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9" r:id="rId4"/>
    <p:sldId id="258" r:id="rId5"/>
    <p:sldId id="259" r:id="rId6"/>
    <p:sldId id="282" r:id="rId7"/>
    <p:sldId id="281" r:id="rId8"/>
    <p:sldId id="263" r:id="rId9"/>
    <p:sldId id="275" r:id="rId10"/>
    <p:sldId id="276" r:id="rId11"/>
    <p:sldId id="277" r:id="rId12"/>
    <p:sldId id="280" r:id="rId13"/>
    <p:sldId id="269" r:id="rId14"/>
    <p:sldId id="271" r:id="rId15"/>
    <p:sldId id="273" r:id="rId16"/>
    <p:sldId id="274" r:id="rId17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91" d="100"/>
          <a:sy n="91" d="100"/>
        </p:scale>
        <p:origin x="-126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E94623-8DAB-42E9-B007-F116EB83E81C}" type="doc">
      <dgm:prSet loTypeId="urn:microsoft.com/office/officeart/2005/8/layout/vList3#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CO"/>
        </a:p>
      </dgm:t>
    </dgm:pt>
    <dgm:pt modelId="{97554CA2-4E59-438D-BD55-A2E0DF983497}">
      <dgm:prSet phldrT="[Texto]"/>
      <dgm:spPr/>
      <dgm:t>
        <a:bodyPr/>
        <a:lstStyle/>
        <a:p>
          <a:pPr algn="l"/>
          <a:r>
            <a:rPr lang="es-CO" b="1" i="1" dirty="0" smtClean="0">
              <a:latin typeface="+mj-lt"/>
            </a:rPr>
            <a:t>Cualitativa</a:t>
          </a:r>
          <a:endParaRPr lang="es-CO" b="1" i="1" dirty="0">
            <a:latin typeface="+mj-lt"/>
          </a:endParaRPr>
        </a:p>
      </dgm:t>
    </dgm:pt>
    <dgm:pt modelId="{F9BBFB99-769D-4F8F-AFB9-07E9D35230E8}" type="parTrans" cxnId="{ABE145E1-77BF-429E-886C-55E07D059DDB}">
      <dgm:prSet/>
      <dgm:spPr/>
      <dgm:t>
        <a:bodyPr/>
        <a:lstStyle/>
        <a:p>
          <a:endParaRPr lang="es-CO"/>
        </a:p>
      </dgm:t>
    </dgm:pt>
    <dgm:pt modelId="{E6DF9EDB-72B7-494A-92CA-54C7BEDDA616}" type="sibTrans" cxnId="{ABE145E1-77BF-429E-886C-55E07D059DDB}">
      <dgm:prSet/>
      <dgm:spPr/>
      <dgm:t>
        <a:bodyPr/>
        <a:lstStyle/>
        <a:p>
          <a:endParaRPr lang="es-CO"/>
        </a:p>
      </dgm:t>
    </dgm:pt>
    <dgm:pt modelId="{3B55F53B-4556-4FF2-8E4F-A9E0EF56F6B8}">
      <dgm:prSet phldrT="[Texto]"/>
      <dgm:spPr/>
      <dgm:t>
        <a:bodyPr/>
        <a:lstStyle/>
        <a:p>
          <a:pPr algn="just"/>
          <a:r>
            <a:rPr lang="es-CO" dirty="0" smtClean="0">
              <a:solidFill>
                <a:schemeClr val="tx1"/>
              </a:solidFill>
              <a:latin typeface="+mj-lt"/>
            </a:rPr>
            <a:t>Comprender y profundizar cada uno de los fenómenos trazados a lo largo de este trabajo, desarrollándolos y explicándolos desde nuestro contexto académico.</a:t>
          </a:r>
          <a:endParaRPr lang="es-CO" dirty="0">
            <a:solidFill>
              <a:schemeClr val="tx1"/>
            </a:solidFill>
            <a:latin typeface="+mj-lt"/>
          </a:endParaRPr>
        </a:p>
      </dgm:t>
    </dgm:pt>
    <dgm:pt modelId="{3131995C-E510-4027-A880-1EACBBB1A1AF}" type="parTrans" cxnId="{8C8DE775-8547-43EA-A6FA-B3C59893DF12}">
      <dgm:prSet/>
      <dgm:spPr/>
      <dgm:t>
        <a:bodyPr/>
        <a:lstStyle/>
        <a:p>
          <a:endParaRPr lang="es-CO"/>
        </a:p>
      </dgm:t>
    </dgm:pt>
    <dgm:pt modelId="{DC7944A8-86E3-4DBF-ADCA-D36CB913C1EA}" type="sibTrans" cxnId="{8C8DE775-8547-43EA-A6FA-B3C59893DF12}">
      <dgm:prSet/>
      <dgm:spPr/>
      <dgm:t>
        <a:bodyPr/>
        <a:lstStyle/>
        <a:p>
          <a:endParaRPr lang="es-CO"/>
        </a:p>
      </dgm:t>
    </dgm:pt>
    <dgm:pt modelId="{3FEB1EB1-8BE2-4592-AB4A-328956DF81DB}">
      <dgm:prSet phldrT="[Texto]"/>
      <dgm:spPr/>
      <dgm:t>
        <a:bodyPr/>
        <a:lstStyle/>
        <a:p>
          <a:pPr algn="just"/>
          <a:r>
            <a:rPr lang="es-CO" dirty="0" smtClean="0">
              <a:solidFill>
                <a:schemeClr val="tx1"/>
              </a:solidFill>
              <a:latin typeface="+mj-lt"/>
            </a:rPr>
            <a:t>La recolección de información se ha implementado las fuentes secundarias en su totalidad.</a:t>
          </a:r>
          <a:endParaRPr lang="es-CO" dirty="0">
            <a:solidFill>
              <a:schemeClr val="tx1"/>
            </a:solidFill>
            <a:latin typeface="+mj-lt"/>
          </a:endParaRPr>
        </a:p>
      </dgm:t>
    </dgm:pt>
    <dgm:pt modelId="{4EA66C19-09DF-469A-93B0-AC57636C24C8}" type="parTrans" cxnId="{101982C3-F4E5-4126-AD54-AECBD2103BB2}">
      <dgm:prSet/>
      <dgm:spPr/>
      <dgm:t>
        <a:bodyPr/>
        <a:lstStyle/>
        <a:p>
          <a:endParaRPr lang="es-CO"/>
        </a:p>
      </dgm:t>
    </dgm:pt>
    <dgm:pt modelId="{0BCF77A3-35DA-42E4-A5CF-103B8735F1BA}" type="sibTrans" cxnId="{101982C3-F4E5-4126-AD54-AECBD2103BB2}">
      <dgm:prSet/>
      <dgm:spPr/>
      <dgm:t>
        <a:bodyPr/>
        <a:lstStyle/>
        <a:p>
          <a:endParaRPr lang="es-CO"/>
        </a:p>
      </dgm:t>
    </dgm:pt>
    <dgm:pt modelId="{0AF74B57-9522-438B-9E61-23846084B3C3}">
      <dgm:prSet phldrT="[Texto]"/>
      <dgm:spPr/>
      <dgm:t>
        <a:bodyPr/>
        <a:lstStyle/>
        <a:p>
          <a:pPr algn="l"/>
          <a:endParaRPr lang="es-CO" dirty="0">
            <a:solidFill>
              <a:schemeClr val="tx1"/>
            </a:solidFill>
            <a:latin typeface="+mj-lt"/>
          </a:endParaRPr>
        </a:p>
      </dgm:t>
    </dgm:pt>
    <dgm:pt modelId="{EB0DCA83-1BB5-4BB4-941A-D1321C7E8896}" type="parTrans" cxnId="{94AB72C9-D899-489E-95FD-5CEF3C105992}">
      <dgm:prSet/>
      <dgm:spPr/>
      <dgm:t>
        <a:bodyPr/>
        <a:lstStyle/>
        <a:p>
          <a:endParaRPr lang="es-CO"/>
        </a:p>
      </dgm:t>
    </dgm:pt>
    <dgm:pt modelId="{BFC8D356-C7BE-4986-9615-5E1ACBB7F9C9}" type="sibTrans" cxnId="{94AB72C9-D899-489E-95FD-5CEF3C105992}">
      <dgm:prSet/>
      <dgm:spPr/>
      <dgm:t>
        <a:bodyPr/>
        <a:lstStyle/>
        <a:p>
          <a:endParaRPr lang="es-CO"/>
        </a:p>
      </dgm:t>
    </dgm:pt>
    <dgm:pt modelId="{3BC0F10C-3C4A-45B3-928B-F767E1236817}" type="pres">
      <dgm:prSet presAssocID="{90E94623-8DAB-42E9-B007-F116EB83E81C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9364F92A-094B-420A-A925-EE53F0300DFE}" type="pres">
      <dgm:prSet presAssocID="{97554CA2-4E59-438D-BD55-A2E0DF983497}" presName="composite" presStyleCnt="0"/>
      <dgm:spPr/>
    </dgm:pt>
    <dgm:pt modelId="{FB091898-9747-4A6A-84AC-DF50A238299F}" type="pres">
      <dgm:prSet presAssocID="{97554CA2-4E59-438D-BD55-A2E0DF983497}" presName="imgShp" presStyleLbl="f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ED22476-CA91-490A-9B8E-1449D4EA4DAE}" type="pres">
      <dgm:prSet presAssocID="{97554CA2-4E59-438D-BD55-A2E0DF983497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16C66FD3-CA27-439C-972B-4551130617BA}" type="presOf" srcId="{0AF74B57-9522-438B-9E61-23846084B3C3}" destId="{EED22476-CA91-490A-9B8E-1449D4EA4DAE}" srcOrd="0" destOrd="2" presId="urn:microsoft.com/office/officeart/2005/8/layout/vList3#1"/>
    <dgm:cxn modelId="{2AE9BB0D-061C-4835-A4EA-5401DDEC5D9C}" type="presOf" srcId="{3FEB1EB1-8BE2-4592-AB4A-328956DF81DB}" destId="{EED22476-CA91-490A-9B8E-1449D4EA4DAE}" srcOrd="0" destOrd="3" presId="urn:microsoft.com/office/officeart/2005/8/layout/vList3#1"/>
    <dgm:cxn modelId="{8C8DE775-8547-43EA-A6FA-B3C59893DF12}" srcId="{97554CA2-4E59-438D-BD55-A2E0DF983497}" destId="{3B55F53B-4556-4FF2-8E4F-A9E0EF56F6B8}" srcOrd="0" destOrd="0" parTransId="{3131995C-E510-4027-A880-1EACBBB1A1AF}" sibTransId="{DC7944A8-86E3-4DBF-ADCA-D36CB913C1EA}"/>
    <dgm:cxn modelId="{675B12EE-33BE-4AED-9CBC-B4681CC99752}" type="presOf" srcId="{3B55F53B-4556-4FF2-8E4F-A9E0EF56F6B8}" destId="{EED22476-CA91-490A-9B8E-1449D4EA4DAE}" srcOrd="0" destOrd="1" presId="urn:microsoft.com/office/officeart/2005/8/layout/vList3#1"/>
    <dgm:cxn modelId="{C196EC91-AA60-4379-91B4-94C18639B877}" type="presOf" srcId="{97554CA2-4E59-438D-BD55-A2E0DF983497}" destId="{EED22476-CA91-490A-9B8E-1449D4EA4DAE}" srcOrd="0" destOrd="0" presId="urn:microsoft.com/office/officeart/2005/8/layout/vList3#1"/>
    <dgm:cxn modelId="{ABE145E1-77BF-429E-886C-55E07D059DDB}" srcId="{90E94623-8DAB-42E9-B007-F116EB83E81C}" destId="{97554CA2-4E59-438D-BD55-A2E0DF983497}" srcOrd="0" destOrd="0" parTransId="{F9BBFB99-769D-4F8F-AFB9-07E9D35230E8}" sibTransId="{E6DF9EDB-72B7-494A-92CA-54C7BEDDA616}"/>
    <dgm:cxn modelId="{94AB72C9-D899-489E-95FD-5CEF3C105992}" srcId="{97554CA2-4E59-438D-BD55-A2E0DF983497}" destId="{0AF74B57-9522-438B-9E61-23846084B3C3}" srcOrd="1" destOrd="0" parTransId="{EB0DCA83-1BB5-4BB4-941A-D1321C7E8896}" sibTransId="{BFC8D356-C7BE-4986-9615-5E1ACBB7F9C9}"/>
    <dgm:cxn modelId="{5BE0B4E9-223A-45BF-A532-CED5E864E1DE}" type="presOf" srcId="{90E94623-8DAB-42E9-B007-F116EB83E81C}" destId="{3BC0F10C-3C4A-45B3-928B-F767E1236817}" srcOrd="0" destOrd="0" presId="urn:microsoft.com/office/officeart/2005/8/layout/vList3#1"/>
    <dgm:cxn modelId="{101982C3-F4E5-4126-AD54-AECBD2103BB2}" srcId="{97554CA2-4E59-438D-BD55-A2E0DF983497}" destId="{3FEB1EB1-8BE2-4592-AB4A-328956DF81DB}" srcOrd="2" destOrd="0" parTransId="{4EA66C19-09DF-469A-93B0-AC57636C24C8}" sibTransId="{0BCF77A3-35DA-42E4-A5CF-103B8735F1BA}"/>
    <dgm:cxn modelId="{98FCE9CD-048B-4E6C-AC30-DBF9674EED1B}" type="presParOf" srcId="{3BC0F10C-3C4A-45B3-928B-F767E1236817}" destId="{9364F92A-094B-420A-A925-EE53F0300DFE}" srcOrd="0" destOrd="0" presId="urn:microsoft.com/office/officeart/2005/8/layout/vList3#1"/>
    <dgm:cxn modelId="{923764B3-56FD-493F-9AD1-99F3E38FE46E}" type="presParOf" srcId="{9364F92A-094B-420A-A925-EE53F0300DFE}" destId="{FB091898-9747-4A6A-84AC-DF50A238299F}" srcOrd="0" destOrd="0" presId="urn:microsoft.com/office/officeart/2005/8/layout/vList3#1"/>
    <dgm:cxn modelId="{0CE6E3A3-E8A3-474A-B6DC-B1309D4E7D52}" type="presParOf" srcId="{9364F92A-094B-420A-A925-EE53F0300DFE}" destId="{EED22476-CA91-490A-9B8E-1449D4EA4DAE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63675BE-9CF7-4698-9292-B82EE5015218}" type="doc">
      <dgm:prSet loTypeId="urn:microsoft.com/office/officeart/2005/8/layout/pyramid1" loCatId="pyramid" qsTypeId="urn:microsoft.com/office/officeart/2005/8/quickstyle/simple1" qsCatId="simple" csTypeId="urn:microsoft.com/office/officeart/2005/8/colors/accent2_2" csCatId="accent2" phldr="1"/>
      <dgm:spPr/>
    </dgm:pt>
    <dgm:pt modelId="{FB994384-E797-4E4F-B3E9-B36628C3436D}">
      <dgm:prSet phldrT="[Texto]"/>
      <dgm:spPr/>
      <dgm:t>
        <a:bodyPr/>
        <a:lstStyle/>
        <a:p>
          <a:r>
            <a:rPr lang="es-CO" dirty="0" smtClean="0"/>
            <a:t>Decreto 1377 de 2013</a:t>
          </a:r>
          <a:endParaRPr lang="es-CO" dirty="0"/>
        </a:p>
      </dgm:t>
    </dgm:pt>
    <dgm:pt modelId="{69B550B9-E630-40E0-9721-FFEE7A0FFB2F}" type="parTrans" cxnId="{6CF40D2F-D999-414A-9D30-814E458A0155}">
      <dgm:prSet/>
      <dgm:spPr/>
      <dgm:t>
        <a:bodyPr/>
        <a:lstStyle/>
        <a:p>
          <a:endParaRPr lang="es-CO"/>
        </a:p>
      </dgm:t>
    </dgm:pt>
    <dgm:pt modelId="{702F2026-1F08-447D-B0F3-6957E89FD0BB}" type="sibTrans" cxnId="{6CF40D2F-D999-414A-9D30-814E458A0155}">
      <dgm:prSet/>
      <dgm:spPr/>
      <dgm:t>
        <a:bodyPr/>
        <a:lstStyle/>
        <a:p>
          <a:endParaRPr lang="es-CO"/>
        </a:p>
      </dgm:t>
    </dgm:pt>
    <dgm:pt modelId="{8FB1AF47-BE47-41C9-BF34-B4C375B9BB73}">
      <dgm:prSet/>
      <dgm:spPr/>
      <dgm:t>
        <a:bodyPr/>
        <a:lstStyle/>
        <a:p>
          <a:r>
            <a:rPr lang="es-CO" dirty="0" smtClean="0"/>
            <a:t>Ley 640 de 2001</a:t>
          </a:r>
        </a:p>
      </dgm:t>
    </dgm:pt>
    <dgm:pt modelId="{9182287C-4045-4FDB-9782-1447EAF4E593}" type="parTrans" cxnId="{B011F488-31E6-49FA-84D1-F7FA53E7DA7D}">
      <dgm:prSet/>
      <dgm:spPr/>
      <dgm:t>
        <a:bodyPr/>
        <a:lstStyle/>
        <a:p>
          <a:endParaRPr lang="es-CO"/>
        </a:p>
      </dgm:t>
    </dgm:pt>
    <dgm:pt modelId="{9F0A209D-048B-4A79-BFB8-ECB40D582E4C}" type="sibTrans" cxnId="{B011F488-31E6-49FA-84D1-F7FA53E7DA7D}">
      <dgm:prSet/>
      <dgm:spPr/>
      <dgm:t>
        <a:bodyPr/>
        <a:lstStyle/>
        <a:p>
          <a:endParaRPr lang="es-CO"/>
        </a:p>
      </dgm:t>
    </dgm:pt>
    <dgm:pt modelId="{2F4E75E1-A4B3-4EB2-86FE-D047597B5E86}">
      <dgm:prSet/>
      <dgm:spPr/>
      <dgm:t>
        <a:bodyPr/>
        <a:lstStyle/>
        <a:p>
          <a:r>
            <a:rPr lang="es-CO" dirty="0" smtClean="0"/>
            <a:t>Ley 1480 de 2011</a:t>
          </a:r>
          <a:endParaRPr lang="es-CO" dirty="0"/>
        </a:p>
      </dgm:t>
    </dgm:pt>
    <dgm:pt modelId="{6A728140-847C-45B1-8147-97440E854619}" type="parTrans" cxnId="{A8501D33-675C-489B-848F-7A980E514E4A}">
      <dgm:prSet/>
      <dgm:spPr/>
      <dgm:t>
        <a:bodyPr/>
        <a:lstStyle/>
        <a:p>
          <a:endParaRPr lang="es-CO"/>
        </a:p>
      </dgm:t>
    </dgm:pt>
    <dgm:pt modelId="{8EA03F4F-5C8A-495C-A053-8CE691E19D6A}" type="sibTrans" cxnId="{A8501D33-675C-489B-848F-7A980E514E4A}">
      <dgm:prSet/>
      <dgm:spPr/>
      <dgm:t>
        <a:bodyPr/>
        <a:lstStyle/>
        <a:p>
          <a:endParaRPr lang="es-CO"/>
        </a:p>
      </dgm:t>
    </dgm:pt>
    <dgm:pt modelId="{A54EAA87-181C-4D53-BD40-4CAC6C5F27B6}">
      <dgm:prSet/>
      <dgm:spPr/>
      <dgm:t>
        <a:bodyPr/>
        <a:lstStyle/>
        <a:p>
          <a:r>
            <a:rPr lang="es-CO" dirty="0" smtClean="0"/>
            <a:t>Constitución Política </a:t>
          </a:r>
          <a:endParaRPr lang="es-CO" dirty="0"/>
        </a:p>
      </dgm:t>
    </dgm:pt>
    <dgm:pt modelId="{3D804FAE-7300-46B1-8834-DF264C284F0E}" type="parTrans" cxnId="{639FC730-71D9-46D7-A076-963099B6D102}">
      <dgm:prSet/>
      <dgm:spPr/>
      <dgm:t>
        <a:bodyPr/>
        <a:lstStyle/>
        <a:p>
          <a:endParaRPr lang="es-CO"/>
        </a:p>
      </dgm:t>
    </dgm:pt>
    <dgm:pt modelId="{EC12F4CA-E881-4245-8922-F3BF1DC18F28}" type="sibTrans" cxnId="{639FC730-71D9-46D7-A076-963099B6D102}">
      <dgm:prSet/>
      <dgm:spPr/>
      <dgm:t>
        <a:bodyPr/>
        <a:lstStyle/>
        <a:p>
          <a:endParaRPr lang="es-CO"/>
        </a:p>
      </dgm:t>
    </dgm:pt>
    <dgm:pt modelId="{33E62DFA-75F6-4D0D-AF65-C996CC614AC2}">
      <dgm:prSet/>
      <dgm:spPr/>
      <dgm:t>
        <a:bodyPr/>
        <a:lstStyle/>
        <a:p>
          <a:r>
            <a:rPr lang="es-CO" smtClean="0"/>
            <a:t>Ley 1581 de 2012</a:t>
          </a:r>
          <a:endParaRPr lang="es-CO" dirty="0"/>
        </a:p>
      </dgm:t>
    </dgm:pt>
    <dgm:pt modelId="{C51C4B78-2AD1-4E25-A5A4-FD61957B41CD}" type="parTrans" cxnId="{B3D6B515-9655-4CEE-B568-FE0083B89EAE}">
      <dgm:prSet/>
      <dgm:spPr/>
      <dgm:t>
        <a:bodyPr/>
        <a:lstStyle/>
        <a:p>
          <a:endParaRPr lang="es-CO"/>
        </a:p>
      </dgm:t>
    </dgm:pt>
    <dgm:pt modelId="{ED3A150C-5EBD-48C9-97B5-1E35250CAB8E}" type="sibTrans" cxnId="{B3D6B515-9655-4CEE-B568-FE0083B89EAE}">
      <dgm:prSet/>
      <dgm:spPr/>
      <dgm:t>
        <a:bodyPr/>
        <a:lstStyle/>
        <a:p>
          <a:endParaRPr lang="es-CO"/>
        </a:p>
      </dgm:t>
    </dgm:pt>
    <dgm:pt modelId="{9FE08317-57A9-46F5-B911-3E05FE1A1E19}">
      <dgm:prSet phldrT="[Texto]"/>
      <dgm:spPr/>
      <dgm:t>
        <a:bodyPr/>
        <a:lstStyle/>
        <a:p>
          <a:r>
            <a:rPr lang="es-CO" dirty="0" smtClean="0"/>
            <a:t>Ley 1266 de 2008</a:t>
          </a:r>
          <a:endParaRPr lang="es-CO" dirty="0"/>
        </a:p>
      </dgm:t>
    </dgm:pt>
    <dgm:pt modelId="{822570F5-AA46-444B-8227-53786C712095}" type="parTrans" cxnId="{74E9FF52-B20E-4E52-9B25-BAB8D12D44DC}">
      <dgm:prSet/>
      <dgm:spPr/>
      <dgm:t>
        <a:bodyPr/>
        <a:lstStyle/>
        <a:p>
          <a:endParaRPr lang="es-CO"/>
        </a:p>
      </dgm:t>
    </dgm:pt>
    <dgm:pt modelId="{2994F038-079B-4C7D-9620-2C5F79C9B114}" type="sibTrans" cxnId="{74E9FF52-B20E-4E52-9B25-BAB8D12D44DC}">
      <dgm:prSet/>
      <dgm:spPr/>
      <dgm:t>
        <a:bodyPr/>
        <a:lstStyle/>
        <a:p>
          <a:endParaRPr lang="es-CO"/>
        </a:p>
      </dgm:t>
    </dgm:pt>
    <dgm:pt modelId="{3E24C4AE-C044-454A-825A-3A1A8128176C}" type="pres">
      <dgm:prSet presAssocID="{C63675BE-9CF7-4698-9292-B82EE5015218}" presName="Name0" presStyleCnt="0">
        <dgm:presLayoutVars>
          <dgm:dir/>
          <dgm:animLvl val="lvl"/>
          <dgm:resizeHandles val="exact"/>
        </dgm:presLayoutVars>
      </dgm:prSet>
      <dgm:spPr/>
    </dgm:pt>
    <dgm:pt modelId="{D5E07B7E-CE78-4DD2-9416-3E128CBE4617}" type="pres">
      <dgm:prSet presAssocID="{A54EAA87-181C-4D53-BD40-4CAC6C5F27B6}" presName="Name8" presStyleCnt="0"/>
      <dgm:spPr/>
    </dgm:pt>
    <dgm:pt modelId="{AD92810B-B66B-4EC3-BDE8-0B8D6AF92483}" type="pres">
      <dgm:prSet presAssocID="{A54EAA87-181C-4D53-BD40-4CAC6C5F27B6}" presName="level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07B27D2-A8A9-488E-9921-56C3B3EB99FE}" type="pres">
      <dgm:prSet presAssocID="{A54EAA87-181C-4D53-BD40-4CAC6C5F27B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75BF280-D4E5-49F7-A34F-C4099FEAAF00}" type="pres">
      <dgm:prSet presAssocID="{33E62DFA-75F6-4D0D-AF65-C996CC614AC2}" presName="Name8" presStyleCnt="0"/>
      <dgm:spPr/>
    </dgm:pt>
    <dgm:pt modelId="{50931E61-F9E4-4AE7-9ACB-63A49195E9C2}" type="pres">
      <dgm:prSet presAssocID="{33E62DFA-75F6-4D0D-AF65-C996CC614AC2}" presName="level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A847CDF-1EE5-4756-959D-181F237A9784}" type="pres">
      <dgm:prSet presAssocID="{33E62DFA-75F6-4D0D-AF65-C996CC614AC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4950BA7-F289-4EA8-98E0-8C85AB82E2B6}" type="pres">
      <dgm:prSet presAssocID="{FB994384-E797-4E4F-B3E9-B36628C3436D}" presName="Name8" presStyleCnt="0"/>
      <dgm:spPr/>
    </dgm:pt>
    <dgm:pt modelId="{6F96CC6F-B239-4B75-B754-8354AE619956}" type="pres">
      <dgm:prSet presAssocID="{FB994384-E797-4E4F-B3E9-B36628C3436D}" presName="level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D1610CF-80C1-4A92-85F6-31B3926F9989}" type="pres">
      <dgm:prSet presAssocID="{FB994384-E797-4E4F-B3E9-B36628C3436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A94BBB0-1041-4B9A-934D-E1890FA5EC9C}" type="pres">
      <dgm:prSet presAssocID="{9FE08317-57A9-46F5-B911-3E05FE1A1E19}" presName="Name8" presStyleCnt="0"/>
      <dgm:spPr/>
    </dgm:pt>
    <dgm:pt modelId="{AD43DAAE-8BD0-4913-9B76-F5604D16F613}" type="pres">
      <dgm:prSet presAssocID="{9FE08317-57A9-46F5-B911-3E05FE1A1E19}" presName="level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A5F1613-C9E2-450F-A8EA-F07153FDF7CE}" type="pres">
      <dgm:prSet presAssocID="{9FE08317-57A9-46F5-B911-3E05FE1A1E1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F48947B-FD1E-4193-8F16-96D95C9F18B9}" type="pres">
      <dgm:prSet presAssocID="{8FB1AF47-BE47-41C9-BF34-B4C375B9BB73}" presName="Name8" presStyleCnt="0"/>
      <dgm:spPr/>
    </dgm:pt>
    <dgm:pt modelId="{C7BD4FCA-87F6-458B-B476-271A69DD9D3B}" type="pres">
      <dgm:prSet presAssocID="{8FB1AF47-BE47-41C9-BF34-B4C375B9BB73}" presName="level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2A84BD1-44E8-41A5-9997-E9431F0D382A}" type="pres">
      <dgm:prSet presAssocID="{8FB1AF47-BE47-41C9-BF34-B4C375B9BB7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1F9A2D1-F175-424C-BBEE-E664CB5E4D58}" type="pres">
      <dgm:prSet presAssocID="{2F4E75E1-A4B3-4EB2-86FE-D047597B5E86}" presName="Name8" presStyleCnt="0"/>
      <dgm:spPr/>
    </dgm:pt>
    <dgm:pt modelId="{5082850F-829A-4D5F-97BA-59327D7A70AF}" type="pres">
      <dgm:prSet presAssocID="{2F4E75E1-A4B3-4EB2-86FE-D047597B5E86}" presName="level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7863A57-671E-44DA-B716-2CBC0BCC2EAE}" type="pres">
      <dgm:prSet presAssocID="{2F4E75E1-A4B3-4EB2-86FE-D047597B5E8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A8501D33-675C-489B-848F-7A980E514E4A}" srcId="{C63675BE-9CF7-4698-9292-B82EE5015218}" destId="{2F4E75E1-A4B3-4EB2-86FE-D047597B5E86}" srcOrd="5" destOrd="0" parTransId="{6A728140-847C-45B1-8147-97440E854619}" sibTransId="{8EA03F4F-5C8A-495C-A053-8CE691E19D6A}"/>
    <dgm:cxn modelId="{6CF40D2F-D999-414A-9D30-814E458A0155}" srcId="{C63675BE-9CF7-4698-9292-B82EE5015218}" destId="{FB994384-E797-4E4F-B3E9-B36628C3436D}" srcOrd="2" destOrd="0" parTransId="{69B550B9-E630-40E0-9721-FFEE7A0FFB2F}" sibTransId="{702F2026-1F08-447D-B0F3-6957E89FD0BB}"/>
    <dgm:cxn modelId="{C82B5A40-F555-4A60-9010-ACCF4E5A689C}" type="presOf" srcId="{9FE08317-57A9-46F5-B911-3E05FE1A1E19}" destId="{AD43DAAE-8BD0-4913-9B76-F5604D16F613}" srcOrd="0" destOrd="0" presId="urn:microsoft.com/office/officeart/2005/8/layout/pyramid1"/>
    <dgm:cxn modelId="{74E9FF52-B20E-4E52-9B25-BAB8D12D44DC}" srcId="{C63675BE-9CF7-4698-9292-B82EE5015218}" destId="{9FE08317-57A9-46F5-B911-3E05FE1A1E19}" srcOrd="3" destOrd="0" parTransId="{822570F5-AA46-444B-8227-53786C712095}" sibTransId="{2994F038-079B-4C7D-9620-2C5F79C9B114}"/>
    <dgm:cxn modelId="{639FC730-71D9-46D7-A076-963099B6D102}" srcId="{C63675BE-9CF7-4698-9292-B82EE5015218}" destId="{A54EAA87-181C-4D53-BD40-4CAC6C5F27B6}" srcOrd="0" destOrd="0" parTransId="{3D804FAE-7300-46B1-8834-DF264C284F0E}" sibTransId="{EC12F4CA-E881-4245-8922-F3BF1DC18F28}"/>
    <dgm:cxn modelId="{2D1FC529-7410-4848-B242-8C73DFE90AD5}" type="presOf" srcId="{A54EAA87-181C-4D53-BD40-4CAC6C5F27B6}" destId="{107B27D2-A8A9-488E-9921-56C3B3EB99FE}" srcOrd="1" destOrd="0" presId="urn:microsoft.com/office/officeart/2005/8/layout/pyramid1"/>
    <dgm:cxn modelId="{5AC631AE-ED94-4429-B1AF-3C251A0A32DF}" type="presOf" srcId="{FB994384-E797-4E4F-B3E9-B36628C3436D}" destId="{6F96CC6F-B239-4B75-B754-8354AE619956}" srcOrd="0" destOrd="0" presId="urn:microsoft.com/office/officeart/2005/8/layout/pyramid1"/>
    <dgm:cxn modelId="{BEB41DE9-2BBC-47C7-B645-ACDFCC1CA573}" type="presOf" srcId="{C63675BE-9CF7-4698-9292-B82EE5015218}" destId="{3E24C4AE-C044-454A-825A-3A1A8128176C}" srcOrd="0" destOrd="0" presId="urn:microsoft.com/office/officeart/2005/8/layout/pyramid1"/>
    <dgm:cxn modelId="{DBCDAB85-A2F2-459C-8EBD-78AD73258D13}" type="presOf" srcId="{8FB1AF47-BE47-41C9-BF34-B4C375B9BB73}" destId="{12A84BD1-44E8-41A5-9997-E9431F0D382A}" srcOrd="1" destOrd="0" presId="urn:microsoft.com/office/officeart/2005/8/layout/pyramid1"/>
    <dgm:cxn modelId="{12C8EEE3-0246-4555-8F0E-4C5AC8A9FBBC}" type="presOf" srcId="{33E62DFA-75F6-4D0D-AF65-C996CC614AC2}" destId="{1A847CDF-1EE5-4756-959D-181F237A9784}" srcOrd="1" destOrd="0" presId="urn:microsoft.com/office/officeart/2005/8/layout/pyramid1"/>
    <dgm:cxn modelId="{E24B4928-D6C6-4E45-B43A-BC94AE8B00D7}" type="presOf" srcId="{FB994384-E797-4E4F-B3E9-B36628C3436D}" destId="{AD1610CF-80C1-4A92-85F6-31B3926F9989}" srcOrd="1" destOrd="0" presId="urn:microsoft.com/office/officeart/2005/8/layout/pyramid1"/>
    <dgm:cxn modelId="{CEBED4DA-8700-4E92-901C-41E7BB0F96A0}" type="presOf" srcId="{A54EAA87-181C-4D53-BD40-4CAC6C5F27B6}" destId="{AD92810B-B66B-4EC3-BDE8-0B8D6AF92483}" srcOrd="0" destOrd="0" presId="urn:microsoft.com/office/officeart/2005/8/layout/pyramid1"/>
    <dgm:cxn modelId="{DBDCAF83-7781-4684-BE71-F0257AADE3CC}" type="presOf" srcId="{33E62DFA-75F6-4D0D-AF65-C996CC614AC2}" destId="{50931E61-F9E4-4AE7-9ACB-63A49195E9C2}" srcOrd="0" destOrd="0" presId="urn:microsoft.com/office/officeart/2005/8/layout/pyramid1"/>
    <dgm:cxn modelId="{B011F488-31E6-49FA-84D1-F7FA53E7DA7D}" srcId="{C63675BE-9CF7-4698-9292-B82EE5015218}" destId="{8FB1AF47-BE47-41C9-BF34-B4C375B9BB73}" srcOrd="4" destOrd="0" parTransId="{9182287C-4045-4FDB-9782-1447EAF4E593}" sibTransId="{9F0A209D-048B-4A79-BFB8-ECB40D582E4C}"/>
    <dgm:cxn modelId="{FEB84EBE-061D-4E7E-A3F4-D335ED1236A9}" type="presOf" srcId="{2F4E75E1-A4B3-4EB2-86FE-D047597B5E86}" destId="{07863A57-671E-44DA-B716-2CBC0BCC2EAE}" srcOrd="1" destOrd="0" presId="urn:microsoft.com/office/officeart/2005/8/layout/pyramid1"/>
    <dgm:cxn modelId="{B3D6B515-9655-4CEE-B568-FE0083B89EAE}" srcId="{C63675BE-9CF7-4698-9292-B82EE5015218}" destId="{33E62DFA-75F6-4D0D-AF65-C996CC614AC2}" srcOrd="1" destOrd="0" parTransId="{C51C4B78-2AD1-4E25-A5A4-FD61957B41CD}" sibTransId="{ED3A150C-5EBD-48C9-97B5-1E35250CAB8E}"/>
    <dgm:cxn modelId="{EB531DAE-469F-42DF-B62B-FC10B47BEB67}" type="presOf" srcId="{8FB1AF47-BE47-41C9-BF34-B4C375B9BB73}" destId="{C7BD4FCA-87F6-458B-B476-271A69DD9D3B}" srcOrd="0" destOrd="0" presId="urn:microsoft.com/office/officeart/2005/8/layout/pyramid1"/>
    <dgm:cxn modelId="{87E92428-E481-4759-BE37-44FD8D3F0C2A}" type="presOf" srcId="{2F4E75E1-A4B3-4EB2-86FE-D047597B5E86}" destId="{5082850F-829A-4D5F-97BA-59327D7A70AF}" srcOrd="0" destOrd="0" presId="urn:microsoft.com/office/officeart/2005/8/layout/pyramid1"/>
    <dgm:cxn modelId="{AD99F892-7584-4541-AEEF-F90E23AF7E87}" type="presOf" srcId="{9FE08317-57A9-46F5-B911-3E05FE1A1E19}" destId="{DA5F1613-C9E2-450F-A8EA-F07153FDF7CE}" srcOrd="1" destOrd="0" presId="urn:microsoft.com/office/officeart/2005/8/layout/pyramid1"/>
    <dgm:cxn modelId="{C7890192-9393-4EF4-AE1D-5F77BCF20CB5}" type="presParOf" srcId="{3E24C4AE-C044-454A-825A-3A1A8128176C}" destId="{D5E07B7E-CE78-4DD2-9416-3E128CBE4617}" srcOrd="0" destOrd="0" presId="urn:microsoft.com/office/officeart/2005/8/layout/pyramid1"/>
    <dgm:cxn modelId="{123031DA-9A99-4F01-852C-E7DE062463CF}" type="presParOf" srcId="{D5E07B7E-CE78-4DD2-9416-3E128CBE4617}" destId="{AD92810B-B66B-4EC3-BDE8-0B8D6AF92483}" srcOrd="0" destOrd="0" presId="urn:microsoft.com/office/officeart/2005/8/layout/pyramid1"/>
    <dgm:cxn modelId="{E2288BC5-B99E-4F74-8624-415FF9E7B7C9}" type="presParOf" srcId="{D5E07B7E-CE78-4DD2-9416-3E128CBE4617}" destId="{107B27D2-A8A9-488E-9921-56C3B3EB99FE}" srcOrd="1" destOrd="0" presId="urn:microsoft.com/office/officeart/2005/8/layout/pyramid1"/>
    <dgm:cxn modelId="{C5D69814-4231-4C2E-8900-EF043C66D238}" type="presParOf" srcId="{3E24C4AE-C044-454A-825A-3A1A8128176C}" destId="{475BF280-D4E5-49F7-A34F-C4099FEAAF00}" srcOrd="1" destOrd="0" presId="urn:microsoft.com/office/officeart/2005/8/layout/pyramid1"/>
    <dgm:cxn modelId="{DA69D21A-CAEC-4C68-BE4F-FA8FDEA4EA49}" type="presParOf" srcId="{475BF280-D4E5-49F7-A34F-C4099FEAAF00}" destId="{50931E61-F9E4-4AE7-9ACB-63A49195E9C2}" srcOrd="0" destOrd="0" presId="urn:microsoft.com/office/officeart/2005/8/layout/pyramid1"/>
    <dgm:cxn modelId="{17921044-B66E-4120-84A6-59560952CA60}" type="presParOf" srcId="{475BF280-D4E5-49F7-A34F-C4099FEAAF00}" destId="{1A847CDF-1EE5-4756-959D-181F237A9784}" srcOrd="1" destOrd="0" presId="urn:microsoft.com/office/officeart/2005/8/layout/pyramid1"/>
    <dgm:cxn modelId="{6F8BE363-E4C2-4470-A5B9-01CF27867CDC}" type="presParOf" srcId="{3E24C4AE-C044-454A-825A-3A1A8128176C}" destId="{B4950BA7-F289-4EA8-98E0-8C85AB82E2B6}" srcOrd="2" destOrd="0" presId="urn:microsoft.com/office/officeart/2005/8/layout/pyramid1"/>
    <dgm:cxn modelId="{B4E9B288-0D3E-4DA2-BF67-04D1FFC30854}" type="presParOf" srcId="{B4950BA7-F289-4EA8-98E0-8C85AB82E2B6}" destId="{6F96CC6F-B239-4B75-B754-8354AE619956}" srcOrd="0" destOrd="0" presId="urn:microsoft.com/office/officeart/2005/8/layout/pyramid1"/>
    <dgm:cxn modelId="{E208CC09-180C-45C3-BAB9-7584DDC7AA25}" type="presParOf" srcId="{B4950BA7-F289-4EA8-98E0-8C85AB82E2B6}" destId="{AD1610CF-80C1-4A92-85F6-31B3926F9989}" srcOrd="1" destOrd="0" presId="urn:microsoft.com/office/officeart/2005/8/layout/pyramid1"/>
    <dgm:cxn modelId="{B7E8EBED-34D0-45C7-9510-6CAE7CA8C5A1}" type="presParOf" srcId="{3E24C4AE-C044-454A-825A-3A1A8128176C}" destId="{8A94BBB0-1041-4B9A-934D-E1890FA5EC9C}" srcOrd="3" destOrd="0" presId="urn:microsoft.com/office/officeart/2005/8/layout/pyramid1"/>
    <dgm:cxn modelId="{5978E511-378B-4D1A-9122-FA0E286D327E}" type="presParOf" srcId="{8A94BBB0-1041-4B9A-934D-E1890FA5EC9C}" destId="{AD43DAAE-8BD0-4913-9B76-F5604D16F613}" srcOrd="0" destOrd="0" presId="urn:microsoft.com/office/officeart/2005/8/layout/pyramid1"/>
    <dgm:cxn modelId="{A9FD41CB-9FD1-4EEE-8709-F3EE025B6B91}" type="presParOf" srcId="{8A94BBB0-1041-4B9A-934D-E1890FA5EC9C}" destId="{DA5F1613-C9E2-450F-A8EA-F07153FDF7CE}" srcOrd="1" destOrd="0" presId="urn:microsoft.com/office/officeart/2005/8/layout/pyramid1"/>
    <dgm:cxn modelId="{FBE11D36-3277-42E8-BE7D-561E8DDBE0FC}" type="presParOf" srcId="{3E24C4AE-C044-454A-825A-3A1A8128176C}" destId="{BF48947B-FD1E-4193-8F16-96D95C9F18B9}" srcOrd="4" destOrd="0" presId="urn:microsoft.com/office/officeart/2005/8/layout/pyramid1"/>
    <dgm:cxn modelId="{E0288BF9-C06A-4967-A717-E87A6D185853}" type="presParOf" srcId="{BF48947B-FD1E-4193-8F16-96D95C9F18B9}" destId="{C7BD4FCA-87F6-458B-B476-271A69DD9D3B}" srcOrd="0" destOrd="0" presId="urn:microsoft.com/office/officeart/2005/8/layout/pyramid1"/>
    <dgm:cxn modelId="{D2415CCD-0CC2-4E45-84A6-B00EE3802619}" type="presParOf" srcId="{BF48947B-FD1E-4193-8F16-96D95C9F18B9}" destId="{12A84BD1-44E8-41A5-9997-E9431F0D382A}" srcOrd="1" destOrd="0" presId="urn:microsoft.com/office/officeart/2005/8/layout/pyramid1"/>
    <dgm:cxn modelId="{F7222595-B6E7-4E5D-AC8F-C165C6DCF6A5}" type="presParOf" srcId="{3E24C4AE-C044-454A-825A-3A1A8128176C}" destId="{21F9A2D1-F175-424C-BBEE-E664CB5E4D58}" srcOrd="5" destOrd="0" presId="urn:microsoft.com/office/officeart/2005/8/layout/pyramid1"/>
    <dgm:cxn modelId="{35240F8A-8A6A-4023-BBD8-10044BECC801}" type="presParOf" srcId="{21F9A2D1-F175-424C-BBEE-E664CB5E4D58}" destId="{5082850F-829A-4D5F-97BA-59327D7A70AF}" srcOrd="0" destOrd="0" presId="urn:microsoft.com/office/officeart/2005/8/layout/pyramid1"/>
    <dgm:cxn modelId="{BAADC8BF-654A-428B-B7E8-B2903A7278E0}" type="presParOf" srcId="{21F9A2D1-F175-424C-BBEE-E664CB5E4D58}" destId="{07863A57-671E-44DA-B716-2CBC0BCC2EAE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97C0E7-26FE-4A31-ADA7-6369914822F0}" type="doc">
      <dgm:prSet loTypeId="urn:microsoft.com/office/officeart/2005/8/layout/bProcess4" loCatId="process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es-CO"/>
        </a:p>
      </dgm:t>
    </dgm:pt>
    <dgm:pt modelId="{84802905-F1D2-4C19-BB7B-0452D44ED7EB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Ley 640 de 2001</a:t>
          </a:r>
        </a:p>
        <a:p>
          <a:r>
            <a:rPr lang="es-ES" dirty="0" smtClean="0">
              <a:solidFill>
                <a:schemeClr val="tx1"/>
              </a:solidFill>
            </a:rPr>
            <a:t>ART. 3º</a:t>
          </a:r>
          <a:endParaRPr lang="es-CO" dirty="0">
            <a:solidFill>
              <a:schemeClr val="tx1"/>
            </a:solidFill>
          </a:endParaRPr>
        </a:p>
      </dgm:t>
    </dgm:pt>
    <dgm:pt modelId="{35E28A7A-A9C1-43A1-807D-804614DDB4F9}" type="parTrans" cxnId="{97718FB5-3B64-43F1-809B-C65DB7F2AF44}">
      <dgm:prSet/>
      <dgm:spPr/>
      <dgm:t>
        <a:bodyPr/>
        <a:lstStyle/>
        <a:p>
          <a:endParaRPr lang="es-CO"/>
        </a:p>
      </dgm:t>
    </dgm:pt>
    <dgm:pt modelId="{8A9942BE-E7D4-459E-BC3A-077219092163}" type="sibTrans" cxnId="{97718FB5-3B64-43F1-809B-C65DB7F2AF44}">
      <dgm:prSet/>
      <dgm:spPr/>
      <dgm:t>
        <a:bodyPr/>
        <a:lstStyle/>
        <a:p>
          <a:endParaRPr lang="es-CO"/>
        </a:p>
      </dgm:t>
    </dgm:pt>
    <dgm:pt modelId="{DE6DA3EB-5037-48B8-904F-B5B76C5D2FEE}">
      <dgm:prSet phldrT="[Texto]"/>
      <dgm:spPr/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Conciliación JUDICIAL.</a:t>
          </a:r>
          <a:endParaRPr lang="es-CO" dirty="0">
            <a:solidFill>
              <a:schemeClr val="tx1"/>
            </a:solidFill>
          </a:endParaRPr>
        </a:p>
      </dgm:t>
    </dgm:pt>
    <dgm:pt modelId="{8F0694C6-C9EC-41F4-BB60-854554657BB4}" type="parTrans" cxnId="{9EA66B0F-F2B1-40A0-8352-736C080E3262}">
      <dgm:prSet/>
      <dgm:spPr/>
      <dgm:t>
        <a:bodyPr/>
        <a:lstStyle/>
        <a:p>
          <a:endParaRPr lang="es-CO"/>
        </a:p>
      </dgm:t>
    </dgm:pt>
    <dgm:pt modelId="{7B5C710C-0F2D-44CC-BEC7-4A1871F9F9B8}" type="sibTrans" cxnId="{9EA66B0F-F2B1-40A0-8352-736C080E3262}">
      <dgm:prSet/>
      <dgm:spPr/>
      <dgm:t>
        <a:bodyPr/>
        <a:lstStyle/>
        <a:p>
          <a:endParaRPr lang="es-CO"/>
        </a:p>
      </dgm:t>
    </dgm:pt>
    <dgm:pt modelId="{433BE736-7C83-42C8-893D-777FDAB86A5B}">
      <dgm:prSet phldrT="[Texto]"/>
      <dgm:spPr/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Conciliación extrajudicial.</a:t>
          </a:r>
          <a:endParaRPr lang="es-CO" dirty="0">
            <a:solidFill>
              <a:schemeClr val="tx1"/>
            </a:solidFill>
          </a:endParaRPr>
        </a:p>
      </dgm:t>
    </dgm:pt>
    <dgm:pt modelId="{0ACD1594-3920-4E38-A58B-BCBF4284DE08}" type="parTrans" cxnId="{993F0B45-0E6A-4356-A181-CA952824CD15}">
      <dgm:prSet/>
      <dgm:spPr/>
      <dgm:t>
        <a:bodyPr/>
        <a:lstStyle/>
        <a:p>
          <a:endParaRPr lang="es-CO"/>
        </a:p>
      </dgm:t>
    </dgm:pt>
    <dgm:pt modelId="{462FDACF-A6ED-4FC1-9A5F-73AD069DE1FC}" type="sibTrans" cxnId="{993F0B45-0E6A-4356-A181-CA952824CD15}">
      <dgm:prSet/>
      <dgm:spPr/>
      <dgm:t>
        <a:bodyPr/>
        <a:lstStyle/>
        <a:p>
          <a:endParaRPr lang="es-CO"/>
        </a:p>
      </dgm:t>
    </dgm:pt>
    <dgm:pt modelId="{9B112C03-F1D8-4BA6-82F2-FC218CB23D03}">
      <dgm:prSet phldrT="[Texto]"/>
      <dgm:spPr/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- Derecho</a:t>
          </a:r>
        </a:p>
        <a:p>
          <a:r>
            <a:rPr lang="es-CO" dirty="0" smtClean="0">
              <a:solidFill>
                <a:schemeClr val="tx1"/>
              </a:solidFill>
            </a:rPr>
            <a:t>- Equidad  </a:t>
          </a:r>
          <a:endParaRPr lang="es-CO" dirty="0">
            <a:solidFill>
              <a:schemeClr val="tx1"/>
            </a:solidFill>
          </a:endParaRPr>
        </a:p>
      </dgm:t>
    </dgm:pt>
    <dgm:pt modelId="{EDA283CC-D00A-46DC-941F-99DCC9EB7CB1}" type="parTrans" cxnId="{CF3B196D-0969-440C-976C-D0D3B4BF01DD}">
      <dgm:prSet/>
      <dgm:spPr/>
      <dgm:t>
        <a:bodyPr/>
        <a:lstStyle/>
        <a:p>
          <a:endParaRPr lang="es-CO"/>
        </a:p>
      </dgm:t>
    </dgm:pt>
    <dgm:pt modelId="{3226AB35-2A5E-4E56-BB76-7F86A0FF551A}" type="sibTrans" cxnId="{CF3B196D-0969-440C-976C-D0D3B4BF01DD}">
      <dgm:prSet/>
      <dgm:spPr/>
      <dgm:t>
        <a:bodyPr/>
        <a:lstStyle/>
        <a:p>
          <a:endParaRPr lang="es-CO"/>
        </a:p>
      </dgm:t>
    </dgm:pt>
    <dgm:pt modelId="{E0915B80-33C7-40A3-AE92-28FEDF7FA728}">
      <dgm:prSet phldrT="[Texto]"/>
      <dgm:spPr/>
      <dgm:t>
        <a:bodyPr/>
        <a:lstStyle/>
        <a:p>
          <a:r>
            <a:rPr lang="es-CO" b="1" u="sng" dirty="0" smtClean="0">
              <a:solidFill>
                <a:schemeClr val="tx1"/>
              </a:solidFill>
            </a:rPr>
            <a:t>ART. 19: NATURALEZA TRANSIGIBLE O CONCILIABLE.</a:t>
          </a:r>
          <a:endParaRPr lang="es-CO" b="1" u="sng" dirty="0">
            <a:solidFill>
              <a:schemeClr val="tx1"/>
            </a:solidFill>
          </a:endParaRPr>
        </a:p>
      </dgm:t>
    </dgm:pt>
    <dgm:pt modelId="{0D363621-D8F0-4540-8BDB-E9ADCBBBDEB8}" type="parTrans" cxnId="{8A903190-FEB1-4954-A170-BDFFF8A24FFC}">
      <dgm:prSet/>
      <dgm:spPr/>
      <dgm:t>
        <a:bodyPr/>
        <a:lstStyle/>
        <a:p>
          <a:endParaRPr lang="es-CO"/>
        </a:p>
      </dgm:t>
    </dgm:pt>
    <dgm:pt modelId="{C35296D1-3637-4D67-9C05-B17F83DCFF75}" type="sibTrans" cxnId="{8A903190-FEB1-4954-A170-BDFFF8A24FFC}">
      <dgm:prSet/>
      <dgm:spPr/>
      <dgm:t>
        <a:bodyPr/>
        <a:lstStyle/>
        <a:p>
          <a:endParaRPr lang="es-CO"/>
        </a:p>
      </dgm:t>
    </dgm:pt>
    <dgm:pt modelId="{16D22049-CCA8-45F0-8E1E-857EF8FE9D63}">
      <dgm:prSet phldrT="[Texto]"/>
      <dgm:spPr/>
      <dgm:t>
        <a:bodyPr/>
        <a:lstStyle/>
        <a:p>
          <a:pPr algn="ctr"/>
          <a:r>
            <a:rPr lang="es-CO" b="1" i="1" u="sng" dirty="0" smtClean="0">
              <a:solidFill>
                <a:schemeClr val="tx1"/>
              </a:solidFill>
            </a:rPr>
            <a:t>NO</a:t>
          </a:r>
          <a:r>
            <a:rPr lang="es-CO" dirty="0" smtClean="0">
              <a:solidFill>
                <a:schemeClr val="tx1"/>
              </a:solidFill>
            </a:rPr>
            <a:t>: estado civil, irrenunciables, imprescriptibles,</a:t>
          </a:r>
        </a:p>
        <a:p>
          <a:pPr algn="ctr"/>
          <a:r>
            <a:rPr lang="es-CO" dirty="0" smtClean="0">
              <a:solidFill>
                <a:schemeClr val="tx1"/>
              </a:solidFill>
            </a:rPr>
            <a:t>Patrimoniales,</a:t>
          </a:r>
        </a:p>
        <a:p>
          <a:pPr algn="ctr"/>
          <a:r>
            <a:rPr lang="es-CO" dirty="0" smtClean="0">
              <a:solidFill>
                <a:schemeClr val="tx1"/>
              </a:solidFill>
            </a:rPr>
            <a:t>Morales…</a:t>
          </a:r>
          <a:endParaRPr lang="es-CO" dirty="0">
            <a:solidFill>
              <a:schemeClr val="tx1"/>
            </a:solidFill>
          </a:endParaRPr>
        </a:p>
      </dgm:t>
    </dgm:pt>
    <dgm:pt modelId="{D802CC91-0E96-43C6-80ED-8B22799CE187}" type="parTrans" cxnId="{A6630BC4-81B5-4E6E-8985-D3945220C46A}">
      <dgm:prSet/>
      <dgm:spPr/>
      <dgm:t>
        <a:bodyPr/>
        <a:lstStyle/>
        <a:p>
          <a:endParaRPr lang="es-CO"/>
        </a:p>
      </dgm:t>
    </dgm:pt>
    <dgm:pt modelId="{4C07C0ED-3D52-4336-9E99-69DD98AFB042}" type="sibTrans" cxnId="{A6630BC4-81B5-4E6E-8985-D3945220C46A}">
      <dgm:prSet/>
      <dgm:spPr/>
      <dgm:t>
        <a:bodyPr/>
        <a:lstStyle/>
        <a:p>
          <a:endParaRPr lang="es-CO"/>
        </a:p>
      </dgm:t>
    </dgm:pt>
    <dgm:pt modelId="{144A09EF-170B-49E5-86CB-19A34651AB12}">
      <dgm:prSet phldrT="[Texto]"/>
      <dgm:spPr/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C. P.  Art. 15:</a:t>
          </a:r>
        </a:p>
        <a:p>
          <a:r>
            <a:rPr lang="es-CO" dirty="0" smtClean="0">
              <a:solidFill>
                <a:schemeClr val="tx1"/>
              </a:solidFill>
            </a:rPr>
            <a:t>Derecho a la intimidad.</a:t>
          </a:r>
          <a:endParaRPr lang="es-CO" dirty="0">
            <a:solidFill>
              <a:schemeClr val="tx1"/>
            </a:solidFill>
          </a:endParaRPr>
        </a:p>
      </dgm:t>
    </dgm:pt>
    <dgm:pt modelId="{DE7D6188-5625-4594-A793-3BD00BEC60D3}" type="parTrans" cxnId="{0B48022D-66EF-4498-B19A-A523CA3416E2}">
      <dgm:prSet/>
      <dgm:spPr/>
      <dgm:t>
        <a:bodyPr/>
        <a:lstStyle/>
        <a:p>
          <a:endParaRPr lang="es-CO"/>
        </a:p>
      </dgm:t>
    </dgm:pt>
    <dgm:pt modelId="{1FE0B593-7F2E-479D-9147-6418E169B178}" type="sibTrans" cxnId="{0B48022D-66EF-4498-B19A-A523CA3416E2}">
      <dgm:prSet/>
      <dgm:spPr/>
      <dgm:t>
        <a:bodyPr/>
        <a:lstStyle/>
        <a:p>
          <a:endParaRPr lang="es-CO"/>
        </a:p>
      </dgm:t>
    </dgm:pt>
    <dgm:pt modelId="{C969F6C2-29DB-4A27-91CF-3679D4CA4F2C}">
      <dgm:prSet phldrT="[Texto]"/>
      <dgm:spPr/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Vulneración de este derecho , en las apps móviles</a:t>
          </a:r>
          <a:endParaRPr lang="es-CO" dirty="0">
            <a:solidFill>
              <a:schemeClr val="tx1"/>
            </a:solidFill>
          </a:endParaRPr>
        </a:p>
      </dgm:t>
    </dgm:pt>
    <dgm:pt modelId="{0896BF14-9766-49D8-A267-0E5495C5A66E}" type="parTrans" cxnId="{6265D33F-6685-4241-A314-34667B59351A}">
      <dgm:prSet/>
      <dgm:spPr/>
      <dgm:t>
        <a:bodyPr/>
        <a:lstStyle/>
        <a:p>
          <a:endParaRPr lang="es-CO"/>
        </a:p>
      </dgm:t>
    </dgm:pt>
    <dgm:pt modelId="{F5C64DE6-ACCA-47C1-8EB2-A3EFE006B067}" type="sibTrans" cxnId="{6265D33F-6685-4241-A314-34667B59351A}">
      <dgm:prSet/>
      <dgm:spPr/>
      <dgm:t>
        <a:bodyPr/>
        <a:lstStyle/>
        <a:p>
          <a:endParaRPr lang="es-CO"/>
        </a:p>
      </dgm:t>
    </dgm:pt>
    <dgm:pt modelId="{3873B16A-317B-4F16-B4E7-49EEC34AD846}">
      <dgm:prSet phldrT="[Texto]"/>
      <dgm:spPr/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SE CONCILIA LA FORMA EN QUE SE VA HA RESARCIR EL DAÑO!</a:t>
          </a:r>
          <a:endParaRPr lang="es-CO" dirty="0">
            <a:solidFill>
              <a:schemeClr val="tx1"/>
            </a:solidFill>
          </a:endParaRPr>
        </a:p>
      </dgm:t>
    </dgm:pt>
    <dgm:pt modelId="{DCEF4432-3100-4103-A59B-A4FDF947048B}" type="parTrans" cxnId="{A2E90E83-9839-4C76-A1B4-FCDBA1A074A0}">
      <dgm:prSet/>
      <dgm:spPr/>
      <dgm:t>
        <a:bodyPr/>
        <a:lstStyle/>
        <a:p>
          <a:endParaRPr lang="es-CO"/>
        </a:p>
      </dgm:t>
    </dgm:pt>
    <dgm:pt modelId="{B1AD5B15-9004-4523-9268-90C4119F6DCF}" type="sibTrans" cxnId="{A2E90E83-9839-4C76-A1B4-FCDBA1A074A0}">
      <dgm:prSet/>
      <dgm:spPr/>
      <dgm:t>
        <a:bodyPr/>
        <a:lstStyle/>
        <a:p>
          <a:endParaRPr lang="es-CO"/>
        </a:p>
      </dgm:t>
    </dgm:pt>
    <dgm:pt modelId="{370B3341-2E88-4E09-9913-8A54C2992819}" type="pres">
      <dgm:prSet presAssocID="{A497C0E7-26FE-4A31-ADA7-6369914822F0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CO"/>
        </a:p>
      </dgm:t>
    </dgm:pt>
    <dgm:pt modelId="{37F3BEB5-E7C2-4D3F-A91F-BB22E4737359}" type="pres">
      <dgm:prSet presAssocID="{84802905-F1D2-4C19-BB7B-0452D44ED7EB}" presName="compNode" presStyleCnt="0"/>
      <dgm:spPr/>
    </dgm:pt>
    <dgm:pt modelId="{F191B662-7337-473A-960D-C55147BC0737}" type="pres">
      <dgm:prSet presAssocID="{84802905-F1D2-4C19-BB7B-0452D44ED7EB}" presName="dummyConnPt" presStyleCnt="0"/>
      <dgm:spPr/>
    </dgm:pt>
    <dgm:pt modelId="{DD297F41-DB9D-4437-966D-083DD5D33F6B}" type="pres">
      <dgm:prSet presAssocID="{84802905-F1D2-4C19-BB7B-0452D44ED7EB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FEF6DD8-622A-4D12-ABBC-AE1714E66551}" type="pres">
      <dgm:prSet presAssocID="{8A9942BE-E7D4-459E-BC3A-077219092163}" presName="sibTrans" presStyleLbl="bgSibTrans2D1" presStyleIdx="0" presStyleCnt="8"/>
      <dgm:spPr/>
      <dgm:t>
        <a:bodyPr/>
        <a:lstStyle/>
        <a:p>
          <a:endParaRPr lang="es-CO"/>
        </a:p>
      </dgm:t>
    </dgm:pt>
    <dgm:pt modelId="{CAAF1399-EE4F-45E8-A672-37F76F20C0FD}" type="pres">
      <dgm:prSet presAssocID="{DE6DA3EB-5037-48B8-904F-B5B76C5D2FEE}" presName="compNode" presStyleCnt="0"/>
      <dgm:spPr/>
    </dgm:pt>
    <dgm:pt modelId="{36760CB3-3B16-4494-9E08-ECDAC1079E91}" type="pres">
      <dgm:prSet presAssocID="{DE6DA3EB-5037-48B8-904F-B5B76C5D2FEE}" presName="dummyConnPt" presStyleCnt="0"/>
      <dgm:spPr/>
    </dgm:pt>
    <dgm:pt modelId="{3E11F0DE-2BC2-4B95-AD06-783C3EBCA85D}" type="pres">
      <dgm:prSet presAssocID="{DE6DA3EB-5037-48B8-904F-B5B76C5D2FEE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B83F665-DBCA-4E7D-A777-11523EAD7C4A}" type="pres">
      <dgm:prSet presAssocID="{7B5C710C-0F2D-44CC-BEC7-4A1871F9F9B8}" presName="sibTrans" presStyleLbl="bgSibTrans2D1" presStyleIdx="1" presStyleCnt="8"/>
      <dgm:spPr/>
      <dgm:t>
        <a:bodyPr/>
        <a:lstStyle/>
        <a:p>
          <a:endParaRPr lang="es-CO"/>
        </a:p>
      </dgm:t>
    </dgm:pt>
    <dgm:pt modelId="{CB572A38-8895-47D8-9EB7-87D3BE35C385}" type="pres">
      <dgm:prSet presAssocID="{433BE736-7C83-42C8-893D-777FDAB86A5B}" presName="compNode" presStyleCnt="0"/>
      <dgm:spPr/>
    </dgm:pt>
    <dgm:pt modelId="{D43F25EF-E0B7-4341-8BAC-511EAAC9A75D}" type="pres">
      <dgm:prSet presAssocID="{433BE736-7C83-42C8-893D-777FDAB86A5B}" presName="dummyConnPt" presStyleCnt="0"/>
      <dgm:spPr/>
    </dgm:pt>
    <dgm:pt modelId="{2EA732A7-E247-4110-BCB0-039F160EF641}" type="pres">
      <dgm:prSet presAssocID="{433BE736-7C83-42C8-893D-777FDAB86A5B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DBC6D8B-F938-421B-A2DD-D40866A3B225}" type="pres">
      <dgm:prSet presAssocID="{462FDACF-A6ED-4FC1-9A5F-73AD069DE1FC}" presName="sibTrans" presStyleLbl="bgSibTrans2D1" presStyleIdx="2" presStyleCnt="8"/>
      <dgm:spPr/>
      <dgm:t>
        <a:bodyPr/>
        <a:lstStyle/>
        <a:p>
          <a:endParaRPr lang="es-CO"/>
        </a:p>
      </dgm:t>
    </dgm:pt>
    <dgm:pt modelId="{D3529D99-7D70-4734-8B71-15CB199584F0}" type="pres">
      <dgm:prSet presAssocID="{9B112C03-F1D8-4BA6-82F2-FC218CB23D03}" presName="compNode" presStyleCnt="0"/>
      <dgm:spPr/>
    </dgm:pt>
    <dgm:pt modelId="{2DE29ABD-A8FF-46AD-916B-B808B410057C}" type="pres">
      <dgm:prSet presAssocID="{9B112C03-F1D8-4BA6-82F2-FC218CB23D03}" presName="dummyConnPt" presStyleCnt="0"/>
      <dgm:spPr/>
    </dgm:pt>
    <dgm:pt modelId="{95E387FF-2292-4FA5-9203-FE1BE847AE57}" type="pres">
      <dgm:prSet presAssocID="{9B112C03-F1D8-4BA6-82F2-FC218CB23D03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82547CF-446A-476E-8115-6A3213F23BEB}" type="pres">
      <dgm:prSet presAssocID="{3226AB35-2A5E-4E56-BB76-7F86A0FF551A}" presName="sibTrans" presStyleLbl="bgSibTrans2D1" presStyleIdx="3" presStyleCnt="8"/>
      <dgm:spPr/>
      <dgm:t>
        <a:bodyPr/>
        <a:lstStyle/>
        <a:p>
          <a:endParaRPr lang="es-CO"/>
        </a:p>
      </dgm:t>
    </dgm:pt>
    <dgm:pt modelId="{F841D73A-7BE4-4CC2-AB7D-A57FAADA1229}" type="pres">
      <dgm:prSet presAssocID="{E0915B80-33C7-40A3-AE92-28FEDF7FA728}" presName="compNode" presStyleCnt="0"/>
      <dgm:spPr/>
    </dgm:pt>
    <dgm:pt modelId="{0D93D9AB-437D-44C5-8DE6-2E42EC40D832}" type="pres">
      <dgm:prSet presAssocID="{E0915B80-33C7-40A3-AE92-28FEDF7FA728}" presName="dummyConnPt" presStyleCnt="0"/>
      <dgm:spPr/>
    </dgm:pt>
    <dgm:pt modelId="{291436DE-AB95-4C59-8BD6-BBEFFA8C2972}" type="pres">
      <dgm:prSet presAssocID="{E0915B80-33C7-40A3-AE92-28FEDF7FA728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F2583EE-D002-4523-A59A-01AFE2FFF237}" type="pres">
      <dgm:prSet presAssocID="{C35296D1-3637-4D67-9C05-B17F83DCFF75}" presName="sibTrans" presStyleLbl="bgSibTrans2D1" presStyleIdx="4" presStyleCnt="8"/>
      <dgm:spPr/>
      <dgm:t>
        <a:bodyPr/>
        <a:lstStyle/>
        <a:p>
          <a:endParaRPr lang="es-CO"/>
        </a:p>
      </dgm:t>
    </dgm:pt>
    <dgm:pt modelId="{59B51799-4F9B-4EF4-BAD2-8C76498088C5}" type="pres">
      <dgm:prSet presAssocID="{16D22049-CCA8-45F0-8E1E-857EF8FE9D63}" presName="compNode" presStyleCnt="0"/>
      <dgm:spPr/>
    </dgm:pt>
    <dgm:pt modelId="{635D0F5C-31BC-42BE-9164-948E62CA9CC5}" type="pres">
      <dgm:prSet presAssocID="{16D22049-CCA8-45F0-8E1E-857EF8FE9D63}" presName="dummyConnPt" presStyleCnt="0"/>
      <dgm:spPr/>
    </dgm:pt>
    <dgm:pt modelId="{ABF5BF0B-514B-4A88-B36E-461A0C2D1A51}" type="pres">
      <dgm:prSet presAssocID="{16D22049-CCA8-45F0-8E1E-857EF8FE9D63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89AFB9A-51A0-4BC4-BDB1-00A119DCBC85}" type="pres">
      <dgm:prSet presAssocID="{4C07C0ED-3D52-4336-9E99-69DD98AFB042}" presName="sibTrans" presStyleLbl="bgSibTrans2D1" presStyleIdx="5" presStyleCnt="8"/>
      <dgm:spPr/>
      <dgm:t>
        <a:bodyPr/>
        <a:lstStyle/>
        <a:p>
          <a:endParaRPr lang="es-CO"/>
        </a:p>
      </dgm:t>
    </dgm:pt>
    <dgm:pt modelId="{2C6E4E16-9D91-4117-B917-F91209E02DFC}" type="pres">
      <dgm:prSet presAssocID="{144A09EF-170B-49E5-86CB-19A34651AB12}" presName="compNode" presStyleCnt="0"/>
      <dgm:spPr/>
    </dgm:pt>
    <dgm:pt modelId="{FCDB6331-9BCB-4ED6-AB31-5B77D00734FB}" type="pres">
      <dgm:prSet presAssocID="{144A09EF-170B-49E5-86CB-19A34651AB12}" presName="dummyConnPt" presStyleCnt="0"/>
      <dgm:spPr/>
    </dgm:pt>
    <dgm:pt modelId="{1AD9EF12-2444-4CB8-8B30-62A41DEF9BB2}" type="pres">
      <dgm:prSet presAssocID="{144A09EF-170B-49E5-86CB-19A34651AB12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B54B2F8-EE68-4892-AC9E-A2CF887C5FD5}" type="pres">
      <dgm:prSet presAssocID="{1FE0B593-7F2E-479D-9147-6418E169B178}" presName="sibTrans" presStyleLbl="bgSibTrans2D1" presStyleIdx="6" presStyleCnt="8"/>
      <dgm:spPr/>
      <dgm:t>
        <a:bodyPr/>
        <a:lstStyle/>
        <a:p>
          <a:endParaRPr lang="es-CO"/>
        </a:p>
      </dgm:t>
    </dgm:pt>
    <dgm:pt modelId="{D0E33C2A-F007-45E3-A141-A6B94A6AFA8D}" type="pres">
      <dgm:prSet presAssocID="{C969F6C2-29DB-4A27-91CF-3679D4CA4F2C}" presName="compNode" presStyleCnt="0"/>
      <dgm:spPr/>
    </dgm:pt>
    <dgm:pt modelId="{DD72D5D5-0578-4880-95A4-E5C12267B73B}" type="pres">
      <dgm:prSet presAssocID="{C969F6C2-29DB-4A27-91CF-3679D4CA4F2C}" presName="dummyConnPt" presStyleCnt="0"/>
      <dgm:spPr/>
    </dgm:pt>
    <dgm:pt modelId="{A9A876DB-46EF-44FD-891B-BB425679855A}" type="pres">
      <dgm:prSet presAssocID="{C969F6C2-29DB-4A27-91CF-3679D4CA4F2C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0FB0646-6221-4800-A91A-10D62FF0E3A8}" type="pres">
      <dgm:prSet presAssocID="{F5C64DE6-ACCA-47C1-8EB2-A3EFE006B067}" presName="sibTrans" presStyleLbl="bgSibTrans2D1" presStyleIdx="7" presStyleCnt="8"/>
      <dgm:spPr/>
      <dgm:t>
        <a:bodyPr/>
        <a:lstStyle/>
        <a:p>
          <a:endParaRPr lang="es-CO"/>
        </a:p>
      </dgm:t>
    </dgm:pt>
    <dgm:pt modelId="{5625A6CD-A377-4D9F-B259-1312FC646B91}" type="pres">
      <dgm:prSet presAssocID="{3873B16A-317B-4F16-B4E7-49EEC34AD846}" presName="compNode" presStyleCnt="0"/>
      <dgm:spPr/>
    </dgm:pt>
    <dgm:pt modelId="{58C5180D-99D4-4A61-A680-4C4FA1A3AF2F}" type="pres">
      <dgm:prSet presAssocID="{3873B16A-317B-4F16-B4E7-49EEC34AD846}" presName="dummyConnPt" presStyleCnt="0"/>
      <dgm:spPr/>
    </dgm:pt>
    <dgm:pt modelId="{494194DC-6AEA-4BA5-90B6-E6F179211042}" type="pres">
      <dgm:prSet presAssocID="{3873B16A-317B-4F16-B4E7-49EEC34AD846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63C3B55A-D072-4CBC-BBAB-6B48FC9CFD40}" type="presOf" srcId="{7B5C710C-0F2D-44CC-BEC7-4A1871F9F9B8}" destId="{0B83F665-DBCA-4E7D-A777-11523EAD7C4A}" srcOrd="0" destOrd="0" presId="urn:microsoft.com/office/officeart/2005/8/layout/bProcess4"/>
    <dgm:cxn modelId="{6265D33F-6685-4241-A314-34667B59351A}" srcId="{A497C0E7-26FE-4A31-ADA7-6369914822F0}" destId="{C969F6C2-29DB-4A27-91CF-3679D4CA4F2C}" srcOrd="7" destOrd="0" parTransId="{0896BF14-9766-49D8-A267-0E5495C5A66E}" sibTransId="{F5C64DE6-ACCA-47C1-8EB2-A3EFE006B067}"/>
    <dgm:cxn modelId="{9A52727E-B63E-4C76-9187-CB2001D65B6E}" type="presOf" srcId="{DE6DA3EB-5037-48B8-904F-B5B76C5D2FEE}" destId="{3E11F0DE-2BC2-4B95-AD06-783C3EBCA85D}" srcOrd="0" destOrd="0" presId="urn:microsoft.com/office/officeart/2005/8/layout/bProcess4"/>
    <dgm:cxn modelId="{9EA66B0F-F2B1-40A0-8352-736C080E3262}" srcId="{A497C0E7-26FE-4A31-ADA7-6369914822F0}" destId="{DE6DA3EB-5037-48B8-904F-B5B76C5D2FEE}" srcOrd="1" destOrd="0" parTransId="{8F0694C6-C9EC-41F4-BB60-854554657BB4}" sibTransId="{7B5C710C-0F2D-44CC-BEC7-4A1871F9F9B8}"/>
    <dgm:cxn modelId="{BE675A95-3307-420B-AC39-AB6680956118}" type="presOf" srcId="{F5C64DE6-ACCA-47C1-8EB2-A3EFE006B067}" destId="{90FB0646-6221-4800-A91A-10D62FF0E3A8}" srcOrd="0" destOrd="0" presId="urn:microsoft.com/office/officeart/2005/8/layout/bProcess4"/>
    <dgm:cxn modelId="{BFA6EA65-0325-4BE9-82F3-188EEABBFA94}" type="presOf" srcId="{A497C0E7-26FE-4A31-ADA7-6369914822F0}" destId="{370B3341-2E88-4E09-9913-8A54C2992819}" srcOrd="0" destOrd="0" presId="urn:microsoft.com/office/officeart/2005/8/layout/bProcess4"/>
    <dgm:cxn modelId="{A6630BC4-81B5-4E6E-8985-D3945220C46A}" srcId="{A497C0E7-26FE-4A31-ADA7-6369914822F0}" destId="{16D22049-CCA8-45F0-8E1E-857EF8FE9D63}" srcOrd="5" destOrd="0" parTransId="{D802CC91-0E96-43C6-80ED-8B22799CE187}" sibTransId="{4C07C0ED-3D52-4336-9E99-69DD98AFB042}"/>
    <dgm:cxn modelId="{31CCB1F0-F225-45D4-919D-95E556107A00}" type="presOf" srcId="{4C07C0ED-3D52-4336-9E99-69DD98AFB042}" destId="{789AFB9A-51A0-4BC4-BDB1-00A119DCBC85}" srcOrd="0" destOrd="0" presId="urn:microsoft.com/office/officeart/2005/8/layout/bProcess4"/>
    <dgm:cxn modelId="{CF3B196D-0969-440C-976C-D0D3B4BF01DD}" srcId="{A497C0E7-26FE-4A31-ADA7-6369914822F0}" destId="{9B112C03-F1D8-4BA6-82F2-FC218CB23D03}" srcOrd="3" destOrd="0" parTransId="{EDA283CC-D00A-46DC-941F-99DCC9EB7CB1}" sibTransId="{3226AB35-2A5E-4E56-BB76-7F86A0FF551A}"/>
    <dgm:cxn modelId="{993F0B45-0E6A-4356-A181-CA952824CD15}" srcId="{A497C0E7-26FE-4A31-ADA7-6369914822F0}" destId="{433BE736-7C83-42C8-893D-777FDAB86A5B}" srcOrd="2" destOrd="0" parTransId="{0ACD1594-3920-4E38-A58B-BCBF4284DE08}" sibTransId="{462FDACF-A6ED-4FC1-9A5F-73AD069DE1FC}"/>
    <dgm:cxn modelId="{97718FB5-3B64-43F1-809B-C65DB7F2AF44}" srcId="{A497C0E7-26FE-4A31-ADA7-6369914822F0}" destId="{84802905-F1D2-4C19-BB7B-0452D44ED7EB}" srcOrd="0" destOrd="0" parTransId="{35E28A7A-A9C1-43A1-807D-804614DDB4F9}" sibTransId="{8A9942BE-E7D4-459E-BC3A-077219092163}"/>
    <dgm:cxn modelId="{4B236493-91F2-47A9-8C6F-89EF571D93D2}" type="presOf" srcId="{462FDACF-A6ED-4FC1-9A5F-73AD069DE1FC}" destId="{6DBC6D8B-F938-421B-A2DD-D40866A3B225}" srcOrd="0" destOrd="0" presId="urn:microsoft.com/office/officeart/2005/8/layout/bProcess4"/>
    <dgm:cxn modelId="{DABFA55C-1626-4CCA-8EF0-9B1BE4961731}" type="presOf" srcId="{E0915B80-33C7-40A3-AE92-28FEDF7FA728}" destId="{291436DE-AB95-4C59-8BD6-BBEFFA8C2972}" srcOrd="0" destOrd="0" presId="urn:microsoft.com/office/officeart/2005/8/layout/bProcess4"/>
    <dgm:cxn modelId="{6D17D876-BFB6-4F09-B8E2-77FC9EE46AC9}" type="presOf" srcId="{8A9942BE-E7D4-459E-BC3A-077219092163}" destId="{3FEF6DD8-622A-4D12-ABBC-AE1714E66551}" srcOrd="0" destOrd="0" presId="urn:microsoft.com/office/officeart/2005/8/layout/bProcess4"/>
    <dgm:cxn modelId="{A2E90E83-9839-4C76-A1B4-FCDBA1A074A0}" srcId="{A497C0E7-26FE-4A31-ADA7-6369914822F0}" destId="{3873B16A-317B-4F16-B4E7-49EEC34AD846}" srcOrd="8" destOrd="0" parTransId="{DCEF4432-3100-4103-A59B-A4FDF947048B}" sibTransId="{B1AD5B15-9004-4523-9268-90C4119F6DCF}"/>
    <dgm:cxn modelId="{8A903190-FEB1-4954-A170-BDFFF8A24FFC}" srcId="{A497C0E7-26FE-4A31-ADA7-6369914822F0}" destId="{E0915B80-33C7-40A3-AE92-28FEDF7FA728}" srcOrd="4" destOrd="0" parTransId="{0D363621-D8F0-4540-8BDB-E9ADCBBBDEB8}" sibTransId="{C35296D1-3637-4D67-9C05-B17F83DCFF75}"/>
    <dgm:cxn modelId="{84DEF04D-6B0F-4FFE-A891-DA0D6234A31A}" type="presOf" srcId="{3873B16A-317B-4F16-B4E7-49EEC34AD846}" destId="{494194DC-6AEA-4BA5-90B6-E6F179211042}" srcOrd="0" destOrd="0" presId="urn:microsoft.com/office/officeart/2005/8/layout/bProcess4"/>
    <dgm:cxn modelId="{EDC3FD2B-6AFB-45DE-880D-C0E0B57DFE42}" type="presOf" srcId="{84802905-F1D2-4C19-BB7B-0452D44ED7EB}" destId="{DD297F41-DB9D-4437-966D-083DD5D33F6B}" srcOrd="0" destOrd="0" presId="urn:microsoft.com/office/officeart/2005/8/layout/bProcess4"/>
    <dgm:cxn modelId="{DBA49D37-E538-45D4-A46B-C14912929DB8}" type="presOf" srcId="{C969F6C2-29DB-4A27-91CF-3679D4CA4F2C}" destId="{A9A876DB-46EF-44FD-891B-BB425679855A}" srcOrd="0" destOrd="0" presId="urn:microsoft.com/office/officeart/2005/8/layout/bProcess4"/>
    <dgm:cxn modelId="{149A4A4B-AD5B-4F1B-962C-058D36A5DB74}" type="presOf" srcId="{1FE0B593-7F2E-479D-9147-6418E169B178}" destId="{AB54B2F8-EE68-4892-AC9E-A2CF887C5FD5}" srcOrd="0" destOrd="0" presId="urn:microsoft.com/office/officeart/2005/8/layout/bProcess4"/>
    <dgm:cxn modelId="{C192EB71-3B24-468B-8363-F539EF2CE657}" type="presOf" srcId="{144A09EF-170B-49E5-86CB-19A34651AB12}" destId="{1AD9EF12-2444-4CB8-8B30-62A41DEF9BB2}" srcOrd="0" destOrd="0" presId="urn:microsoft.com/office/officeart/2005/8/layout/bProcess4"/>
    <dgm:cxn modelId="{E7DB0772-C12A-4B8E-8E9A-2E7E720B8E21}" type="presOf" srcId="{3226AB35-2A5E-4E56-BB76-7F86A0FF551A}" destId="{D82547CF-446A-476E-8115-6A3213F23BEB}" srcOrd="0" destOrd="0" presId="urn:microsoft.com/office/officeart/2005/8/layout/bProcess4"/>
    <dgm:cxn modelId="{E88541A4-01D9-488A-A811-BC856CCFADC6}" type="presOf" srcId="{16D22049-CCA8-45F0-8E1E-857EF8FE9D63}" destId="{ABF5BF0B-514B-4A88-B36E-461A0C2D1A51}" srcOrd="0" destOrd="0" presId="urn:microsoft.com/office/officeart/2005/8/layout/bProcess4"/>
    <dgm:cxn modelId="{0B48022D-66EF-4498-B19A-A523CA3416E2}" srcId="{A497C0E7-26FE-4A31-ADA7-6369914822F0}" destId="{144A09EF-170B-49E5-86CB-19A34651AB12}" srcOrd="6" destOrd="0" parTransId="{DE7D6188-5625-4594-A793-3BD00BEC60D3}" sibTransId="{1FE0B593-7F2E-479D-9147-6418E169B178}"/>
    <dgm:cxn modelId="{4A7034E8-AE38-43AC-B6AD-2C233962861D}" type="presOf" srcId="{9B112C03-F1D8-4BA6-82F2-FC218CB23D03}" destId="{95E387FF-2292-4FA5-9203-FE1BE847AE57}" srcOrd="0" destOrd="0" presId="urn:microsoft.com/office/officeart/2005/8/layout/bProcess4"/>
    <dgm:cxn modelId="{64FB3835-3E14-4447-A0FB-085F497783D9}" type="presOf" srcId="{C35296D1-3637-4D67-9C05-B17F83DCFF75}" destId="{DF2583EE-D002-4523-A59A-01AFE2FFF237}" srcOrd="0" destOrd="0" presId="urn:microsoft.com/office/officeart/2005/8/layout/bProcess4"/>
    <dgm:cxn modelId="{573A3ECF-7A78-4351-AFA4-2E1C404976E2}" type="presOf" srcId="{433BE736-7C83-42C8-893D-777FDAB86A5B}" destId="{2EA732A7-E247-4110-BCB0-039F160EF641}" srcOrd="0" destOrd="0" presId="urn:microsoft.com/office/officeart/2005/8/layout/bProcess4"/>
    <dgm:cxn modelId="{BA13024C-F151-474F-B018-EDD9D8F38120}" type="presParOf" srcId="{370B3341-2E88-4E09-9913-8A54C2992819}" destId="{37F3BEB5-E7C2-4D3F-A91F-BB22E4737359}" srcOrd="0" destOrd="0" presId="urn:microsoft.com/office/officeart/2005/8/layout/bProcess4"/>
    <dgm:cxn modelId="{DEE02854-DF24-463E-93E0-B40456916141}" type="presParOf" srcId="{37F3BEB5-E7C2-4D3F-A91F-BB22E4737359}" destId="{F191B662-7337-473A-960D-C55147BC0737}" srcOrd="0" destOrd="0" presId="urn:microsoft.com/office/officeart/2005/8/layout/bProcess4"/>
    <dgm:cxn modelId="{D9ACD61A-EA5B-49A3-8AB4-95D613903259}" type="presParOf" srcId="{37F3BEB5-E7C2-4D3F-A91F-BB22E4737359}" destId="{DD297F41-DB9D-4437-966D-083DD5D33F6B}" srcOrd="1" destOrd="0" presId="urn:microsoft.com/office/officeart/2005/8/layout/bProcess4"/>
    <dgm:cxn modelId="{DB2F5C02-972C-4191-9BC4-C9B4008B58F9}" type="presParOf" srcId="{370B3341-2E88-4E09-9913-8A54C2992819}" destId="{3FEF6DD8-622A-4D12-ABBC-AE1714E66551}" srcOrd="1" destOrd="0" presId="urn:microsoft.com/office/officeart/2005/8/layout/bProcess4"/>
    <dgm:cxn modelId="{DC961A3F-D862-4DCC-8392-141357713565}" type="presParOf" srcId="{370B3341-2E88-4E09-9913-8A54C2992819}" destId="{CAAF1399-EE4F-45E8-A672-37F76F20C0FD}" srcOrd="2" destOrd="0" presId="urn:microsoft.com/office/officeart/2005/8/layout/bProcess4"/>
    <dgm:cxn modelId="{D1A95E1D-40E0-455E-A7D1-8E0AAC35F44F}" type="presParOf" srcId="{CAAF1399-EE4F-45E8-A672-37F76F20C0FD}" destId="{36760CB3-3B16-4494-9E08-ECDAC1079E91}" srcOrd="0" destOrd="0" presId="urn:microsoft.com/office/officeart/2005/8/layout/bProcess4"/>
    <dgm:cxn modelId="{87CC6041-A247-4676-875E-81AC903BB1CA}" type="presParOf" srcId="{CAAF1399-EE4F-45E8-A672-37F76F20C0FD}" destId="{3E11F0DE-2BC2-4B95-AD06-783C3EBCA85D}" srcOrd="1" destOrd="0" presId="urn:microsoft.com/office/officeart/2005/8/layout/bProcess4"/>
    <dgm:cxn modelId="{2817F002-C51E-411F-868A-CBC165FA82C5}" type="presParOf" srcId="{370B3341-2E88-4E09-9913-8A54C2992819}" destId="{0B83F665-DBCA-4E7D-A777-11523EAD7C4A}" srcOrd="3" destOrd="0" presId="urn:microsoft.com/office/officeart/2005/8/layout/bProcess4"/>
    <dgm:cxn modelId="{A9CB8CDE-1796-489B-98F7-79E518AFC14A}" type="presParOf" srcId="{370B3341-2E88-4E09-9913-8A54C2992819}" destId="{CB572A38-8895-47D8-9EB7-87D3BE35C385}" srcOrd="4" destOrd="0" presId="urn:microsoft.com/office/officeart/2005/8/layout/bProcess4"/>
    <dgm:cxn modelId="{9A4F37FE-6615-41CA-A0D2-63DE7F4FA409}" type="presParOf" srcId="{CB572A38-8895-47D8-9EB7-87D3BE35C385}" destId="{D43F25EF-E0B7-4341-8BAC-511EAAC9A75D}" srcOrd="0" destOrd="0" presId="urn:microsoft.com/office/officeart/2005/8/layout/bProcess4"/>
    <dgm:cxn modelId="{57A09391-7EF1-4329-A44F-ECC857094B01}" type="presParOf" srcId="{CB572A38-8895-47D8-9EB7-87D3BE35C385}" destId="{2EA732A7-E247-4110-BCB0-039F160EF641}" srcOrd="1" destOrd="0" presId="urn:microsoft.com/office/officeart/2005/8/layout/bProcess4"/>
    <dgm:cxn modelId="{84B0E85D-86C2-4F24-9654-916A351FB50D}" type="presParOf" srcId="{370B3341-2E88-4E09-9913-8A54C2992819}" destId="{6DBC6D8B-F938-421B-A2DD-D40866A3B225}" srcOrd="5" destOrd="0" presId="urn:microsoft.com/office/officeart/2005/8/layout/bProcess4"/>
    <dgm:cxn modelId="{DC783C41-4EA2-4842-8151-31F429808A16}" type="presParOf" srcId="{370B3341-2E88-4E09-9913-8A54C2992819}" destId="{D3529D99-7D70-4734-8B71-15CB199584F0}" srcOrd="6" destOrd="0" presId="urn:microsoft.com/office/officeart/2005/8/layout/bProcess4"/>
    <dgm:cxn modelId="{DA9D7587-D4F2-4B40-B812-1641AB3AD83C}" type="presParOf" srcId="{D3529D99-7D70-4734-8B71-15CB199584F0}" destId="{2DE29ABD-A8FF-46AD-916B-B808B410057C}" srcOrd="0" destOrd="0" presId="urn:microsoft.com/office/officeart/2005/8/layout/bProcess4"/>
    <dgm:cxn modelId="{C104C42D-5914-45A6-8197-49F25BBA6E4F}" type="presParOf" srcId="{D3529D99-7D70-4734-8B71-15CB199584F0}" destId="{95E387FF-2292-4FA5-9203-FE1BE847AE57}" srcOrd="1" destOrd="0" presId="urn:microsoft.com/office/officeart/2005/8/layout/bProcess4"/>
    <dgm:cxn modelId="{E6D4BA33-2B8A-4B73-BA14-EB0E60AF5591}" type="presParOf" srcId="{370B3341-2E88-4E09-9913-8A54C2992819}" destId="{D82547CF-446A-476E-8115-6A3213F23BEB}" srcOrd="7" destOrd="0" presId="urn:microsoft.com/office/officeart/2005/8/layout/bProcess4"/>
    <dgm:cxn modelId="{DC27617B-B439-445D-9BB2-B0A9D356CCA9}" type="presParOf" srcId="{370B3341-2E88-4E09-9913-8A54C2992819}" destId="{F841D73A-7BE4-4CC2-AB7D-A57FAADA1229}" srcOrd="8" destOrd="0" presId="urn:microsoft.com/office/officeart/2005/8/layout/bProcess4"/>
    <dgm:cxn modelId="{52FDE122-064E-401F-8DF4-6E5BBDCB6310}" type="presParOf" srcId="{F841D73A-7BE4-4CC2-AB7D-A57FAADA1229}" destId="{0D93D9AB-437D-44C5-8DE6-2E42EC40D832}" srcOrd="0" destOrd="0" presId="urn:microsoft.com/office/officeart/2005/8/layout/bProcess4"/>
    <dgm:cxn modelId="{E6D449C9-0C8E-46B4-96E5-FE393FC5F6AA}" type="presParOf" srcId="{F841D73A-7BE4-4CC2-AB7D-A57FAADA1229}" destId="{291436DE-AB95-4C59-8BD6-BBEFFA8C2972}" srcOrd="1" destOrd="0" presId="urn:microsoft.com/office/officeart/2005/8/layout/bProcess4"/>
    <dgm:cxn modelId="{BEB70140-A3CA-4F7A-93E3-3DE9E358724A}" type="presParOf" srcId="{370B3341-2E88-4E09-9913-8A54C2992819}" destId="{DF2583EE-D002-4523-A59A-01AFE2FFF237}" srcOrd="9" destOrd="0" presId="urn:microsoft.com/office/officeart/2005/8/layout/bProcess4"/>
    <dgm:cxn modelId="{D5EA18B5-C0C4-4E5E-8C6B-F326E46422AA}" type="presParOf" srcId="{370B3341-2E88-4E09-9913-8A54C2992819}" destId="{59B51799-4F9B-4EF4-BAD2-8C76498088C5}" srcOrd="10" destOrd="0" presId="urn:microsoft.com/office/officeart/2005/8/layout/bProcess4"/>
    <dgm:cxn modelId="{50C80C70-5CAB-4843-9B2A-2D793A6F0D79}" type="presParOf" srcId="{59B51799-4F9B-4EF4-BAD2-8C76498088C5}" destId="{635D0F5C-31BC-42BE-9164-948E62CA9CC5}" srcOrd="0" destOrd="0" presId="urn:microsoft.com/office/officeart/2005/8/layout/bProcess4"/>
    <dgm:cxn modelId="{337EB5BA-D47D-44C9-9FA3-26094937DBFF}" type="presParOf" srcId="{59B51799-4F9B-4EF4-BAD2-8C76498088C5}" destId="{ABF5BF0B-514B-4A88-B36E-461A0C2D1A51}" srcOrd="1" destOrd="0" presId="urn:microsoft.com/office/officeart/2005/8/layout/bProcess4"/>
    <dgm:cxn modelId="{DD2BB782-12A8-4B05-92CB-564A07E49F6C}" type="presParOf" srcId="{370B3341-2E88-4E09-9913-8A54C2992819}" destId="{789AFB9A-51A0-4BC4-BDB1-00A119DCBC85}" srcOrd="11" destOrd="0" presId="urn:microsoft.com/office/officeart/2005/8/layout/bProcess4"/>
    <dgm:cxn modelId="{7C5E2727-B352-4318-915E-25457F12EB9E}" type="presParOf" srcId="{370B3341-2E88-4E09-9913-8A54C2992819}" destId="{2C6E4E16-9D91-4117-B917-F91209E02DFC}" srcOrd="12" destOrd="0" presId="urn:microsoft.com/office/officeart/2005/8/layout/bProcess4"/>
    <dgm:cxn modelId="{50F54F9B-7F45-44E4-9DB2-9C4A4132E228}" type="presParOf" srcId="{2C6E4E16-9D91-4117-B917-F91209E02DFC}" destId="{FCDB6331-9BCB-4ED6-AB31-5B77D00734FB}" srcOrd="0" destOrd="0" presId="urn:microsoft.com/office/officeart/2005/8/layout/bProcess4"/>
    <dgm:cxn modelId="{6FA3C663-B0ED-4611-836A-B2BCAF6F59AD}" type="presParOf" srcId="{2C6E4E16-9D91-4117-B917-F91209E02DFC}" destId="{1AD9EF12-2444-4CB8-8B30-62A41DEF9BB2}" srcOrd="1" destOrd="0" presId="urn:microsoft.com/office/officeart/2005/8/layout/bProcess4"/>
    <dgm:cxn modelId="{ACA94C16-9973-4205-B182-11A52089DFCC}" type="presParOf" srcId="{370B3341-2E88-4E09-9913-8A54C2992819}" destId="{AB54B2F8-EE68-4892-AC9E-A2CF887C5FD5}" srcOrd="13" destOrd="0" presId="urn:microsoft.com/office/officeart/2005/8/layout/bProcess4"/>
    <dgm:cxn modelId="{95CAD8ED-327B-4CC2-B15A-109FBFFBBD37}" type="presParOf" srcId="{370B3341-2E88-4E09-9913-8A54C2992819}" destId="{D0E33C2A-F007-45E3-A141-A6B94A6AFA8D}" srcOrd="14" destOrd="0" presId="urn:microsoft.com/office/officeart/2005/8/layout/bProcess4"/>
    <dgm:cxn modelId="{F6FDDD68-C84C-4823-88C5-89B2199D428C}" type="presParOf" srcId="{D0E33C2A-F007-45E3-A141-A6B94A6AFA8D}" destId="{DD72D5D5-0578-4880-95A4-E5C12267B73B}" srcOrd="0" destOrd="0" presId="urn:microsoft.com/office/officeart/2005/8/layout/bProcess4"/>
    <dgm:cxn modelId="{EF8DA3DC-1432-4B98-AC21-6EA83A016AF4}" type="presParOf" srcId="{D0E33C2A-F007-45E3-A141-A6B94A6AFA8D}" destId="{A9A876DB-46EF-44FD-891B-BB425679855A}" srcOrd="1" destOrd="0" presId="urn:microsoft.com/office/officeart/2005/8/layout/bProcess4"/>
    <dgm:cxn modelId="{F3AC1C66-C7AD-4CFA-8A9E-226FBCF0EF27}" type="presParOf" srcId="{370B3341-2E88-4E09-9913-8A54C2992819}" destId="{90FB0646-6221-4800-A91A-10D62FF0E3A8}" srcOrd="15" destOrd="0" presId="urn:microsoft.com/office/officeart/2005/8/layout/bProcess4"/>
    <dgm:cxn modelId="{38901C9B-F880-476B-A1C7-1B96AFBACF50}" type="presParOf" srcId="{370B3341-2E88-4E09-9913-8A54C2992819}" destId="{5625A6CD-A377-4D9F-B259-1312FC646B91}" srcOrd="16" destOrd="0" presId="urn:microsoft.com/office/officeart/2005/8/layout/bProcess4"/>
    <dgm:cxn modelId="{30D43E6E-BA9D-4FE3-8318-EBE126AA3415}" type="presParOf" srcId="{5625A6CD-A377-4D9F-B259-1312FC646B91}" destId="{58C5180D-99D4-4A61-A680-4C4FA1A3AF2F}" srcOrd="0" destOrd="0" presId="urn:microsoft.com/office/officeart/2005/8/layout/bProcess4"/>
    <dgm:cxn modelId="{0EE55BEF-FAA1-40EB-9728-C9737D545FDA}" type="presParOf" srcId="{5625A6CD-A377-4D9F-B259-1312FC646B91}" destId="{494194DC-6AEA-4BA5-90B6-E6F179211042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20A61F-BB90-4DAA-A8CC-864C206C4156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BE0AB873-A31B-437A-A4BD-5684C607C94C}">
      <dgm:prSet phldrT="[Texto]"/>
      <dgm:spPr/>
      <dgm:t>
        <a:bodyPr/>
        <a:lstStyle/>
        <a:p>
          <a:r>
            <a:rPr lang="es-CO" dirty="0" smtClean="0"/>
            <a:t>Datos privados</a:t>
          </a:r>
          <a:endParaRPr lang="es-CO" dirty="0"/>
        </a:p>
      </dgm:t>
    </dgm:pt>
    <dgm:pt modelId="{A8713FAA-E460-412F-9953-1F9CE0BFBB31}" type="parTrans" cxnId="{66688048-876F-48F7-AADD-C054D4480254}">
      <dgm:prSet/>
      <dgm:spPr/>
      <dgm:t>
        <a:bodyPr/>
        <a:lstStyle/>
        <a:p>
          <a:endParaRPr lang="es-CO"/>
        </a:p>
      </dgm:t>
    </dgm:pt>
    <dgm:pt modelId="{949931F8-86A5-404C-8652-971D01982F3D}" type="sibTrans" cxnId="{66688048-876F-48F7-AADD-C054D4480254}">
      <dgm:prSet/>
      <dgm:spPr/>
      <dgm:t>
        <a:bodyPr/>
        <a:lstStyle/>
        <a:p>
          <a:endParaRPr lang="es-CO"/>
        </a:p>
      </dgm:t>
    </dgm:pt>
    <dgm:pt modelId="{0C722558-4A68-46AF-A69F-2BDA3CC0373C}">
      <dgm:prSet phldrT="[Texto]" custT="1"/>
      <dgm:spPr/>
      <dgm:t>
        <a:bodyPr/>
        <a:lstStyle/>
        <a:p>
          <a:pPr algn="just"/>
          <a:r>
            <a:rPr lang="es-ES" sz="1900" dirty="0" smtClean="0"/>
            <a:t>Son aquellos que deposita el usuario y que solamente él puede manejarlos. Pues cuando estamos frente al tema de los datos privados, hacemos referencia igualmente a los datos personales, íntimos de la persona, se denomina aquella información relativa a un sujeto determinado.</a:t>
          </a:r>
          <a:endParaRPr lang="es-CO" sz="1900" dirty="0"/>
        </a:p>
      </dgm:t>
    </dgm:pt>
    <dgm:pt modelId="{8A1F9974-448D-4C77-B76F-9EE7F75C8DB9}" type="parTrans" cxnId="{C624E937-928F-4552-A2A7-0B8DC206D34E}">
      <dgm:prSet/>
      <dgm:spPr/>
      <dgm:t>
        <a:bodyPr/>
        <a:lstStyle/>
        <a:p>
          <a:endParaRPr lang="es-CO"/>
        </a:p>
      </dgm:t>
    </dgm:pt>
    <dgm:pt modelId="{56B81D6B-329A-466E-AF2F-B8ACE3B22EC7}" type="sibTrans" cxnId="{C624E937-928F-4552-A2A7-0B8DC206D34E}">
      <dgm:prSet/>
      <dgm:spPr/>
      <dgm:t>
        <a:bodyPr/>
        <a:lstStyle/>
        <a:p>
          <a:endParaRPr lang="es-CO"/>
        </a:p>
      </dgm:t>
    </dgm:pt>
    <dgm:pt modelId="{0FC118A0-8329-44A2-BE83-855CABB5F6E1}">
      <dgm:prSet phldrT="[Texto]"/>
      <dgm:spPr/>
      <dgm:t>
        <a:bodyPr/>
        <a:lstStyle/>
        <a:p>
          <a:r>
            <a:rPr lang="es-CO" dirty="0" smtClean="0"/>
            <a:t>Datos públicos</a:t>
          </a:r>
          <a:endParaRPr lang="es-CO" dirty="0"/>
        </a:p>
      </dgm:t>
    </dgm:pt>
    <dgm:pt modelId="{BF612C09-3556-41A3-A5F0-C42B02242671}" type="parTrans" cxnId="{E6B7495F-D343-4AE0-848A-526C2F7EF2C2}">
      <dgm:prSet/>
      <dgm:spPr/>
      <dgm:t>
        <a:bodyPr/>
        <a:lstStyle/>
        <a:p>
          <a:endParaRPr lang="es-CO"/>
        </a:p>
      </dgm:t>
    </dgm:pt>
    <dgm:pt modelId="{899B91AB-87AF-441E-BC66-DA0426ABFCD6}" type="sibTrans" cxnId="{E6B7495F-D343-4AE0-848A-526C2F7EF2C2}">
      <dgm:prSet/>
      <dgm:spPr/>
      <dgm:t>
        <a:bodyPr/>
        <a:lstStyle/>
        <a:p>
          <a:endParaRPr lang="es-CO"/>
        </a:p>
      </dgm:t>
    </dgm:pt>
    <dgm:pt modelId="{52056F01-251C-4FD4-BEDF-3DD84323304B}">
      <dgm:prSet phldrT="[Texto]"/>
      <dgm:spPr/>
      <dgm:t>
        <a:bodyPr/>
        <a:lstStyle/>
        <a:p>
          <a:pPr algn="just"/>
          <a:r>
            <a:rPr lang="es-ES" dirty="0" smtClean="0"/>
            <a:t>Son todos aquellos datos que puedan ser consultados por los usuarios sin que esto implique que sea únicamente este el que pueda acceder a los mismos, este tipo de datos (públicos)  toman su fundamento desde una órbita de mera publicidad.</a:t>
          </a:r>
          <a:endParaRPr lang="es-CO" dirty="0"/>
        </a:p>
      </dgm:t>
    </dgm:pt>
    <dgm:pt modelId="{92030B2B-5163-48B3-B9FC-ABCCD2279427}" type="parTrans" cxnId="{F206002A-C333-42ED-9ABC-A47DE48F8369}">
      <dgm:prSet/>
      <dgm:spPr/>
      <dgm:t>
        <a:bodyPr/>
        <a:lstStyle/>
        <a:p>
          <a:endParaRPr lang="es-CO"/>
        </a:p>
      </dgm:t>
    </dgm:pt>
    <dgm:pt modelId="{5EEE04C1-C960-415F-A9BB-07C3589B86E8}" type="sibTrans" cxnId="{F206002A-C333-42ED-9ABC-A47DE48F8369}">
      <dgm:prSet/>
      <dgm:spPr/>
      <dgm:t>
        <a:bodyPr/>
        <a:lstStyle/>
        <a:p>
          <a:endParaRPr lang="es-CO"/>
        </a:p>
      </dgm:t>
    </dgm:pt>
    <dgm:pt modelId="{670E80FC-3F01-47D8-AF21-773BE5EFA75D}">
      <dgm:prSet phldrT="[Texto]"/>
      <dgm:spPr/>
      <dgm:t>
        <a:bodyPr/>
        <a:lstStyle/>
        <a:p>
          <a:r>
            <a:rPr lang="es-CO" dirty="0" smtClean="0"/>
            <a:t>Datos compartidos</a:t>
          </a:r>
          <a:endParaRPr lang="es-CO" dirty="0"/>
        </a:p>
      </dgm:t>
    </dgm:pt>
    <dgm:pt modelId="{92C393D1-6CDB-4F21-B13A-7A3F8E55FD20}" type="parTrans" cxnId="{C5C5A469-EC13-48CF-ABD5-7595FA6C663D}">
      <dgm:prSet/>
      <dgm:spPr/>
      <dgm:t>
        <a:bodyPr/>
        <a:lstStyle/>
        <a:p>
          <a:endParaRPr lang="es-CO"/>
        </a:p>
      </dgm:t>
    </dgm:pt>
    <dgm:pt modelId="{7BEC86EB-8428-47F7-83D7-7F74BCCA9CC3}" type="sibTrans" cxnId="{C5C5A469-EC13-48CF-ABD5-7595FA6C663D}">
      <dgm:prSet/>
      <dgm:spPr/>
      <dgm:t>
        <a:bodyPr/>
        <a:lstStyle/>
        <a:p>
          <a:endParaRPr lang="es-CO"/>
        </a:p>
      </dgm:t>
    </dgm:pt>
    <dgm:pt modelId="{22450F2C-619D-4CDA-801E-3F7E6BA4B327}">
      <dgm:prSet phldrT="[Texto]"/>
      <dgm:spPr/>
      <dgm:t>
        <a:bodyPr/>
        <a:lstStyle/>
        <a:p>
          <a:pPr algn="just"/>
          <a:r>
            <a:rPr lang="es-ES" dirty="0" smtClean="0"/>
            <a:t>Son aquellos datos a los cuales un grupo de usuario puede tener acceso de forma completa y a su vez este mismo grupo de usuarios pueden modificar o variar la información allí contenida.</a:t>
          </a:r>
          <a:endParaRPr lang="es-CO" dirty="0"/>
        </a:p>
      </dgm:t>
    </dgm:pt>
    <dgm:pt modelId="{B39D634D-521D-4F13-A630-2BE99C3BFBE9}" type="parTrans" cxnId="{FCD3FA07-38E2-4B48-9E59-2AD931979A05}">
      <dgm:prSet/>
      <dgm:spPr/>
      <dgm:t>
        <a:bodyPr/>
        <a:lstStyle/>
        <a:p>
          <a:endParaRPr lang="es-CO"/>
        </a:p>
      </dgm:t>
    </dgm:pt>
    <dgm:pt modelId="{3A05A600-DF5D-40AF-9766-26B9401106D0}" type="sibTrans" cxnId="{FCD3FA07-38E2-4B48-9E59-2AD931979A05}">
      <dgm:prSet/>
      <dgm:spPr/>
      <dgm:t>
        <a:bodyPr/>
        <a:lstStyle/>
        <a:p>
          <a:endParaRPr lang="es-CO"/>
        </a:p>
      </dgm:t>
    </dgm:pt>
    <dgm:pt modelId="{CB55D804-C5EC-422D-A800-9DC934194877}" type="pres">
      <dgm:prSet presAssocID="{AD20A61F-BB90-4DAA-A8CC-864C206C415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245546E3-A4A4-4A98-91C3-CFBD70CA27CB}" type="pres">
      <dgm:prSet presAssocID="{BE0AB873-A31B-437A-A4BD-5684C607C94C}" presName="composite" presStyleCnt="0"/>
      <dgm:spPr/>
      <dgm:t>
        <a:bodyPr/>
        <a:lstStyle/>
        <a:p>
          <a:endParaRPr lang="es-CO"/>
        </a:p>
      </dgm:t>
    </dgm:pt>
    <dgm:pt modelId="{822166C1-9A83-44BC-8D6D-CAC36D679174}" type="pres">
      <dgm:prSet presAssocID="{BE0AB873-A31B-437A-A4BD-5684C607C94C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97B07EF-8A19-448B-B79E-3A2363CFA267}" type="pres">
      <dgm:prSet presAssocID="{BE0AB873-A31B-437A-A4BD-5684C607C94C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913F4D8-8184-439D-B0F9-F2F93E17BEF1}" type="pres">
      <dgm:prSet presAssocID="{949931F8-86A5-404C-8652-971D01982F3D}" presName="sp" presStyleCnt="0"/>
      <dgm:spPr/>
      <dgm:t>
        <a:bodyPr/>
        <a:lstStyle/>
        <a:p>
          <a:endParaRPr lang="es-CO"/>
        </a:p>
      </dgm:t>
    </dgm:pt>
    <dgm:pt modelId="{63503B06-E7CD-4E64-8797-D5598E093A95}" type="pres">
      <dgm:prSet presAssocID="{0FC118A0-8329-44A2-BE83-855CABB5F6E1}" presName="composite" presStyleCnt="0"/>
      <dgm:spPr/>
      <dgm:t>
        <a:bodyPr/>
        <a:lstStyle/>
        <a:p>
          <a:endParaRPr lang="es-CO"/>
        </a:p>
      </dgm:t>
    </dgm:pt>
    <dgm:pt modelId="{AC6D2057-46C2-4039-8185-A81C550F9787}" type="pres">
      <dgm:prSet presAssocID="{0FC118A0-8329-44A2-BE83-855CABB5F6E1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ABF69A0-A935-4B5B-9F60-F91428793255}" type="pres">
      <dgm:prSet presAssocID="{0FC118A0-8329-44A2-BE83-855CABB5F6E1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9356FD2-2310-40EC-85ED-8EB6593C8612}" type="pres">
      <dgm:prSet presAssocID="{899B91AB-87AF-441E-BC66-DA0426ABFCD6}" presName="sp" presStyleCnt="0"/>
      <dgm:spPr/>
      <dgm:t>
        <a:bodyPr/>
        <a:lstStyle/>
        <a:p>
          <a:endParaRPr lang="es-CO"/>
        </a:p>
      </dgm:t>
    </dgm:pt>
    <dgm:pt modelId="{E53329AD-2F8A-4C24-98C7-B7A170098059}" type="pres">
      <dgm:prSet presAssocID="{670E80FC-3F01-47D8-AF21-773BE5EFA75D}" presName="composite" presStyleCnt="0"/>
      <dgm:spPr/>
      <dgm:t>
        <a:bodyPr/>
        <a:lstStyle/>
        <a:p>
          <a:endParaRPr lang="es-CO"/>
        </a:p>
      </dgm:t>
    </dgm:pt>
    <dgm:pt modelId="{E69F64CD-6C58-4501-B9AB-85FD2E2EE8A1}" type="pres">
      <dgm:prSet presAssocID="{670E80FC-3F01-47D8-AF21-773BE5EFA75D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DC97D94-53FC-497E-80C4-3D428A338CF3}" type="pres">
      <dgm:prSet presAssocID="{670E80FC-3F01-47D8-AF21-773BE5EFA75D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E6B7495F-D343-4AE0-848A-526C2F7EF2C2}" srcId="{AD20A61F-BB90-4DAA-A8CC-864C206C4156}" destId="{0FC118A0-8329-44A2-BE83-855CABB5F6E1}" srcOrd="1" destOrd="0" parTransId="{BF612C09-3556-41A3-A5F0-C42B02242671}" sibTransId="{899B91AB-87AF-441E-BC66-DA0426ABFCD6}"/>
    <dgm:cxn modelId="{02CA4801-A2BC-4E9B-A609-B416035AD545}" type="presOf" srcId="{52056F01-251C-4FD4-BEDF-3DD84323304B}" destId="{8ABF69A0-A935-4B5B-9F60-F91428793255}" srcOrd="0" destOrd="0" presId="urn:microsoft.com/office/officeart/2005/8/layout/chevron2"/>
    <dgm:cxn modelId="{FCD3FA07-38E2-4B48-9E59-2AD931979A05}" srcId="{670E80FC-3F01-47D8-AF21-773BE5EFA75D}" destId="{22450F2C-619D-4CDA-801E-3F7E6BA4B327}" srcOrd="0" destOrd="0" parTransId="{B39D634D-521D-4F13-A630-2BE99C3BFBE9}" sibTransId="{3A05A600-DF5D-40AF-9766-26B9401106D0}"/>
    <dgm:cxn modelId="{571C0154-C788-46A7-9118-EE650E48CE1B}" type="presOf" srcId="{AD20A61F-BB90-4DAA-A8CC-864C206C4156}" destId="{CB55D804-C5EC-422D-A800-9DC934194877}" srcOrd="0" destOrd="0" presId="urn:microsoft.com/office/officeart/2005/8/layout/chevron2"/>
    <dgm:cxn modelId="{9FADD679-0802-4997-A8E8-2AB737F4A309}" type="presOf" srcId="{0FC118A0-8329-44A2-BE83-855CABB5F6E1}" destId="{AC6D2057-46C2-4039-8185-A81C550F9787}" srcOrd="0" destOrd="0" presId="urn:microsoft.com/office/officeart/2005/8/layout/chevron2"/>
    <dgm:cxn modelId="{66688048-876F-48F7-AADD-C054D4480254}" srcId="{AD20A61F-BB90-4DAA-A8CC-864C206C4156}" destId="{BE0AB873-A31B-437A-A4BD-5684C607C94C}" srcOrd="0" destOrd="0" parTransId="{A8713FAA-E460-412F-9953-1F9CE0BFBB31}" sibTransId="{949931F8-86A5-404C-8652-971D01982F3D}"/>
    <dgm:cxn modelId="{0FAD7091-3FD5-4C66-A628-766314F77935}" type="presOf" srcId="{22450F2C-619D-4CDA-801E-3F7E6BA4B327}" destId="{9DC97D94-53FC-497E-80C4-3D428A338CF3}" srcOrd="0" destOrd="0" presId="urn:microsoft.com/office/officeart/2005/8/layout/chevron2"/>
    <dgm:cxn modelId="{C5C5A469-EC13-48CF-ABD5-7595FA6C663D}" srcId="{AD20A61F-BB90-4DAA-A8CC-864C206C4156}" destId="{670E80FC-3F01-47D8-AF21-773BE5EFA75D}" srcOrd="2" destOrd="0" parTransId="{92C393D1-6CDB-4F21-B13A-7A3F8E55FD20}" sibTransId="{7BEC86EB-8428-47F7-83D7-7F74BCCA9CC3}"/>
    <dgm:cxn modelId="{F206002A-C333-42ED-9ABC-A47DE48F8369}" srcId="{0FC118A0-8329-44A2-BE83-855CABB5F6E1}" destId="{52056F01-251C-4FD4-BEDF-3DD84323304B}" srcOrd="0" destOrd="0" parTransId="{92030B2B-5163-48B3-B9FC-ABCCD2279427}" sibTransId="{5EEE04C1-C960-415F-A9BB-07C3589B86E8}"/>
    <dgm:cxn modelId="{BE5B0F5B-F525-472C-878D-E904303583E0}" type="presOf" srcId="{BE0AB873-A31B-437A-A4BD-5684C607C94C}" destId="{822166C1-9A83-44BC-8D6D-CAC36D679174}" srcOrd="0" destOrd="0" presId="urn:microsoft.com/office/officeart/2005/8/layout/chevron2"/>
    <dgm:cxn modelId="{32D04A32-E3DB-4422-899A-9B89C4C50CCD}" type="presOf" srcId="{0C722558-4A68-46AF-A69F-2BDA3CC0373C}" destId="{997B07EF-8A19-448B-B79E-3A2363CFA267}" srcOrd="0" destOrd="0" presId="urn:microsoft.com/office/officeart/2005/8/layout/chevron2"/>
    <dgm:cxn modelId="{9F3885E9-EE6B-4C5F-903D-6E64F63E496D}" type="presOf" srcId="{670E80FC-3F01-47D8-AF21-773BE5EFA75D}" destId="{E69F64CD-6C58-4501-B9AB-85FD2E2EE8A1}" srcOrd="0" destOrd="0" presId="urn:microsoft.com/office/officeart/2005/8/layout/chevron2"/>
    <dgm:cxn modelId="{C624E937-928F-4552-A2A7-0B8DC206D34E}" srcId="{BE0AB873-A31B-437A-A4BD-5684C607C94C}" destId="{0C722558-4A68-46AF-A69F-2BDA3CC0373C}" srcOrd="0" destOrd="0" parTransId="{8A1F9974-448D-4C77-B76F-9EE7F75C8DB9}" sibTransId="{56B81D6B-329A-466E-AF2F-B8ACE3B22EC7}"/>
    <dgm:cxn modelId="{C2C19C67-FB18-43A5-ADEC-1BDF7A0F0717}" type="presParOf" srcId="{CB55D804-C5EC-422D-A800-9DC934194877}" destId="{245546E3-A4A4-4A98-91C3-CFBD70CA27CB}" srcOrd="0" destOrd="0" presId="urn:microsoft.com/office/officeart/2005/8/layout/chevron2"/>
    <dgm:cxn modelId="{4646496D-C318-4CC9-A009-96950CB0CC69}" type="presParOf" srcId="{245546E3-A4A4-4A98-91C3-CFBD70CA27CB}" destId="{822166C1-9A83-44BC-8D6D-CAC36D679174}" srcOrd="0" destOrd="0" presId="urn:microsoft.com/office/officeart/2005/8/layout/chevron2"/>
    <dgm:cxn modelId="{08607778-0C4A-4E93-A0CE-38D6B8AFB7F5}" type="presParOf" srcId="{245546E3-A4A4-4A98-91C3-CFBD70CA27CB}" destId="{997B07EF-8A19-448B-B79E-3A2363CFA267}" srcOrd="1" destOrd="0" presId="urn:microsoft.com/office/officeart/2005/8/layout/chevron2"/>
    <dgm:cxn modelId="{9B9201FF-846B-434C-A4C7-567DC74D062C}" type="presParOf" srcId="{CB55D804-C5EC-422D-A800-9DC934194877}" destId="{3913F4D8-8184-439D-B0F9-F2F93E17BEF1}" srcOrd="1" destOrd="0" presId="urn:microsoft.com/office/officeart/2005/8/layout/chevron2"/>
    <dgm:cxn modelId="{A7BA66AD-76DC-4146-B8E1-EA6C9F1FA500}" type="presParOf" srcId="{CB55D804-C5EC-422D-A800-9DC934194877}" destId="{63503B06-E7CD-4E64-8797-D5598E093A95}" srcOrd="2" destOrd="0" presId="urn:microsoft.com/office/officeart/2005/8/layout/chevron2"/>
    <dgm:cxn modelId="{2C15F45F-7C46-4C49-8830-3AF85286A293}" type="presParOf" srcId="{63503B06-E7CD-4E64-8797-D5598E093A95}" destId="{AC6D2057-46C2-4039-8185-A81C550F9787}" srcOrd="0" destOrd="0" presId="urn:microsoft.com/office/officeart/2005/8/layout/chevron2"/>
    <dgm:cxn modelId="{3BF609F9-A786-404B-977C-7CEB28ECC3FA}" type="presParOf" srcId="{63503B06-E7CD-4E64-8797-D5598E093A95}" destId="{8ABF69A0-A935-4B5B-9F60-F91428793255}" srcOrd="1" destOrd="0" presId="urn:microsoft.com/office/officeart/2005/8/layout/chevron2"/>
    <dgm:cxn modelId="{93655240-5DF9-4579-8886-EF11A6AB33AF}" type="presParOf" srcId="{CB55D804-C5EC-422D-A800-9DC934194877}" destId="{D9356FD2-2310-40EC-85ED-8EB6593C8612}" srcOrd="3" destOrd="0" presId="urn:microsoft.com/office/officeart/2005/8/layout/chevron2"/>
    <dgm:cxn modelId="{DDD06D6C-4B0C-4A90-B0C2-3C47DBB2490E}" type="presParOf" srcId="{CB55D804-C5EC-422D-A800-9DC934194877}" destId="{E53329AD-2F8A-4C24-98C7-B7A170098059}" srcOrd="4" destOrd="0" presId="urn:microsoft.com/office/officeart/2005/8/layout/chevron2"/>
    <dgm:cxn modelId="{0E2149B6-79F6-4692-9C1E-C8EA978EA733}" type="presParOf" srcId="{E53329AD-2F8A-4C24-98C7-B7A170098059}" destId="{E69F64CD-6C58-4501-B9AB-85FD2E2EE8A1}" srcOrd="0" destOrd="0" presId="urn:microsoft.com/office/officeart/2005/8/layout/chevron2"/>
    <dgm:cxn modelId="{C14E7032-DBE7-4DAC-BE34-38129F7B38E3}" type="presParOf" srcId="{E53329AD-2F8A-4C24-98C7-B7A170098059}" destId="{9DC97D94-53FC-497E-80C4-3D428A338CF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15D3F7A-C894-4D10-BDD7-36AEB153DF6A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CO"/>
        </a:p>
      </dgm:t>
    </dgm:pt>
    <dgm:pt modelId="{AB574F8D-4748-4350-A6C7-BD82CFED2FAE}">
      <dgm:prSet custT="1"/>
      <dgm:spPr/>
      <dgm:t>
        <a:bodyPr/>
        <a:lstStyle/>
        <a:p>
          <a:pPr algn="ctr"/>
          <a:r>
            <a:rPr lang="es-CO" sz="2000" b="0" i="0" dirty="0" smtClean="0">
              <a:solidFill>
                <a:schemeClr val="tx1"/>
              </a:solidFill>
              <a:latin typeface="+mj-lt"/>
            </a:rPr>
            <a:t>ARTÍCULO 5.  </a:t>
          </a:r>
          <a:r>
            <a:rPr lang="es-CO" sz="2000" b="0" i="1" dirty="0" smtClean="0">
              <a:solidFill>
                <a:schemeClr val="tx1"/>
              </a:solidFill>
              <a:latin typeface="+mj-lt"/>
            </a:rPr>
            <a:t>DATOS SENSIBLES</a:t>
          </a:r>
          <a:endParaRPr lang="es-CO" sz="2000" dirty="0">
            <a:solidFill>
              <a:schemeClr val="tx1"/>
            </a:solidFill>
            <a:latin typeface="+mj-lt"/>
          </a:endParaRPr>
        </a:p>
      </dgm:t>
    </dgm:pt>
    <dgm:pt modelId="{BE12BB49-8FDB-468E-A8ED-55E5954C6E09}" type="parTrans" cxnId="{494B3E7C-9FE6-4CD5-AE78-890F5FF798E6}">
      <dgm:prSet/>
      <dgm:spPr/>
      <dgm:t>
        <a:bodyPr/>
        <a:lstStyle/>
        <a:p>
          <a:endParaRPr lang="es-CO"/>
        </a:p>
      </dgm:t>
    </dgm:pt>
    <dgm:pt modelId="{EE3A546F-94B5-49D1-AE8A-BECFAF3088B3}" type="sibTrans" cxnId="{494B3E7C-9FE6-4CD5-AE78-890F5FF798E6}">
      <dgm:prSet/>
      <dgm:spPr/>
      <dgm:t>
        <a:bodyPr/>
        <a:lstStyle/>
        <a:p>
          <a:endParaRPr lang="es-CO"/>
        </a:p>
      </dgm:t>
    </dgm:pt>
    <dgm:pt modelId="{9D5FC517-7B41-416E-81CF-731B297C1F8A}">
      <dgm:prSet/>
      <dgm:spPr/>
      <dgm:t>
        <a:bodyPr/>
        <a:lstStyle/>
        <a:p>
          <a:r>
            <a:rPr lang="es-CO" b="0" i="0" dirty="0" smtClean="0">
              <a:solidFill>
                <a:schemeClr val="tx1"/>
              </a:solidFill>
            </a:rPr>
            <a:t>ARTÍCULO 6.  </a:t>
          </a:r>
          <a:r>
            <a:rPr lang="es-CO" b="0" i="1" dirty="0" smtClean="0">
              <a:solidFill>
                <a:schemeClr val="tx1"/>
              </a:solidFill>
            </a:rPr>
            <a:t>TRATAMIENTO DE DATOS SENSIBLES</a:t>
          </a:r>
          <a:endParaRPr lang="es-CO" dirty="0">
            <a:solidFill>
              <a:schemeClr val="tx1"/>
            </a:solidFill>
          </a:endParaRPr>
        </a:p>
      </dgm:t>
    </dgm:pt>
    <dgm:pt modelId="{B43F46C7-04E5-4EAA-9FA2-063E99444803}" type="parTrans" cxnId="{9DFC4E9D-7EEA-413A-8F39-9E915820D4FF}">
      <dgm:prSet/>
      <dgm:spPr/>
      <dgm:t>
        <a:bodyPr/>
        <a:lstStyle/>
        <a:p>
          <a:endParaRPr lang="es-CO"/>
        </a:p>
      </dgm:t>
    </dgm:pt>
    <dgm:pt modelId="{E00BAC49-95D2-4E31-BEA1-F474C3124C78}" type="sibTrans" cxnId="{9DFC4E9D-7EEA-413A-8F39-9E915820D4FF}">
      <dgm:prSet/>
      <dgm:spPr/>
      <dgm:t>
        <a:bodyPr/>
        <a:lstStyle/>
        <a:p>
          <a:endParaRPr lang="es-CO"/>
        </a:p>
      </dgm:t>
    </dgm:pt>
    <dgm:pt modelId="{06F64744-72DC-459E-A3DB-02234F78A1A6}">
      <dgm:prSet/>
      <dgm:spPr/>
      <dgm:t>
        <a:bodyPr/>
        <a:lstStyle/>
        <a:p>
          <a:r>
            <a:rPr lang="es-CO" b="0" i="0" dirty="0" smtClean="0">
              <a:solidFill>
                <a:schemeClr val="tx1"/>
              </a:solidFill>
            </a:rPr>
            <a:t>ARTÍCULO 7o. </a:t>
          </a:r>
          <a:r>
            <a:rPr lang="es-CO" b="0" i="1" dirty="0" smtClean="0">
              <a:solidFill>
                <a:schemeClr val="tx1"/>
              </a:solidFill>
            </a:rPr>
            <a:t>DERECHOS DE LOS NIÑ@ Y ADOLESCENTES</a:t>
          </a:r>
          <a:endParaRPr lang="es-CO" dirty="0">
            <a:solidFill>
              <a:schemeClr val="tx1"/>
            </a:solidFill>
          </a:endParaRPr>
        </a:p>
      </dgm:t>
    </dgm:pt>
    <dgm:pt modelId="{61DAFAD6-B5AB-422B-9A04-1EEF8040D3AC}" type="parTrans" cxnId="{0CE50FA7-F3E5-4BA2-8BCF-634387E50EB5}">
      <dgm:prSet/>
      <dgm:spPr/>
      <dgm:t>
        <a:bodyPr/>
        <a:lstStyle/>
        <a:p>
          <a:endParaRPr lang="es-CO"/>
        </a:p>
      </dgm:t>
    </dgm:pt>
    <dgm:pt modelId="{45F422FE-FBB4-48CB-AB83-CB86F52A920B}" type="sibTrans" cxnId="{0CE50FA7-F3E5-4BA2-8BCF-634387E50EB5}">
      <dgm:prSet/>
      <dgm:spPr/>
      <dgm:t>
        <a:bodyPr/>
        <a:lstStyle/>
        <a:p>
          <a:endParaRPr lang="es-CO"/>
        </a:p>
      </dgm:t>
    </dgm:pt>
    <dgm:pt modelId="{1C8FCA36-3E5E-4877-B117-47BAFF110D88}" type="pres">
      <dgm:prSet presAssocID="{115D3F7A-C894-4D10-BDD7-36AEB153DF6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14465C43-1C92-4B09-8B70-5C2B88687D84}" type="pres">
      <dgm:prSet presAssocID="{AB574F8D-4748-4350-A6C7-BD82CFED2FAE}" presName="parentLin" presStyleCnt="0"/>
      <dgm:spPr/>
    </dgm:pt>
    <dgm:pt modelId="{E4837DA1-5DF5-402B-9117-25234FB00B1B}" type="pres">
      <dgm:prSet presAssocID="{AB574F8D-4748-4350-A6C7-BD82CFED2FAE}" presName="parentLeftMargin" presStyleLbl="node1" presStyleIdx="0" presStyleCnt="3"/>
      <dgm:spPr/>
      <dgm:t>
        <a:bodyPr/>
        <a:lstStyle/>
        <a:p>
          <a:endParaRPr lang="es-CO"/>
        </a:p>
      </dgm:t>
    </dgm:pt>
    <dgm:pt modelId="{36E879BF-6856-4052-8C11-05A7F8185C2C}" type="pres">
      <dgm:prSet presAssocID="{AB574F8D-4748-4350-A6C7-BD82CFED2FAE}" presName="parentText" presStyleLbl="node1" presStyleIdx="0" presStyleCnt="3" custScaleY="159637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C997FEB-B976-4B74-BDB7-A73C8825D4CA}" type="pres">
      <dgm:prSet presAssocID="{AB574F8D-4748-4350-A6C7-BD82CFED2FAE}" presName="negativeSpace" presStyleCnt="0"/>
      <dgm:spPr/>
    </dgm:pt>
    <dgm:pt modelId="{9FAE2E1D-84CE-42C1-B1DA-642DB7A9EBDF}" type="pres">
      <dgm:prSet presAssocID="{AB574F8D-4748-4350-A6C7-BD82CFED2FAE}" presName="childText" presStyleLbl="conFgAcc1" presStyleIdx="0" presStyleCnt="3">
        <dgm:presLayoutVars>
          <dgm:bulletEnabled val="1"/>
        </dgm:presLayoutVars>
      </dgm:prSet>
      <dgm:spPr/>
    </dgm:pt>
    <dgm:pt modelId="{3E384B78-63D7-4DB2-AC74-96E7BE063A23}" type="pres">
      <dgm:prSet presAssocID="{EE3A546F-94B5-49D1-AE8A-BECFAF3088B3}" presName="spaceBetweenRectangles" presStyleCnt="0"/>
      <dgm:spPr/>
    </dgm:pt>
    <dgm:pt modelId="{29821435-CE32-491A-B550-C6573B65F955}" type="pres">
      <dgm:prSet presAssocID="{9D5FC517-7B41-416E-81CF-731B297C1F8A}" presName="parentLin" presStyleCnt="0"/>
      <dgm:spPr/>
    </dgm:pt>
    <dgm:pt modelId="{C5CB95D3-BCBB-4134-9C9F-14D5C68B8F29}" type="pres">
      <dgm:prSet presAssocID="{9D5FC517-7B41-416E-81CF-731B297C1F8A}" presName="parentLeftMargin" presStyleLbl="node1" presStyleIdx="0" presStyleCnt="3"/>
      <dgm:spPr/>
      <dgm:t>
        <a:bodyPr/>
        <a:lstStyle/>
        <a:p>
          <a:endParaRPr lang="es-CO"/>
        </a:p>
      </dgm:t>
    </dgm:pt>
    <dgm:pt modelId="{70E25F5F-43D4-444F-8280-316B6C0636BD}" type="pres">
      <dgm:prSet presAssocID="{9D5FC517-7B41-416E-81CF-731B297C1F8A}" presName="parentText" presStyleLbl="node1" presStyleIdx="1" presStyleCnt="3" custScaleY="180360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77EE177-FB40-4175-914C-2C57C3F2840E}" type="pres">
      <dgm:prSet presAssocID="{9D5FC517-7B41-416E-81CF-731B297C1F8A}" presName="negativeSpace" presStyleCnt="0"/>
      <dgm:spPr/>
    </dgm:pt>
    <dgm:pt modelId="{A36E85B8-97BD-4E83-A8BB-1FB21F4F26CA}" type="pres">
      <dgm:prSet presAssocID="{9D5FC517-7B41-416E-81CF-731B297C1F8A}" presName="childText" presStyleLbl="conFgAcc1" presStyleIdx="1" presStyleCnt="3">
        <dgm:presLayoutVars>
          <dgm:bulletEnabled val="1"/>
        </dgm:presLayoutVars>
      </dgm:prSet>
      <dgm:spPr/>
    </dgm:pt>
    <dgm:pt modelId="{28982A98-8E93-42C4-9236-73F48555B2A6}" type="pres">
      <dgm:prSet presAssocID="{E00BAC49-95D2-4E31-BEA1-F474C3124C78}" presName="spaceBetweenRectangles" presStyleCnt="0"/>
      <dgm:spPr/>
    </dgm:pt>
    <dgm:pt modelId="{B02BF2C3-C3E5-4C50-B936-BC1DBF856114}" type="pres">
      <dgm:prSet presAssocID="{06F64744-72DC-459E-A3DB-02234F78A1A6}" presName="parentLin" presStyleCnt="0"/>
      <dgm:spPr/>
    </dgm:pt>
    <dgm:pt modelId="{101F5E5D-B241-4890-9F11-18815D263A7C}" type="pres">
      <dgm:prSet presAssocID="{06F64744-72DC-459E-A3DB-02234F78A1A6}" presName="parentLeftMargin" presStyleLbl="node1" presStyleIdx="1" presStyleCnt="3"/>
      <dgm:spPr/>
      <dgm:t>
        <a:bodyPr/>
        <a:lstStyle/>
        <a:p>
          <a:endParaRPr lang="es-CO"/>
        </a:p>
      </dgm:t>
    </dgm:pt>
    <dgm:pt modelId="{629AC137-65AA-4FAF-A05C-677EA7C4FA22}" type="pres">
      <dgm:prSet presAssocID="{06F64744-72DC-459E-A3DB-02234F78A1A6}" presName="parentText" presStyleLbl="node1" presStyleIdx="2" presStyleCnt="3" custScaleY="177284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9B705E2-1DD0-4772-81C5-B4FB0CA8579D}" type="pres">
      <dgm:prSet presAssocID="{06F64744-72DC-459E-A3DB-02234F78A1A6}" presName="negativeSpace" presStyleCnt="0"/>
      <dgm:spPr/>
    </dgm:pt>
    <dgm:pt modelId="{BAC9C534-5A9C-40E5-8E26-E4B5F7484C45}" type="pres">
      <dgm:prSet presAssocID="{06F64744-72DC-459E-A3DB-02234F78A1A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BC751A8E-9715-4E4A-B08C-7A07076FA0A9}" type="presOf" srcId="{115D3F7A-C894-4D10-BDD7-36AEB153DF6A}" destId="{1C8FCA36-3E5E-4877-B117-47BAFF110D88}" srcOrd="0" destOrd="0" presId="urn:microsoft.com/office/officeart/2005/8/layout/list1"/>
    <dgm:cxn modelId="{8B576B53-D976-4B3A-9C83-AE0CC4AF963D}" type="presOf" srcId="{06F64744-72DC-459E-A3DB-02234F78A1A6}" destId="{101F5E5D-B241-4890-9F11-18815D263A7C}" srcOrd="0" destOrd="0" presId="urn:microsoft.com/office/officeart/2005/8/layout/list1"/>
    <dgm:cxn modelId="{9DFC4E9D-7EEA-413A-8F39-9E915820D4FF}" srcId="{115D3F7A-C894-4D10-BDD7-36AEB153DF6A}" destId="{9D5FC517-7B41-416E-81CF-731B297C1F8A}" srcOrd="1" destOrd="0" parTransId="{B43F46C7-04E5-4EAA-9FA2-063E99444803}" sibTransId="{E00BAC49-95D2-4E31-BEA1-F474C3124C78}"/>
    <dgm:cxn modelId="{0CE50FA7-F3E5-4BA2-8BCF-634387E50EB5}" srcId="{115D3F7A-C894-4D10-BDD7-36AEB153DF6A}" destId="{06F64744-72DC-459E-A3DB-02234F78A1A6}" srcOrd="2" destOrd="0" parTransId="{61DAFAD6-B5AB-422B-9A04-1EEF8040D3AC}" sibTransId="{45F422FE-FBB4-48CB-AB83-CB86F52A920B}"/>
    <dgm:cxn modelId="{494B3E7C-9FE6-4CD5-AE78-890F5FF798E6}" srcId="{115D3F7A-C894-4D10-BDD7-36AEB153DF6A}" destId="{AB574F8D-4748-4350-A6C7-BD82CFED2FAE}" srcOrd="0" destOrd="0" parTransId="{BE12BB49-8FDB-468E-A8ED-55E5954C6E09}" sibTransId="{EE3A546F-94B5-49D1-AE8A-BECFAF3088B3}"/>
    <dgm:cxn modelId="{E6C4D1F4-09F4-4B54-A48D-30EC6B485D4F}" type="presOf" srcId="{9D5FC517-7B41-416E-81CF-731B297C1F8A}" destId="{C5CB95D3-BCBB-4134-9C9F-14D5C68B8F29}" srcOrd="0" destOrd="0" presId="urn:microsoft.com/office/officeart/2005/8/layout/list1"/>
    <dgm:cxn modelId="{BC38AE0C-5E66-4430-AD15-20C2C91FC9E5}" type="presOf" srcId="{AB574F8D-4748-4350-A6C7-BD82CFED2FAE}" destId="{36E879BF-6856-4052-8C11-05A7F8185C2C}" srcOrd="1" destOrd="0" presId="urn:microsoft.com/office/officeart/2005/8/layout/list1"/>
    <dgm:cxn modelId="{DF8C101E-8294-4785-BE6E-4F0F661F0C78}" type="presOf" srcId="{AB574F8D-4748-4350-A6C7-BD82CFED2FAE}" destId="{E4837DA1-5DF5-402B-9117-25234FB00B1B}" srcOrd="0" destOrd="0" presId="urn:microsoft.com/office/officeart/2005/8/layout/list1"/>
    <dgm:cxn modelId="{CF63BEA5-D8F9-4CE3-8EF7-2E6E80423F90}" type="presOf" srcId="{9D5FC517-7B41-416E-81CF-731B297C1F8A}" destId="{70E25F5F-43D4-444F-8280-316B6C0636BD}" srcOrd="1" destOrd="0" presId="urn:microsoft.com/office/officeart/2005/8/layout/list1"/>
    <dgm:cxn modelId="{34D78F8D-B277-45A5-8A23-ED221B3B1A42}" type="presOf" srcId="{06F64744-72DC-459E-A3DB-02234F78A1A6}" destId="{629AC137-65AA-4FAF-A05C-677EA7C4FA22}" srcOrd="1" destOrd="0" presId="urn:microsoft.com/office/officeart/2005/8/layout/list1"/>
    <dgm:cxn modelId="{95896D7A-4F8D-4695-B1DF-AD5BB8669EC2}" type="presParOf" srcId="{1C8FCA36-3E5E-4877-B117-47BAFF110D88}" destId="{14465C43-1C92-4B09-8B70-5C2B88687D84}" srcOrd="0" destOrd="0" presId="urn:microsoft.com/office/officeart/2005/8/layout/list1"/>
    <dgm:cxn modelId="{A5929FDA-3965-4B0D-90CE-A16EF8CEA229}" type="presParOf" srcId="{14465C43-1C92-4B09-8B70-5C2B88687D84}" destId="{E4837DA1-5DF5-402B-9117-25234FB00B1B}" srcOrd="0" destOrd="0" presId="urn:microsoft.com/office/officeart/2005/8/layout/list1"/>
    <dgm:cxn modelId="{5D82F07D-E2AE-4C7C-BC70-EA07311E0893}" type="presParOf" srcId="{14465C43-1C92-4B09-8B70-5C2B88687D84}" destId="{36E879BF-6856-4052-8C11-05A7F8185C2C}" srcOrd="1" destOrd="0" presId="urn:microsoft.com/office/officeart/2005/8/layout/list1"/>
    <dgm:cxn modelId="{11A6E44C-2046-468A-8A5E-78E0B857964C}" type="presParOf" srcId="{1C8FCA36-3E5E-4877-B117-47BAFF110D88}" destId="{3C997FEB-B976-4B74-BDB7-A73C8825D4CA}" srcOrd="1" destOrd="0" presId="urn:microsoft.com/office/officeart/2005/8/layout/list1"/>
    <dgm:cxn modelId="{FE2A5AF7-6C46-421E-A4FF-F491B277E82B}" type="presParOf" srcId="{1C8FCA36-3E5E-4877-B117-47BAFF110D88}" destId="{9FAE2E1D-84CE-42C1-B1DA-642DB7A9EBDF}" srcOrd="2" destOrd="0" presId="urn:microsoft.com/office/officeart/2005/8/layout/list1"/>
    <dgm:cxn modelId="{91150FB7-C277-4D12-B620-C06366395C7A}" type="presParOf" srcId="{1C8FCA36-3E5E-4877-B117-47BAFF110D88}" destId="{3E384B78-63D7-4DB2-AC74-96E7BE063A23}" srcOrd="3" destOrd="0" presId="urn:microsoft.com/office/officeart/2005/8/layout/list1"/>
    <dgm:cxn modelId="{D0B7D4A3-5C78-46D2-A7BC-29E892215EBA}" type="presParOf" srcId="{1C8FCA36-3E5E-4877-B117-47BAFF110D88}" destId="{29821435-CE32-491A-B550-C6573B65F955}" srcOrd="4" destOrd="0" presId="urn:microsoft.com/office/officeart/2005/8/layout/list1"/>
    <dgm:cxn modelId="{243F18A3-5627-46C6-B7E5-42952B2FC1F4}" type="presParOf" srcId="{29821435-CE32-491A-B550-C6573B65F955}" destId="{C5CB95D3-BCBB-4134-9C9F-14D5C68B8F29}" srcOrd="0" destOrd="0" presId="urn:microsoft.com/office/officeart/2005/8/layout/list1"/>
    <dgm:cxn modelId="{D7D1CF3F-2D4C-4662-B078-23280F2D97E6}" type="presParOf" srcId="{29821435-CE32-491A-B550-C6573B65F955}" destId="{70E25F5F-43D4-444F-8280-316B6C0636BD}" srcOrd="1" destOrd="0" presId="urn:microsoft.com/office/officeart/2005/8/layout/list1"/>
    <dgm:cxn modelId="{2F46499C-D571-4395-A634-AFC9EDCEE58F}" type="presParOf" srcId="{1C8FCA36-3E5E-4877-B117-47BAFF110D88}" destId="{E77EE177-FB40-4175-914C-2C57C3F2840E}" srcOrd="5" destOrd="0" presId="urn:microsoft.com/office/officeart/2005/8/layout/list1"/>
    <dgm:cxn modelId="{F68A4430-29AF-4368-B0DE-1867DE9F0935}" type="presParOf" srcId="{1C8FCA36-3E5E-4877-B117-47BAFF110D88}" destId="{A36E85B8-97BD-4E83-A8BB-1FB21F4F26CA}" srcOrd="6" destOrd="0" presId="urn:microsoft.com/office/officeart/2005/8/layout/list1"/>
    <dgm:cxn modelId="{D8AF42FE-ACF5-4C32-967B-4C30CEEBBC9D}" type="presParOf" srcId="{1C8FCA36-3E5E-4877-B117-47BAFF110D88}" destId="{28982A98-8E93-42C4-9236-73F48555B2A6}" srcOrd="7" destOrd="0" presId="urn:microsoft.com/office/officeart/2005/8/layout/list1"/>
    <dgm:cxn modelId="{9E935800-A51F-4DED-B738-2C10E8916AE6}" type="presParOf" srcId="{1C8FCA36-3E5E-4877-B117-47BAFF110D88}" destId="{B02BF2C3-C3E5-4C50-B936-BC1DBF856114}" srcOrd="8" destOrd="0" presId="urn:microsoft.com/office/officeart/2005/8/layout/list1"/>
    <dgm:cxn modelId="{DC0DD491-4E9C-4136-9D3E-CF1A685E36A9}" type="presParOf" srcId="{B02BF2C3-C3E5-4C50-B936-BC1DBF856114}" destId="{101F5E5D-B241-4890-9F11-18815D263A7C}" srcOrd="0" destOrd="0" presId="urn:microsoft.com/office/officeart/2005/8/layout/list1"/>
    <dgm:cxn modelId="{FE9B76D8-D12C-4F0F-A700-0A23CBB09A49}" type="presParOf" srcId="{B02BF2C3-C3E5-4C50-B936-BC1DBF856114}" destId="{629AC137-65AA-4FAF-A05C-677EA7C4FA22}" srcOrd="1" destOrd="0" presId="urn:microsoft.com/office/officeart/2005/8/layout/list1"/>
    <dgm:cxn modelId="{FC6FF6EF-3DD0-49FC-875E-789A1F70A97D}" type="presParOf" srcId="{1C8FCA36-3E5E-4877-B117-47BAFF110D88}" destId="{19B705E2-1DD0-4772-81C5-B4FB0CA8579D}" srcOrd="9" destOrd="0" presId="urn:microsoft.com/office/officeart/2005/8/layout/list1"/>
    <dgm:cxn modelId="{92323D60-B276-4A23-85A4-6C4B6771E8AB}" type="presParOf" srcId="{1C8FCA36-3E5E-4877-B117-47BAFF110D88}" destId="{BAC9C534-5A9C-40E5-8E26-E4B5F7484C4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C865AC6-1759-4A85-B2EB-9AC9EAD416E8}" type="doc">
      <dgm:prSet loTypeId="urn:microsoft.com/office/officeart/2005/8/layout/radial6" loCatId="cycle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es-CO"/>
        </a:p>
      </dgm:t>
    </dgm:pt>
    <dgm:pt modelId="{71BE7916-132F-4000-A980-8D1BE1EEF3EB}">
      <dgm:prSet phldrT="[Texto]" custT="1"/>
      <dgm:spPr/>
      <dgm:t>
        <a:bodyPr/>
        <a:lstStyle/>
        <a:p>
          <a:r>
            <a:rPr lang="es-CO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LEY 1581 DE 2012</a:t>
          </a:r>
        </a:p>
        <a:p>
          <a:r>
            <a:rPr lang="es-CO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Art. 3</a:t>
          </a:r>
          <a:endParaRPr lang="es-CO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D9007F1-53BE-4C07-8F10-0008ACFA0F0B}" type="parTrans" cxnId="{DDDE56BC-E520-4983-848B-5DD621E3EF3D}">
      <dgm:prSet/>
      <dgm:spPr/>
      <dgm:t>
        <a:bodyPr/>
        <a:lstStyle/>
        <a:p>
          <a:endParaRPr lang="es-CO"/>
        </a:p>
      </dgm:t>
    </dgm:pt>
    <dgm:pt modelId="{110C299B-E928-4FA7-99A3-DC1683ADBC41}" type="sibTrans" cxnId="{DDDE56BC-E520-4983-848B-5DD621E3EF3D}">
      <dgm:prSet/>
      <dgm:spPr/>
      <dgm:t>
        <a:bodyPr/>
        <a:lstStyle/>
        <a:p>
          <a:endParaRPr lang="es-CO"/>
        </a:p>
      </dgm:t>
    </dgm:pt>
    <dgm:pt modelId="{073642D9-7ACD-45A1-871D-EB6418670C33}">
      <dgm:prSet phldrT="[Texto]" custT="1"/>
      <dgm:spPr/>
      <dgm:t>
        <a:bodyPr/>
        <a:lstStyle/>
        <a:p>
          <a:r>
            <a:rPr lang="es-CO" sz="1400" dirty="0" smtClean="0">
              <a:solidFill>
                <a:schemeClr val="tx1"/>
              </a:solidFill>
            </a:rPr>
            <a:t>Dato personal.</a:t>
          </a:r>
          <a:endParaRPr lang="es-CO" sz="1400" dirty="0">
            <a:solidFill>
              <a:schemeClr val="tx1"/>
            </a:solidFill>
          </a:endParaRPr>
        </a:p>
      </dgm:t>
    </dgm:pt>
    <dgm:pt modelId="{A2BE0CA7-7B14-4897-BE04-C2C4B0B24C88}" type="parTrans" cxnId="{56F9C067-F27C-4F62-AA25-2E3BA4EA8B2B}">
      <dgm:prSet/>
      <dgm:spPr/>
      <dgm:t>
        <a:bodyPr/>
        <a:lstStyle/>
        <a:p>
          <a:endParaRPr lang="es-CO"/>
        </a:p>
      </dgm:t>
    </dgm:pt>
    <dgm:pt modelId="{19880FEB-5A36-4AF0-996E-BCD696436C9A}" type="sibTrans" cxnId="{56F9C067-F27C-4F62-AA25-2E3BA4EA8B2B}">
      <dgm:prSet/>
      <dgm:spPr/>
      <dgm:t>
        <a:bodyPr/>
        <a:lstStyle/>
        <a:p>
          <a:endParaRPr lang="es-CO"/>
        </a:p>
      </dgm:t>
    </dgm:pt>
    <dgm:pt modelId="{610A0093-2784-4182-837F-EEE9CF52606B}">
      <dgm:prSet phldrT="[Texto]" custT="1"/>
      <dgm:spPr/>
      <dgm:t>
        <a:bodyPr/>
        <a:lstStyle/>
        <a:p>
          <a:r>
            <a:rPr lang="es-CO" sz="1400" dirty="0" smtClean="0">
              <a:solidFill>
                <a:schemeClr val="tx1"/>
              </a:solidFill>
            </a:rPr>
            <a:t>Titular del dato</a:t>
          </a:r>
          <a:endParaRPr lang="es-CO" sz="1400" dirty="0">
            <a:solidFill>
              <a:schemeClr val="tx1"/>
            </a:solidFill>
          </a:endParaRPr>
        </a:p>
      </dgm:t>
    </dgm:pt>
    <dgm:pt modelId="{5783E934-970C-4DAD-A630-494FB6C545C0}" type="parTrans" cxnId="{FE8A9428-1D87-4464-8E2F-538331C4FC28}">
      <dgm:prSet/>
      <dgm:spPr/>
      <dgm:t>
        <a:bodyPr/>
        <a:lstStyle/>
        <a:p>
          <a:endParaRPr lang="es-CO"/>
        </a:p>
      </dgm:t>
    </dgm:pt>
    <dgm:pt modelId="{76171618-3909-45FB-82D6-FEF1F88D2B82}" type="sibTrans" cxnId="{FE8A9428-1D87-4464-8E2F-538331C4FC28}">
      <dgm:prSet/>
      <dgm:spPr/>
      <dgm:t>
        <a:bodyPr/>
        <a:lstStyle/>
        <a:p>
          <a:endParaRPr lang="es-CO"/>
        </a:p>
      </dgm:t>
    </dgm:pt>
    <dgm:pt modelId="{A272ABC4-3F9E-49EC-93C1-95C704E88BBF}">
      <dgm:prSet phldrT="[Texto]" custT="1"/>
      <dgm:spPr/>
      <dgm:t>
        <a:bodyPr/>
        <a:lstStyle/>
        <a:p>
          <a:r>
            <a:rPr lang="es-CO" sz="1400" dirty="0" smtClean="0">
              <a:solidFill>
                <a:schemeClr val="tx1"/>
              </a:solidFill>
            </a:rPr>
            <a:t>Base de datos.</a:t>
          </a:r>
        </a:p>
      </dgm:t>
    </dgm:pt>
    <dgm:pt modelId="{7E77B523-716E-4C24-ABB1-BF0AC808B9B1}" type="parTrans" cxnId="{63F7E093-F3ED-4D66-B6D0-79F5E5642DDD}">
      <dgm:prSet/>
      <dgm:spPr/>
      <dgm:t>
        <a:bodyPr/>
        <a:lstStyle/>
        <a:p>
          <a:endParaRPr lang="es-CO"/>
        </a:p>
      </dgm:t>
    </dgm:pt>
    <dgm:pt modelId="{52E5DCEB-16A3-44E1-A0B5-8EB2B0DBCE22}" type="sibTrans" cxnId="{63F7E093-F3ED-4D66-B6D0-79F5E5642DDD}">
      <dgm:prSet/>
      <dgm:spPr/>
      <dgm:t>
        <a:bodyPr/>
        <a:lstStyle/>
        <a:p>
          <a:endParaRPr lang="es-CO"/>
        </a:p>
      </dgm:t>
    </dgm:pt>
    <dgm:pt modelId="{E43E978A-23CC-4E1C-AB55-E0B44B7F98B3}">
      <dgm:prSet phldrT="[Texto]" custT="1"/>
      <dgm:spPr/>
      <dgm:t>
        <a:bodyPr/>
        <a:lstStyle/>
        <a:p>
          <a:r>
            <a:rPr lang="es-CO" sz="1400" dirty="0" smtClean="0">
              <a:solidFill>
                <a:schemeClr val="tx1"/>
              </a:solidFill>
            </a:rPr>
            <a:t>Tratamiento del dato.</a:t>
          </a:r>
          <a:endParaRPr lang="es-CO" sz="1400" dirty="0">
            <a:solidFill>
              <a:schemeClr val="tx1"/>
            </a:solidFill>
          </a:endParaRPr>
        </a:p>
      </dgm:t>
    </dgm:pt>
    <dgm:pt modelId="{16D73B7B-490A-4F2A-8A8D-5589D5BD1EAA}" type="parTrans" cxnId="{A7185374-8175-473A-9162-9E73A956F2DA}">
      <dgm:prSet/>
      <dgm:spPr/>
      <dgm:t>
        <a:bodyPr/>
        <a:lstStyle/>
        <a:p>
          <a:endParaRPr lang="es-CO"/>
        </a:p>
      </dgm:t>
    </dgm:pt>
    <dgm:pt modelId="{A36014D7-5933-4AA5-969E-ED2BA634317A}" type="sibTrans" cxnId="{A7185374-8175-473A-9162-9E73A956F2DA}">
      <dgm:prSet/>
      <dgm:spPr/>
      <dgm:t>
        <a:bodyPr/>
        <a:lstStyle/>
        <a:p>
          <a:endParaRPr lang="es-CO"/>
        </a:p>
      </dgm:t>
    </dgm:pt>
    <dgm:pt modelId="{6499E925-A8CE-4F5A-9821-D0E37FEC7417}">
      <dgm:prSet phldrT="[Texto]" custT="1"/>
      <dgm:spPr/>
      <dgm:t>
        <a:bodyPr/>
        <a:lstStyle/>
        <a:p>
          <a:r>
            <a:rPr lang="es-CO" sz="1250" b="0" dirty="0" smtClean="0">
              <a:solidFill>
                <a:schemeClr val="tx1"/>
              </a:solidFill>
            </a:rPr>
            <a:t>Responsable del dato.</a:t>
          </a:r>
          <a:endParaRPr lang="es-CO" sz="1250" b="0" dirty="0">
            <a:solidFill>
              <a:schemeClr val="tx1"/>
            </a:solidFill>
          </a:endParaRPr>
        </a:p>
      </dgm:t>
    </dgm:pt>
    <dgm:pt modelId="{BE2DC60E-8B86-47F4-A769-346A0336D035}" type="parTrans" cxnId="{9AB04ED0-1D43-4BA6-AB7C-E5FE78B3C2E8}">
      <dgm:prSet/>
      <dgm:spPr/>
      <dgm:t>
        <a:bodyPr/>
        <a:lstStyle/>
        <a:p>
          <a:endParaRPr lang="es-CO"/>
        </a:p>
      </dgm:t>
    </dgm:pt>
    <dgm:pt modelId="{020675DD-F955-46E0-9945-FE5948E8E837}" type="sibTrans" cxnId="{9AB04ED0-1D43-4BA6-AB7C-E5FE78B3C2E8}">
      <dgm:prSet/>
      <dgm:spPr/>
      <dgm:t>
        <a:bodyPr/>
        <a:lstStyle/>
        <a:p>
          <a:endParaRPr lang="es-CO"/>
        </a:p>
      </dgm:t>
    </dgm:pt>
    <dgm:pt modelId="{CA664E51-4021-41BF-A77F-275D0035BDD8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 Encargado del dato.</a:t>
          </a:r>
          <a:endParaRPr lang="es-CO" dirty="0">
            <a:solidFill>
              <a:schemeClr val="tx1"/>
            </a:solidFill>
          </a:endParaRPr>
        </a:p>
      </dgm:t>
    </dgm:pt>
    <dgm:pt modelId="{7DA19A6E-3E22-4028-8053-6F23AB83A670}" type="parTrans" cxnId="{D6A41431-D921-4D06-9419-7EBFDFCEB5B1}">
      <dgm:prSet/>
      <dgm:spPr/>
      <dgm:t>
        <a:bodyPr/>
        <a:lstStyle/>
        <a:p>
          <a:endParaRPr lang="es-CO"/>
        </a:p>
      </dgm:t>
    </dgm:pt>
    <dgm:pt modelId="{AB566925-DE7A-4486-A25A-145A4BE33572}" type="sibTrans" cxnId="{D6A41431-D921-4D06-9419-7EBFDFCEB5B1}">
      <dgm:prSet/>
      <dgm:spPr/>
      <dgm:t>
        <a:bodyPr/>
        <a:lstStyle/>
        <a:p>
          <a:endParaRPr lang="es-CO"/>
        </a:p>
      </dgm:t>
    </dgm:pt>
    <dgm:pt modelId="{CE1F28C3-2EF4-4EEF-84DB-7ACFB90E835B}">
      <dgm:prSet phldrT="[Texto]"/>
      <dgm:spPr/>
      <dgm:t>
        <a:bodyPr/>
        <a:lstStyle/>
        <a:p>
          <a:r>
            <a:rPr lang="es-ES" dirty="0" err="1" smtClean="0">
              <a:solidFill>
                <a:schemeClr val="tx1"/>
              </a:solidFill>
            </a:rPr>
            <a:t>Snt.</a:t>
          </a:r>
          <a:r>
            <a:rPr lang="es-ES" dirty="0" smtClean="0">
              <a:solidFill>
                <a:schemeClr val="tx1"/>
              </a:solidFill>
            </a:rPr>
            <a:t> C 748  de 2011.</a:t>
          </a:r>
        </a:p>
        <a:p>
          <a:r>
            <a:rPr lang="es-ES" dirty="0" smtClean="0">
              <a:solidFill>
                <a:schemeClr val="tx1"/>
              </a:solidFill>
            </a:rPr>
            <a:t>Directiva 95/ 46/CE</a:t>
          </a:r>
          <a:endParaRPr lang="es-ES" dirty="0">
            <a:solidFill>
              <a:schemeClr val="tx1"/>
            </a:solidFill>
          </a:endParaRPr>
        </a:p>
      </dgm:t>
    </dgm:pt>
    <dgm:pt modelId="{8AA3EDBF-C1B3-46FE-971E-BEFC42976E54}" type="parTrans" cxnId="{B106D990-B04F-4DF7-973E-D9AFBDB2B1B1}">
      <dgm:prSet/>
      <dgm:spPr/>
      <dgm:t>
        <a:bodyPr/>
        <a:lstStyle/>
        <a:p>
          <a:endParaRPr lang="es-ES"/>
        </a:p>
      </dgm:t>
    </dgm:pt>
    <dgm:pt modelId="{60CFCAF4-F6D1-47CD-88F1-E6AC05708993}" type="sibTrans" cxnId="{B106D990-B04F-4DF7-973E-D9AFBDB2B1B1}">
      <dgm:prSet/>
      <dgm:spPr/>
      <dgm:t>
        <a:bodyPr/>
        <a:lstStyle/>
        <a:p>
          <a:endParaRPr lang="es-ES"/>
        </a:p>
      </dgm:t>
    </dgm:pt>
    <dgm:pt modelId="{53864807-77F7-44DA-B11E-C17A26703AAC}" type="pres">
      <dgm:prSet presAssocID="{2C865AC6-1759-4A85-B2EB-9AC9EAD416E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203BBE0C-25E2-4512-8370-8122D7F850D4}" type="pres">
      <dgm:prSet presAssocID="{71BE7916-132F-4000-A980-8D1BE1EEF3EB}" presName="centerShape" presStyleLbl="node0" presStyleIdx="0" presStyleCnt="1"/>
      <dgm:spPr/>
      <dgm:t>
        <a:bodyPr/>
        <a:lstStyle/>
        <a:p>
          <a:endParaRPr lang="es-CO"/>
        </a:p>
      </dgm:t>
    </dgm:pt>
    <dgm:pt modelId="{8B130E29-640E-46E9-93DA-E191E08F96AC}" type="pres">
      <dgm:prSet presAssocID="{073642D9-7ACD-45A1-871D-EB6418670C33}" presName="node" presStyleLbl="node1" presStyleIdx="0" presStyleCnt="7" custScaleX="110226" custScaleY="11872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38A0D7B-F611-446D-953E-DC866FA372C6}" type="pres">
      <dgm:prSet presAssocID="{073642D9-7ACD-45A1-871D-EB6418670C33}" presName="dummy" presStyleCnt="0"/>
      <dgm:spPr/>
      <dgm:t>
        <a:bodyPr/>
        <a:lstStyle/>
        <a:p>
          <a:endParaRPr lang="es-CO"/>
        </a:p>
      </dgm:t>
    </dgm:pt>
    <dgm:pt modelId="{27E1509C-A31A-4EBF-B1C0-99AAAC01883B}" type="pres">
      <dgm:prSet presAssocID="{19880FEB-5A36-4AF0-996E-BCD696436C9A}" presName="sibTrans" presStyleLbl="sibTrans2D1" presStyleIdx="0" presStyleCnt="7"/>
      <dgm:spPr/>
      <dgm:t>
        <a:bodyPr/>
        <a:lstStyle/>
        <a:p>
          <a:endParaRPr lang="es-CO"/>
        </a:p>
      </dgm:t>
    </dgm:pt>
    <dgm:pt modelId="{98BB53A1-4BDC-41D9-9839-90C9543F54DF}" type="pres">
      <dgm:prSet presAssocID="{610A0093-2784-4182-837F-EEE9CF52606B}" presName="node" presStyleLbl="node1" presStyleIdx="1" presStyleCnt="7" custScaleX="114047" custScaleY="11518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BC3B543-B211-479E-977A-D2D32CCF3EF6}" type="pres">
      <dgm:prSet presAssocID="{610A0093-2784-4182-837F-EEE9CF52606B}" presName="dummy" presStyleCnt="0"/>
      <dgm:spPr/>
      <dgm:t>
        <a:bodyPr/>
        <a:lstStyle/>
        <a:p>
          <a:endParaRPr lang="es-CO"/>
        </a:p>
      </dgm:t>
    </dgm:pt>
    <dgm:pt modelId="{E70241FA-A8A6-455A-97E3-B417337AACCD}" type="pres">
      <dgm:prSet presAssocID="{76171618-3909-45FB-82D6-FEF1F88D2B82}" presName="sibTrans" presStyleLbl="sibTrans2D1" presStyleIdx="1" presStyleCnt="7"/>
      <dgm:spPr/>
      <dgm:t>
        <a:bodyPr/>
        <a:lstStyle/>
        <a:p>
          <a:endParaRPr lang="es-CO"/>
        </a:p>
      </dgm:t>
    </dgm:pt>
    <dgm:pt modelId="{4D84CBC6-FFF3-4F31-BEFD-239F448F1404}" type="pres">
      <dgm:prSet presAssocID="{A272ABC4-3F9E-49EC-93C1-95C704E88BBF}" presName="node" presStyleLbl="node1" presStyleIdx="2" presStyleCnt="7" custScaleX="117415" custScaleY="11533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7720110-3713-4E4E-B4BD-0C2A687C1FF6}" type="pres">
      <dgm:prSet presAssocID="{A272ABC4-3F9E-49EC-93C1-95C704E88BBF}" presName="dummy" presStyleCnt="0"/>
      <dgm:spPr/>
      <dgm:t>
        <a:bodyPr/>
        <a:lstStyle/>
        <a:p>
          <a:endParaRPr lang="es-CO"/>
        </a:p>
      </dgm:t>
    </dgm:pt>
    <dgm:pt modelId="{F75025FC-ADC9-42FA-B388-1706D7D54FDD}" type="pres">
      <dgm:prSet presAssocID="{52E5DCEB-16A3-44E1-A0B5-8EB2B0DBCE22}" presName="sibTrans" presStyleLbl="sibTrans2D1" presStyleIdx="2" presStyleCnt="7"/>
      <dgm:spPr/>
      <dgm:t>
        <a:bodyPr/>
        <a:lstStyle/>
        <a:p>
          <a:endParaRPr lang="es-CO"/>
        </a:p>
      </dgm:t>
    </dgm:pt>
    <dgm:pt modelId="{C4320039-1F28-4CA5-AEDF-0D1A0CBAA0A6}" type="pres">
      <dgm:prSet presAssocID="{E43E978A-23CC-4E1C-AB55-E0B44B7F98B3}" presName="node" presStyleLbl="node1" presStyleIdx="3" presStyleCnt="7" custScaleX="124008" custScaleY="11890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6BFC94D-5696-4CD0-A516-9661DBF1ADB1}" type="pres">
      <dgm:prSet presAssocID="{E43E978A-23CC-4E1C-AB55-E0B44B7F98B3}" presName="dummy" presStyleCnt="0"/>
      <dgm:spPr/>
      <dgm:t>
        <a:bodyPr/>
        <a:lstStyle/>
        <a:p>
          <a:endParaRPr lang="es-CO"/>
        </a:p>
      </dgm:t>
    </dgm:pt>
    <dgm:pt modelId="{74EBD096-FF78-43C8-BCF7-7CBD32F2B3E4}" type="pres">
      <dgm:prSet presAssocID="{A36014D7-5933-4AA5-969E-ED2BA634317A}" presName="sibTrans" presStyleLbl="sibTrans2D1" presStyleIdx="3" presStyleCnt="7"/>
      <dgm:spPr/>
      <dgm:t>
        <a:bodyPr/>
        <a:lstStyle/>
        <a:p>
          <a:endParaRPr lang="es-CO"/>
        </a:p>
      </dgm:t>
    </dgm:pt>
    <dgm:pt modelId="{9ED23DB9-9F1F-47C3-B217-5035969FE710}" type="pres">
      <dgm:prSet presAssocID="{6499E925-A8CE-4F5A-9821-D0E37FEC7417}" presName="node" presStyleLbl="node1" presStyleIdx="4" presStyleCnt="7" custScaleX="113115" custScaleY="11707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594BA3A-1617-48C1-AB3A-39BB977ABAD1}" type="pres">
      <dgm:prSet presAssocID="{6499E925-A8CE-4F5A-9821-D0E37FEC7417}" presName="dummy" presStyleCnt="0"/>
      <dgm:spPr/>
      <dgm:t>
        <a:bodyPr/>
        <a:lstStyle/>
        <a:p>
          <a:endParaRPr lang="es-CO"/>
        </a:p>
      </dgm:t>
    </dgm:pt>
    <dgm:pt modelId="{8C84FF2F-D2C8-46F3-B015-48464F45D62A}" type="pres">
      <dgm:prSet presAssocID="{020675DD-F955-46E0-9945-FE5948E8E837}" presName="sibTrans" presStyleLbl="sibTrans2D1" presStyleIdx="4" presStyleCnt="7"/>
      <dgm:spPr/>
      <dgm:t>
        <a:bodyPr/>
        <a:lstStyle/>
        <a:p>
          <a:endParaRPr lang="es-CO"/>
        </a:p>
      </dgm:t>
    </dgm:pt>
    <dgm:pt modelId="{413DE546-CDAA-4CDF-B6AB-FE8909F7FB61}" type="pres">
      <dgm:prSet presAssocID="{CA664E51-4021-41BF-A77F-275D0035BDD8}" presName="node" presStyleLbl="node1" presStyleIdx="5" presStyleCnt="7" custScaleX="115187" custScaleY="11314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8983E54-8442-4DC9-B8D1-D612C0F30867}" type="pres">
      <dgm:prSet presAssocID="{CA664E51-4021-41BF-A77F-275D0035BDD8}" presName="dummy" presStyleCnt="0"/>
      <dgm:spPr/>
      <dgm:t>
        <a:bodyPr/>
        <a:lstStyle/>
        <a:p>
          <a:endParaRPr lang="es-CO"/>
        </a:p>
      </dgm:t>
    </dgm:pt>
    <dgm:pt modelId="{5BBF8066-5636-4A3D-B510-2DD0E95111A8}" type="pres">
      <dgm:prSet presAssocID="{AB566925-DE7A-4486-A25A-145A4BE33572}" presName="sibTrans" presStyleLbl="sibTrans2D1" presStyleIdx="5" presStyleCnt="7"/>
      <dgm:spPr/>
      <dgm:t>
        <a:bodyPr/>
        <a:lstStyle/>
        <a:p>
          <a:endParaRPr lang="es-CO"/>
        </a:p>
      </dgm:t>
    </dgm:pt>
    <dgm:pt modelId="{F8464766-CB0D-4A4F-B11A-D1415EA5F3BD}" type="pres">
      <dgm:prSet presAssocID="{CE1F28C3-2EF4-4EEF-84DB-7ACFB90E835B}" presName="node" presStyleLbl="node1" presStyleIdx="6" presStyleCnt="7" custScaleX="120465" custScaleY="11835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D49A33B-7CD3-4EC1-95F7-B2D957BC31A0}" type="pres">
      <dgm:prSet presAssocID="{CE1F28C3-2EF4-4EEF-84DB-7ACFB90E835B}" presName="dummy" presStyleCnt="0"/>
      <dgm:spPr/>
      <dgm:t>
        <a:bodyPr/>
        <a:lstStyle/>
        <a:p>
          <a:endParaRPr lang="es-CO"/>
        </a:p>
      </dgm:t>
    </dgm:pt>
    <dgm:pt modelId="{C772F368-8E7D-4A68-B870-9B6FD92CF31E}" type="pres">
      <dgm:prSet presAssocID="{60CFCAF4-F6D1-47CD-88F1-E6AC05708993}" presName="sibTrans" presStyleLbl="sibTrans2D1" presStyleIdx="6" presStyleCnt="7"/>
      <dgm:spPr/>
      <dgm:t>
        <a:bodyPr/>
        <a:lstStyle/>
        <a:p>
          <a:endParaRPr lang="es-CO"/>
        </a:p>
      </dgm:t>
    </dgm:pt>
  </dgm:ptLst>
  <dgm:cxnLst>
    <dgm:cxn modelId="{63F7E093-F3ED-4D66-B6D0-79F5E5642DDD}" srcId="{71BE7916-132F-4000-A980-8D1BE1EEF3EB}" destId="{A272ABC4-3F9E-49EC-93C1-95C704E88BBF}" srcOrd="2" destOrd="0" parTransId="{7E77B523-716E-4C24-ABB1-BF0AC808B9B1}" sibTransId="{52E5DCEB-16A3-44E1-A0B5-8EB2B0DBCE22}"/>
    <dgm:cxn modelId="{495C44A6-2C5C-45A0-809B-7BF3001DE1EC}" type="presOf" srcId="{E43E978A-23CC-4E1C-AB55-E0B44B7F98B3}" destId="{C4320039-1F28-4CA5-AEDF-0D1A0CBAA0A6}" srcOrd="0" destOrd="0" presId="urn:microsoft.com/office/officeart/2005/8/layout/radial6"/>
    <dgm:cxn modelId="{05E96281-313D-4B23-B70B-4E240C444527}" type="presOf" srcId="{CA664E51-4021-41BF-A77F-275D0035BDD8}" destId="{413DE546-CDAA-4CDF-B6AB-FE8909F7FB61}" srcOrd="0" destOrd="0" presId="urn:microsoft.com/office/officeart/2005/8/layout/radial6"/>
    <dgm:cxn modelId="{5A51DE32-255C-488D-8BD9-8BAA29DF2E11}" type="presOf" srcId="{A272ABC4-3F9E-49EC-93C1-95C704E88BBF}" destId="{4D84CBC6-FFF3-4F31-BEFD-239F448F1404}" srcOrd="0" destOrd="0" presId="urn:microsoft.com/office/officeart/2005/8/layout/radial6"/>
    <dgm:cxn modelId="{9E8295AB-FBFD-4E49-B263-E6B2AD8C33FC}" type="presOf" srcId="{52E5DCEB-16A3-44E1-A0B5-8EB2B0DBCE22}" destId="{F75025FC-ADC9-42FA-B388-1706D7D54FDD}" srcOrd="0" destOrd="0" presId="urn:microsoft.com/office/officeart/2005/8/layout/radial6"/>
    <dgm:cxn modelId="{61ECA66B-1A60-45D5-A021-A93BF548246F}" type="presOf" srcId="{020675DD-F955-46E0-9945-FE5948E8E837}" destId="{8C84FF2F-D2C8-46F3-B015-48464F45D62A}" srcOrd="0" destOrd="0" presId="urn:microsoft.com/office/officeart/2005/8/layout/radial6"/>
    <dgm:cxn modelId="{0F689AEE-8AE3-43D7-A405-54A20F07AA7A}" type="presOf" srcId="{610A0093-2784-4182-837F-EEE9CF52606B}" destId="{98BB53A1-4BDC-41D9-9839-90C9543F54DF}" srcOrd="0" destOrd="0" presId="urn:microsoft.com/office/officeart/2005/8/layout/radial6"/>
    <dgm:cxn modelId="{B106D990-B04F-4DF7-973E-D9AFBDB2B1B1}" srcId="{71BE7916-132F-4000-A980-8D1BE1EEF3EB}" destId="{CE1F28C3-2EF4-4EEF-84DB-7ACFB90E835B}" srcOrd="6" destOrd="0" parTransId="{8AA3EDBF-C1B3-46FE-971E-BEFC42976E54}" sibTransId="{60CFCAF4-F6D1-47CD-88F1-E6AC05708993}"/>
    <dgm:cxn modelId="{A7185374-8175-473A-9162-9E73A956F2DA}" srcId="{71BE7916-132F-4000-A980-8D1BE1EEF3EB}" destId="{E43E978A-23CC-4E1C-AB55-E0B44B7F98B3}" srcOrd="3" destOrd="0" parTransId="{16D73B7B-490A-4F2A-8A8D-5589D5BD1EAA}" sibTransId="{A36014D7-5933-4AA5-969E-ED2BA634317A}"/>
    <dgm:cxn modelId="{871F7042-37E5-419D-A6AD-3C6F4DC0431C}" type="presOf" srcId="{19880FEB-5A36-4AF0-996E-BCD696436C9A}" destId="{27E1509C-A31A-4EBF-B1C0-99AAAC01883B}" srcOrd="0" destOrd="0" presId="urn:microsoft.com/office/officeart/2005/8/layout/radial6"/>
    <dgm:cxn modelId="{C6CBF14D-1371-47E5-AA52-A75EE02640BE}" type="presOf" srcId="{2C865AC6-1759-4A85-B2EB-9AC9EAD416E8}" destId="{53864807-77F7-44DA-B11E-C17A26703AAC}" srcOrd="0" destOrd="0" presId="urn:microsoft.com/office/officeart/2005/8/layout/radial6"/>
    <dgm:cxn modelId="{10DCD39F-3510-4331-9378-0275A740B1A4}" type="presOf" srcId="{71BE7916-132F-4000-A980-8D1BE1EEF3EB}" destId="{203BBE0C-25E2-4512-8370-8122D7F850D4}" srcOrd="0" destOrd="0" presId="urn:microsoft.com/office/officeart/2005/8/layout/radial6"/>
    <dgm:cxn modelId="{9AB04ED0-1D43-4BA6-AB7C-E5FE78B3C2E8}" srcId="{71BE7916-132F-4000-A980-8D1BE1EEF3EB}" destId="{6499E925-A8CE-4F5A-9821-D0E37FEC7417}" srcOrd="4" destOrd="0" parTransId="{BE2DC60E-8B86-47F4-A769-346A0336D035}" sibTransId="{020675DD-F955-46E0-9945-FE5948E8E837}"/>
    <dgm:cxn modelId="{A31B8457-60B2-4FAE-86D3-AF18C7550393}" type="presOf" srcId="{6499E925-A8CE-4F5A-9821-D0E37FEC7417}" destId="{9ED23DB9-9F1F-47C3-B217-5035969FE710}" srcOrd="0" destOrd="0" presId="urn:microsoft.com/office/officeart/2005/8/layout/radial6"/>
    <dgm:cxn modelId="{56F9C067-F27C-4F62-AA25-2E3BA4EA8B2B}" srcId="{71BE7916-132F-4000-A980-8D1BE1EEF3EB}" destId="{073642D9-7ACD-45A1-871D-EB6418670C33}" srcOrd="0" destOrd="0" parTransId="{A2BE0CA7-7B14-4897-BE04-C2C4B0B24C88}" sibTransId="{19880FEB-5A36-4AF0-996E-BCD696436C9A}"/>
    <dgm:cxn modelId="{FE8A9428-1D87-4464-8E2F-538331C4FC28}" srcId="{71BE7916-132F-4000-A980-8D1BE1EEF3EB}" destId="{610A0093-2784-4182-837F-EEE9CF52606B}" srcOrd="1" destOrd="0" parTransId="{5783E934-970C-4DAD-A630-494FB6C545C0}" sibTransId="{76171618-3909-45FB-82D6-FEF1F88D2B82}"/>
    <dgm:cxn modelId="{D6A41431-D921-4D06-9419-7EBFDFCEB5B1}" srcId="{71BE7916-132F-4000-A980-8D1BE1EEF3EB}" destId="{CA664E51-4021-41BF-A77F-275D0035BDD8}" srcOrd="5" destOrd="0" parTransId="{7DA19A6E-3E22-4028-8053-6F23AB83A670}" sibTransId="{AB566925-DE7A-4486-A25A-145A4BE33572}"/>
    <dgm:cxn modelId="{39FAFDE8-9168-40FE-91CF-76C28CF9F75B}" type="presOf" srcId="{76171618-3909-45FB-82D6-FEF1F88D2B82}" destId="{E70241FA-A8A6-455A-97E3-B417337AACCD}" srcOrd="0" destOrd="0" presId="urn:microsoft.com/office/officeart/2005/8/layout/radial6"/>
    <dgm:cxn modelId="{DDDE56BC-E520-4983-848B-5DD621E3EF3D}" srcId="{2C865AC6-1759-4A85-B2EB-9AC9EAD416E8}" destId="{71BE7916-132F-4000-A980-8D1BE1EEF3EB}" srcOrd="0" destOrd="0" parTransId="{1D9007F1-53BE-4C07-8F10-0008ACFA0F0B}" sibTransId="{110C299B-E928-4FA7-99A3-DC1683ADBC41}"/>
    <dgm:cxn modelId="{838531A8-FA5A-46ED-9142-D4B18C42BFF4}" type="presOf" srcId="{073642D9-7ACD-45A1-871D-EB6418670C33}" destId="{8B130E29-640E-46E9-93DA-E191E08F96AC}" srcOrd="0" destOrd="0" presId="urn:microsoft.com/office/officeart/2005/8/layout/radial6"/>
    <dgm:cxn modelId="{9E0AB99D-5BD5-4E0A-BD8C-FD376DFF34CE}" type="presOf" srcId="{CE1F28C3-2EF4-4EEF-84DB-7ACFB90E835B}" destId="{F8464766-CB0D-4A4F-B11A-D1415EA5F3BD}" srcOrd="0" destOrd="0" presId="urn:microsoft.com/office/officeart/2005/8/layout/radial6"/>
    <dgm:cxn modelId="{2E6BAA7D-F627-4388-BD61-4AD7EE34E1BB}" type="presOf" srcId="{A36014D7-5933-4AA5-969E-ED2BA634317A}" destId="{74EBD096-FF78-43C8-BCF7-7CBD32F2B3E4}" srcOrd="0" destOrd="0" presId="urn:microsoft.com/office/officeart/2005/8/layout/radial6"/>
    <dgm:cxn modelId="{4CE1A639-3C65-4B53-A142-E1817F893A6A}" type="presOf" srcId="{AB566925-DE7A-4486-A25A-145A4BE33572}" destId="{5BBF8066-5636-4A3D-B510-2DD0E95111A8}" srcOrd="0" destOrd="0" presId="urn:microsoft.com/office/officeart/2005/8/layout/radial6"/>
    <dgm:cxn modelId="{F0F31B16-A58C-48F4-9BEF-4C03AA4B51FC}" type="presOf" srcId="{60CFCAF4-F6D1-47CD-88F1-E6AC05708993}" destId="{C772F368-8E7D-4A68-B870-9B6FD92CF31E}" srcOrd="0" destOrd="0" presId="urn:microsoft.com/office/officeart/2005/8/layout/radial6"/>
    <dgm:cxn modelId="{79459C0D-261E-454C-A026-36B869A93F44}" type="presParOf" srcId="{53864807-77F7-44DA-B11E-C17A26703AAC}" destId="{203BBE0C-25E2-4512-8370-8122D7F850D4}" srcOrd="0" destOrd="0" presId="urn:microsoft.com/office/officeart/2005/8/layout/radial6"/>
    <dgm:cxn modelId="{A3617F26-B056-467F-848D-735DEF13688D}" type="presParOf" srcId="{53864807-77F7-44DA-B11E-C17A26703AAC}" destId="{8B130E29-640E-46E9-93DA-E191E08F96AC}" srcOrd="1" destOrd="0" presId="urn:microsoft.com/office/officeart/2005/8/layout/radial6"/>
    <dgm:cxn modelId="{C58B4415-B2B5-482F-BB12-17224DEA1A6F}" type="presParOf" srcId="{53864807-77F7-44DA-B11E-C17A26703AAC}" destId="{838A0D7B-F611-446D-953E-DC866FA372C6}" srcOrd="2" destOrd="0" presId="urn:microsoft.com/office/officeart/2005/8/layout/radial6"/>
    <dgm:cxn modelId="{8AC30D2F-6BF4-4A5F-A799-98AC6EE9933D}" type="presParOf" srcId="{53864807-77F7-44DA-B11E-C17A26703AAC}" destId="{27E1509C-A31A-4EBF-B1C0-99AAAC01883B}" srcOrd="3" destOrd="0" presId="urn:microsoft.com/office/officeart/2005/8/layout/radial6"/>
    <dgm:cxn modelId="{871FA553-1C6A-4440-80CB-8B9A24E7893F}" type="presParOf" srcId="{53864807-77F7-44DA-B11E-C17A26703AAC}" destId="{98BB53A1-4BDC-41D9-9839-90C9543F54DF}" srcOrd="4" destOrd="0" presId="urn:microsoft.com/office/officeart/2005/8/layout/radial6"/>
    <dgm:cxn modelId="{B0764F49-4133-4915-8331-9FC37EBB5142}" type="presParOf" srcId="{53864807-77F7-44DA-B11E-C17A26703AAC}" destId="{EBC3B543-B211-479E-977A-D2D32CCF3EF6}" srcOrd="5" destOrd="0" presId="urn:microsoft.com/office/officeart/2005/8/layout/radial6"/>
    <dgm:cxn modelId="{CD6786FD-B0D8-4E4A-B037-27C7A8376A7D}" type="presParOf" srcId="{53864807-77F7-44DA-B11E-C17A26703AAC}" destId="{E70241FA-A8A6-455A-97E3-B417337AACCD}" srcOrd="6" destOrd="0" presId="urn:microsoft.com/office/officeart/2005/8/layout/radial6"/>
    <dgm:cxn modelId="{834CA525-B329-4364-ADA8-3326482D6B6B}" type="presParOf" srcId="{53864807-77F7-44DA-B11E-C17A26703AAC}" destId="{4D84CBC6-FFF3-4F31-BEFD-239F448F1404}" srcOrd="7" destOrd="0" presId="urn:microsoft.com/office/officeart/2005/8/layout/radial6"/>
    <dgm:cxn modelId="{C29BEBE6-C050-4DB7-AC91-A1736018A0DA}" type="presParOf" srcId="{53864807-77F7-44DA-B11E-C17A26703AAC}" destId="{07720110-3713-4E4E-B4BD-0C2A687C1FF6}" srcOrd="8" destOrd="0" presId="urn:microsoft.com/office/officeart/2005/8/layout/radial6"/>
    <dgm:cxn modelId="{7809F06C-C067-40F0-8BF9-19684B2A3774}" type="presParOf" srcId="{53864807-77F7-44DA-B11E-C17A26703AAC}" destId="{F75025FC-ADC9-42FA-B388-1706D7D54FDD}" srcOrd="9" destOrd="0" presId="urn:microsoft.com/office/officeart/2005/8/layout/radial6"/>
    <dgm:cxn modelId="{17490B60-8133-49EF-A1A1-9B4CAF38DF43}" type="presParOf" srcId="{53864807-77F7-44DA-B11E-C17A26703AAC}" destId="{C4320039-1F28-4CA5-AEDF-0D1A0CBAA0A6}" srcOrd="10" destOrd="0" presId="urn:microsoft.com/office/officeart/2005/8/layout/radial6"/>
    <dgm:cxn modelId="{849F99FA-8195-4567-AECD-794AECF1B8C0}" type="presParOf" srcId="{53864807-77F7-44DA-B11E-C17A26703AAC}" destId="{E6BFC94D-5696-4CD0-A516-9661DBF1ADB1}" srcOrd="11" destOrd="0" presId="urn:microsoft.com/office/officeart/2005/8/layout/radial6"/>
    <dgm:cxn modelId="{D0E0EB75-AE66-4115-BA6B-0007AD83949A}" type="presParOf" srcId="{53864807-77F7-44DA-B11E-C17A26703AAC}" destId="{74EBD096-FF78-43C8-BCF7-7CBD32F2B3E4}" srcOrd="12" destOrd="0" presId="urn:microsoft.com/office/officeart/2005/8/layout/radial6"/>
    <dgm:cxn modelId="{258422D2-8CD3-4EEB-BFED-CD8748D022FD}" type="presParOf" srcId="{53864807-77F7-44DA-B11E-C17A26703AAC}" destId="{9ED23DB9-9F1F-47C3-B217-5035969FE710}" srcOrd="13" destOrd="0" presId="urn:microsoft.com/office/officeart/2005/8/layout/radial6"/>
    <dgm:cxn modelId="{141CFF24-54C7-43EB-A319-B60C77DD9B6F}" type="presParOf" srcId="{53864807-77F7-44DA-B11E-C17A26703AAC}" destId="{9594BA3A-1617-48C1-AB3A-39BB977ABAD1}" srcOrd="14" destOrd="0" presId="urn:microsoft.com/office/officeart/2005/8/layout/radial6"/>
    <dgm:cxn modelId="{98F08D60-8225-4E3A-BB5D-EEBD47673908}" type="presParOf" srcId="{53864807-77F7-44DA-B11E-C17A26703AAC}" destId="{8C84FF2F-D2C8-46F3-B015-48464F45D62A}" srcOrd="15" destOrd="0" presId="urn:microsoft.com/office/officeart/2005/8/layout/radial6"/>
    <dgm:cxn modelId="{28D35F2D-DFF7-4370-AA04-1AFE664D02DE}" type="presParOf" srcId="{53864807-77F7-44DA-B11E-C17A26703AAC}" destId="{413DE546-CDAA-4CDF-B6AB-FE8909F7FB61}" srcOrd="16" destOrd="0" presId="urn:microsoft.com/office/officeart/2005/8/layout/radial6"/>
    <dgm:cxn modelId="{AF618847-5C17-4A3E-9CCC-02055D73A1A4}" type="presParOf" srcId="{53864807-77F7-44DA-B11E-C17A26703AAC}" destId="{F8983E54-8442-4DC9-B8D1-D612C0F30867}" srcOrd="17" destOrd="0" presId="urn:microsoft.com/office/officeart/2005/8/layout/radial6"/>
    <dgm:cxn modelId="{A3496030-6E0B-4D34-807D-503745313977}" type="presParOf" srcId="{53864807-77F7-44DA-B11E-C17A26703AAC}" destId="{5BBF8066-5636-4A3D-B510-2DD0E95111A8}" srcOrd="18" destOrd="0" presId="urn:microsoft.com/office/officeart/2005/8/layout/radial6"/>
    <dgm:cxn modelId="{6A0F4CAF-713D-4533-A92B-9FDF7857CD4E}" type="presParOf" srcId="{53864807-77F7-44DA-B11E-C17A26703AAC}" destId="{F8464766-CB0D-4A4F-B11A-D1415EA5F3BD}" srcOrd="19" destOrd="0" presId="urn:microsoft.com/office/officeart/2005/8/layout/radial6"/>
    <dgm:cxn modelId="{BD91DD84-8CCD-4071-83E5-C3D3E860E24A}" type="presParOf" srcId="{53864807-77F7-44DA-B11E-C17A26703AAC}" destId="{5D49A33B-7CD3-4EC1-95F7-B2D957BC31A0}" srcOrd="20" destOrd="0" presId="urn:microsoft.com/office/officeart/2005/8/layout/radial6"/>
    <dgm:cxn modelId="{E7566130-9B19-4207-A38E-3CE4F7A3D591}" type="presParOf" srcId="{53864807-77F7-44DA-B11E-C17A26703AAC}" destId="{C772F368-8E7D-4A68-B870-9B6FD92CF31E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D6A872D-EF32-4A2C-AD72-2DEEE4E583DD}" type="doc">
      <dgm:prSet loTypeId="urn:microsoft.com/office/officeart/2005/8/layout/orgChart1" loCatId="hierarchy" qsTypeId="urn:microsoft.com/office/officeart/2005/8/quickstyle/3d3" qsCatId="3D" csTypeId="urn:microsoft.com/office/officeart/2005/8/colors/colorful1#1" csCatId="colorful" phldr="1"/>
      <dgm:spPr/>
      <dgm:t>
        <a:bodyPr/>
        <a:lstStyle/>
        <a:p>
          <a:endParaRPr lang="es-CO"/>
        </a:p>
      </dgm:t>
    </dgm:pt>
    <dgm:pt modelId="{A1EDEAC1-1483-45C0-8653-740BA1A70080}">
      <dgm:prSet phldrT="[Texto]"/>
      <dgm:spPr/>
      <dgm:t>
        <a:bodyPr/>
        <a:lstStyle/>
        <a:p>
          <a:r>
            <a:rPr lang="es-CO" dirty="0" smtClean="0"/>
            <a:t>Decreto 1377 de 2013</a:t>
          </a:r>
        </a:p>
        <a:p>
          <a:r>
            <a:rPr lang="es-CO" dirty="0" smtClean="0"/>
            <a:t>Art. 3º</a:t>
          </a:r>
          <a:endParaRPr lang="es-CO" dirty="0"/>
        </a:p>
      </dgm:t>
    </dgm:pt>
    <dgm:pt modelId="{FF37D778-A6EE-49C4-BD48-EB1238EE81A3}" type="parTrans" cxnId="{91E558FE-4F96-4580-BDFA-E1E97839B195}">
      <dgm:prSet/>
      <dgm:spPr/>
      <dgm:t>
        <a:bodyPr/>
        <a:lstStyle/>
        <a:p>
          <a:endParaRPr lang="es-CO"/>
        </a:p>
      </dgm:t>
    </dgm:pt>
    <dgm:pt modelId="{28DBB583-EFE2-4D82-A41F-DD78C950846A}" type="sibTrans" cxnId="{91E558FE-4F96-4580-BDFA-E1E97839B195}">
      <dgm:prSet/>
      <dgm:spPr/>
      <dgm:t>
        <a:bodyPr/>
        <a:lstStyle/>
        <a:p>
          <a:endParaRPr lang="es-CO"/>
        </a:p>
      </dgm:t>
    </dgm:pt>
    <dgm:pt modelId="{297C9565-18C9-4ED2-B96D-E4999D9FA9A8}" type="asst">
      <dgm:prSet phldrT="[Texto]"/>
      <dgm:spPr/>
      <dgm:t>
        <a:bodyPr/>
        <a:lstStyle/>
        <a:p>
          <a:r>
            <a:rPr lang="es-CO" dirty="0" smtClean="0"/>
            <a:t>Aviso de privacidad</a:t>
          </a:r>
          <a:endParaRPr lang="es-CO" dirty="0"/>
        </a:p>
      </dgm:t>
    </dgm:pt>
    <dgm:pt modelId="{47B88AC4-8682-4A25-AD80-0C3103728B49}" type="parTrans" cxnId="{B13E7FB0-1E4F-40C2-BE07-44497505CBB3}">
      <dgm:prSet/>
      <dgm:spPr/>
      <dgm:t>
        <a:bodyPr/>
        <a:lstStyle/>
        <a:p>
          <a:endParaRPr lang="es-CO"/>
        </a:p>
      </dgm:t>
    </dgm:pt>
    <dgm:pt modelId="{9E1E556B-A906-423F-8A6A-DE96CCBFAE2B}" type="sibTrans" cxnId="{B13E7FB0-1E4F-40C2-BE07-44497505CBB3}">
      <dgm:prSet/>
      <dgm:spPr/>
      <dgm:t>
        <a:bodyPr/>
        <a:lstStyle/>
        <a:p>
          <a:endParaRPr lang="es-CO"/>
        </a:p>
      </dgm:t>
    </dgm:pt>
    <dgm:pt modelId="{83357717-E5FE-413C-9BE9-406A8E5256F8}">
      <dgm:prSet phldrT="[Texto]"/>
      <dgm:spPr/>
      <dgm:t>
        <a:bodyPr/>
        <a:lstStyle/>
        <a:p>
          <a:r>
            <a:rPr lang="es-CO" dirty="0" smtClean="0"/>
            <a:t>#2. Dato Público:  que no sea semiprivado, privado o sensible. </a:t>
          </a:r>
          <a:endParaRPr lang="es-CO" dirty="0"/>
        </a:p>
      </dgm:t>
    </dgm:pt>
    <dgm:pt modelId="{996040CC-DA76-4F4D-8885-56FFDC52F9DA}" type="parTrans" cxnId="{8418DD61-BD20-4CB6-A77C-3C0417A491B9}">
      <dgm:prSet/>
      <dgm:spPr/>
      <dgm:t>
        <a:bodyPr/>
        <a:lstStyle/>
        <a:p>
          <a:endParaRPr lang="es-CO"/>
        </a:p>
      </dgm:t>
    </dgm:pt>
    <dgm:pt modelId="{60D90787-C437-418D-A8BE-987DB0FA16F2}" type="sibTrans" cxnId="{8418DD61-BD20-4CB6-A77C-3C0417A491B9}">
      <dgm:prSet/>
      <dgm:spPr/>
      <dgm:t>
        <a:bodyPr/>
        <a:lstStyle/>
        <a:p>
          <a:endParaRPr lang="es-CO"/>
        </a:p>
      </dgm:t>
    </dgm:pt>
    <dgm:pt modelId="{0448FFAA-8628-451D-926A-2512CA9DD3AA}">
      <dgm:prSet phldrT="[Texto]"/>
      <dgm:spPr/>
      <dgm:t>
        <a:bodyPr/>
        <a:lstStyle/>
        <a:p>
          <a:r>
            <a:rPr lang="es-CO" dirty="0" smtClean="0"/>
            <a:t>#3. Dato sensible</a:t>
          </a:r>
          <a:endParaRPr lang="es-CO" dirty="0"/>
        </a:p>
      </dgm:t>
    </dgm:pt>
    <dgm:pt modelId="{CEEDA764-4376-491D-90E1-5321FC387FFA}" type="parTrans" cxnId="{7497D1B2-DB05-4B55-A95A-ABF7F76180B6}">
      <dgm:prSet/>
      <dgm:spPr/>
      <dgm:t>
        <a:bodyPr/>
        <a:lstStyle/>
        <a:p>
          <a:endParaRPr lang="es-CO"/>
        </a:p>
      </dgm:t>
    </dgm:pt>
    <dgm:pt modelId="{34E6E0F3-298B-44D1-BE04-282668DD4A47}" type="sibTrans" cxnId="{7497D1B2-DB05-4B55-A95A-ABF7F76180B6}">
      <dgm:prSet/>
      <dgm:spPr/>
      <dgm:t>
        <a:bodyPr/>
        <a:lstStyle/>
        <a:p>
          <a:endParaRPr lang="es-CO"/>
        </a:p>
      </dgm:t>
    </dgm:pt>
    <dgm:pt modelId="{10C7F21C-D026-4E50-B39E-3872CB5B55C6}" type="pres">
      <dgm:prSet presAssocID="{FD6A872D-EF32-4A2C-AD72-2DEEE4E583D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0DBC08D7-17D2-4D30-ADCE-1FEF239E3064}" type="pres">
      <dgm:prSet presAssocID="{A1EDEAC1-1483-45C0-8653-740BA1A70080}" presName="hierRoot1" presStyleCnt="0">
        <dgm:presLayoutVars>
          <dgm:hierBranch val="init"/>
        </dgm:presLayoutVars>
      </dgm:prSet>
      <dgm:spPr/>
    </dgm:pt>
    <dgm:pt modelId="{B3D4E877-B8FB-4B8A-8609-37FFD5496176}" type="pres">
      <dgm:prSet presAssocID="{A1EDEAC1-1483-45C0-8653-740BA1A70080}" presName="rootComposite1" presStyleCnt="0"/>
      <dgm:spPr/>
    </dgm:pt>
    <dgm:pt modelId="{675454F9-09C2-4F39-8392-7799F1FAB6C1}" type="pres">
      <dgm:prSet presAssocID="{A1EDEAC1-1483-45C0-8653-740BA1A70080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46C8CE4C-0C47-470A-90E7-A64A0FCE94DB}" type="pres">
      <dgm:prSet presAssocID="{A1EDEAC1-1483-45C0-8653-740BA1A70080}" presName="rootConnector1" presStyleLbl="node1" presStyleIdx="0" presStyleCnt="0"/>
      <dgm:spPr/>
      <dgm:t>
        <a:bodyPr/>
        <a:lstStyle/>
        <a:p>
          <a:endParaRPr lang="es-CO"/>
        </a:p>
      </dgm:t>
    </dgm:pt>
    <dgm:pt modelId="{BA91C54D-378E-4FFA-9DAD-9F8FD3533255}" type="pres">
      <dgm:prSet presAssocID="{A1EDEAC1-1483-45C0-8653-740BA1A70080}" presName="hierChild2" presStyleCnt="0"/>
      <dgm:spPr/>
    </dgm:pt>
    <dgm:pt modelId="{1DC72ADF-7726-4908-AED7-A47FF131B52A}" type="pres">
      <dgm:prSet presAssocID="{996040CC-DA76-4F4D-8885-56FFDC52F9DA}" presName="Name37" presStyleLbl="parChTrans1D2" presStyleIdx="0" presStyleCnt="3"/>
      <dgm:spPr/>
      <dgm:t>
        <a:bodyPr/>
        <a:lstStyle/>
        <a:p>
          <a:endParaRPr lang="es-CO"/>
        </a:p>
      </dgm:t>
    </dgm:pt>
    <dgm:pt modelId="{5A43BE33-49A0-4423-BBA5-146A2F16DD20}" type="pres">
      <dgm:prSet presAssocID="{83357717-E5FE-413C-9BE9-406A8E5256F8}" presName="hierRoot2" presStyleCnt="0">
        <dgm:presLayoutVars>
          <dgm:hierBranch val="init"/>
        </dgm:presLayoutVars>
      </dgm:prSet>
      <dgm:spPr/>
    </dgm:pt>
    <dgm:pt modelId="{D7BD7EF3-365E-4615-A7DE-1C4B3B0C2175}" type="pres">
      <dgm:prSet presAssocID="{83357717-E5FE-413C-9BE9-406A8E5256F8}" presName="rootComposite" presStyleCnt="0"/>
      <dgm:spPr/>
    </dgm:pt>
    <dgm:pt modelId="{64EAF49D-906D-4FB8-B57D-72D66C631DC1}" type="pres">
      <dgm:prSet presAssocID="{83357717-E5FE-413C-9BE9-406A8E5256F8}" presName="rootText" presStyleLbl="node2" presStyleIdx="0" presStyleCnt="2" custScaleX="133395" custScaleY="77655" custLinFactNeighborX="-42126" custLinFactNeighborY="5461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E6B0B205-1374-4A7D-AB08-E1CD2F581BCA}" type="pres">
      <dgm:prSet presAssocID="{83357717-E5FE-413C-9BE9-406A8E5256F8}" presName="rootConnector" presStyleLbl="node2" presStyleIdx="0" presStyleCnt="2"/>
      <dgm:spPr/>
      <dgm:t>
        <a:bodyPr/>
        <a:lstStyle/>
        <a:p>
          <a:endParaRPr lang="es-CO"/>
        </a:p>
      </dgm:t>
    </dgm:pt>
    <dgm:pt modelId="{E0F505A0-1F50-44FF-8260-AB43A20E3EA9}" type="pres">
      <dgm:prSet presAssocID="{83357717-E5FE-413C-9BE9-406A8E5256F8}" presName="hierChild4" presStyleCnt="0"/>
      <dgm:spPr/>
    </dgm:pt>
    <dgm:pt modelId="{873CBD6C-004E-4726-9C59-E7577A52A47A}" type="pres">
      <dgm:prSet presAssocID="{83357717-E5FE-413C-9BE9-406A8E5256F8}" presName="hierChild5" presStyleCnt="0"/>
      <dgm:spPr/>
    </dgm:pt>
    <dgm:pt modelId="{CFC1E1C8-3FF4-4CC4-A2E7-696F38DE6C5C}" type="pres">
      <dgm:prSet presAssocID="{CEEDA764-4376-491D-90E1-5321FC387FFA}" presName="Name37" presStyleLbl="parChTrans1D2" presStyleIdx="1" presStyleCnt="3"/>
      <dgm:spPr/>
      <dgm:t>
        <a:bodyPr/>
        <a:lstStyle/>
        <a:p>
          <a:endParaRPr lang="es-CO"/>
        </a:p>
      </dgm:t>
    </dgm:pt>
    <dgm:pt modelId="{E99050F4-AB04-4301-8B7D-B6952B7A0DC9}" type="pres">
      <dgm:prSet presAssocID="{0448FFAA-8628-451D-926A-2512CA9DD3AA}" presName="hierRoot2" presStyleCnt="0">
        <dgm:presLayoutVars>
          <dgm:hierBranch val="init"/>
        </dgm:presLayoutVars>
      </dgm:prSet>
      <dgm:spPr/>
    </dgm:pt>
    <dgm:pt modelId="{1A4C5C35-C661-401E-B921-C26655526F54}" type="pres">
      <dgm:prSet presAssocID="{0448FFAA-8628-451D-926A-2512CA9DD3AA}" presName="rootComposite" presStyleCnt="0"/>
      <dgm:spPr/>
    </dgm:pt>
    <dgm:pt modelId="{01B9EDB9-15D2-4E2F-AECD-FF0766BCCF1A}" type="pres">
      <dgm:prSet presAssocID="{0448FFAA-8628-451D-926A-2512CA9DD3AA}" presName="rootText" presStyleLbl="node2" presStyleIdx="1" presStyleCnt="2" custScaleX="98313" custScaleY="72242" custLinFactNeighborX="9454" custLinFactNeighborY="-2998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C12CAC3B-D4A1-4AC3-818A-D6BDA39E01EB}" type="pres">
      <dgm:prSet presAssocID="{0448FFAA-8628-451D-926A-2512CA9DD3AA}" presName="rootConnector" presStyleLbl="node2" presStyleIdx="1" presStyleCnt="2"/>
      <dgm:spPr/>
      <dgm:t>
        <a:bodyPr/>
        <a:lstStyle/>
        <a:p>
          <a:endParaRPr lang="es-CO"/>
        </a:p>
      </dgm:t>
    </dgm:pt>
    <dgm:pt modelId="{23BF73FA-0AA9-448B-B623-593691CB6125}" type="pres">
      <dgm:prSet presAssocID="{0448FFAA-8628-451D-926A-2512CA9DD3AA}" presName="hierChild4" presStyleCnt="0"/>
      <dgm:spPr/>
    </dgm:pt>
    <dgm:pt modelId="{0F1955B4-07D9-4F21-BB47-4EB610F25DD3}" type="pres">
      <dgm:prSet presAssocID="{0448FFAA-8628-451D-926A-2512CA9DD3AA}" presName="hierChild5" presStyleCnt="0"/>
      <dgm:spPr/>
    </dgm:pt>
    <dgm:pt modelId="{82096359-060C-4A36-ACFD-BA4DC020FD1F}" type="pres">
      <dgm:prSet presAssocID="{A1EDEAC1-1483-45C0-8653-740BA1A70080}" presName="hierChild3" presStyleCnt="0"/>
      <dgm:spPr/>
    </dgm:pt>
    <dgm:pt modelId="{43D69814-11BC-4261-83A3-05C88E2BF797}" type="pres">
      <dgm:prSet presAssocID="{47B88AC4-8682-4A25-AD80-0C3103728B49}" presName="Name111" presStyleLbl="parChTrans1D2" presStyleIdx="2" presStyleCnt="3"/>
      <dgm:spPr/>
      <dgm:t>
        <a:bodyPr/>
        <a:lstStyle/>
        <a:p>
          <a:endParaRPr lang="es-CO"/>
        </a:p>
      </dgm:t>
    </dgm:pt>
    <dgm:pt modelId="{ECC1DB06-E72A-4011-BFA3-741FB6A469AE}" type="pres">
      <dgm:prSet presAssocID="{297C9565-18C9-4ED2-B96D-E4999D9FA9A8}" presName="hierRoot3" presStyleCnt="0">
        <dgm:presLayoutVars>
          <dgm:hierBranch val="init"/>
        </dgm:presLayoutVars>
      </dgm:prSet>
      <dgm:spPr/>
    </dgm:pt>
    <dgm:pt modelId="{F3C978C1-9314-493F-ABF2-8F5656836C34}" type="pres">
      <dgm:prSet presAssocID="{297C9565-18C9-4ED2-B96D-E4999D9FA9A8}" presName="rootComposite3" presStyleCnt="0"/>
      <dgm:spPr/>
    </dgm:pt>
    <dgm:pt modelId="{D058569B-747C-495F-81B9-4823FC3878EF}" type="pres">
      <dgm:prSet presAssocID="{297C9565-18C9-4ED2-B96D-E4999D9FA9A8}" presName="rootText3" presStyleLbl="asst1" presStyleIdx="0" presStyleCnt="1" custScaleX="84688" custScaleY="78073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21F9F100-4099-43A9-833C-2CEBB7D633A1}" type="pres">
      <dgm:prSet presAssocID="{297C9565-18C9-4ED2-B96D-E4999D9FA9A8}" presName="rootConnector3" presStyleLbl="asst1" presStyleIdx="0" presStyleCnt="1"/>
      <dgm:spPr/>
      <dgm:t>
        <a:bodyPr/>
        <a:lstStyle/>
        <a:p>
          <a:endParaRPr lang="es-CO"/>
        </a:p>
      </dgm:t>
    </dgm:pt>
    <dgm:pt modelId="{CF6AA967-D70B-442D-9102-4E784EE6D172}" type="pres">
      <dgm:prSet presAssocID="{297C9565-18C9-4ED2-B96D-E4999D9FA9A8}" presName="hierChild6" presStyleCnt="0"/>
      <dgm:spPr/>
    </dgm:pt>
    <dgm:pt modelId="{E4BB0551-4858-4FE6-8D3F-AD88ED8590B7}" type="pres">
      <dgm:prSet presAssocID="{297C9565-18C9-4ED2-B96D-E4999D9FA9A8}" presName="hierChild7" presStyleCnt="0"/>
      <dgm:spPr/>
    </dgm:pt>
  </dgm:ptLst>
  <dgm:cxnLst>
    <dgm:cxn modelId="{91E558FE-4F96-4580-BDFA-E1E97839B195}" srcId="{FD6A872D-EF32-4A2C-AD72-2DEEE4E583DD}" destId="{A1EDEAC1-1483-45C0-8653-740BA1A70080}" srcOrd="0" destOrd="0" parTransId="{FF37D778-A6EE-49C4-BD48-EB1238EE81A3}" sibTransId="{28DBB583-EFE2-4D82-A41F-DD78C950846A}"/>
    <dgm:cxn modelId="{8418DD61-BD20-4CB6-A77C-3C0417A491B9}" srcId="{A1EDEAC1-1483-45C0-8653-740BA1A70080}" destId="{83357717-E5FE-413C-9BE9-406A8E5256F8}" srcOrd="1" destOrd="0" parTransId="{996040CC-DA76-4F4D-8885-56FFDC52F9DA}" sibTransId="{60D90787-C437-418D-A8BE-987DB0FA16F2}"/>
    <dgm:cxn modelId="{B699F9E2-F43F-4754-A557-9E5C9A2056CD}" type="presOf" srcId="{A1EDEAC1-1483-45C0-8653-740BA1A70080}" destId="{46C8CE4C-0C47-470A-90E7-A64A0FCE94DB}" srcOrd="1" destOrd="0" presId="urn:microsoft.com/office/officeart/2005/8/layout/orgChart1"/>
    <dgm:cxn modelId="{7497D1B2-DB05-4B55-A95A-ABF7F76180B6}" srcId="{A1EDEAC1-1483-45C0-8653-740BA1A70080}" destId="{0448FFAA-8628-451D-926A-2512CA9DD3AA}" srcOrd="2" destOrd="0" parTransId="{CEEDA764-4376-491D-90E1-5321FC387FFA}" sibTransId="{34E6E0F3-298B-44D1-BE04-282668DD4A47}"/>
    <dgm:cxn modelId="{11D80A54-6FBC-4830-B1E9-D523811A56BA}" type="presOf" srcId="{FD6A872D-EF32-4A2C-AD72-2DEEE4E583DD}" destId="{10C7F21C-D026-4E50-B39E-3872CB5B55C6}" srcOrd="0" destOrd="0" presId="urn:microsoft.com/office/officeart/2005/8/layout/orgChart1"/>
    <dgm:cxn modelId="{0ACB6E89-CDD0-43B8-95CB-7977089838E1}" type="presOf" srcId="{83357717-E5FE-413C-9BE9-406A8E5256F8}" destId="{64EAF49D-906D-4FB8-B57D-72D66C631DC1}" srcOrd="0" destOrd="0" presId="urn:microsoft.com/office/officeart/2005/8/layout/orgChart1"/>
    <dgm:cxn modelId="{4C87B1A8-EB2E-462F-A93F-B836ABFC13C5}" type="presOf" srcId="{0448FFAA-8628-451D-926A-2512CA9DD3AA}" destId="{01B9EDB9-15D2-4E2F-AECD-FF0766BCCF1A}" srcOrd="0" destOrd="0" presId="urn:microsoft.com/office/officeart/2005/8/layout/orgChart1"/>
    <dgm:cxn modelId="{4FA26B9E-0680-4FB7-9C3C-ED090524E392}" type="presOf" srcId="{CEEDA764-4376-491D-90E1-5321FC387FFA}" destId="{CFC1E1C8-3FF4-4CC4-A2E7-696F38DE6C5C}" srcOrd="0" destOrd="0" presId="urn:microsoft.com/office/officeart/2005/8/layout/orgChart1"/>
    <dgm:cxn modelId="{6BEAD4C9-A148-43D0-B791-C5EB8F65EE8B}" type="presOf" srcId="{297C9565-18C9-4ED2-B96D-E4999D9FA9A8}" destId="{D058569B-747C-495F-81B9-4823FC3878EF}" srcOrd="0" destOrd="0" presId="urn:microsoft.com/office/officeart/2005/8/layout/orgChart1"/>
    <dgm:cxn modelId="{2BF136FC-BB3D-4B94-9283-030AB0600596}" type="presOf" srcId="{297C9565-18C9-4ED2-B96D-E4999D9FA9A8}" destId="{21F9F100-4099-43A9-833C-2CEBB7D633A1}" srcOrd="1" destOrd="0" presId="urn:microsoft.com/office/officeart/2005/8/layout/orgChart1"/>
    <dgm:cxn modelId="{B13E7FB0-1E4F-40C2-BE07-44497505CBB3}" srcId="{A1EDEAC1-1483-45C0-8653-740BA1A70080}" destId="{297C9565-18C9-4ED2-B96D-E4999D9FA9A8}" srcOrd="0" destOrd="0" parTransId="{47B88AC4-8682-4A25-AD80-0C3103728B49}" sibTransId="{9E1E556B-A906-423F-8A6A-DE96CCBFAE2B}"/>
    <dgm:cxn modelId="{6B0F75C1-71A7-45C4-9975-167A54E26C18}" type="presOf" srcId="{A1EDEAC1-1483-45C0-8653-740BA1A70080}" destId="{675454F9-09C2-4F39-8392-7799F1FAB6C1}" srcOrd="0" destOrd="0" presId="urn:microsoft.com/office/officeart/2005/8/layout/orgChart1"/>
    <dgm:cxn modelId="{DB10FB03-6E4C-44D5-BC42-F4C75EA6AA16}" type="presOf" srcId="{0448FFAA-8628-451D-926A-2512CA9DD3AA}" destId="{C12CAC3B-D4A1-4AC3-818A-D6BDA39E01EB}" srcOrd="1" destOrd="0" presId="urn:microsoft.com/office/officeart/2005/8/layout/orgChart1"/>
    <dgm:cxn modelId="{CBA89DC3-2DF9-4205-9E03-9A8B40C58707}" type="presOf" srcId="{47B88AC4-8682-4A25-AD80-0C3103728B49}" destId="{43D69814-11BC-4261-83A3-05C88E2BF797}" srcOrd="0" destOrd="0" presId="urn:microsoft.com/office/officeart/2005/8/layout/orgChart1"/>
    <dgm:cxn modelId="{1DED5EE2-5D50-48EB-82C4-0B6D2CF6AFAC}" type="presOf" srcId="{83357717-E5FE-413C-9BE9-406A8E5256F8}" destId="{E6B0B205-1374-4A7D-AB08-E1CD2F581BCA}" srcOrd="1" destOrd="0" presId="urn:microsoft.com/office/officeart/2005/8/layout/orgChart1"/>
    <dgm:cxn modelId="{B8C82347-D8C6-4CB3-B5BB-197E8EF17589}" type="presOf" srcId="{996040CC-DA76-4F4D-8885-56FFDC52F9DA}" destId="{1DC72ADF-7726-4908-AED7-A47FF131B52A}" srcOrd="0" destOrd="0" presId="urn:microsoft.com/office/officeart/2005/8/layout/orgChart1"/>
    <dgm:cxn modelId="{E04D170B-40DD-47B0-A79D-6D7093C525D5}" type="presParOf" srcId="{10C7F21C-D026-4E50-B39E-3872CB5B55C6}" destId="{0DBC08D7-17D2-4D30-ADCE-1FEF239E3064}" srcOrd="0" destOrd="0" presId="urn:microsoft.com/office/officeart/2005/8/layout/orgChart1"/>
    <dgm:cxn modelId="{BF730C0D-FC3F-4024-8AF7-5B46141753E3}" type="presParOf" srcId="{0DBC08D7-17D2-4D30-ADCE-1FEF239E3064}" destId="{B3D4E877-B8FB-4B8A-8609-37FFD5496176}" srcOrd="0" destOrd="0" presId="urn:microsoft.com/office/officeart/2005/8/layout/orgChart1"/>
    <dgm:cxn modelId="{5BDA9124-0B1D-4159-B967-584716B7635A}" type="presParOf" srcId="{B3D4E877-B8FB-4B8A-8609-37FFD5496176}" destId="{675454F9-09C2-4F39-8392-7799F1FAB6C1}" srcOrd="0" destOrd="0" presId="urn:microsoft.com/office/officeart/2005/8/layout/orgChart1"/>
    <dgm:cxn modelId="{AC1368CC-AB9B-4674-81F5-A028A4566FE7}" type="presParOf" srcId="{B3D4E877-B8FB-4B8A-8609-37FFD5496176}" destId="{46C8CE4C-0C47-470A-90E7-A64A0FCE94DB}" srcOrd="1" destOrd="0" presId="urn:microsoft.com/office/officeart/2005/8/layout/orgChart1"/>
    <dgm:cxn modelId="{EB0C22DD-F3A9-4B1F-A669-50101230B1FF}" type="presParOf" srcId="{0DBC08D7-17D2-4D30-ADCE-1FEF239E3064}" destId="{BA91C54D-378E-4FFA-9DAD-9F8FD3533255}" srcOrd="1" destOrd="0" presId="urn:microsoft.com/office/officeart/2005/8/layout/orgChart1"/>
    <dgm:cxn modelId="{37F86602-35A7-4D76-BF5F-6056981A6C68}" type="presParOf" srcId="{BA91C54D-378E-4FFA-9DAD-9F8FD3533255}" destId="{1DC72ADF-7726-4908-AED7-A47FF131B52A}" srcOrd="0" destOrd="0" presId="urn:microsoft.com/office/officeart/2005/8/layout/orgChart1"/>
    <dgm:cxn modelId="{F65460A6-1184-4872-BF31-0E21F608BD9F}" type="presParOf" srcId="{BA91C54D-378E-4FFA-9DAD-9F8FD3533255}" destId="{5A43BE33-49A0-4423-BBA5-146A2F16DD20}" srcOrd="1" destOrd="0" presId="urn:microsoft.com/office/officeart/2005/8/layout/orgChart1"/>
    <dgm:cxn modelId="{C8DEC20C-216C-4D8E-A2DD-EB87F4284E2C}" type="presParOf" srcId="{5A43BE33-49A0-4423-BBA5-146A2F16DD20}" destId="{D7BD7EF3-365E-4615-A7DE-1C4B3B0C2175}" srcOrd="0" destOrd="0" presId="urn:microsoft.com/office/officeart/2005/8/layout/orgChart1"/>
    <dgm:cxn modelId="{CAB35D65-5795-490D-A06D-87AD4202024E}" type="presParOf" srcId="{D7BD7EF3-365E-4615-A7DE-1C4B3B0C2175}" destId="{64EAF49D-906D-4FB8-B57D-72D66C631DC1}" srcOrd="0" destOrd="0" presId="urn:microsoft.com/office/officeart/2005/8/layout/orgChart1"/>
    <dgm:cxn modelId="{16E9290D-6BD6-4882-8146-2322C6FCC779}" type="presParOf" srcId="{D7BD7EF3-365E-4615-A7DE-1C4B3B0C2175}" destId="{E6B0B205-1374-4A7D-AB08-E1CD2F581BCA}" srcOrd="1" destOrd="0" presId="urn:microsoft.com/office/officeart/2005/8/layout/orgChart1"/>
    <dgm:cxn modelId="{437E0892-FFC1-4B90-BEA8-255D057B657D}" type="presParOf" srcId="{5A43BE33-49A0-4423-BBA5-146A2F16DD20}" destId="{E0F505A0-1F50-44FF-8260-AB43A20E3EA9}" srcOrd="1" destOrd="0" presId="urn:microsoft.com/office/officeart/2005/8/layout/orgChart1"/>
    <dgm:cxn modelId="{8A81F9E4-F727-44DC-B369-2CC4B0B7CD7F}" type="presParOf" srcId="{5A43BE33-49A0-4423-BBA5-146A2F16DD20}" destId="{873CBD6C-004E-4726-9C59-E7577A52A47A}" srcOrd="2" destOrd="0" presId="urn:microsoft.com/office/officeart/2005/8/layout/orgChart1"/>
    <dgm:cxn modelId="{612B15CD-20FD-4A34-AF36-CF5020384116}" type="presParOf" srcId="{BA91C54D-378E-4FFA-9DAD-9F8FD3533255}" destId="{CFC1E1C8-3FF4-4CC4-A2E7-696F38DE6C5C}" srcOrd="2" destOrd="0" presId="urn:microsoft.com/office/officeart/2005/8/layout/orgChart1"/>
    <dgm:cxn modelId="{78FD71A8-F34F-44B0-91C2-CA8A05D06322}" type="presParOf" srcId="{BA91C54D-378E-4FFA-9DAD-9F8FD3533255}" destId="{E99050F4-AB04-4301-8B7D-B6952B7A0DC9}" srcOrd="3" destOrd="0" presId="urn:microsoft.com/office/officeart/2005/8/layout/orgChart1"/>
    <dgm:cxn modelId="{C03FEAD7-9672-45C6-A2C3-7817685A769B}" type="presParOf" srcId="{E99050F4-AB04-4301-8B7D-B6952B7A0DC9}" destId="{1A4C5C35-C661-401E-B921-C26655526F54}" srcOrd="0" destOrd="0" presId="urn:microsoft.com/office/officeart/2005/8/layout/orgChart1"/>
    <dgm:cxn modelId="{3B411754-1B5D-4EED-820E-02E57774B1CF}" type="presParOf" srcId="{1A4C5C35-C661-401E-B921-C26655526F54}" destId="{01B9EDB9-15D2-4E2F-AECD-FF0766BCCF1A}" srcOrd="0" destOrd="0" presId="urn:microsoft.com/office/officeart/2005/8/layout/orgChart1"/>
    <dgm:cxn modelId="{90544E88-F238-489D-B556-D2FAB2B442D8}" type="presParOf" srcId="{1A4C5C35-C661-401E-B921-C26655526F54}" destId="{C12CAC3B-D4A1-4AC3-818A-D6BDA39E01EB}" srcOrd="1" destOrd="0" presId="urn:microsoft.com/office/officeart/2005/8/layout/orgChart1"/>
    <dgm:cxn modelId="{56CF0BF1-7276-441D-AA78-432AE2386C4B}" type="presParOf" srcId="{E99050F4-AB04-4301-8B7D-B6952B7A0DC9}" destId="{23BF73FA-0AA9-448B-B623-593691CB6125}" srcOrd="1" destOrd="0" presId="urn:microsoft.com/office/officeart/2005/8/layout/orgChart1"/>
    <dgm:cxn modelId="{F1CD85F5-6114-4D7C-B402-FB0A8EAB1912}" type="presParOf" srcId="{E99050F4-AB04-4301-8B7D-B6952B7A0DC9}" destId="{0F1955B4-07D9-4F21-BB47-4EB610F25DD3}" srcOrd="2" destOrd="0" presId="urn:microsoft.com/office/officeart/2005/8/layout/orgChart1"/>
    <dgm:cxn modelId="{126E15E8-1211-4A6B-B31A-BF0552E1C756}" type="presParOf" srcId="{0DBC08D7-17D2-4D30-ADCE-1FEF239E3064}" destId="{82096359-060C-4A36-ACFD-BA4DC020FD1F}" srcOrd="2" destOrd="0" presId="urn:microsoft.com/office/officeart/2005/8/layout/orgChart1"/>
    <dgm:cxn modelId="{B0CB9AC4-8F26-4622-A4CB-2DBBD4B92B6A}" type="presParOf" srcId="{82096359-060C-4A36-ACFD-BA4DC020FD1F}" destId="{43D69814-11BC-4261-83A3-05C88E2BF797}" srcOrd="0" destOrd="0" presId="urn:microsoft.com/office/officeart/2005/8/layout/orgChart1"/>
    <dgm:cxn modelId="{D522D0C9-60F8-401B-98BF-EB373EB6D6B6}" type="presParOf" srcId="{82096359-060C-4A36-ACFD-BA4DC020FD1F}" destId="{ECC1DB06-E72A-4011-BFA3-741FB6A469AE}" srcOrd="1" destOrd="0" presId="urn:microsoft.com/office/officeart/2005/8/layout/orgChart1"/>
    <dgm:cxn modelId="{E5AA4965-A54E-4E04-B4C2-CB5B8ACB465B}" type="presParOf" srcId="{ECC1DB06-E72A-4011-BFA3-741FB6A469AE}" destId="{F3C978C1-9314-493F-ABF2-8F5656836C34}" srcOrd="0" destOrd="0" presId="urn:microsoft.com/office/officeart/2005/8/layout/orgChart1"/>
    <dgm:cxn modelId="{93A586B3-5E17-4F62-856B-4EA2A6B8AB40}" type="presParOf" srcId="{F3C978C1-9314-493F-ABF2-8F5656836C34}" destId="{D058569B-747C-495F-81B9-4823FC3878EF}" srcOrd="0" destOrd="0" presId="urn:microsoft.com/office/officeart/2005/8/layout/orgChart1"/>
    <dgm:cxn modelId="{0201EC4B-F697-4299-B103-FBDBBD8CE028}" type="presParOf" srcId="{F3C978C1-9314-493F-ABF2-8F5656836C34}" destId="{21F9F100-4099-43A9-833C-2CEBB7D633A1}" srcOrd="1" destOrd="0" presId="urn:microsoft.com/office/officeart/2005/8/layout/orgChart1"/>
    <dgm:cxn modelId="{BA6BF888-3B6E-4D3F-8782-BA12BAE44B7E}" type="presParOf" srcId="{ECC1DB06-E72A-4011-BFA3-741FB6A469AE}" destId="{CF6AA967-D70B-442D-9102-4E784EE6D172}" srcOrd="1" destOrd="0" presId="urn:microsoft.com/office/officeart/2005/8/layout/orgChart1"/>
    <dgm:cxn modelId="{BD94B459-C2BE-4F78-86EA-121649C0596D}" type="presParOf" srcId="{ECC1DB06-E72A-4011-BFA3-741FB6A469AE}" destId="{E4BB0551-4858-4FE6-8D3F-AD88ED8590B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B412F64-3EA0-46A5-9800-6273F00894E1}" type="doc">
      <dgm:prSet loTypeId="urn:microsoft.com/office/officeart/2005/8/layout/hList9" loCatId="list" qsTypeId="urn:microsoft.com/office/officeart/2005/8/quickstyle/3d2" qsCatId="3D" csTypeId="urn:microsoft.com/office/officeart/2005/8/colors/colorful1#2" csCatId="colorful" phldr="1"/>
      <dgm:spPr/>
      <dgm:t>
        <a:bodyPr/>
        <a:lstStyle/>
        <a:p>
          <a:endParaRPr lang="es-CO"/>
        </a:p>
      </dgm:t>
    </dgm:pt>
    <dgm:pt modelId="{710B406B-1B61-4268-81DE-2EA4D858064A}">
      <dgm:prSet phldrT="[Texto]"/>
      <dgm:spPr/>
      <dgm:t>
        <a:bodyPr/>
        <a:lstStyle/>
        <a:p>
          <a:r>
            <a:rPr lang="es-ES" dirty="0" smtClean="0"/>
            <a:t>Ley 1266 del 2008:  Art. 3º</a:t>
          </a:r>
          <a:endParaRPr lang="es-CO" dirty="0"/>
        </a:p>
      </dgm:t>
    </dgm:pt>
    <dgm:pt modelId="{9E376138-6906-478E-A698-0332F07EEE52}" type="parTrans" cxnId="{0516E6A9-7ADD-4C1F-B36C-46C2F61906B3}">
      <dgm:prSet/>
      <dgm:spPr/>
      <dgm:t>
        <a:bodyPr/>
        <a:lstStyle/>
        <a:p>
          <a:endParaRPr lang="es-CO"/>
        </a:p>
      </dgm:t>
    </dgm:pt>
    <dgm:pt modelId="{ADD6E156-5790-4783-93E0-C7AADA9CEB56}" type="sibTrans" cxnId="{0516E6A9-7ADD-4C1F-B36C-46C2F61906B3}">
      <dgm:prSet/>
      <dgm:spPr/>
      <dgm:t>
        <a:bodyPr/>
        <a:lstStyle/>
        <a:p>
          <a:endParaRPr lang="es-CO"/>
        </a:p>
      </dgm:t>
    </dgm:pt>
    <dgm:pt modelId="{380BFDA6-3C31-4328-8AA0-9BBA3F13C175}">
      <dgm:prSet custT="1"/>
      <dgm:spPr/>
      <dgm:t>
        <a:bodyPr/>
        <a:lstStyle/>
        <a:p>
          <a:r>
            <a:rPr lang="es-CO" sz="1700" dirty="0" smtClean="0"/>
            <a:t>g) </a:t>
          </a:r>
          <a:r>
            <a:rPr lang="es-CO" sz="1700" b="1" dirty="0" smtClean="0"/>
            <a:t>Dato semiprivado</a:t>
          </a:r>
          <a:r>
            <a:rPr lang="es-CO" sz="1700" dirty="0" smtClean="0"/>
            <a:t>: es el que no naturaleza intima, ni pública y cuyo conocimiento puede interesarle no sólo al titular sino a un grupo de personas. </a:t>
          </a:r>
          <a:endParaRPr lang="es-CO" sz="1700" dirty="0"/>
        </a:p>
      </dgm:t>
    </dgm:pt>
    <dgm:pt modelId="{18C15392-8C4D-4BFC-BB44-8CCEBACBEA9F}" type="parTrans" cxnId="{B6B9B0AD-FCEC-4D81-9BDD-9CB396FA8BFF}">
      <dgm:prSet/>
      <dgm:spPr/>
      <dgm:t>
        <a:bodyPr/>
        <a:lstStyle/>
        <a:p>
          <a:endParaRPr lang="es-CO"/>
        </a:p>
      </dgm:t>
    </dgm:pt>
    <dgm:pt modelId="{A6ACBD38-B9B7-4EDF-AB02-5EA00F6BC0FF}" type="sibTrans" cxnId="{B6B9B0AD-FCEC-4D81-9BDD-9CB396FA8BFF}">
      <dgm:prSet/>
      <dgm:spPr/>
      <dgm:t>
        <a:bodyPr/>
        <a:lstStyle/>
        <a:p>
          <a:endParaRPr lang="es-CO"/>
        </a:p>
      </dgm:t>
    </dgm:pt>
    <dgm:pt modelId="{60F969D5-C2B0-4584-BCFF-3FF9F86037E7}">
      <dgm:prSet custT="1"/>
      <dgm:spPr/>
      <dgm:t>
        <a:bodyPr/>
        <a:lstStyle/>
        <a:p>
          <a:r>
            <a:rPr lang="es-CO" sz="1800" dirty="0" smtClean="0"/>
            <a:t>h) </a:t>
          </a:r>
          <a:r>
            <a:rPr lang="es-CO" sz="1800" b="1" dirty="0" smtClean="0"/>
            <a:t>Dato privado</a:t>
          </a:r>
          <a:r>
            <a:rPr lang="es-CO" sz="1800" dirty="0" smtClean="0"/>
            <a:t>: por su naturaleza intima o reservada sólo le es pertinente al titular. </a:t>
          </a:r>
          <a:endParaRPr lang="es-CO" sz="1800" dirty="0"/>
        </a:p>
      </dgm:t>
    </dgm:pt>
    <dgm:pt modelId="{CCA0110A-648F-49AF-9830-1D9237E3527C}" type="sibTrans" cxnId="{D3C965F7-B2D0-42D5-ABA5-74581F0B66F6}">
      <dgm:prSet/>
      <dgm:spPr/>
      <dgm:t>
        <a:bodyPr/>
        <a:lstStyle/>
        <a:p>
          <a:endParaRPr lang="es-CO"/>
        </a:p>
      </dgm:t>
    </dgm:pt>
    <dgm:pt modelId="{F1EA4DD6-9B79-42D6-ACF6-D11E87FF665E}" type="parTrans" cxnId="{D3C965F7-B2D0-42D5-ABA5-74581F0B66F6}">
      <dgm:prSet/>
      <dgm:spPr/>
      <dgm:t>
        <a:bodyPr/>
        <a:lstStyle/>
        <a:p>
          <a:endParaRPr lang="es-CO"/>
        </a:p>
      </dgm:t>
    </dgm:pt>
    <dgm:pt modelId="{6905A450-60F7-4DB3-AC10-15B7FC2567D0}" type="pres">
      <dgm:prSet presAssocID="{4B412F64-3EA0-46A5-9800-6273F00894E1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s-CO"/>
        </a:p>
      </dgm:t>
    </dgm:pt>
    <dgm:pt modelId="{D2CC4339-4CAE-4FC9-8731-E88B8FBCDE15}" type="pres">
      <dgm:prSet presAssocID="{710B406B-1B61-4268-81DE-2EA4D858064A}" presName="posSpace" presStyleCnt="0"/>
      <dgm:spPr/>
    </dgm:pt>
    <dgm:pt modelId="{24E5EFF5-1668-4049-BA39-8EAA437768FD}" type="pres">
      <dgm:prSet presAssocID="{710B406B-1B61-4268-81DE-2EA4D858064A}" presName="vertFlow" presStyleCnt="0"/>
      <dgm:spPr/>
    </dgm:pt>
    <dgm:pt modelId="{6082F446-CADE-44AF-AB4D-DC15B1C26D33}" type="pres">
      <dgm:prSet presAssocID="{710B406B-1B61-4268-81DE-2EA4D858064A}" presName="topSpace" presStyleCnt="0"/>
      <dgm:spPr/>
    </dgm:pt>
    <dgm:pt modelId="{2F714748-D66F-42B7-BD1A-0FCD5A46D5B0}" type="pres">
      <dgm:prSet presAssocID="{710B406B-1B61-4268-81DE-2EA4D858064A}" presName="firstComp" presStyleCnt="0"/>
      <dgm:spPr/>
    </dgm:pt>
    <dgm:pt modelId="{F893DF16-09E0-43C6-9F97-D1C9549E0151}" type="pres">
      <dgm:prSet presAssocID="{710B406B-1B61-4268-81DE-2EA4D858064A}" presName="firstChild" presStyleLbl="bgAccFollowNode1" presStyleIdx="0" presStyleCnt="2" custScaleX="83994"/>
      <dgm:spPr/>
      <dgm:t>
        <a:bodyPr/>
        <a:lstStyle/>
        <a:p>
          <a:endParaRPr lang="es-CO"/>
        </a:p>
      </dgm:t>
    </dgm:pt>
    <dgm:pt modelId="{7229A829-8D0F-41A6-875A-0FC199D1B145}" type="pres">
      <dgm:prSet presAssocID="{710B406B-1B61-4268-81DE-2EA4D858064A}" presName="firstChildTx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AE29E46-A1C8-4948-AF5A-71349BFFDB25}" type="pres">
      <dgm:prSet presAssocID="{60F969D5-C2B0-4584-BCFF-3FF9F86037E7}" presName="comp" presStyleCnt="0"/>
      <dgm:spPr/>
    </dgm:pt>
    <dgm:pt modelId="{148425A4-9C95-4DEC-B7C3-57258C682439}" type="pres">
      <dgm:prSet presAssocID="{60F969D5-C2B0-4584-BCFF-3FF9F86037E7}" presName="child" presStyleLbl="bgAccFollowNode1" presStyleIdx="1" presStyleCnt="2" custScaleX="83117"/>
      <dgm:spPr/>
      <dgm:t>
        <a:bodyPr/>
        <a:lstStyle/>
        <a:p>
          <a:endParaRPr lang="es-CO"/>
        </a:p>
      </dgm:t>
    </dgm:pt>
    <dgm:pt modelId="{92FFCCA2-2A55-4178-870D-AE24997BDD16}" type="pres">
      <dgm:prSet presAssocID="{60F969D5-C2B0-4584-BCFF-3FF9F86037E7}" presName="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F1337B6-E6F0-4C6A-B3D1-72C56594F502}" type="pres">
      <dgm:prSet presAssocID="{710B406B-1B61-4268-81DE-2EA4D858064A}" presName="negSpace" presStyleCnt="0"/>
      <dgm:spPr/>
    </dgm:pt>
    <dgm:pt modelId="{F5628A32-D8F0-47C8-85C6-EA88D0335AC9}" type="pres">
      <dgm:prSet presAssocID="{710B406B-1B61-4268-81DE-2EA4D858064A}" presName="circle" presStyleLbl="node1" presStyleIdx="0" presStyleCnt="1" custScaleX="88856" custScaleY="78523" custLinFactNeighborX="21050" custLinFactNeighborY="-1386"/>
      <dgm:spPr/>
      <dgm:t>
        <a:bodyPr/>
        <a:lstStyle/>
        <a:p>
          <a:endParaRPr lang="es-CO"/>
        </a:p>
      </dgm:t>
    </dgm:pt>
  </dgm:ptLst>
  <dgm:cxnLst>
    <dgm:cxn modelId="{0ED4AF5F-4AE1-4380-BCC4-6618FCCC4699}" type="presOf" srcId="{60F969D5-C2B0-4584-BCFF-3FF9F86037E7}" destId="{148425A4-9C95-4DEC-B7C3-57258C682439}" srcOrd="0" destOrd="0" presId="urn:microsoft.com/office/officeart/2005/8/layout/hList9"/>
    <dgm:cxn modelId="{B6B9B0AD-FCEC-4D81-9BDD-9CB396FA8BFF}" srcId="{710B406B-1B61-4268-81DE-2EA4D858064A}" destId="{380BFDA6-3C31-4328-8AA0-9BBA3F13C175}" srcOrd="0" destOrd="0" parTransId="{18C15392-8C4D-4BFC-BB44-8CCEBACBEA9F}" sibTransId="{A6ACBD38-B9B7-4EDF-AB02-5EA00F6BC0FF}"/>
    <dgm:cxn modelId="{725B8D6E-F4FE-4007-9912-E9F5E6C7798E}" type="presOf" srcId="{710B406B-1B61-4268-81DE-2EA4D858064A}" destId="{F5628A32-D8F0-47C8-85C6-EA88D0335AC9}" srcOrd="0" destOrd="0" presId="urn:microsoft.com/office/officeart/2005/8/layout/hList9"/>
    <dgm:cxn modelId="{32C1D8F5-FC90-495C-98EF-7601ABCCCC23}" type="presOf" srcId="{4B412F64-3EA0-46A5-9800-6273F00894E1}" destId="{6905A450-60F7-4DB3-AC10-15B7FC2567D0}" srcOrd="0" destOrd="0" presId="urn:microsoft.com/office/officeart/2005/8/layout/hList9"/>
    <dgm:cxn modelId="{0516E6A9-7ADD-4C1F-B36C-46C2F61906B3}" srcId="{4B412F64-3EA0-46A5-9800-6273F00894E1}" destId="{710B406B-1B61-4268-81DE-2EA4D858064A}" srcOrd="0" destOrd="0" parTransId="{9E376138-6906-478E-A698-0332F07EEE52}" sibTransId="{ADD6E156-5790-4783-93E0-C7AADA9CEB56}"/>
    <dgm:cxn modelId="{5087546F-B6A1-41F0-B9FC-24771992BD26}" type="presOf" srcId="{380BFDA6-3C31-4328-8AA0-9BBA3F13C175}" destId="{7229A829-8D0F-41A6-875A-0FC199D1B145}" srcOrd="1" destOrd="0" presId="urn:microsoft.com/office/officeart/2005/8/layout/hList9"/>
    <dgm:cxn modelId="{D3C965F7-B2D0-42D5-ABA5-74581F0B66F6}" srcId="{710B406B-1B61-4268-81DE-2EA4D858064A}" destId="{60F969D5-C2B0-4584-BCFF-3FF9F86037E7}" srcOrd="1" destOrd="0" parTransId="{F1EA4DD6-9B79-42D6-ACF6-D11E87FF665E}" sibTransId="{CCA0110A-648F-49AF-9830-1D9237E3527C}"/>
    <dgm:cxn modelId="{00932E57-C56B-4663-B9DE-68F41731B5A4}" type="presOf" srcId="{380BFDA6-3C31-4328-8AA0-9BBA3F13C175}" destId="{F893DF16-09E0-43C6-9F97-D1C9549E0151}" srcOrd="0" destOrd="0" presId="urn:microsoft.com/office/officeart/2005/8/layout/hList9"/>
    <dgm:cxn modelId="{2A426A0A-0AE0-43E5-ADA3-8821197AA2F6}" type="presOf" srcId="{60F969D5-C2B0-4584-BCFF-3FF9F86037E7}" destId="{92FFCCA2-2A55-4178-870D-AE24997BDD16}" srcOrd="1" destOrd="0" presId="urn:microsoft.com/office/officeart/2005/8/layout/hList9"/>
    <dgm:cxn modelId="{FFF4D60A-0ACF-4624-95B1-628926423C8A}" type="presParOf" srcId="{6905A450-60F7-4DB3-AC10-15B7FC2567D0}" destId="{D2CC4339-4CAE-4FC9-8731-E88B8FBCDE15}" srcOrd="0" destOrd="0" presId="urn:microsoft.com/office/officeart/2005/8/layout/hList9"/>
    <dgm:cxn modelId="{0BF354BF-0D74-47E0-BAEB-4036C78EA1BB}" type="presParOf" srcId="{6905A450-60F7-4DB3-AC10-15B7FC2567D0}" destId="{24E5EFF5-1668-4049-BA39-8EAA437768FD}" srcOrd="1" destOrd="0" presId="urn:microsoft.com/office/officeart/2005/8/layout/hList9"/>
    <dgm:cxn modelId="{95B36476-0A09-4DD5-A9D6-F0DC8864DAD0}" type="presParOf" srcId="{24E5EFF5-1668-4049-BA39-8EAA437768FD}" destId="{6082F446-CADE-44AF-AB4D-DC15B1C26D33}" srcOrd="0" destOrd="0" presId="urn:microsoft.com/office/officeart/2005/8/layout/hList9"/>
    <dgm:cxn modelId="{B2D5FF98-FBCB-4402-AF11-BF41371F6B7D}" type="presParOf" srcId="{24E5EFF5-1668-4049-BA39-8EAA437768FD}" destId="{2F714748-D66F-42B7-BD1A-0FCD5A46D5B0}" srcOrd="1" destOrd="0" presId="urn:microsoft.com/office/officeart/2005/8/layout/hList9"/>
    <dgm:cxn modelId="{98C27D03-D230-46CA-B510-CAE4D6FA5721}" type="presParOf" srcId="{2F714748-D66F-42B7-BD1A-0FCD5A46D5B0}" destId="{F893DF16-09E0-43C6-9F97-D1C9549E0151}" srcOrd="0" destOrd="0" presId="urn:microsoft.com/office/officeart/2005/8/layout/hList9"/>
    <dgm:cxn modelId="{E0A9B23F-72DB-42AB-A34C-DAE6DD2CFFE5}" type="presParOf" srcId="{2F714748-D66F-42B7-BD1A-0FCD5A46D5B0}" destId="{7229A829-8D0F-41A6-875A-0FC199D1B145}" srcOrd="1" destOrd="0" presId="urn:microsoft.com/office/officeart/2005/8/layout/hList9"/>
    <dgm:cxn modelId="{8E0A103C-C6D3-41CB-903F-99986B626330}" type="presParOf" srcId="{24E5EFF5-1668-4049-BA39-8EAA437768FD}" destId="{4AE29E46-A1C8-4948-AF5A-71349BFFDB25}" srcOrd="2" destOrd="0" presId="urn:microsoft.com/office/officeart/2005/8/layout/hList9"/>
    <dgm:cxn modelId="{AC537D2A-7568-45FF-896D-34372882A457}" type="presParOf" srcId="{4AE29E46-A1C8-4948-AF5A-71349BFFDB25}" destId="{148425A4-9C95-4DEC-B7C3-57258C682439}" srcOrd="0" destOrd="0" presId="urn:microsoft.com/office/officeart/2005/8/layout/hList9"/>
    <dgm:cxn modelId="{44744BB7-990F-4248-A7D4-AD4A1F2E8046}" type="presParOf" srcId="{4AE29E46-A1C8-4948-AF5A-71349BFFDB25}" destId="{92FFCCA2-2A55-4178-870D-AE24997BDD16}" srcOrd="1" destOrd="0" presId="urn:microsoft.com/office/officeart/2005/8/layout/hList9"/>
    <dgm:cxn modelId="{549D73CA-9FF5-4317-BE7F-A8CB7BD197B8}" type="presParOf" srcId="{6905A450-60F7-4DB3-AC10-15B7FC2567D0}" destId="{AF1337B6-E6F0-4C6A-B3D1-72C56594F502}" srcOrd="2" destOrd="0" presId="urn:microsoft.com/office/officeart/2005/8/layout/hList9"/>
    <dgm:cxn modelId="{2278E9D3-40FC-4937-BB3C-BB601F67474F}" type="presParOf" srcId="{6905A450-60F7-4DB3-AC10-15B7FC2567D0}" destId="{F5628A32-D8F0-47C8-85C6-EA88D0335AC9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C74F0B1-0890-4F87-9471-23AB6F90E2EA}" type="doc">
      <dgm:prSet loTypeId="urn:microsoft.com/office/officeart/2005/8/layout/cycle2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CO"/>
        </a:p>
      </dgm:t>
    </dgm:pt>
    <dgm:pt modelId="{FD75CE54-30DE-4BFF-90FE-0A797692F126}">
      <dgm:prSet phldrT="[Texto]"/>
      <dgm:spPr/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Dato privado</a:t>
          </a:r>
          <a:endParaRPr lang="es-CO" dirty="0">
            <a:solidFill>
              <a:schemeClr val="tx1"/>
            </a:solidFill>
          </a:endParaRPr>
        </a:p>
      </dgm:t>
    </dgm:pt>
    <dgm:pt modelId="{6F0E9C17-87BC-48E6-BFE5-1157171B23F2}" type="parTrans" cxnId="{F48A1BCC-9C25-4424-8154-91B6F1A2B814}">
      <dgm:prSet/>
      <dgm:spPr/>
      <dgm:t>
        <a:bodyPr/>
        <a:lstStyle/>
        <a:p>
          <a:endParaRPr lang="es-CO"/>
        </a:p>
      </dgm:t>
    </dgm:pt>
    <dgm:pt modelId="{1BCAFCA0-8043-437C-9DA6-70C87F211F2B}" type="sibTrans" cxnId="{F48A1BCC-9C25-4424-8154-91B6F1A2B814}">
      <dgm:prSet/>
      <dgm:spPr/>
      <dgm:t>
        <a:bodyPr/>
        <a:lstStyle/>
        <a:p>
          <a:endParaRPr lang="es-CO"/>
        </a:p>
      </dgm:t>
    </dgm:pt>
    <dgm:pt modelId="{A6831896-F2FF-4A4A-B4EE-802781822D76}">
      <dgm:prSet phldrT="[Texto]"/>
      <dgm:spPr/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Dato público</a:t>
          </a:r>
          <a:endParaRPr lang="es-CO" dirty="0">
            <a:solidFill>
              <a:schemeClr val="tx1"/>
            </a:solidFill>
          </a:endParaRPr>
        </a:p>
      </dgm:t>
    </dgm:pt>
    <dgm:pt modelId="{5C5F02EE-AB53-40FF-B9C7-9752C6177B3C}" type="parTrans" cxnId="{A8FA8953-13AC-4339-9070-4DEC87572D82}">
      <dgm:prSet/>
      <dgm:spPr/>
      <dgm:t>
        <a:bodyPr/>
        <a:lstStyle/>
        <a:p>
          <a:endParaRPr lang="es-CO"/>
        </a:p>
      </dgm:t>
    </dgm:pt>
    <dgm:pt modelId="{ED41A871-A3A1-4A5D-BDF1-9DC1B913F926}" type="sibTrans" cxnId="{A8FA8953-13AC-4339-9070-4DEC87572D82}">
      <dgm:prSet/>
      <dgm:spPr/>
      <dgm:t>
        <a:bodyPr/>
        <a:lstStyle/>
        <a:p>
          <a:endParaRPr lang="es-CO"/>
        </a:p>
      </dgm:t>
    </dgm:pt>
    <dgm:pt modelId="{366F9065-FB3B-40F4-B8F6-9A26B76D2A9A}">
      <dgm:prSet phldrT="[Texto]"/>
      <dgm:spPr/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Dato semiprivado</a:t>
          </a:r>
          <a:endParaRPr lang="es-CO" dirty="0">
            <a:solidFill>
              <a:schemeClr val="tx1"/>
            </a:solidFill>
          </a:endParaRPr>
        </a:p>
      </dgm:t>
    </dgm:pt>
    <dgm:pt modelId="{E17D85DA-6E44-43FA-A442-9A8D50AAF1D5}" type="parTrans" cxnId="{E9464481-803E-48AD-87C8-473E598C25B2}">
      <dgm:prSet/>
      <dgm:spPr/>
      <dgm:t>
        <a:bodyPr/>
        <a:lstStyle/>
        <a:p>
          <a:endParaRPr lang="es-CO"/>
        </a:p>
      </dgm:t>
    </dgm:pt>
    <dgm:pt modelId="{AFCC8568-810B-4206-98F0-E5FAAE9D9EE9}" type="sibTrans" cxnId="{E9464481-803E-48AD-87C8-473E598C25B2}">
      <dgm:prSet/>
      <dgm:spPr/>
      <dgm:t>
        <a:bodyPr/>
        <a:lstStyle/>
        <a:p>
          <a:endParaRPr lang="es-CO"/>
        </a:p>
      </dgm:t>
    </dgm:pt>
    <dgm:pt modelId="{76F508FF-8720-4C82-8C24-DD2CE8E1A1DC}" type="pres">
      <dgm:prSet presAssocID="{AC74F0B1-0890-4F87-9471-23AB6F90E2E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8407D01A-2510-4026-9C76-D2C8EA608B66}" type="pres">
      <dgm:prSet presAssocID="{FD75CE54-30DE-4BFF-90FE-0A797692F12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B987B61-CEBC-4E54-A919-5901208D8A6F}" type="pres">
      <dgm:prSet presAssocID="{1BCAFCA0-8043-437C-9DA6-70C87F211F2B}" presName="sibTrans" presStyleLbl="sibTrans2D1" presStyleIdx="0" presStyleCnt="3"/>
      <dgm:spPr/>
      <dgm:t>
        <a:bodyPr/>
        <a:lstStyle/>
        <a:p>
          <a:endParaRPr lang="es-CO"/>
        </a:p>
      </dgm:t>
    </dgm:pt>
    <dgm:pt modelId="{D0E4BE73-55C4-4F3E-B337-13540EA41B0B}" type="pres">
      <dgm:prSet presAssocID="{1BCAFCA0-8043-437C-9DA6-70C87F211F2B}" presName="connectorText" presStyleLbl="sibTrans2D1" presStyleIdx="0" presStyleCnt="3"/>
      <dgm:spPr/>
      <dgm:t>
        <a:bodyPr/>
        <a:lstStyle/>
        <a:p>
          <a:endParaRPr lang="es-CO"/>
        </a:p>
      </dgm:t>
    </dgm:pt>
    <dgm:pt modelId="{CD5621FC-8825-48AD-992D-8A01072055C0}" type="pres">
      <dgm:prSet presAssocID="{A6831896-F2FF-4A4A-B4EE-802781822D7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819CCC4-4B86-497E-9457-8459EDA1D822}" type="pres">
      <dgm:prSet presAssocID="{ED41A871-A3A1-4A5D-BDF1-9DC1B913F926}" presName="sibTrans" presStyleLbl="sibTrans2D1" presStyleIdx="1" presStyleCnt="3"/>
      <dgm:spPr/>
      <dgm:t>
        <a:bodyPr/>
        <a:lstStyle/>
        <a:p>
          <a:endParaRPr lang="es-CO"/>
        </a:p>
      </dgm:t>
    </dgm:pt>
    <dgm:pt modelId="{6999D074-B5CC-4A8A-BEEA-2E526D8DB5EA}" type="pres">
      <dgm:prSet presAssocID="{ED41A871-A3A1-4A5D-BDF1-9DC1B913F926}" presName="connectorText" presStyleLbl="sibTrans2D1" presStyleIdx="1" presStyleCnt="3"/>
      <dgm:spPr/>
      <dgm:t>
        <a:bodyPr/>
        <a:lstStyle/>
        <a:p>
          <a:endParaRPr lang="es-CO"/>
        </a:p>
      </dgm:t>
    </dgm:pt>
    <dgm:pt modelId="{AF50B2FA-AA26-4DF0-915B-7C366D3246CB}" type="pres">
      <dgm:prSet presAssocID="{366F9065-FB3B-40F4-B8F6-9A26B76D2A9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B04477E-969D-4D6C-9242-B6DE88E628A9}" type="pres">
      <dgm:prSet presAssocID="{AFCC8568-810B-4206-98F0-E5FAAE9D9EE9}" presName="sibTrans" presStyleLbl="sibTrans2D1" presStyleIdx="2" presStyleCnt="3"/>
      <dgm:spPr/>
      <dgm:t>
        <a:bodyPr/>
        <a:lstStyle/>
        <a:p>
          <a:endParaRPr lang="es-CO"/>
        </a:p>
      </dgm:t>
    </dgm:pt>
    <dgm:pt modelId="{F482D55D-110A-43E1-9D6D-E1A23434E4BF}" type="pres">
      <dgm:prSet presAssocID="{AFCC8568-810B-4206-98F0-E5FAAE9D9EE9}" presName="connectorText" presStyleLbl="sibTrans2D1" presStyleIdx="2" presStyleCnt="3"/>
      <dgm:spPr/>
      <dgm:t>
        <a:bodyPr/>
        <a:lstStyle/>
        <a:p>
          <a:endParaRPr lang="es-CO"/>
        </a:p>
      </dgm:t>
    </dgm:pt>
  </dgm:ptLst>
  <dgm:cxnLst>
    <dgm:cxn modelId="{E9464481-803E-48AD-87C8-473E598C25B2}" srcId="{AC74F0B1-0890-4F87-9471-23AB6F90E2EA}" destId="{366F9065-FB3B-40F4-B8F6-9A26B76D2A9A}" srcOrd="2" destOrd="0" parTransId="{E17D85DA-6E44-43FA-A442-9A8D50AAF1D5}" sibTransId="{AFCC8568-810B-4206-98F0-E5FAAE9D9EE9}"/>
    <dgm:cxn modelId="{60A86F6D-12A3-4B30-A0BF-955E1813B007}" type="presOf" srcId="{FD75CE54-30DE-4BFF-90FE-0A797692F126}" destId="{8407D01A-2510-4026-9C76-D2C8EA608B66}" srcOrd="0" destOrd="0" presId="urn:microsoft.com/office/officeart/2005/8/layout/cycle2"/>
    <dgm:cxn modelId="{571A17B1-6B68-42AF-A8C7-9DB13FDFD0FC}" type="presOf" srcId="{AFCC8568-810B-4206-98F0-E5FAAE9D9EE9}" destId="{8B04477E-969D-4D6C-9242-B6DE88E628A9}" srcOrd="0" destOrd="0" presId="urn:microsoft.com/office/officeart/2005/8/layout/cycle2"/>
    <dgm:cxn modelId="{0A55C339-8569-4EB2-AD45-DA8A9C5F6920}" type="presOf" srcId="{AC74F0B1-0890-4F87-9471-23AB6F90E2EA}" destId="{76F508FF-8720-4C82-8C24-DD2CE8E1A1DC}" srcOrd="0" destOrd="0" presId="urn:microsoft.com/office/officeart/2005/8/layout/cycle2"/>
    <dgm:cxn modelId="{45198D3B-DC42-4A80-A1A7-370AC5A4F88F}" type="presOf" srcId="{AFCC8568-810B-4206-98F0-E5FAAE9D9EE9}" destId="{F482D55D-110A-43E1-9D6D-E1A23434E4BF}" srcOrd="1" destOrd="0" presId="urn:microsoft.com/office/officeart/2005/8/layout/cycle2"/>
    <dgm:cxn modelId="{C6F0626B-D639-4340-BDD2-44F12F15FD0F}" type="presOf" srcId="{1BCAFCA0-8043-437C-9DA6-70C87F211F2B}" destId="{D0E4BE73-55C4-4F3E-B337-13540EA41B0B}" srcOrd="1" destOrd="0" presId="urn:microsoft.com/office/officeart/2005/8/layout/cycle2"/>
    <dgm:cxn modelId="{50890C33-0DE9-4637-A095-73302000D125}" type="presOf" srcId="{1BCAFCA0-8043-437C-9DA6-70C87F211F2B}" destId="{EB987B61-CEBC-4E54-A919-5901208D8A6F}" srcOrd="0" destOrd="0" presId="urn:microsoft.com/office/officeart/2005/8/layout/cycle2"/>
    <dgm:cxn modelId="{A8FA8953-13AC-4339-9070-4DEC87572D82}" srcId="{AC74F0B1-0890-4F87-9471-23AB6F90E2EA}" destId="{A6831896-F2FF-4A4A-B4EE-802781822D76}" srcOrd="1" destOrd="0" parTransId="{5C5F02EE-AB53-40FF-B9C7-9752C6177B3C}" sibTransId="{ED41A871-A3A1-4A5D-BDF1-9DC1B913F926}"/>
    <dgm:cxn modelId="{FBE4D8E1-163D-4918-BBBC-7B78158AA8B5}" type="presOf" srcId="{A6831896-F2FF-4A4A-B4EE-802781822D76}" destId="{CD5621FC-8825-48AD-992D-8A01072055C0}" srcOrd="0" destOrd="0" presId="urn:microsoft.com/office/officeart/2005/8/layout/cycle2"/>
    <dgm:cxn modelId="{49D8A2A2-2A0C-40BF-96DC-5AC437CE39F5}" type="presOf" srcId="{ED41A871-A3A1-4A5D-BDF1-9DC1B913F926}" destId="{6999D074-B5CC-4A8A-BEEA-2E526D8DB5EA}" srcOrd="1" destOrd="0" presId="urn:microsoft.com/office/officeart/2005/8/layout/cycle2"/>
    <dgm:cxn modelId="{6E4FE644-FF39-4933-A0E8-1EA837C69A91}" type="presOf" srcId="{366F9065-FB3B-40F4-B8F6-9A26B76D2A9A}" destId="{AF50B2FA-AA26-4DF0-915B-7C366D3246CB}" srcOrd="0" destOrd="0" presId="urn:microsoft.com/office/officeart/2005/8/layout/cycle2"/>
    <dgm:cxn modelId="{3944ECD8-3E69-4839-BB97-849D559FFD9B}" type="presOf" srcId="{ED41A871-A3A1-4A5D-BDF1-9DC1B913F926}" destId="{6819CCC4-4B86-497E-9457-8459EDA1D822}" srcOrd="0" destOrd="0" presId="urn:microsoft.com/office/officeart/2005/8/layout/cycle2"/>
    <dgm:cxn modelId="{F48A1BCC-9C25-4424-8154-91B6F1A2B814}" srcId="{AC74F0B1-0890-4F87-9471-23AB6F90E2EA}" destId="{FD75CE54-30DE-4BFF-90FE-0A797692F126}" srcOrd="0" destOrd="0" parTransId="{6F0E9C17-87BC-48E6-BFE5-1157171B23F2}" sibTransId="{1BCAFCA0-8043-437C-9DA6-70C87F211F2B}"/>
    <dgm:cxn modelId="{1EE3903D-C5EF-41FE-A1ED-CF05559F000D}" type="presParOf" srcId="{76F508FF-8720-4C82-8C24-DD2CE8E1A1DC}" destId="{8407D01A-2510-4026-9C76-D2C8EA608B66}" srcOrd="0" destOrd="0" presId="urn:microsoft.com/office/officeart/2005/8/layout/cycle2"/>
    <dgm:cxn modelId="{DAE98AFA-BA4D-4769-B4F0-CB53A1C7A8C0}" type="presParOf" srcId="{76F508FF-8720-4C82-8C24-DD2CE8E1A1DC}" destId="{EB987B61-CEBC-4E54-A919-5901208D8A6F}" srcOrd="1" destOrd="0" presId="urn:microsoft.com/office/officeart/2005/8/layout/cycle2"/>
    <dgm:cxn modelId="{925FCAB6-1D5E-47C8-803C-6658860BF3A1}" type="presParOf" srcId="{EB987B61-CEBC-4E54-A919-5901208D8A6F}" destId="{D0E4BE73-55C4-4F3E-B337-13540EA41B0B}" srcOrd="0" destOrd="0" presId="urn:microsoft.com/office/officeart/2005/8/layout/cycle2"/>
    <dgm:cxn modelId="{158E80C9-3FCC-4020-9A77-147EC09FBEF5}" type="presParOf" srcId="{76F508FF-8720-4C82-8C24-DD2CE8E1A1DC}" destId="{CD5621FC-8825-48AD-992D-8A01072055C0}" srcOrd="2" destOrd="0" presId="urn:microsoft.com/office/officeart/2005/8/layout/cycle2"/>
    <dgm:cxn modelId="{356E0202-E2B6-400F-8340-DBA8AB57AE6A}" type="presParOf" srcId="{76F508FF-8720-4C82-8C24-DD2CE8E1A1DC}" destId="{6819CCC4-4B86-497E-9457-8459EDA1D822}" srcOrd="3" destOrd="0" presId="urn:microsoft.com/office/officeart/2005/8/layout/cycle2"/>
    <dgm:cxn modelId="{6C9BE57B-107A-4A90-ABCF-BAAE78BC930F}" type="presParOf" srcId="{6819CCC4-4B86-497E-9457-8459EDA1D822}" destId="{6999D074-B5CC-4A8A-BEEA-2E526D8DB5EA}" srcOrd="0" destOrd="0" presId="urn:microsoft.com/office/officeart/2005/8/layout/cycle2"/>
    <dgm:cxn modelId="{1E6C6D71-4500-4679-805A-1762DCAA61F2}" type="presParOf" srcId="{76F508FF-8720-4C82-8C24-DD2CE8E1A1DC}" destId="{AF50B2FA-AA26-4DF0-915B-7C366D3246CB}" srcOrd="4" destOrd="0" presId="urn:microsoft.com/office/officeart/2005/8/layout/cycle2"/>
    <dgm:cxn modelId="{46ADCFAD-96EC-4805-ADAF-820D83EA5C68}" type="presParOf" srcId="{76F508FF-8720-4C82-8C24-DD2CE8E1A1DC}" destId="{8B04477E-969D-4D6C-9242-B6DE88E628A9}" srcOrd="5" destOrd="0" presId="urn:microsoft.com/office/officeart/2005/8/layout/cycle2"/>
    <dgm:cxn modelId="{DC46C602-63CB-408C-BA3F-EDB685C775BB}" type="presParOf" srcId="{8B04477E-969D-4D6C-9242-B6DE88E628A9}" destId="{F482D55D-110A-43E1-9D6D-E1A23434E4B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6741CA9-5DBD-4461-9AD6-B8B7BAEC7467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DF4749B8-98FF-4B40-BE81-B2BB6D12424E}">
      <dgm:prSet phldrT="[Texto]"/>
      <dgm:spPr/>
      <dgm:t>
        <a:bodyPr/>
        <a:lstStyle/>
        <a:p>
          <a:r>
            <a:rPr lang="es-CO" dirty="0" smtClean="0"/>
            <a:t>Ley 1480 de 2011</a:t>
          </a:r>
          <a:endParaRPr lang="es-CO" dirty="0"/>
        </a:p>
      </dgm:t>
    </dgm:pt>
    <dgm:pt modelId="{7C189076-DA17-4325-ABFC-7B59D6F9848C}" type="parTrans" cxnId="{26E68A26-6055-4620-8D70-D0DCFECF8119}">
      <dgm:prSet/>
      <dgm:spPr/>
      <dgm:t>
        <a:bodyPr/>
        <a:lstStyle/>
        <a:p>
          <a:endParaRPr lang="es-CO"/>
        </a:p>
      </dgm:t>
    </dgm:pt>
    <dgm:pt modelId="{A4E9A44E-6DC0-4C39-886D-9ABCE1B32C94}" type="sibTrans" cxnId="{26E68A26-6055-4620-8D70-D0DCFECF8119}">
      <dgm:prSet/>
      <dgm:spPr/>
      <dgm:t>
        <a:bodyPr/>
        <a:lstStyle/>
        <a:p>
          <a:endParaRPr lang="es-CO"/>
        </a:p>
      </dgm:t>
    </dgm:pt>
    <dgm:pt modelId="{E8B3F07A-607D-48F2-83AD-3F2680CBE086}">
      <dgm:prSet phldrT="[Texto]"/>
      <dgm:spPr/>
      <dgm:t>
        <a:bodyPr/>
        <a:lstStyle/>
        <a:p>
          <a:r>
            <a:rPr lang="es-CO" dirty="0" smtClean="0"/>
            <a:t>Art. 1</a:t>
          </a:r>
          <a:endParaRPr lang="es-CO" dirty="0"/>
        </a:p>
      </dgm:t>
    </dgm:pt>
    <dgm:pt modelId="{63358769-F5EB-4D4F-9FBC-46BD4971D756}" type="parTrans" cxnId="{EC081143-AC8F-4CBC-B4D4-1685365C5E9F}">
      <dgm:prSet/>
      <dgm:spPr/>
      <dgm:t>
        <a:bodyPr/>
        <a:lstStyle/>
        <a:p>
          <a:endParaRPr lang="es-CO"/>
        </a:p>
      </dgm:t>
    </dgm:pt>
    <dgm:pt modelId="{41B28862-15C5-497A-AE28-D5A5349BB73B}" type="sibTrans" cxnId="{EC081143-AC8F-4CBC-B4D4-1685365C5E9F}">
      <dgm:prSet/>
      <dgm:spPr/>
      <dgm:t>
        <a:bodyPr/>
        <a:lstStyle/>
        <a:p>
          <a:endParaRPr lang="es-CO"/>
        </a:p>
      </dgm:t>
    </dgm:pt>
    <dgm:pt modelId="{6FDF1998-8485-4162-83CA-A25CD5EE09C5}">
      <dgm:prSet phldrT="[Texto]"/>
      <dgm:spPr/>
      <dgm:t>
        <a:bodyPr/>
        <a:lstStyle/>
        <a:p>
          <a:r>
            <a:rPr lang="es-CO" dirty="0" smtClean="0"/>
            <a:t>Art. 2</a:t>
          </a:r>
          <a:endParaRPr lang="es-CO" dirty="0"/>
        </a:p>
      </dgm:t>
    </dgm:pt>
    <dgm:pt modelId="{CC4E1819-AAD5-406C-9E64-439CF55705DF}" type="parTrans" cxnId="{4AC2C7DE-BCA0-4688-A6D8-B5A5D3FEF7C9}">
      <dgm:prSet/>
      <dgm:spPr/>
      <dgm:t>
        <a:bodyPr/>
        <a:lstStyle/>
        <a:p>
          <a:endParaRPr lang="es-CO"/>
        </a:p>
      </dgm:t>
    </dgm:pt>
    <dgm:pt modelId="{78503E99-A085-4A59-81BC-86B2FEE36966}" type="sibTrans" cxnId="{4AC2C7DE-BCA0-4688-A6D8-B5A5D3FEF7C9}">
      <dgm:prSet/>
      <dgm:spPr/>
      <dgm:t>
        <a:bodyPr/>
        <a:lstStyle/>
        <a:p>
          <a:endParaRPr lang="es-CO"/>
        </a:p>
      </dgm:t>
    </dgm:pt>
    <dgm:pt modelId="{974F7729-AE25-40D9-BFF9-BF2FCE9402A2}">
      <dgm:prSet phldrT="[Texto]"/>
      <dgm:spPr/>
      <dgm:t>
        <a:bodyPr/>
        <a:lstStyle/>
        <a:p>
          <a:r>
            <a:rPr lang="es-CO" dirty="0" smtClean="0"/>
            <a:t>Art. 3</a:t>
          </a:r>
          <a:endParaRPr lang="es-CO" dirty="0"/>
        </a:p>
      </dgm:t>
    </dgm:pt>
    <dgm:pt modelId="{E3880BC8-1D74-4D07-921F-E4D29224B568}" type="parTrans" cxnId="{146C11F8-7A23-45B3-9D83-4787B9C41E1D}">
      <dgm:prSet/>
      <dgm:spPr/>
      <dgm:t>
        <a:bodyPr/>
        <a:lstStyle/>
        <a:p>
          <a:endParaRPr lang="es-CO"/>
        </a:p>
      </dgm:t>
    </dgm:pt>
    <dgm:pt modelId="{A5A9AC1B-DCA5-46FA-809D-8C9E7F523E1D}" type="sibTrans" cxnId="{146C11F8-7A23-45B3-9D83-4787B9C41E1D}">
      <dgm:prSet/>
      <dgm:spPr/>
      <dgm:t>
        <a:bodyPr/>
        <a:lstStyle/>
        <a:p>
          <a:endParaRPr lang="es-CO"/>
        </a:p>
      </dgm:t>
    </dgm:pt>
    <dgm:pt modelId="{0EDBA8CE-A283-4F47-A577-875C44E8F5A2}">
      <dgm:prSet phldrT="[Texto]"/>
      <dgm:spPr/>
      <dgm:t>
        <a:bodyPr/>
        <a:lstStyle/>
        <a:p>
          <a:r>
            <a:rPr lang="es-CO" dirty="0" smtClean="0"/>
            <a:t>Art. 5</a:t>
          </a:r>
          <a:endParaRPr lang="es-CO" dirty="0"/>
        </a:p>
      </dgm:t>
    </dgm:pt>
    <dgm:pt modelId="{7F8030A4-6457-43D4-9426-3AAD6AE96ABF}" type="parTrans" cxnId="{CF04A7D1-88EA-4DAB-A9BD-9DE4622B9215}">
      <dgm:prSet/>
      <dgm:spPr/>
      <dgm:t>
        <a:bodyPr/>
        <a:lstStyle/>
        <a:p>
          <a:endParaRPr lang="es-CO"/>
        </a:p>
      </dgm:t>
    </dgm:pt>
    <dgm:pt modelId="{F9AE4A07-EA7A-478E-9244-7121C98D0AF7}" type="sibTrans" cxnId="{CF04A7D1-88EA-4DAB-A9BD-9DE4622B9215}">
      <dgm:prSet/>
      <dgm:spPr/>
      <dgm:t>
        <a:bodyPr/>
        <a:lstStyle/>
        <a:p>
          <a:endParaRPr lang="es-CO"/>
        </a:p>
      </dgm:t>
    </dgm:pt>
    <dgm:pt modelId="{B22433A6-26E7-4C3A-8FA7-45C3D56F5D44}">
      <dgm:prSet/>
      <dgm:spPr/>
      <dgm:t>
        <a:bodyPr/>
        <a:lstStyle/>
        <a:p>
          <a:r>
            <a:rPr lang="es-CO" dirty="0" smtClean="0"/>
            <a:t>Art. 50</a:t>
          </a:r>
          <a:endParaRPr lang="es-CO" dirty="0"/>
        </a:p>
      </dgm:t>
    </dgm:pt>
    <dgm:pt modelId="{7FC11DB8-04F9-49ED-A772-7AFB8CCE76EE}" type="parTrans" cxnId="{B2FC8B9D-B994-42FA-B02F-5C851EEAE9D2}">
      <dgm:prSet/>
      <dgm:spPr/>
      <dgm:t>
        <a:bodyPr/>
        <a:lstStyle/>
        <a:p>
          <a:endParaRPr lang="es-CO"/>
        </a:p>
      </dgm:t>
    </dgm:pt>
    <dgm:pt modelId="{106B20A3-2A85-4A55-97C5-2599E0785A7A}" type="sibTrans" cxnId="{B2FC8B9D-B994-42FA-B02F-5C851EEAE9D2}">
      <dgm:prSet/>
      <dgm:spPr/>
      <dgm:t>
        <a:bodyPr/>
        <a:lstStyle/>
        <a:p>
          <a:endParaRPr lang="es-CO"/>
        </a:p>
      </dgm:t>
    </dgm:pt>
    <dgm:pt modelId="{47BA673B-B9FC-42FF-9B4B-A02AF9E15B82}">
      <dgm:prSet/>
      <dgm:spPr/>
      <dgm:t>
        <a:bodyPr/>
        <a:lstStyle/>
        <a:p>
          <a:r>
            <a:rPr lang="es-CO" dirty="0" smtClean="0"/>
            <a:t>Art. 61</a:t>
          </a:r>
          <a:endParaRPr lang="es-CO" dirty="0"/>
        </a:p>
      </dgm:t>
    </dgm:pt>
    <dgm:pt modelId="{3ABF9D23-C305-4787-9181-7A36866F401F}" type="parTrans" cxnId="{D163EC10-F1F2-4AF0-A02F-18DFD6A43FF3}">
      <dgm:prSet/>
      <dgm:spPr/>
      <dgm:t>
        <a:bodyPr/>
        <a:lstStyle/>
        <a:p>
          <a:endParaRPr lang="es-CO"/>
        </a:p>
      </dgm:t>
    </dgm:pt>
    <dgm:pt modelId="{62A59457-BC0C-44C0-B90D-011EF100D664}" type="sibTrans" cxnId="{D163EC10-F1F2-4AF0-A02F-18DFD6A43FF3}">
      <dgm:prSet/>
      <dgm:spPr/>
      <dgm:t>
        <a:bodyPr/>
        <a:lstStyle/>
        <a:p>
          <a:endParaRPr lang="es-CO"/>
        </a:p>
      </dgm:t>
    </dgm:pt>
    <dgm:pt modelId="{6EBD4211-B438-4CBA-AA6A-36445781D51C}">
      <dgm:prSet/>
      <dgm:spPr/>
      <dgm:t>
        <a:bodyPr/>
        <a:lstStyle/>
        <a:p>
          <a:r>
            <a:rPr lang="es-CO" dirty="0" smtClean="0"/>
            <a:t>Art. 51</a:t>
          </a:r>
          <a:endParaRPr lang="es-CO" dirty="0"/>
        </a:p>
      </dgm:t>
    </dgm:pt>
    <dgm:pt modelId="{E6255D02-C6B4-4546-A33A-54D9644640D0}" type="parTrans" cxnId="{FCE77078-A3E9-4818-BD4E-62800057738D}">
      <dgm:prSet/>
      <dgm:spPr/>
      <dgm:t>
        <a:bodyPr/>
        <a:lstStyle/>
        <a:p>
          <a:endParaRPr lang="es-CO"/>
        </a:p>
      </dgm:t>
    </dgm:pt>
    <dgm:pt modelId="{50117614-2911-4D04-B38B-B4602989C649}" type="sibTrans" cxnId="{FCE77078-A3E9-4818-BD4E-62800057738D}">
      <dgm:prSet/>
      <dgm:spPr/>
      <dgm:t>
        <a:bodyPr/>
        <a:lstStyle/>
        <a:p>
          <a:endParaRPr lang="es-CO"/>
        </a:p>
      </dgm:t>
    </dgm:pt>
    <dgm:pt modelId="{3734548F-4217-4B6F-AAC5-7D04329555D5}">
      <dgm:prSet/>
      <dgm:spPr/>
      <dgm:t>
        <a:bodyPr/>
        <a:lstStyle/>
        <a:p>
          <a:r>
            <a:rPr lang="es-CO" dirty="0" smtClean="0"/>
            <a:t>Art. 56</a:t>
          </a:r>
          <a:endParaRPr lang="es-CO" dirty="0"/>
        </a:p>
      </dgm:t>
    </dgm:pt>
    <dgm:pt modelId="{FAAA352F-9ECD-4340-9C25-86CC6EF4A468}" type="parTrans" cxnId="{20391BB8-6576-4680-BCBB-03FEE677DCE6}">
      <dgm:prSet/>
      <dgm:spPr/>
      <dgm:t>
        <a:bodyPr/>
        <a:lstStyle/>
        <a:p>
          <a:endParaRPr lang="es-CO"/>
        </a:p>
      </dgm:t>
    </dgm:pt>
    <dgm:pt modelId="{81CC75C5-F280-44DF-BD6D-B05BBBE1A68D}" type="sibTrans" cxnId="{20391BB8-6576-4680-BCBB-03FEE677DCE6}">
      <dgm:prSet/>
      <dgm:spPr/>
      <dgm:t>
        <a:bodyPr/>
        <a:lstStyle/>
        <a:p>
          <a:endParaRPr lang="es-CO"/>
        </a:p>
      </dgm:t>
    </dgm:pt>
    <dgm:pt modelId="{648569B4-011C-4ECA-8E98-D267F519DE56}">
      <dgm:prSet/>
      <dgm:spPr/>
      <dgm:t>
        <a:bodyPr/>
        <a:lstStyle/>
        <a:p>
          <a:r>
            <a:rPr lang="es-CO" dirty="0" smtClean="0"/>
            <a:t>Art. 58</a:t>
          </a:r>
          <a:endParaRPr lang="es-CO" dirty="0"/>
        </a:p>
      </dgm:t>
    </dgm:pt>
    <dgm:pt modelId="{16818B05-1346-4203-B39E-862250BED5E3}" type="parTrans" cxnId="{1F238798-A8B9-4332-A95A-0083D7414FD7}">
      <dgm:prSet/>
      <dgm:spPr/>
      <dgm:t>
        <a:bodyPr/>
        <a:lstStyle/>
        <a:p>
          <a:endParaRPr lang="es-CO"/>
        </a:p>
      </dgm:t>
    </dgm:pt>
    <dgm:pt modelId="{87404D1F-DFF4-4F8A-B353-4A61F49E9906}" type="sibTrans" cxnId="{1F238798-A8B9-4332-A95A-0083D7414FD7}">
      <dgm:prSet/>
      <dgm:spPr/>
      <dgm:t>
        <a:bodyPr/>
        <a:lstStyle/>
        <a:p>
          <a:endParaRPr lang="es-CO"/>
        </a:p>
      </dgm:t>
    </dgm:pt>
    <dgm:pt modelId="{D1AF14F0-CF49-49C6-B96A-8A7B68E9E090}" type="pres">
      <dgm:prSet presAssocID="{86741CA9-5DBD-4461-9AD6-B8B7BAEC746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512ADB4E-3293-4DB6-911E-76B5BBC1817E}" type="pres">
      <dgm:prSet presAssocID="{DF4749B8-98FF-4B40-BE81-B2BB6D12424E}" presName="centerShape" presStyleLbl="node0" presStyleIdx="0" presStyleCnt="1"/>
      <dgm:spPr/>
      <dgm:t>
        <a:bodyPr/>
        <a:lstStyle/>
        <a:p>
          <a:endParaRPr lang="es-CO"/>
        </a:p>
      </dgm:t>
    </dgm:pt>
    <dgm:pt modelId="{52E29F5E-B01D-499C-AC65-DBE309F4CC69}" type="pres">
      <dgm:prSet presAssocID="{E8B3F07A-607D-48F2-83AD-3F2680CBE086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9EE61A4-2CB8-4162-A032-AB26D1075157}" type="pres">
      <dgm:prSet presAssocID="{E8B3F07A-607D-48F2-83AD-3F2680CBE086}" presName="dummy" presStyleCnt="0"/>
      <dgm:spPr/>
    </dgm:pt>
    <dgm:pt modelId="{6F6BCABD-C913-4650-9286-52FFF2BBD134}" type="pres">
      <dgm:prSet presAssocID="{41B28862-15C5-497A-AE28-D5A5349BB73B}" presName="sibTrans" presStyleLbl="sibTrans2D1" presStyleIdx="0" presStyleCnt="9"/>
      <dgm:spPr/>
      <dgm:t>
        <a:bodyPr/>
        <a:lstStyle/>
        <a:p>
          <a:endParaRPr lang="es-CO"/>
        </a:p>
      </dgm:t>
    </dgm:pt>
    <dgm:pt modelId="{5FF62E51-E03E-4584-861F-1D5FF0A979B6}" type="pres">
      <dgm:prSet presAssocID="{6FDF1998-8485-4162-83CA-A25CD5EE09C5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4FCE8E7-4DAD-4533-BC99-C326252E1251}" type="pres">
      <dgm:prSet presAssocID="{6FDF1998-8485-4162-83CA-A25CD5EE09C5}" presName="dummy" presStyleCnt="0"/>
      <dgm:spPr/>
    </dgm:pt>
    <dgm:pt modelId="{AB6E30C4-FFDA-488B-8232-4F577E5B15C5}" type="pres">
      <dgm:prSet presAssocID="{78503E99-A085-4A59-81BC-86B2FEE36966}" presName="sibTrans" presStyleLbl="sibTrans2D1" presStyleIdx="1" presStyleCnt="9"/>
      <dgm:spPr/>
      <dgm:t>
        <a:bodyPr/>
        <a:lstStyle/>
        <a:p>
          <a:endParaRPr lang="es-CO"/>
        </a:p>
      </dgm:t>
    </dgm:pt>
    <dgm:pt modelId="{B8C45569-BB58-4864-8A13-726AA5754E57}" type="pres">
      <dgm:prSet presAssocID="{974F7729-AE25-40D9-BFF9-BF2FCE9402A2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1C68F6B-898C-4428-94AF-61786AF0767E}" type="pres">
      <dgm:prSet presAssocID="{974F7729-AE25-40D9-BFF9-BF2FCE9402A2}" presName="dummy" presStyleCnt="0"/>
      <dgm:spPr/>
    </dgm:pt>
    <dgm:pt modelId="{3CBBC93B-95F7-4419-B669-A2CD7A4C0F24}" type="pres">
      <dgm:prSet presAssocID="{A5A9AC1B-DCA5-46FA-809D-8C9E7F523E1D}" presName="sibTrans" presStyleLbl="sibTrans2D1" presStyleIdx="2" presStyleCnt="9"/>
      <dgm:spPr/>
      <dgm:t>
        <a:bodyPr/>
        <a:lstStyle/>
        <a:p>
          <a:endParaRPr lang="es-CO"/>
        </a:p>
      </dgm:t>
    </dgm:pt>
    <dgm:pt modelId="{121DE5B0-B9E6-4FC0-9282-79F5288A6FA2}" type="pres">
      <dgm:prSet presAssocID="{0EDBA8CE-A283-4F47-A577-875C44E8F5A2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663E890-8722-4075-8C8B-8D170D0B887A}" type="pres">
      <dgm:prSet presAssocID="{0EDBA8CE-A283-4F47-A577-875C44E8F5A2}" presName="dummy" presStyleCnt="0"/>
      <dgm:spPr/>
    </dgm:pt>
    <dgm:pt modelId="{08B0B15E-4443-4916-919C-A8096CDAE7C4}" type="pres">
      <dgm:prSet presAssocID="{F9AE4A07-EA7A-478E-9244-7121C98D0AF7}" presName="sibTrans" presStyleLbl="sibTrans2D1" presStyleIdx="3" presStyleCnt="9"/>
      <dgm:spPr/>
      <dgm:t>
        <a:bodyPr/>
        <a:lstStyle/>
        <a:p>
          <a:endParaRPr lang="es-CO"/>
        </a:p>
      </dgm:t>
    </dgm:pt>
    <dgm:pt modelId="{F18D9D5C-0B16-4849-BF8D-F0DD1A0B0539}" type="pres">
      <dgm:prSet presAssocID="{B22433A6-26E7-4C3A-8FA7-45C3D56F5D44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7E94AE5-0C95-4F48-A1BC-352D18F835B0}" type="pres">
      <dgm:prSet presAssocID="{B22433A6-26E7-4C3A-8FA7-45C3D56F5D44}" presName="dummy" presStyleCnt="0"/>
      <dgm:spPr/>
    </dgm:pt>
    <dgm:pt modelId="{E197C85D-F68D-4D15-8304-4AE54DED7C3C}" type="pres">
      <dgm:prSet presAssocID="{106B20A3-2A85-4A55-97C5-2599E0785A7A}" presName="sibTrans" presStyleLbl="sibTrans2D1" presStyleIdx="4" presStyleCnt="9"/>
      <dgm:spPr/>
      <dgm:t>
        <a:bodyPr/>
        <a:lstStyle/>
        <a:p>
          <a:endParaRPr lang="es-CO"/>
        </a:p>
      </dgm:t>
    </dgm:pt>
    <dgm:pt modelId="{90462DE9-40EC-47D2-970B-5034787DEC8E}" type="pres">
      <dgm:prSet presAssocID="{6EBD4211-B438-4CBA-AA6A-36445781D51C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4B707D8-ACFF-4E32-B741-86D79AC6BF33}" type="pres">
      <dgm:prSet presAssocID="{6EBD4211-B438-4CBA-AA6A-36445781D51C}" presName="dummy" presStyleCnt="0"/>
      <dgm:spPr/>
    </dgm:pt>
    <dgm:pt modelId="{65293319-16D9-4AF2-BD53-7125E34F162F}" type="pres">
      <dgm:prSet presAssocID="{50117614-2911-4D04-B38B-B4602989C649}" presName="sibTrans" presStyleLbl="sibTrans2D1" presStyleIdx="5" presStyleCnt="9"/>
      <dgm:spPr/>
      <dgm:t>
        <a:bodyPr/>
        <a:lstStyle/>
        <a:p>
          <a:endParaRPr lang="es-CO"/>
        </a:p>
      </dgm:t>
    </dgm:pt>
    <dgm:pt modelId="{FA3BDA46-6563-45BE-84CE-620C94115FC2}" type="pres">
      <dgm:prSet presAssocID="{3734548F-4217-4B6F-AAC5-7D04329555D5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6DAD933-35CB-4A59-BF3E-BAFB3C1761A3}" type="pres">
      <dgm:prSet presAssocID="{3734548F-4217-4B6F-AAC5-7D04329555D5}" presName="dummy" presStyleCnt="0"/>
      <dgm:spPr/>
    </dgm:pt>
    <dgm:pt modelId="{6A444F75-341C-46A4-9B65-89CDACA0C40C}" type="pres">
      <dgm:prSet presAssocID="{81CC75C5-F280-44DF-BD6D-B05BBBE1A68D}" presName="sibTrans" presStyleLbl="sibTrans2D1" presStyleIdx="6" presStyleCnt="9"/>
      <dgm:spPr/>
      <dgm:t>
        <a:bodyPr/>
        <a:lstStyle/>
        <a:p>
          <a:endParaRPr lang="es-CO"/>
        </a:p>
      </dgm:t>
    </dgm:pt>
    <dgm:pt modelId="{6E53E6B8-3B29-49DE-B1BF-FAF33BEF82C3}" type="pres">
      <dgm:prSet presAssocID="{648569B4-011C-4ECA-8E98-D267F519DE56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85DECE7-8D88-4174-A87B-E46A3B953C62}" type="pres">
      <dgm:prSet presAssocID="{648569B4-011C-4ECA-8E98-D267F519DE56}" presName="dummy" presStyleCnt="0"/>
      <dgm:spPr/>
    </dgm:pt>
    <dgm:pt modelId="{E6CAB434-01C4-4FCF-9DB4-3E5759A9F7DA}" type="pres">
      <dgm:prSet presAssocID="{87404D1F-DFF4-4F8A-B353-4A61F49E9906}" presName="sibTrans" presStyleLbl="sibTrans2D1" presStyleIdx="7" presStyleCnt="9"/>
      <dgm:spPr/>
      <dgm:t>
        <a:bodyPr/>
        <a:lstStyle/>
        <a:p>
          <a:endParaRPr lang="es-CO"/>
        </a:p>
      </dgm:t>
    </dgm:pt>
    <dgm:pt modelId="{CBBF1F9C-E285-4563-A210-1A1D073A0558}" type="pres">
      <dgm:prSet presAssocID="{47BA673B-B9FC-42FF-9B4B-A02AF9E15B82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93BE084-8910-40E4-9D69-5D551E646AD2}" type="pres">
      <dgm:prSet presAssocID="{47BA673B-B9FC-42FF-9B4B-A02AF9E15B82}" presName="dummy" presStyleCnt="0"/>
      <dgm:spPr/>
    </dgm:pt>
    <dgm:pt modelId="{F62FEDE4-2A14-4C97-BB83-AAF92B63F7AC}" type="pres">
      <dgm:prSet presAssocID="{62A59457-BC0C-44C0-B90D-011EF100D664}" presName="sibTrans" presStyleLbl="sibTrans2D1" presStyleIdx="8" presStyleCnt="9"/>
      <dgm:spPr/>
      <dgm:t>
        <a:bodyPr/>
        <a:lstStyle/>
        <a:p>
          <a:endParaRPr lang="es-CO"/>
        </a:p>
      </dgm:t>
    </dgm:pt>
  </dgm:ptLst>
  <dgm:cxnLst>
    <dgm:cxn modelId="{471EED0E-17EC-43B8-AC79-66CFFB222297}" type="presOf" srcId="{F9AE4A07-EA7A-478E-9244-7121C98D0AF7}" destId="{08B0B15E-4443-4916-919C-A8096CDAE7C4}" srcOrd="0" destOrd="0" presId="urn:microsoft.com/office/officeart/2005/8/layout/radial6"/>
    <dgm:cxn modelId="{D163EC10-F1F2-4AF0-A02F-18DFD6A43FF3}" srcId="{DF4749B8-98FF-4B40-BE81-B2BB6D12424E}" destId="{47BA673B-B9FC-42FF-9B4B-A02AF9E15B82}" srcOrd="8" destOrd="0" parTransId="{3ABF9D23-C305-4787-9181-7A36866F401F}" sibTransId="{62A59457-BC0C-44C0-B90D-011EF100D664}"/>
    <dgm:cxn modelId="{FCE77078-A3E9-4818-BD4E-62800057738D}" srcId="{DF4749B8-98FF-4B40-BE81-B2BB6D12424E}" destId="{6EBD4211-B438-4CBA-AA6A-36445781D51C}" srcOrd="5" destOrd="0" parTransId="{E6255D02-C6B4-4546-A33A-54D9644640D0}" sibTransId="{50117614-2911-4D04-B38B-B4602989C649}"/>
    <dgm:cxn modelId="{CAE6877B-EEF8-414E-A4AE-5C0440E04DA7}" type="presOf" srcId="{81CC75C5-F280-44DF-BD6D-B05BBBE1A68D}" destId="{6A444F75-341C-46A4-9B65-89CDACA0C40C}" srcOrd="0" destOrd="0" presId="urn:microsoft.com/office/officeart/2005/8/layout/radial6"/>
    <dgm:cxn modelId="{4AC2C7DE-BCA0-4688-A6D8-B5A5D3FEF7C9}" srcId="{DF4749B8-98FF-4B40-BE81-B2BB6D12424E}" destId="{6FDF1998-8485-4162-83CA-A25CD5EE09C5}" srcOrd="1" destOrd="0" parTransId="{CC4E1819-AAD5-406C-9E64-439CF55705DF}" sibTransId="{78503E99-A085-4A59-81BC-86B2FEE36966}"/>
    <dgm:cxn modelId="{CF04A7D1-88EA-4DAB-A9BD-9DE4622B9215}" srcId="{DF4749B8-98FF-4B40-BE81-B2BB6D12424E}" destId="{0EDBA8CE-A283-4F47-A577-875C44E8F5A2}" srcOrd="3" destOrd="0" parTransId="{7F8030A4-6457-43D4-9426-3AAD6AE96ABF}" sibTransId="{F9AE4A07-EA7A-478E-9244-7121C98D0AF7}"/>
    <dgm:cxn modelId="{EC081143-AC8F-4CBC-B4D4-1685365C5E9F}" srcId="{DF4749B8-98FF-4B40-BE81-B2BB6D12424E}" destId="{E8B3F07A-607D-48F2-83AD-3F2680CBE086}" srcOrd="0" destOrd="0" parTransId="{63358769-F5EB-4D4F-9FBC-46BD4971D756}" sibTransId="{41B28862-15C5-497A-AE28-D5A5349BB73B}"/>
    <dgm:cxn modelId="{EF6C1967-2536-4621-9FC6-923B394C01C5}" type="presOf" srcId="{B22433A6-26E7-4C3A-8FA7-45C3D56F5D44}" destId="{F18D9D5C-0B16-4849-BF8D-F0DD1A0B0539}" srcOrd="0" destOrd="0" presId="urn:microsoft.com/office/officeart/2005/8/layout/radial6"/>
    <dgm:cxn modelId="{C101D198-AC3D-40B9-8FAF-1F2C011684DC}" type="presOf" srcId="{106B20A3-2A85-4A55-97C5-2599E0785A7A}" destId="{E197C85D-F68D-4D15-8304-4AE54DED7C3C}" srcOrd="0" destOrd="0" presId="urn:microsoft.com/office/officeart/2005/8/layout/radial6"/>
    <dgm:cxn modelId="{F30E4451-1790-44EB-8938-008A995154C3}" type="presOf" srcId="{87404D1F-DFF4-4F8A-B353-4A61F49E9906}" destId="{E6CAB434-01C4-4FCF-9DB4-3E5759A9F7DA}" srcOrd="0" destOrd="0" presId="urn:microsoft.com/office/officeart/2005/8/layout/radial6"/>
    <dgm:cxn modelId="{B2FC8B9D-B994-42FA-B02F-5C851EEAE9D2}" srcId="{DF4749B8-98FF-4B40-BE81-B2BB6D12424E}" destId="{B22433A6-26E7-4C3A-8FA7-45C3D56F5D44}" srcOrd="4" destOrd="0" parTransId="{7FC11DB8-04F9-49ED-A772-7AFB8CCE76EE}" sibTransId="{106B20A3-2A85-4A55-97C5-2599E0785A7A}"/>
    <dgm:cxn modelId="{9D1DFE9B-6471-403D-9954-D0A6D4DC5F98}" type="presOf" srcId="{A5A9AC1B-DCA5-46FA-809D-8C9E7F523E1D}" destId="{3CBBC93B-95F7-4419-B669-A2CD7A4C0F24}" srcOrd="0" destOrd="0" presId="urn:microsoft.com/office/officeart/2005/8/layout/radial6"/>
    <dgm:cxn modelId="{20391BB8-6576-4680-BCBB-03FEE677DCE6}" srcId="{DF4749B8-98FF-4B40-BE81-B2BB6D12424E}" destId="{3734548F-4217-4B6F-AAC5-7D04329555D5}" srcOrd="6" destOrd="0" parTransId="{FAAA352F-9ECD-4340-9C25-86CC6EF4A468}" sibTransId="{81CC75C5-F280-44DF-BD6D-B05BBBE1A68D}"/>
    <dgm:cxn modelId="{1AC61C45-F6F1-43F5-BCC2-44CD27CBB73D}" type="presOf" srcId="{DF4749B8-98FF-4B40-BE81-B2BB6D12424E}" destId="{512ADB4E-3293-4DB6-911E-76B5BBC1817E}" srcOrd="0" destOrd="0" presId="urn:microsoft.com/office/officeart/2005/8/layout/radial6"/>
    <dgm:cxn modelId="{05947DB2-33F3-4C6A-A975-F5D5BE05E09F}" type="presOf" srcId="{47BA673B-B9FC-42FF-9B4B-A02AF9E15B82}" destId="{CBBF1F9C-E285-4563-A210-1A1D073A0558}" srcOrd="0" destOrd="0" presId="urn:microsoft.com/office/officeart/2005/8/layout/radial6"/>
    <dgm:cxn modelId="{17FEEE87-07B3-4A46-875E-F67E9452B4B6}" type="presOf" srcId="{E8B3F07A-607D-48F2-83AD-3F2680CBE086}" destId="{52E29F5E-B01D-499C-AC65-DBE309F4CC69}" srcOrd="0" destOrd="0" presId="urn:microsoft.com/office/officeart/2005/8/layout/radial6"/>
    <dgm:cxn modelId="{07BB52A4-63F8-44B1-801E-B71B567AE4C2}" type="presOf" srcId="{86741CA9-5DBD-4461-9AD6-B8B7BAEC7467}" destId="{D1AF14F0-CF49-49C6-B96A-8A7B68E9E090}" srcOrd="0" destOrd="0" presId="urn:microsoft.com/office/officeart/2005/8/layout/radial6"/>
    <dgm:cxn modelId="{C991E763-D2EA-4E84-A37E-2DF4CA713B6A}" type="presOf" srcId="{78503E99-A085-4A59-81BC-86B2FEE36966}" destId="{AB6E30C4-FFDA-488B-8232-4F577E5B15C5}" srcOrd="0" destOrd="0" presId="urn:microsoft.com/office/officeart/2005/8/layout/radial6"/>
    <dgm:cxn modelId="{51697BFA-71B6-4B73-A160-5E86CAB079E6}" type="presOf" srcId="{41B28862-15C5-497A-AE28-D5A5349BB73B}" destId="{6F6BCABD-C913-4650-9286-52FFF2BBD134}" srcOrd="0" destOrd="0" presId="urn:microsoft.com/office/officeart/2005/8/layout/radial6"/>
    <dgm:cxn modelId="{402BF436-3CC6-4677-9A26-254D1D4FBE44}" type="presOf" srcId="{648569B4-011C-4ECA-8E98-D267F519DE56}" destId="{6E53E6B8-3B29-49DE-B1BF-FAF33BEF82C3}" srcOrd="0" destOrd="0" presId="urn:microsoft.com/office/officeart/2005/8/layout/radial6"/>
    <dgm:cxn modelId="{4FF50E13-2593-49C9-9F1D-6DB94C708DBA}" type="presOf" srcId="{974F7729-AE25-40D9-BFF9-BF2FCE9402A2}" destId="{B8C45569-BB58-4864-8A13-726AA5754E57}" srcOrd="0" destOrd="0" presId="urn:microsoft.com/office/officeart/2005/8/layout/radial6"/>
    <dgm:cxn modelId="{71C66729-2A33-40BE-8438-0A6AE3A64353}" type="presOf" srcId="{3734548F-4217-4B6F-AAC5-7D04329555D5}" destId="{FA3BDA46-6563-45BE-84CE-620C94115FC2}" srcOrd="0" destOrd="0" presId="urn:microsoft.com/office/officeart/2005/8/layout/radial6"/>
    <dgm:cxn modelId="{146C11F8-7A23-45B3-9D83-4787B9C41E1D}" srcId="{DF4749B8-98FF-4B40-BE81-B2BB6D12424E}" destId="{974F7729-AE25-40D9-BFF9-BF2FCE9402A2}" srcOrd="2" destOrd="0" parTransId="{E3880BC8-1D74-4D07-921F-E4D29224B568}" sibTransId="{A5A9AC1B-DCA5-46FA-809D-8C9E7F523E1D}"/>
    <dgm:cxn modelId="{BC74156A-CB17-4170-8547-232FDAFBBAB2}" type="presOf" srcId="{6EBD4211-B438-4CBA-AA6A-36445781D51C}" destId="{90462DE9-40EC-47D2-970B-5034787DEC8E}" srcOrd="0" destOrd="0" presId="urn:microsoft.com/office/officeart/2005/8/layout/radial6"/>
    <dgm:cxn modelId="{1F238798-A8B9-4332-A95A-0083D7414FD7}" srcId="{DF4749B8-98FF-4B40-BE81-B2BB6D12424E}" destId="{648569B4-011C-4ECA-8E98-D267F519DE56}" srcOrd="7" destOrd="0" parTransId="{16818B05-1346-4203-B39E-862250BED5E3}" sibTransId="{87404D1F-DFF4-4F8A-B353-4A61F49E9906}"/>
    <dgm:cxn modelId="{B0783C70-311A-4870-903E-A3F8FC82DAF6}" type="presOf" srcId="{62A59457-BC0C-44C0-B90D-011EF100D664}" destId="{F62FEDE4-2A14-4C97-BB83-AAF92B63F7AC}" srcOrd="0" destOrd="0" presId="urn:microsoft.com/office/officeart/2005/8/layout/radial6"/>
    <dgm:cxn modelId="{AE702F25-4938-4B43-A6E2-868534A826CA}" type="presOf" srcId="{6FDF1998-8485-4162-83CA-A25CD5EE09C5}" destId="{5FF62E51-E03E-4584-861F-1D5FF0A979B6}" srcOrd="0" destOrd="0" presId="urn:microsoft.com/office/officeart/2005/8/layout/radial6"/>
    <dgm:cxn modelId="{26E68A26-6055-4620-8D70-D0DCFECF8119}" srcId="{86741CA9-5DBD-4461-9AD6-B8B7BAEC7467}" destId="{DF4749B8-98FF-4B40-BE81-B2BB6D12424E}" srcOrd="0" destOrd="0" parTransId="{7C189076-DA17-4325-ABFC-7B59D6F9848C}" sibTransId="{A4E9A44E-6DC0-4C39-886D-9ABCE1B32C94}"/>
    <dgm:cxn modelId="{DE8D81F7-A5C5-4F40-B236-F7A63036FF1D}" type="presOf" srcId="{50117614-2911-4D04-B38B-B4602989C649}" destId="{65293319-16D9-4AF2-BD53-7125E34F162F}" srcOrd="0" destOrd="0" presId="urn:microsoft.com/office/officeart/2005/8/layout/radial6"/>
    <dgm:cxn modelId="{00638863-B799-4F49-8B0A-FF7B16272705}" type="presOf" srcId="{0EDBA8CE-A283-4F47-A577-875C44E8F5A2}" destId="{121DE5B0-B9E6-4FC0-9282-79F5288A6FA2}" srcOrd="0" destOrd="0" presId="urn:microsoft.com/office/officeart/2005/8/layout/radial6"/>
    <dgm:cxn modelId="{FA0B3B7F-77FE-472B-A71E-C5F317043EC8}" type="presParOf" srcId="{D1AF14F0-CF49-49C6-B96A-8A7B68E9E090}" destId="{512ADB4E-3293-4DB6-911E-76B5BBC1817E}" srcOrd="0" destOrd="0" presId="urn:microsoft.com/office/officeart/2005/8/layout/radial6"/>
    <dgm:cxn modelId="{62E78362-CE56-4AEB-A0B0-BBED7B5B575F}" type="presParOf" srcId="{D1AF14F0-CF49-49C6-B96A-8A7B68E9E090}" destId="{52E29F5E-B01D-499C-AC65-DBE309F4CC69}" srcOrd="1" destOrd="0" presId="urn:microsoft.com/office/officeart/2005/8/layout/radial6"/>
    <dgm:cxn modelId="{65BEA498-F762-40C4-864F-3A28A306A443}" type="presParOf" srcId="{D1AF14F0-CF49-49C6-B96A-8A7B68E9E090}" destId="{A9EE61A4-2CB8-4162-A032-AB26D1075157}" srcOrd="2" destOrd="0" presId="urn:microsoft.com/office/officeart/2005/8/layout/radial6"/>
    <dgm:cxn modelId="{3DC6E823-C1D6-47C3-B7AE-86CB8D301983}" type="presParOf" srcId="{D1AF14F0-CF49-49C6-B96A-8A7B68E9E090}" destId="{6F6BCABD-C913-4650-9286-52FFF2BBD134}" srcOrd="3" destOrd="0" presId="urn:microsoft.com/office/officeart/2005/8/layout/radial6"/>
    <dgm:cxn modelId="{DDFFA5AD-26AC-47BB-A845-D0179933BA43}" type="presParOf" srcId="{D1AF14F0-CF49-49C6-B96A-8A7B68E9E090}" destId="{5FF62E51-E03E-4584-861F-1D5FF0A979B6}" srcOrd="4" destOrd="0" presId="urn:microsoft.com/office/officeart/2005/8/layout/radial6"/>
    <dgm:cxn modelId="{E02B1A84-A246-49E6-AA74-77B0FF4106CC}" type="presParOf" srcId="{D1AF14F0-CF49-49C6-B96A-8A7B68E9E090}" destId="{14FCE8E7-4DAD-4533-BC99-C326252E1251}" srcOrd="5" destOrd="0" presId="urn:microsoft.com/office/officeart/2005/8/layout/radial6"/>
    <dgm:cxn modelId="{D810A98A-1288-4336-80B7-37A91166F750}" type="presParOf" srcId="{D1AF14F0-CF49-49C6-B96A-8A7B68E9E090}" destId="{AB6E30C4-FFDA-488B-8232-4F577E5B15C5}" srcOrd="6" destOrd="0" presId="urn:microsoft.com/office/officeart/2005/8/layout/radial6"/>
    <dgm:cxn modelId="{32BDA9AF-31A7-464C-89A7-A6ECC683C4F3}" type="presParOf" srcId="{D1AF14F0-CF49-49C6-B96A-8A7B68E9E090}" destId="{B8C45569-BB58-4864-8A13-726AA5754E57}" srcOrd="7" destOrd="0" presId="urn:microsoft.com/office/officeart/2005/8/layout/radial6"/>
    <dgm:cxn modelId="{36839337-A48F-4667-8619-8161BC3FC97F}" type="presParOf" srcId="{D1AF14F0-CF49-49C6-B96A-8A7B68E9E090}" destId="{C1C68F6B-898C-4428-94AF-61786AF0767E}" srcOrd="8" destOrd="0" presId="urn:microsoft.com/office/officeart/2005/8/layout/radial6"/>
    <dgm:cxn modelId="{3E6C1D77-9870-4BF3-A073-91AC88B59C1C}" type="presParOf" srcId="{D1AF14F0-CF49-49C6-B96A-8A7B68E9E090}" destId="{3CBBC93B-95F7-4419-B669-A2CD7A4C0F24}" srcOrd="9" destOrd="0" presId="urn:microsoft.com/office/officeart/2005/8/layout/radial6"/>
    <dgm:cxn modelId="{E9124E97-071F-4C1A-8819-D9194DCB594A}" type="presParOf" srcId="{D1AF14F0-CF49-49C6-B96A-8A7B68E9E090}" destId="{121DE5B0-B9E6-4FC0-9282-79F5288A6FA2}" srcOrd="10" destOrd="0" presId="urn:microsoft.com/office/officeart/2005/8/layout/radial6"/>
    <dgm:cxn modelId="{568A8A60-2836-463E-8FF5-167D577481A5}" type="presParOf" srcId="{D1AF14F0-CF49-49C6-B96A-8A7B68E9E090}" destId="{9663E890-8722-4075-8C8B-8D170D0B887A}" srcOrd="11" destOrd="0" presId="urn:microsoft.com/office/officeart/2005/8/layout/radial6"/>
    <dgm:cxn modelId="{B5E1F199-3B16-4526-B0C7-07ACCA2B35E2}" type="presParOf" srcId="{D1AF14F0-CF49-49C6-B96A-8A7B68E9E090}" destId="{08B0B15E-4443-4916-919C-A8096CDAE7C4}" srcOrd="12" destOrd="0" presId="urn:microsoft.com/office/officeart/2005/8/layout/radial6"/>
    <dgm:cxn modelId="{033A72CE-6E6A-4AEE-B93F-490EB6FF464B}" type="presParOf" srcId="{D1AF14F0-CF49-49C6-B96A-8A7B68E9E090}" destId="{F18D9D5C-0B16-4849-BF8D-F0DD1A0B0539}" srcOrd="13" destOrd="0" presId="urn:microsoft.com/office/officeart/2005/8/layout/radial6"/>
    <dgm:cxn modelId="{43D999E5-FA1F-407E-ACBA-CCCDA496F6B2}" type="presParOf" srcId="{D1AF14F0-CF49-49C6-B96A-8A7B68E9E090}" destId="{37E94AE5-0C95-4F48-A1BC-352D18F835B0}" srcOrd="14" destOrd="0" presId="urn:microsoft.com/office/officeart/2005/8/layout/radial6"/>
    <dgm:cxn modelId="{B9908522-B269-46B8-9FC0-A21228A30B07}" type="presParOf" srcId="{D1AF14F0-CF49-49C6-B96A-8A7B68E9E090}" destId="{E197C85D-F68D-4D15-8304-4AE54DED7C3C}" srcOrd="15" destOrd="0" presId="urn:microsoft.com/office/officeart/2005/8/layout/radial6"/>
    <dgm:cxn modelId="{310979F9-1620-480C-8BDB-EF89C80AABAB}" type="presParOf" srcId="{D1AF14F0-CF49-49C6-B96A-8A7B68E9E090}" destId="{90462DE9-40EC-47D2-970B-5034787DEC8E}" srcOrd="16" destOrd="0" presId="urn:microsoft.com/office/officeart/2005/8/layout/radial6"/>
    <dgm:cxn modelId="{465BEECC-2C9C-4E4A-A823-4A15B7A90315}" type="presParOf" srcId="{D1AF14F0-CF49-49C6-B96A-8A7B68E9E090}" destId="{24B707D8-ACFF-4E32-B741-86D79AC6BF33}" srcOrd="17" destOrd="0" presId="urn:microsoft.com/office/officeart/2005/8/layout/radial6"/>
    <dgm:cxn modelId="{843E54D9-B78F-4D5C-A7BD-1AC3057D66B6}" type="presParOf" srcId="{D1AF14F0-CF49-49C6-B96A-8A7B68E9E090}" destId="{65293319-16D9-4AF2-BD53-7125E34F162F}" srcOrd="18" destOrd="0" presId="urn:microsoft.com/office/officeart/2005/8/layout/radial6"/>
    <dgm:cxn modelId="{FDFB3218-800F-4C43-9027-9C6578007BB9}" type="presParOf" srcId="{D1AF14F0-CF49-49C6-B96A-8A7B68E9E090}" destId="{FA3BDA46-6563-45BE-84CE-620C94115FC2}" srcOrd="19" destOrd="0" presId="urn:microsoft.com/office/officeart/2005/8/layout/radial6"/>
    <dgm:cxn modelId="{BFD0E8FF-D109-4C57-A8D6-AA776564205F}" type="presParOf" srcId="{D1AF14F0-CF49-49C6-B96A-8A7B68E9E090}" destId="{F6DAD933-35CB-4A59-BF3E-BAFB3C1761A3}" srcOrd="20" destOrd="0" presId="urn:microsoft.com/office/officeart/2005/8/layout/radial6"/>
    <dgm:cxn modelId="{C55DB629-A541-48B0-80C0-AC5370C76D7B}" type="presParOf" srcId="{D1AF14F0-CF49-49C6-B96A-8A7B68E9E090}" destId="{6A444F75-341C-46A4-9B65-89CDACA0C40C}" srcOrd="21" destOrd="0" presId="urn:microsoft.com/office/officeart/2005/8/layout/radial6"/>
    <dgm:cxn modelId="{859A861B-7178-4937-AB0B-C33886C5EF3C}" type="presParOf" srcId="{D1AF14F0-CF49-49C6-B96A-8A7B68E9E090}" destId="{6E53E6B8-3B29-49DE-B1BF-FAF33BEF82C3}" srcOrd="22" destOrd="0" presId="urn:microsoft.com/office/officeart/2005/8/layout/radial6"/>
    <dgm:cxn modelId="{1BEC074E-2375-49E4-8834-457C7191ACE2}" type="presParOf" srcId="{D1AF14F0-CF49-49C6-B96A-8A7B68E9E090}" destId="{085DECE7-8D88-4174-A87B-E46A3B953C62}" srcOrd="23" destOrd="0" presId="urn:microsoft.com/office/officeart/2005/8/layout/radial6"/>
    <dgm:cxn modelId="{1C70FEF0-9BD5-4416-A286-4FD920DA9E7B}" type="presParOf" srcId="{D1AF14F0-CF49-49C6-B96A-8A7B68E9E090}" destId="{E6CAB434-01C4-4FCF-9DB4-3E5759A9F7DA}" srcOrd="24" destOrd="0" presId="urn:microsoft.com/office/officeart/2005/8/layout/radial6"/>
    <dgm:cxn modelId="{94B8C3B9-5618-44D7-B689-A8C222A52B34}" type="presParOf" srcId="{D1AF14F0-CF49-49C6-B96A-8A7B68E9E090}" destId="{CBBF1F9C-E285-4563-A210-1A1D073A0558}" srcOrd="25" destOrd="0" presId="urn:microsoft.com/office/officeart/2005/8/layout/radial6"/>
    <dgm:cxn modelId="{3C492A37-4873-4916-8D06-C9020E32D119}" type="presParOf" srcId="{D1AF14F0-CF49-49C6-B96A-8A7B68E9E090}" destId="{093BE084-8910-40E4-9D69-5D551E646AD2}" srcOrd="26" destOrd="0" presId="urn:microsoft.com/office/officeart/2005/8/layout/radial6"/>
    <dgm:cxn modelId="{2C058762-BCE0-41B3-8509-3262E8207C76}" type="presParOf" srcId="{D1AF14F0-CF49-49C6-B96A-8A7B68E9E090}" destId="{F62FEDE4-2A14-4C97-BB83-AAF92B63F7AC}" srcOrd="27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D22476-CA91-490A-9B8E-1449D4EA4DAE}">
      <dsp:nvSpPr>
        <dsp:cNvPr id="0" name=""/>
        <dsp:cNvSpPr/>
      </dsp:nvSpPr>
      <dsp:spPr>
        <a:xfrm rot="10800000">
          <a:off x="2741360" y="266338"/>
          <a:ext cx="7255740" cy="3655147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1819" tIns="114300" rIns="21336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000" b="1" i="1" kern="1200" dirty="0" smtClean="0">
              <a:latin typeface="+mj-lt"/>
            </a:rPr>
            <a:t>Cualitativa</a:t>
          </a:r>
          <a:endParaRPr lang="es-CO" sz="3000" b="1" i="1" kern="1200" dirty="0">
            <a:latin typeface="+mj-lt"/>
          </a:endParaRPr>
        </a:p>
        <a:p>
          <a:pPr marL="228600" lvl="1" indent="-228600" algn="just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300" kern="1200" dirty="0" smtClean="0">
              <a:solidFill>
                <a:schemeClr val="tx1"/>
              </a:solidFill>
              <a:latin typeface="+mj-lt"/>
            </a:rPr>
            <a:t>Comprender y profundizar cada uno de los fenómenos trazados a lo largo de este trabajo, desarrollándolos y explicándolos desde nuestro contexto académico.</a:t>
          </a:r>
          <a:endParaRPr lang="es-CO" sz="2300" kern="1200" dirty="0">
            <a:solidFill>
              <a:schemeClr val="tx1"/>
            </a:solidFill>
            <a:latin typeface="+mj-lt"/>
          </a:endParaRP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O" sz="2300" kern="1200" dirty="0">
            <a:solidFill>
              <a:schemeClr val="tx1"/>
            </a:solidFill>
            <a:latin typeface="+mj-lt"/>
          </a:endParaRPr>
        </a:p>
        <a:p>
          <a:pPr marL="228600" lvl="1" indent="-228600" algn="just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300" kern="1200" dirty="0" smtClean="0">
              <a:solidFill>
                <a:schemeClr val="tx1"/>
              </a:solidFill>
              <a:latin typeface="+mj-lt"/>
            </a:rPr>
            <a:t>La recolección de información se ha implementado las fuentes secundarias en su totalidad.</a:t>
          </a:r>
          <a:endParaRPr lang="es-CO" sz="2300" kern="1200" dirty="0">
            <a:solidFill>
              <a:schemeClr val="tx1"/>
            </a:solidFill>
            <a:latin typeface="+mj-lt"/>
          </a:endParaRPr>
        </a:p>
      </dsp:txBody>
      <dsp:txXfrm rot="10800000">
        <a:off x="3655147" y="266338"/>
        <a:ext cx="6341953" cy="3655147"/>
      </dsp:txXfrm>
    </dsp:sp>
    <dsp:sp modelId="{FB091898-9747-4A6A-84AC-DF50A238299F}">
      <dsp:nvSpPr>
        <dsp:cNvPr id="0" name=""/>
        <dsp:cNvSpPr/>
      </dsp:nvSpPr>
      <dsp:spPr>
        <a:xfrm>
          <a:off x="913786" y="266338"/>
          <a:ext cx="3655147" cy="365514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EF6DD8-622A-4D12-ABBC-AE1714E66551}">
      <dsp:nvSpPr>
        <dsp:cNvPr id="0" name=""/>
        <dsp:cNvSpPr/>
      </dsp:nvSpPr>
      <dsp:spPr>
        <a:xfrm rot="5400000">
          <a:off x="992609" y="1062894"/>
          <a:ext cx="1665081" cy="20069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297F41-DB9D-4437-966D-083DD5D33F6B}">
      <dsp:nvSpPr>
        <dsp:cNvPr id="0" name=""/>
        <dsp:cNvSpPr/>
      </dsp:nvSpPr>
      <dsp:spPr>
        <a:xfrm>
          <a:off x="1375488" y="5"/>
          <a:ext cx="2229917" cy="133795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solidFill>
                <a:schemeClr val="tx1"/>
              </a:solidFill>
            </a:rPr>
            <a:t>Ley 640 de 2001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solidFill>
                <a:schemeClr val="tx1"/>
              </a:solidFill>
            </a:rPr>
            <a:t>ART. 3º</a:t>
          </a:r>
          <a:endParaRPr lang="es-CO" sz="1400" kern="1200" dirty="0">
            <a:solidFill>
              <a:schemeClr val="tx1"/>
            </a:solidFill>
          </a:endParaRPr>
        </a:p>
      </dsp:txBody>
      <dsp:txXfrm>
        <a:off x="1414675" y="39192"/>
        <a:ext cx="2151543" cy="1259576"/>
      </dsp:txXfrm>
    </dsp:sp>
    <dsp:sp modelId="{0B83F665-DBCA-4E7D-A777-11523EAD7C4A}">
      <dsp:nvSpPr>
        <dsp:cNvPr id="0" name=""/>
        <dsp:cNvSpPr/>
      </dsp:nvSpPr>
      <dsp:spPr>
        <a:xfrm rot="5400000">
          <a:off x="992609" y="2735332"/>
          <a:ext cx="1665081" cy="2006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11F0DE-2BC2-4B95-AD06-783C3EBCA85D}">
      <dsp:nvSpPr>
        <dsp:cNvPr id="0" name=""/>
        <dsp:cNvSpPr/>
      </dsp:nvSpPr>
      <dsp:spPr>
        <a:xfrm>
          <a:off x="1375488" y="1672443"/>
          <a:ext cx="2229917" cy="133795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>
              <a:solidFill>
                <a:schemeClr val="tx1"/>
              </a:solidFill>
            </a:rPr>
            <a:t>Conciliación JUDICIAL.</a:t>
          </a:r>
          <a:endParaRPr lang="es-CO" sz="1400" kern="1200" dirty="0">
            <a:solidFill>
              <a:schemeClr val="tx1"/>
            </a:solidFill>
          </a:endParaRPr>
        </a:p>
      </dsp:txBody>
      <dsp:txXfrm>
        <a:off x="1414675" y="1711630"/>
        <a:ext cx="2151543" cy="1259576"/>
      </dsp:txXfrm>
    </dsp:sp>
    <dsp:sp modelId="{6DBC6D8B-F938-421B-A2DD-D40866A3B225}">
      <dsp:nvSpPr>
        <dsp:cNvPr id="0" name=""/>
        <dsp:cNvSpPr/>
      </dsp:nvSpPr>
      <dsp:spPr>
        <a:xfrm>
          <a:off x="1828828" y="3571551"/>
          <a:ext cx="2958433" cy="20069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A732A7-E247-4110-BCB0-039F160EF641}">
      <dsp:nvSpPr>
        <dsp:cNvPr id="0" name=""/>
        <dsp:cNvSpPr/>
      </dsp:nvSpPr>
      <dsp:spPr>
        <a:xfrm>
          <a:off x="1375488" y="3344881"/>
          <a:ext cx="2229917" cy="133795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>
              <a:solidFill>
                <a:schemeClr val="tx1"/>
              </a:solidFill>
            </a:rPr>
            <a:t>Conciliación extrajudicial.</a:t>
          </a:r>
          <a:endParaRPr lang="es-CO" sz="1400" kern="1200" dirty="0">
            <a:solidFill>
              <a:schemeClr val="tx1"/>
            </a:solidFill>
          </a:endParaRPr>
        </a:p>
      </dsp:txBody>
      <dsp:txXfrm>
        <a:off x="1414675" y="3384068"/>
        <a:ext cx="2151543" cy="1259576"/>
      </dsp:txXfrm>
    </dsp:sp>
    <dsp:sp modelId="{D82547CF-446A-476E-8115-6A3213F23BEB}">
      <dsp:nvSpPr>
        <dsp:cNvPr id="0" name=""/>
        <dsp:cNvSpPr/>
      </dsp:nvSpPr>
      <dsp:spPr>
        <a:xfrm rot="16200000">
          <a:off x="3958399" y="2735332"/>
          <a:ext cx="1665081" cy="20069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E387FF-2292-4FA5-9203-FE1BE847AE57}">
      <dsp:nvSpPr>
        <dsp:cNvPr id="0" name=""/>
        <dsp:cNvSpPr/>
      </dsp:nvSpPr>
      <dsp:spPr>
        <a:xfrm>
          <a:off x="4341278" y="3344881"/>
          <a:ext cx="2229917" cy="133795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>
              <a:solidFill>
                <a:schemeClr val="tx1"/>
              </a:solidFill>
            </a:rPr>
            <a:t>- Derecho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>
              <a:solidFill>
                <a:schemeClr val="tx1"/>
              </a:solidFill>
            </a:rPr>
            <a:t>- Equidad  </a:t>
          </a:r>
          <a:endParaRPr lang="es-CO" sz="1400" kern="1200" dirty="0">
            <a:solidFill>
              <a:schemeClr val="tx1"/>
            </a:solidFill>
          </a:endParaRPr>
        </a:p>
      </dsp:txBody>
      <dsp:txXfrm>
        <a:off x="4380465" y="3384068"/>
        <a:ext cx="2151543" cy="1259576"/>
      </dsp:txXfrm>
    </dsp:sp>
    <dsp:sp modelId="{DF2583EE-D002-4523-A59A-01AFE2FFF237}">
      <dsp:nvSpPr>
        <dsp:cNvPr id="0" name=""/>
        <dsp:cNvSpPr/>
      </dsp:nvSpPr>
      <dsp:spPr>
        <a:xfrm rot="16200000">
          <a:off x="3958399" y="1062894"/>
          <a:ext cx="1665081" cy="2006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1436DE-AB95-4C59-8BD6-BBEFFA8C2972}">
      <dsp:nvSpPr>
        <dsp:cNvPr id="0" name=""/>
        <dsp:cNvSpPr/>
      </dsp:nvSpPr>
      <dsp:spPr>
        <a:xfrm>
          <a:off x="4341278" y="1672443"/>
          <a:ext cx="2229917" cy="133795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b="1" u="sng" kern="1200" dirty="0" smtClean="0">
              <a:solidFill>
                <a:schemeClr val="tx1"/>
              </a:solidFill>
            </a:rPr>
            <a:t>ART. 19: NATURALEZA TRANSIGIBLE O CONCILIABLE.</a:t>
          </a:r>
          <a:endParaRPr lang="es-CO" sz="1400" b="1" u="sng" kern="1200" dirty="0">
            <a:solidFill>
              <a:schemeClr val="tx1"/>
            </a:solidFill>
          </a:endParaRPr>
        </a:p>
      </dsp:txBody>
      <dsp:txXfrm>
        <a:off x="4380465" y="1711630"/>
        <a:ext cx="2151543" cy="1259576"/>
      </dsp:txXfrm>
    </dsp:sp>
    <dsp:sp modelId="{789AFB9A-51A0-4BC4-BDB1-00A119DCBC85}">
      <dsp:nvSpPr>
        <dsp:cNvPr id="0" name=""/>
        <dsp:cNvSpPr/>
      </dsp:nvSpPr>
      <dsp:spPr>
        <a:xfrm>
          <a:off x="4794618" y="226675"/>
          <a:ext cx="2958433" cy="20069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F5BF0B-514B-4A88-B36E-461A0C2D1A51}">
      <dsp:nvSpPr>
        <dsp:cNvPr id="0" name=""/>
        <dsp:cNvSpPr/>
      </dsp:nvSpPr>
      <dsp:spPr>
        <a:xfrm>
          <a:off x="4341278" y="5"/>
          <a:ext cx="2229917" cy="133795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b="1" i="1" u="sng" kern="1200" dirty="0" smtClean="0">
              <a:solidFill>
                <a:schemeClr val="tx1"/>
              </a:solidFill>
            </a:rPr>
            <a:t>NO</a:t>
          </a:r>
          <a:r>
            <a:rPr lang="es-CO" sz="1400" kern="1200" dirty="0" smtClean="0">
              <a:solidFill>
                <a:schemeClr val="tx1"/>
              </a:solidFill>
            </a:rPr>
            <a:t>: estado civil, irrenunciables, imprescriptibles,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>
              <a:solidFill>
                <a:schemeClr val="tx1"/>
              </a:solidFill>
            </a:rPr>
            <a:t>Patrimoniales,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>
              <a:solidFill>
                <a:schemeClr val="tx1"/>
              </a:solidFill>
            </a:rPr>
            <a:t>Morales…</a:t>
          </a:r>
          <a:endParaRPr lang="es-CO" sz="1400" kern="1200" dirty="0">
            <a:solidFill>
              <a:schemeClr val="tx1"/>
            </a:solidFill>
          </a:endParaRPr>
        </a:p>
      </dsp:txBody>
      <dsp:txXfrm>
        <a:off x="4380465" y="39192"/>
        <a:ext cx="2151543" cy="1259576"/>
      </dsp:txXfrm>
    </dsp:sp>
    <dsp:sp modelId="{AB54B2F8-EE68-4892-AC9E-A2CF887C5FD5}">
      <dsp:nvSpPr>
        <dsp:cNvPr id="0" name=""/>
        <dsp:cNvSpPr/>
      </dsp:nvSpPr>
      <dsp:spPr>
        <a:xfrm rot="5400000">
          <a:off x="6924189" y="1062894"/>
          <a:ext cx="1665081" cy="2006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D9EF12-2444-4CB8-8B30-62A41DEF9BB2}">
      <dsp:nvSpPr>
        <dsp:cNvPr id="0" name=""/>
        <dsp:cNvSpPr/>
      </dsp:nvSpPr>
      <dsp:spPr>
        <a:xfrm>
          <a:off x="7307068" y="5"/>
          <a:ext cx="2229917" cy="133795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>
              <a:solidFill>
                <a:schemeClr val="tx1"/>
              </a:solidFill>
            </a:rPr>
            <a:t>C. P.  Art. 15: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>
              <a:solidFill>
                <a:schemeClr val="tx1"/>
              </a:solidFill>
            </a:rPr>
            <a:t>Derecho a la intimidad.</a:t>
          </a:r>
          <a:endParaRPr lang="es-CO" sz="1400" kern="1200" dirty="0">
            <a:solidFill>
              <a:schemeClr val="tx1"/>
            </a:solidFill>
          </a:endParaRPr>
        </a:p>
      </dsp:txBody>
      <dsp:txXfrm>
        <a:off x="7346255" y="39192"/>
        <a:ext cx="2151543" cy="1259576"/>
      </dsp:txXfrm>
    </dsp:sp>
    <dsp:sp modelId="{90FB0646-6221-4800-A91A-10D62FF0E3A8}">
      <dsp:nvSpPr>
        <dsp:cNvPr id="0" name=""/>
        <dsp:cNvSpPr/>
      </dsp:nvSpPr>
      <dsp:spPr>
        <a:xfrm rot="5400000">
          <a:off x="6924189" y="2735332"/>
          <a:ext cx="1665081" cy="20069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A876DB-46EF-44FD-891B-BB425679855A}">
      <dsp:nvSpPr>
        <dsp:cNvPr id="0" name=""/>
        <dsp:cNvSpPr/>
      </dsp:nvSpPr>
      <dsp:spPr>
        <a:xfrm>
          <a:off x="7307068" y="1672443"/>
          <a:ext cx="2229917" cy="133795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>
              <a:solidFill>
                <a:schemeClr val="tx1"/>
              </a:solidFill>
            </a:rPr>
            <a:t>Vulneración de este derecho , en las apps móviles</a:t>
          </a:r>
          <a:endParaRPr lang="es-CO" sz="1400" kern="1200" dirty="0">
            <a:solidFill>
              <a:schemeClr val="tx1"/>
            </a:solidFill>
          </a:endParaRPr>
        </a:p>
      </dsp:txBody>
      <dsp:txXfrm>
        <a:off x="7346255" y="1711630"/>
        <a:ext cx="2151543" cy="1259576"/>
      </dsp:txXfrm>
    </dsp:sp>
    <dsp:sp modelId="{494194DC-6AEA-4BA5-90B6-E6F179211042}">
      <dsp:nvSpPr>
        <dsp:cNvPr id="0" name=""/>
        <dsp:cNvSpPr/>
      </dsp:nvSpPr>
      <dsp:spPr>
        <a:xfrm>
          <a:off x="7307068" y="3344881"/>
          <a:ext cx="2229917" cy="133795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>
              <a:solidFill>
                <a:schemeClr val="tx1"/>
              </a:solidFill>
            </a:rPr>
            <a:t>SE CONCILIA LA FORMA EN QUE SE VA HA RESARCIR EL DAÑO!</a:t>
          </a:r>
          <a:endParaRPr lang="es-CO" sz="1400" kern="1200" dirty="0">
            <a:solidFill>
              <a:schemeClr val="tx1"/>
            </a:solidFill>
          </a:endParaRPr>
        </a:p>
      </dsp:txBody>
      <dsp:txXfrm>
        <a:off x="7346255" y="3384068"/>
        <a:ext cx="2151543" cy="12595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2166C1-9A83-44BC-8D6D-CAC36D679174}">
      <dsp:nvSpPr>
        <dsp:cNvPr id="0" name=""/>
        <dsp:cNvSpPr/>
      </dsp:nvSpPr>
      <dsp:spPr>
        <a:xfrm rot="5400000">
          <a:off x="-289435" y="295165"/>
          <a:ext cx="1929572" cy="13507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Datos privados</a:t>
          </a:r>
          <a:endParaRPr lang="es-CO" sz="2000" kern="1200" dirty="0"/>
        </a:p>
      </dsp:txBody>
      <dsp:txXfrm rot="-5400000">
        <a:off x="1" y="681079"/>
        <a:ext cx="1350700" cy="578872"/>
      </dsp:txXfrm>
    </dsp:sp>
    <dsp:sp modelId="{997B07EF-8A19-448B-B79E-3A2363CFA267}">
      <dsp:nvSpPr>
        <dsp:cNvPr id="0" name=""/>
        <dsp:cNvSpPr/>
      </dsp:nvSpPr>
      <dsp:spPr>
        <a:xfrm rot="5400000">
          <a:off x="4112239" y="-2755809"/>
          <a:ext cx="1254221" cy="677729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just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 smtClean="0"/>
            <a:t>Son aquellos que deposita el usuario y que solamente él puede manejarlos. Pues cuando estamos frente al tema de los datos privados, hacemos referencia igualmente a los datos personales, íntimos de la persona, se denomina aquella información relativa a un sujeto determinado.</a:t>
          </a:r>
          <a:endParaRPr lang="es-CO" sz="1900" kern="1200" dirty="0"/>
        </a:p>
      </dsp:txBody>
      <dsp:txXfrm rot="-5400000">
        <a:off x="1350700" y="66956"/>
        <a:ext cx="6716073" cy="1131769"/>
      </dsp:txXfrm>
    </dsp:sp>
    <dsp:sp modelId="{AC6D2057-46C2-4039-8185-A81C550F9787}">
      <dsp:nvSpPr>
        <dsp:cNvPr id="0" name=""/>
        <dsp:cNvSpPr/>
      </dsp:nvSpPr>
      <dsp:spPr>
        <a:xfrm rot="5400000">
          <a:off x="-289435" y="2033983"/>
          <a:ext cx="1929572" cy="13507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Datos públicos</a:t>
          </a:r>
          <a:endParaRPr lang="es-CO" sz="2000" kern="1200" dirty="0"/>
        </a:p>
      </dsp:txBody>
      <dsp:txXfrm rot="-5400000">
        <a:off x="1" y="2419897"/>
        <a:ext cx="1350700" cy="578872"/>
      </dsp:txXfrm>
    </dsp:sp>
    <dsp:sp modelId="{8ABF69A0-A935-4B5B-9F60-F91428793255}">
      <dsp:nvSpPr>
        <dsp:cNvPr id="0" name=""/>
        <dsp:cNvSpPr/>
      </dsp:nvSpPr>
      <dsp:spPr>
        <a:xfrm rot="5400000">
          <a:off x="4112239" y="-1016991"/>
          <a:ext cx="1254221" cy="677729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just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 smtClean="0"/>
            <a:t>Son todos aquellos datos que puedan ser consultados por los usuarios sin que esto implique que sea únicamente este el que pueda acceder a los mismos, este tipo de datos (públicos)  toman su fundamento desde una órbita de mera publicidad.</a:t>
          </a:r>
          <a:endParaRPr lang="es-CO" sz="1900" kern="1200" dirty="0"/>
        </a:p>
      </dsp:txBody>
      <dsp:txXfrm rot="-5400000">
        <a:off x="1350700" y="1805774"/>
        <a:ext cx="6716073" cy="1131769"/>
      </dsp:txXfrm>
    </dsp:sp>
    <dsp:sp modelId="{E69F64CD-6C58-4501-B9AB-85FD2E2EE8A1}">
      <dsp:nvSpPr>
        <dsp:cNvPr id="0" name=""/>
        <dsp:cNvSpPr/>
      </dsp:nvSpPr>
      <dsp:spPr>
        <a:xfrm rot="5400000">
          <a:off x="-289435" y="3772801"/>
          <a:ext cx="1929572" cy="13507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Datos compartidos</a:t>
          </a:r>
          <a:endParaRPr lang="es-CO" sz="2000" kern="1200" dirty="0"/>
        </a:p>
      </dsp:txBody>
      <dsp:txXfrm rot="-5400000">
        <a:off x="1" y="4158715"/>
        <a:ext cx="1350700" cy="578872"/>
      </dsp:txXfrm>
    </dsp:sp>
    <dsp:sp modelId="{9DC97D94-53FC-497E-80C4-3D428A338CF3}">
      <dsp:nvSpPr>
        <dsp:cNvPr id="0" name=""/>
        <dsp:cNvSpPr/>
      </dsp:nvSpPr>
      <dsp:spPr>
        <a:xfrm rot="5400000">
          <a:off x="4112239" y="721826"/>
          <a:ext cx="1254221" cy="677729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just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 smtClean="0"/>
            <a:t>Son aquellos datos a los cuales un grupo de usuario puede tener acceso de forma completa y a su vez este mismo grupo de usuarios pueden modificar o variar la información allí contenida.</a:t>
          </a:r>
          <a:endParaRPr lang="es-CO" sz="1900" kern="1200" dirty="0"/>
        </a:p>
      </dsp:txBody>
      <dsp:txXfrm rot="-5400000">
        <a:off x="1350700" y="3544591"/>
        <a:ext cx="6716073" cy="11317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AE2E1D-84CE-42C1-B1DA-642DB7A9EBDF}">
      <dsp:nvSpPr>
        <dsp:cNvPr id="0" name=""/>
        <dsp:cNvSpPr/>
      </dsp:nvSpPr>
      <dsp:spPr>
        <a:xfrm>
          <a:off x="0" y="768811"/>
          <a:ext cx="4558144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E879BF-6856-4052-8C11-05A7F8185C2C}">
      <dsp:nvSpPr>
        <dsp:cNvPr id="0" name=""/>
        <dsp:cNvSpPr/>
      </dsp:nvSpPr>
      <dsp:spPr>
        <a:xfrm>
          <a:off x="227907" y="186243"/>
          <a:ext cx="3190700" cy="84824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01" tIns="0" rIns="120601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0" i="0" kern="1200" dirty="0" smtClean="0">
              <a:solidFill>
                <a:schemeClr val="tx1"/>
              </a:solidFill>
              <a:latin typeface="+mj-lt"/>
            </a:rPr>
            <a:t>ARTÍCULO 5.  </a:t>
          </a:r>
          <a:r>
            <a:rPr lang="es-CO" sz="2000" b="0" i="1" kern="1200" dirty="0" smtClean="0">
              <a:solidFill>
                <a:schemeClr val="tx1"/>
              </a:solidFill>
              <a:latin typeface="+mj-lt"/>
            </a:rPr>
            <a:t>DATOS SENSIBLES</a:t>
          </a:r>
          <a:endParaRPr lang="es-CO" sz="2000" kern="1200" dirty="0">
            <a:solidFill>
              <a:schemeClr val="tx1"/>
            </a:solidFill>
            <a:latin typeface="+mj-lt"/>
          </a:endParaRPr>
        </a:p>
      </dsp:txBody>
      <dsp:txXfrm>
        <a:off x="269315" y="227651"/>
        <a:ext cx="3107884" cy="765431"/>
      </dsp:txXfrm>
    </dsp:sp>
    <dsp:sp modelId="{A36E85B8-97BD-4E83-A8BB-1FB21F4F26CA}">
      <dsp:nvSpPr>
        <dsp:cNvPr id="0" name=""/>
        <dsp:cNvSpPr/>
      </dsp:nvSpPr>
      <dsp:spPr>
        <a:xfrm>
          <a:off x="0" y="2012291"/>
          <a:ext cx="4558144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4271745"/>
              <a:satOff val="12481"/>
              <a:lumOff val="-23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E25F5F-43D4-444F-8280-316B6C0636BD}">
      <dsp:nvSpPr>
        <dsp:cNvPr id="0" name=""/>
        <dsp:cNvSpPr/>
      </dsp:nvSpPr>
      <dsp:spPr>
        <a:xfrm>
          <a:off x="227907" y="1319611"/>
          <a:ext cx="3190700" cy="958360"/>
        </a:xfrm>
        <a:prstGeom prst="roundRect">
          <a:avLst/>
        </a:prstGeom>
        <a:solidFill>
          <a:schemeClr val="accent2">
            <a:hueOff val="-4271745"/>
            <a:satOff val="12481"/>
            <a:lumOff val="-23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01" tIns="0" rIns="120601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b="0" i="0" kern="1200" dirty="0" smtClean="0">
              <a:solidFill>
                <a:schemeClr val="tx1"/>
              </a:solidFill>
            </a:rPr>
            <a:t>ARTÍCULO 6.  </a:t>
          </a:r>
          <a:r>
            <a:rPr lang="es-CO" sz="1800" b="0" i="1" kern="1200" dirty="0" smtClean="0">
              <a:solidFill>
                <a:schemeClr val="tx1"/>
              </a:solidFill>
            </a:rPr>
            <a:t>TRATAMIENTO DE DATOS SENSIBLES</a:t>
          </a:r>
          <a:endParaRPr lang="es-CO" sz="1800" kern="1200" dirty="0">
            <a:solidFill>
              <a:schemeClr val="tx1"/>
            </a:solidFill>
          </a:endParaRPr>
        </a:p>
      </dsp:txBody>
      <dsp:txXfrm>
        <a:off x="274690" y="1366394"/>
        <a:ext cx="3097134" cy="864794"/>
      </dsp:txXfrm>
    </dsp:sp>
    <dsp:sp modelId="{BAC9C534-5A9C-40E5-8E26-E4B5F7484C45}">
      <dsp:nvSpPr>
        <dsp:cNvPr id="0" name=""/>
        <dsp:cNvSpPr/>
      </dsp:nvSpPr>
      <dsp:spPr>
        <a:xfrm>
          <a:off x="0" y="3239428"/>
          <a:ext cx="4558144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8543491"/>
              <a:satOff val="24962"/>
              <a:lumOff val="-47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9AC137-65AA-4FAF-A05C-677EA7C4FA22}">
      <dsp:nvSpPr>
        <dsp:cNvPr id="0" name=""/>
        <dsp:cNvSpPr/>
      </dsp:nvSpPr>
      <dsp:spPr>
        <a:xfrm>
          <a:off x="227907" y="2563091"/>
          <a:ext cx="3190700" cy="942016"/>
        </a:xfrm>
        <a:prstGeom prst="roundRect">
          <a:avLst/>
        </a:prstGeom>
        <a:solidFill>
          <a:schemeClr val="accent2">
            <a:hueOff val="-8543491"/>
            <a:satOff val="24962"/>
            <a:lumOff val="-470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01" tIns="0" rIns="120601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b="0" i="0" kern="1200" dirty="0" smtClean="0">
              <a:solidFill>
                <a:schemeClr val="tx1"/>
              </a:solidFill>
            </a:rPr>
            <a:t>ARTÍCULO 7o. </a:t>
          </a:r>
          <a:r>
            <a:rPr lang="es-CO" sz="1800" b="0" i="1" kern="1200" dirty="0" smtClean="0">
              <a:solidFill>
                <a:schemeClr val="tx1"/>
              </a:solidFill>
            </a:rPr>
            <a:t>DERECHOS DE LOS NIÑ@ Y ADOLESCENTES</a:t>
          </a:r>
          <a:endParaRPr lang="es-CO" sz="1800" kern="1200" dirty="0">
            <a:solidFill>
              <a:schemeClr val="tx1"/>
            </a:solidFill>
          </a:endParaRPr>
        </a:p>
      </dsp:txBody>
      <dsp:txXfrm>
        <a:off x="273892" y="2609076"/>
        <a:ext cx="3098730" cy="85004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72F368-8E7D-4A68-B870-9B6FD92CF31E}">
      <dsp:nvSpPr>
        <dsp:cNvPr id="0" name=""/>
        <dsp:cNvSpPr/>
      </dsp:nvSpPr>
      <dsp:spPr>
        <a:xfrm>
          <a:off x="1892655" y="489333"/>
          <a:ext cx="3892220" cy="3892220"/>
        </a:xfrm>
        <a:prstGeom prst="blockArc">
          <a:avLst>
            <a:gd name="adj1" fmla="val 13114286"/>
            <a:gd name="adj2" fmla="val 16200000"/>
            <a:gd name="adj3" fmla="val 3899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BF8066-5636-4A3D-B510-2DD0E95111A8}">
      <dsp:nvSpPr>
        <dsp:cNvPr id="0" name=""/>
        <dsp:cNvSpPr/>
      </dsp:nvSpPr>
      <dsp:spPr>
        <a:xfrm>
          <a:off x="1892655" y="489333"/>
          <a:ext cx="3892220" cy="3892220"/>
        </a:xfrm>
        <a:prstGeom prst="blockArc">
          <a:avLst>
            <a:gd name="adj1" fmla="val 10028571"/>
            <a:gd name="adj2" fmla="val 13114286"/>
            <a:gd name="adj3" fmla="val 389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84FF2F-D2C8-46F3-B015-48464F45D62A}">
      <dsp:nvSpPr>
        <dsp:cNvPr id="0" name=""/>
        <dsp:cNvSpPr/>
      </dsp:nvSpPr>
      <dsp:spPr>
        <a:xfrm>
          <a:off x="1892655" y="489333"/>
          <a:ext cx="3892220" cy="3892220"/>
        </a:xfrm>
        <a:prstGeom prst="blockArc">
          <a:avLst>
            <a:gd name="adj1" fmla="val 6942857"/>
            <a:gd name="adj2" fmla="val 10028571"/>
            <a:gd name="adj3" fmla="val 3899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EBD096-FF78-43C8-BCF7-7CBD32F2B3E4}">
      <dsp:nvSpPr>
        <dsp:cNvPr id="0" name=""/>
        <dsp:cNvSpPr/>
      </dsp:nvSpPr>
      <dsp:spPr>
        <a:xfrm>
          <a:off x="1892655" y="489333"/>
          <a:ext cx="3892220" cy="3892220"/>
        </a:xfrm>
        <a:prstGeom prst="blockArc">
          <a:avLst>
            <a:gd name="adj1" fmla="val 3857143"/>
            <a:gd name="adj2" fmla="val 6942857"/>
            <a:gd name="adj3" fmla="val 3899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5025FC-ADC9-42FA-B388-1706D7D54FDD}">
      <dsp:nvSpPr>
        <dsp:cNvPr id="0" name=""/>
        <dsp:cNvSpPr/>
      </dsp:nvSpPr>
      <dsp:spPr>
        <a:xfrm>
          <a:off x="1892655" y="489333"/>
          <a:ext cx="3892220" cy="3892220"/>
        </a:xfrm>
        <a:prstGeom prst="blockArc">
          <a:avLst>
            <a:gd name="adj1" fmla="val 771429"/>
            <a:gd name="adj2" fmla="val 3857143"/>
            <a:gd name="adj3" fmla="val 3899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0241FA-A8A6-455A-97E3-B417337AACCD}">
      <dsp:nvSpPr>
        <dsp:cNvPr id="0" name=""/>
        <dsp:cNvSpPr/>
      </dsp:nvSpPr>
      <dsp:spPr>
        <a:xfrm>
          <a:off x="1892655" y="489333"/>
          <a:ext cx="3892220" cy="3892220"/>
        </a:xfrm>
        <a:prstGeom prst="blockArc">
          <a:avLst>
            <a:gd name="adj1" fmla="val 19285714"/>
            <a:gd name="adj2" fmla="val 771429"/>
            <a:gd name="adj3" fmla="val 3899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E1509C-A31A-4EBF-B1C0-99AAAC01883B}">
      <dsp:nvSpPr>
        <dsp:cNvPr id="0" name=""/>
        <dsp:cNvSpPr/>
      </dsp:nvSpPr>
      <dsp:spPr>
        <a:xfrm>
          <a:off x="1892655" y="489333"/>
          <a:ext cx="3892220" cy="3892220"/>
        </a:xfrm>
        <a:prstGeom prst="blockArc">
          <a:avLst>
            <a:gd name="adj1" fmla="val 16200000"/>
            <a:gd name="adj2" fmla="val 19285714"/>
            <a:gd name="adj3" fmla="val 389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3BBE0C-25E2-4512-8370-8122D7F850D4}">
      <dsp:nvSpPr>
        <dsp:cNvPr id="0" name=""/>
        <dsp:cNvSpPr/>
      </dsp:nvSpPr>
      <dsp:spPr>
        <a:xfrm>
          <a:off x="3085983" y="1682660"/>
          <a:ext cx="1505565" cy="15055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LEY 1581 DE 2012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Art. 3</a:t>
          </a:r>
          <a:endParaRPr lang="es-CO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306468" y="1903145"/>
        <a:ext cx="1064595" cy="1064595"/>
      </dsp:txXfrm>
    </dsp:sp>
    <dsp:sp modelId="{8B130E29-640E-46E9-93DA-E191E08F96AC}">
      <dsp:nvSpPr>
        <dsp:cNvPr id="0" name=""/>
        <dsp:cNvSpPr/>
      </dsp:nvSpPr>
      <dsp:spPr>
        <a:xfrm>
          <a:off x="3257932" y="-98350"/>
          <a:ext cx="1161667" cy="125124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>
              <a:solidFill>
                <a:schemeClr val="tx1"/>
              </a:solidFill>
            </a:rPr>
            <a:t>Dato personal.</a:t>
          </a:r>
          <a:endParaRPr lang="es-CO" sz="1400" kern="1200" dirty="0">
            <a:solidFill>
              <a:schemeClr val="tx1"/>
            </a:solidFill>
          </a:endParaRPr>
        </a:p>
      </dsp:txBody>
      <dsp:txXfrm>
        <a:off x="3428054" y="84891"/>
        <a:ext cx="821423" cy="884766"/>
      </dsp:txXfrm>
    </dsp:sp>
    <dsp:sp modelId="{98BB53A1-4BDC-41D9-9839-90C9543F54DF}">
      <dsp:nvSpPr>
        <dsp:cNvPr id="0" name=""/>
        <dsp:cNvSpPr/>
      </dsp:nvSpPr>
      <dsp:spPr>
        <a:xfrm>
          <a:off x="4729665" y="638753"/>
          <a:ext cx="1201936" cy="121393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>
              <a:solidFill>
                <a:schemeClr val="tx1"/>
              </a:solidFill>
            </a:rPr>
            <a:t>Titular del dato</a:t>
          </a:r>
          <a:endParaRPr lang="es-CO" sz="1400" kern="1200" dirty="0">
            <a:solidFill>
              <a:schemeClr val="tx1"/>
            </a:solidFill>
          </a:endParaRPr>
        </a:p>
      </dsp:txBody>
      <dsp:txXfrm>
        <a:off x="4905684" y="816529"/>
        <a:ext cx="849898" cy="858378"/>
      </dsp:txXfrm>
    </dsp:sp>
    <dsp:sp modelId="{4D84CBC6-FFF3-4F31-BEFD-239F448F1404}">
      <dsp:nvSpPr>
        <dsp:cNvPr id="0" name=""/>
        <dsp:cNvSpPr/>
      </dsp:nvSpPr>
      <dsp:spPr>
        <a:xfrm>
          <a:off x="5080378" y="2252290"/>
          <a:ext cx="1237431" cy="12155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>
              <a:solidFill>
                <a:schemeClr val="tx1"/>
              </a:solidFill>
            </a:rPr>
            <a:t>Base de datos.</a:t>
          </a:r>
        </a:p>
      </dsp:txBody>
      <dsp:txXfrm>
        <a:off x="5261596" y="2430299"/>
        <a:ext cx="874995" cy="859503"/>
      </dsp:txXfrm>
    </dsp:sp>
    <dsp:sp modelId="{C4320039-1F28-4CA5-AEDF-0D1A0CBAA0A6}">
      <dsp:nvSpPr>
        <dsp:cNvPr id="0" name=""/>
        <dsp:cNvSpPr/>
      </dsp:nvSpPr>
      <dsp:spPr>
        <a:xfrm>
          <a:off x="4013232" y="3528104"/>
          <a:ext cx="1306915" cy="125308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>
              <a:solidFill>
                <a:schemeClr val="tx1"/>
              </a:solidFill>
            </a:rPr>
            <a:t>Tratamiento del dato.</a:t>
          </a:r>
          <a:endParaRPr lang="es-CO" sz="1400" kern="1200" dirty="0">
            <a:solidFill>
              <a:schemeClr val="tx1"/>
            </a:solidFill>
          </a:endParaRPr>
        </a:p>
      </dsp:txBody>
      <dsp:txXfrm>
        <a:off x="4204625" y="3711614"/>
        <a:ext cx="924129" cy="886062"/>
      </dsp:txXfrm>
    </dsp:sp>
    <dsp:sp modelId="{9ED23DB9-9F1F-47C3-B217-5035969FE710}">
      <dsp:nvSpPr>
        <dsp:cNvPr id="0" name=""/>
        <dsp:cNvSpPr/>
      </dsp:nvSpPr>
      <dsp:spPr>
        <a:xfrm>
          <a:off x="2414785" y="3537710"/>
          <a:ext cx="1192114" cy="1233869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556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50" b="0" kern="1200" dirty="0" smtClean="0">
              <a:solidFill>
                <a:schemeClr val="tx1"/>
              </a:solidFill>
            </a:rPr>
            <a:t>Responsable del dato.</a:t>
          </a:r>
          <a:endParaRPr lang="es-CO" sz="1250" b="0" kern="1200" dirty="0">
            <a:solidFill>
              <a:schemeClr val="tx1"/>
            </a:solidFill>
          </a:endParaRPr>
        </a:p>
      </dsp:txBody>
      <dsp:txXfrm>
        <a:off x="2589366" y="3718406"/>
        <a:ext cx="842952" cy="872477"/>
      </dsp:txXfrm>
    </dsp:sp>
    <dsp:sp modelId="{413DE546-CDAA-4CDF-B6AB-FE8909F7FB61}">
      <dsp:nvSpPr>
        <dsp:cNvPr id="0" name=""/>
        <dsp:cNvSpPr/>
      </dsp:nvSpPr>
      <dsp:spPr>
        <a:xfrm>
          <a:off x="1371462" y="2263841"/>
          <a:ext cx="1213951" cy="119242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solidFill>
                <a:schemeClr val="tx1"/>
              </a:solidFill>
            </a:rPr>
            <a:t> Encargado del dato.</a:t>
          </a:r>
          <a:endParaRPr lang="es-CO" sz="1400" kern="1200" dirty="0">
            <a:solidFill>
              <a:schemeClr val="tx1"/>
            </a:solidFill>
          </a:endParaRPr>
        </a:p>
      </dsp:txBody>
      <dsp:txXfrm>
        <a:off x="1549241" y="2438467"/>
        <a:ext cx="858393" cy="843168"/>
      </dsp:txXfrm>
    </dsp:sp>
    <dsp:sp modelId="{F8464766-CB0D-4A4F-B11A-D1415EA5F3BD}">
      <dsp:nvSpPr>
        <dsp:cNvPr id="0" name=""/>
        <dsp:cNvSpPr/>
      </dsp:nvSpPr>
      <dsp:spPr>
        <a:xfrm>
          <a:off x="1712110" y="622033"/>
          <a:ext cx="1269575" cy="124737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err="1" smtClean="0">
              <a:solidFill>
                <a:schemeClr val="tx1"/>
              </a:solidFill>
            </a:rPr>
            <a:t>Snt.</a:t>
          </a:r>
          <a:r>
            <a:rPr lang="es-ES" sz="1400" kern="1200" dirty="0" smtClean="0">
              <a:solidFill>
                <a:schemeClr val="tx1"/>
              </a:solidFill>
            </a:rPr>
            <a:t> C 748  de 2011.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solidFill>
                <a:schemeClr val="tx1"/>
              </a:solidFill>
            </a:rPr>
            <a:t>Directiva 95/ 46/CE</a:t>
          </a:r>
          <a:endParaRPr lang="es-ES" sz="1400" kern="1200" dirty="0">
            <a:solidFill>
              <a:schemeClr val="tx1"/>
            </a:solidFill>
          </a:endParaRPr>
        </a:p>
      </dsp:txBody>
      <dsp:txXfrm>
        <a:off x="1898035" y="804706"/>
        <a:ext cx="897725" cy="88202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D69814-11BC-4261-83A3-05C88E2BF797}">
      <dsp:nvSpPr>
        <dsp:cNvPr id="0" name=""/>
        <dsp:cNvSpPr/>
      </dsp:nvSpPr>
      <dsp:spPr>
        <a:xfrm>
          <a:off x="5110668" y="1560259"/>
          <a:ext cx="327240" cy="1433624"/>
        </a:xfrm>
        <a:custGeom>
          <a:avLst/>
          <a:gdLst/>
          <a:ahLst/>
          <a:cxnLst/>
          <a:rect l="0" t="0" r="0" b="0"/>
          <a:pathLst>
            <a:path>
              <a:moveTo>
                <a:pt x="327240" y="0"/>
              </a:moveTo>
              <a:lnTo>
                <a:pt x="327240" y="1433624"/>
              </a:lnTo>
              <a:lnTo>
                <a:pt x="0" y="143362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C1E1C8-3FF4-4CC4-A2E7-696F38DE6C5C}">
      <dsp:nvSpPr>
        <dsp:cNvPr id="0" name=""/>
        <dsp:cNvSpPr/>
      </dsp:nvSpPr>
      <dsp:spPr>
        <a:xfrm>
          <a:off x="5437909" y="1560259"/>
          <a:ext cx="2700559" cy="28205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3291"/>
              </a:lnTo>
              <a:lnTo>
                <a:pt x="2700559" y="2493291"/>
              </a:lnTo>
              <a:lnTo>
                <a:pt x="2700559" y="282053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C72ADF-7726-4908-AED7-A47FF131B52A}">
      <dsp:nvSpPr>
        <dsp:cNvPr id="0" name=""/>
        <dsp:cNvSpPr/>
      </dsp:nvSpPr>
      <dsp:spPr>
        <a:xfrm>
          <a:off x="2265781" y="1560259"/>
          <a:ext cx="3172127" cy="2869221"/>
        </a:xfrm>
        <a:custGeom>
          <a:avLst/>
          <a:gdLst/>
          <a:ahLst/>
          <a:cxnLst/>
          <a:rect l="0" t="0" r="0" b="0"/>
          <a:pathLst>
            <a:path>
              <a:moveTo>
                <a:pt x="3172127" y="0"/>
              </a:moveTo>
              <a:lnTo>
                <a:pt x="3172127" y="2541980"/>
              </a:lnTo>
              <a:lnTo>
                <a:pt x="0" y="2541980"/>
              </a:lnTo>
              <a:lnTo>
                <a:pt x="0" y="286922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5454F9-09C2-4F39-8392-7799F1FAB6C1}">
      <dsp:nvSpPr>
        <dsp:cNvPr id="0" name=""/>
        <dsp:cNvSpPr/>
      </dsp:nvSpPr>
      <dsp:spPr>
        <a:xfrm>
          <a:off x="3879621" y="1972"/>
          <a:ext cx="3116575" cy="15582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900" kern="1200" dirty="0" smtClean="0"/>
            <a:t>Decreto 1377 de 2013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900" kern="1200" dirty="0" smtClean="0"/>
            <a:t>Art. 3º</a:t>
          </a:r>
          <a:endParaRPr lang="es-CO" sz="2900" kern="1200" dirty="0"/>
        </a:p>
      </dsp:txBody>
      <dsp:txXfrm>
        <a:off x="3879621" y="1972"/>
        <a:ext cx="3116575" cy="1558287"/>
      </dsp:txXfrm>
    </dsp:sp>
    <dsp:sp modelId="{64EAF49D-906D-4FB8-B57D-72D66C631DC1}">
      <dsp:nvSpPr>
        <dsp:cNvPr id="0" name=""/>
        <dsp:cNvSpPr/>
      </dsp:nvSpPr>
      <dsp:spPr>
        <a:xfrm>
          <a:off x="187103" y="4429480"/>
          <a:ext cx="4157355" cy="121008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900" kern="1200" dirty="0" smtClean="0"/>
            <a:t>#2. Dato Público:  que no sea semiprivado, privado o sensible. </a:t>
          </a:r>
          <a:endParaRPr lang="es-CO" sz="2900" kern="1200" dirty="0"/>
        </a:p>
      </dsp:txBody>
      <dsp:txXfrm>
        <a:off x="187103" y="4429480"/>
        <a:ext cx="4157355" cy="1210088"/>
      </dsp:txXfrm>
    </dsp:sp>
    <dsp:sp modelId="{01B9EDB9-15D2-4E2F-AECD-FF0766BCCF1A}">
      <dsp:nvSpPr>
        <dsp:cNvPr id="0" name=""/>
        <dsp:cNvSpPr/>
      </dsp:nvSpPr>
      <dsp:spPr>
        <a:xfrm>
          <a:off x="6606468" y="4380791"/>
          <a:ext cx="3063998" cy="112573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900" kern="1200" dirty="0" smtClean="0"/>
            <a:t>#3. Dato sensible</a:t>
          </a:r>
          <a:endParaRPr lang="es-CO" sz="2900" kern="1200" dirty="0"/>
        </a:p>
      </dsp:txBody>
      <dsp:txXfrm>
        <a:off x="6606468" y="4380791"/>
        <a:ext cx="3063998" cy="1125738"/>
      </dsp:txXfrm>
    </dsp:sp>
    <dsp:sp modelId="{D058569B-747C-495F-81B9-4823FC3878EF}">
      <dsp:nvSpPr>
        <dsp:cNvPr id="0" name=""/>
        <dsp:cNvSpPr/>
      </dsp:nvSpPr>
      <dsp:spPr>
        <a:xfrm>
          <a:off x="2471303" y="2385583"/>
          <a:ext cx="2639365" cy="121660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900" kern="1200" dirty="0" smtClean="0"/>
            <a:t>Aviso de privacidad</a:t>
          </a:r>
          <a:endParaRPr lang="es-CO" sz="2900" kern="1200" dirty="0"/>
        </a:p>
      </dsp:txBody>
      <dsp:txXfrm>
        <a:off x="2471303" y="2385583"/>
        <a:ext cx="2639365" cy="121660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93DF16-09E0-43C6-9F97-D1C9549E0151}">
      <dsp:nvSpPr>
        <dsp:cNvPr id="0" name=""/>
        <dsp:cNvSpPr/>
      </dsp:nvSpPr>
      <dsp:spPr>
        <a:xfrm>
          <a:off x="2659675" y="846583"/>
          <a:ext cx="2232566" cy="2110734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/>
            <a:t>g) </a:t>
          </a:r>
          <a:r>
            <a:rPr lang="es-CO" sz="1700" b="1" kern="1200" dirty="0" smtClean="0"/>
            <a:t>Dato semiprivado</a:t>
          </a:r>
          <a:r>
            <a:rPr lang="es-CO" sz="1700" kern="1200" dirty="0" smtClean="0"/>
            <a:t>: es el que no naturaleza intima, ni pública y cuyo conocimiento puede interesarle no sólo al titular sino a un grupo de personas. </a:t>
          </a:r>
          <a:endParaRPr lang="es-CO" sz="1700" kern="1200" dirty="0"/>
        </a:p>
      </dsp:txBody>
      <dsp:txXfrm>
        <a:off x="3016886" y="846583"/>
        <a:ext cx="1875355" cy="2110734"/>
      </dsp:txXfrm>
    </dsp:sp>
    <dsp:sp modelId="{148425A4-9C95-4DEC-B7C3-57258C682439}">
      <dsp:nvSpPr>
        <dsp:cNvPr id="0" name=""/>
        <dsp:cNvSpPr/>
      </dsp:nvSpPr>
      <dsp:spPr>
        <a:xfrm>
          <a:off x="2671331" y="2957318"/>
          <a:ext cx="2209255" cy="2110734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/>
            <a:t>h) </a:t>
          </a:r>
          <a:r>
            <a:rPr lang="es-CO" sz="1800" b="1" kern="1200" dirty="0" smtClean="0"/>
            <a:t>Dato privado</a:t>
          </a:r>
          <a:r>
            <a:rPr lang="es-CO" sz="1800" kern="1200" dirty="0" smtClean="0"/>
            <a:t>: por su naturaleza intima o reservada sólo le es pertinente al titular. </a:t>
          </a:r>
          <a:endParaRPr lang="es-CO" sz="1800" kern="1200" dirty="0"/>
        </a:p>
      </dsp:txBody>
      <dsp:txXfrm>
        <a:off x="3024811" y="2957318"/>
        <a:ext cx="1855774" cy="2110734"/>
      </dsp:txXfrm>
    </dsp:sp>
    <dsp:sp modelId="{F5628A32-D8F0-47C8-85C6-EA88D0335AC9}">
      <dsp:nvSpPr>
        <dsp:cNvPr id="0" name=""/>
        <dsp:cNvSpPr/>
      </dsp:nvSpPr>
      <dsp:spPr>
        <a:xfrm>
          <a:off x="1061379" y="0"/>
          <a:ext cx="1874577" cy="165658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Ley 1266 del 2008:  Art. 3º</a:t>
          </a:r>
          <a:endParaRPr lang="es-CO" sz="2800" kern="1200" dirty="0"/>
        </a:p>
      </dsp:txBody>
      <dsp:txXfrm>
        <a:off x="1335904" y="242601"/>
        <a:ext cx="1325527" cy="117138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07D01A-2510-4026-9C76-D2C8EA608B66}">
      <dsp:nvSpPr>
        <dsp:cNvPr id="0" name=""/>
        <dsp:cNvSpPr/>
      </dsp:nvSpPr>
      <dsp:spPr>
        <a:xfrm>
          <a:off x="1198201" y="646586"/>
          <a:ext cx="1593705" cy="15937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>
              <a:solidFill>
                <a:schemeClr val="tx1"/>
              </a:solidFill>
            </a:rPr>
            <a:t>Dato privado</a:t>
          </a:r>
          <a:endParaRPr lang="es-CO" sz="1700" kern="1200" dirty="0">
            <a:solidFill>
              <a:schemeClr val="tx1"/>
            </a:solidFill>
          </a:endParaRPr>
        </a:p>
      </dsp:txBody>
      <dsp:txXfrm>
        <a:off x="1431594" y="879979"/>
        <a:ext cx="1126919" cy="1126919"/>
      </dsp:txXfrm>
    </dsp:sp>
    <dsp:sp modelId="{EB987B61-CEBC-4E54-A919-5901208D8A6F}">
      <dsp:nvSpPr>
        <dsp:cNvPr id="0" name=""/>
        <dsp:cNvSpPr/>
      </dsp:nvSpPr>
      <dsp:spPr>
        <a:xfrm rot="3600000">
          <a:off x="2375459" y="2201005"/>
          <a:ext cx="424493" cy="5378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400" kern="1200"/>
        </a:p>
      </dsp:txBody>
      <dsp:txXfrm>
        <a:off x="2407296" y="2253437"/>
        <a:ext cx="297145" cy="322725"/>
      </dsp:txXfrm>
    </dsp:sp>
    <dsp:sp modelId="{CD5621FC-8825-48AD-992D-8A01072055C0}">
      <dsp:nvSpPr>
        <dsp:cNvPr id="0" name=""/>
        <dsp:cNvSpPr/>
      </dsp:nvSpPr>
      <dsp:spPr>
        <a:xfrm>
          <a:off x="2395520" y="2720403"/>
          <a:ext cx="1593705" cy="1593705"/>
        </a:xfrm>
        <a:prstGeom prst="ellipse">
          <a:avLst/>
        </a:prstGeom>
        <a:solidFill>
          <a:schemeClr val="accent2">
            <a:hueOff val="-4271745"/>
            <a:satOff val="12481"/>
            <a:lumOff val="-23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>
              <a:solidFill>
                <a:schemeClr val="tx1"/>
              </a:solidFill>
            </a:rPr>
            <a:t>Dato público</a:t>
          </a:r>
          <a:endParaRPr lang="es-CO" sz="1700" kern="1200" dirty="0">
            <a:solidFill>
              <a:schemeClr val="tx1"/>
            </a:solidFill>
          </a:endParaRPr>
        </a:p>
      </dsp:txBody>
      <dsp:txXfrm>
        <a:off x="2628913" y="2953796"/>
        <a:ext cx="1126919" cy="1126919"/>
      </dsp:txXfrm>
    </dsp:sp>
    <dsp:sp modelId="{6819CCC4-4B86-497E-9457-8459EDA1D822}">
      <dsp:nvSpPr>
        <dsp:cNvPr id="0" name=""/>
        <dsp:cNvSpPr/>
      </dsp:nvSpPr>
      <dsp:spPr>
        <a:xfrm rot="10800000">
          <a:off x="1794821" y="3248318"/>
          <a:ext cx="424493" cy="5378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4271745"/>
            <a:satOff val="12481"/>
            <a:lumOff val="-23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400" kern="1200"/>
        </a:p>
      </dsp:txBody>
      <dsp:txXfrm rot="10800000">
        <a:off x="1922169" y="3355893"/>
        <a:ext cx="297145" cy="322725"/>
      </dsp:txXfrm>
    </dsp:sp>
    <dsp:sp modelId="{AF50B2FA-AA26-4DF0-915B-7C366D3246CB}">
      <dsp:nvSpPr>
        <dsp:cNvPr id="0" name=""/>
        <dsp:cNvSpPr/>
      </dsp:nvSpPr>
      <dsp:spPr>
        <a:xfrm>
          <a:off x="882" y="2720403"/>
          <a:ext cx="1593705" cy="1593705"/>
        </a:xfrm>
        <a:prstGeom prst="ellipse">
          <a:avLst/>
        </a:prstGeom>
        <a:solidFill>
          <a:schemeClr val="accent2">
            <a:hueOff val="-8543491"/>
            <a:satOff val="24962"/>
            <a:lumOff val="-470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>
              <a:solidFill>
                <a:schemeClr val="tx1"/>
              </a:solidFill>
            </a:rPr>
            <a:t>Dato semiprivado</a:t>
          </a:r>
          <a:endParaRPr lang="es-CO" sz="1700" kern="1200" dirty="0">
            <a:solidFill>
              <a:schemeClr val="tx1"/>
            </a:solidFill>
          </a:endParaRPr>
        </a:p>
      </dsp:txBody>
      <dsp:txXfrm>
        <a:off x="234275" y="2953796"/>
        <a:ext cx="1126919" cy="1126919"/>
      </dsp:txXfrm>
    </dsp:sp>
    <dsp:sp modelId="{8B04477E-969D-4D6C-9242-B6DE88E628A9}">
      <dsp:nvSpPr>
        <dsp:cNvPr id="0" name=""/>
        <dsp:cNvSpPr/>
      </dsp:nvSpPr>
      <dsp:spPr>
        <a:xfrm rot="18000000">
          <a:off x="1178141" y="2221814"/>
          <a:ext cx="424493" cy="5378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8543491"/>
            <a:satOff val="24962"/>
            <a:lumOff val="-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400" kern="1200"/>
        </a:p>
      </dsp:txBody>
      <dsp:txXfrm>
        <a:off x="1209978" y="2384532"/>
        <a:ext cx="297145" cy="32272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2FEDE4-2A14-4C97-BB83-AAF92B63F7AC}">
      <dsp:nvSpPr>
        <dsp:cNvPr id="0" name=""/>
        <dsp:cNvSpPr/>
      </dsp:nvSpPr>
      <dsp:spPr>
        <a:xfrm>
          <a:off x="3523041" y="383351"/>
          <a:ext cx="3866391" cy="3866391"/>
        </a:xfrm>
        <a:prstGeom prst="blockArc">
          <a:avLst>
            <a:gd name="adj1" fmla="val 13800000"/>
            <a:gd name="adj2" fmla="val 16200000"/>
            <a:gd name="adj3" fmla="val 306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CAB434-01C4-4FCF-9DB4-3E5759A9F7DA}">
      <dsp:nvSpPr>
        <dsp:cNvPr id="0" name=""/>
        <dsp:cNvSpPr/>
      </dsp:nvSpPr>
      <dsp:spPr>
        <a:xfrm>
          <a:off x="3523041" y="383351"/>
          <a:ext cx="3866391" cy="3866391"/>
        </a:xfrm>
        <a:prstGeom prst="blockArc">
          <a:avLst>
            <a:gd name="adj1" fmla="val 11400000"/>
            <a:gd name="adj2" fmla="val 13800000"/>
            <a:gd name="adj3" fmla="val 306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444F75-341C-46A4-9B65-89CDACA0C40C}">
      <dsp:nvSpPr>
        <dsp:cNvPr id="0" name=""/>
        <dsp:cNvSpPr/>
      </dsp:nvSpPr>
      <dsp:spPr>
        <a:xfrm>
          <a:off x="3523041" y="383351"/>
          <a:ext cx="3866391" cy="3866391"/>
        </a:xfrm>
        <a:prstGeom prst="blockArc">
          <a:avLst>
            <a:gd name="adj1" fmla="val 9000000"/>
            <a:gd name="adj2" fmla="val 11400000"/>
            <a:gd name="adj3" fmla="val 306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293319-16D9-4AF2-BD53-7125E34F162F}">
      <dsp:nvSpPr>
        <dsp:cNvPr id="0" name=""/>
        <dsp:cNvSpPr/>
      </dsp:nvSpPr>
      <dsp:spPr>
        <a:xfrm>
          <a:off x="3523041" y="383351"/>
          <a:ext cx="3866391" cy="3866391"/>
        </a:xfrm>
        <a:prstGeom prst="blockArc">
          <a:avLst>
            <a:gd name="adj1" fmla="val 6600000"/>
            <a:gd name="adj2" fmla="val 9000000"/>
            <a:gd name="adj3" fmla="val 306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97C85D-F68D-4D15-8304-4AE54DED7C3C}">
      <dsp:nvSpPr>
        <dsp:cNvPr id="0" name=""/>
        <dsp:cNvSpPr/>
      </dsp:nvSpPr>
      <dsp:spPr>
        <a:xfrm>
          <a:off x="3523041" y="383351"/>
          <a:ext cx="3866391" cy="3866391"/>
        </a:xfrm>
        <a:prstGeom prst="blockArc">
          <a:avLst>
            <a:gd name="adj1" fmla="val 4200000"/>
            <a:gd name="adj2" fmla="val 6600000"/>
            <a:gd name="adj3" fmla="val 306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B0B15E-4443-4916-919C-A8096CDAE7C4}">
      <dsp:nvSpPr>
        <dsp:cNvPr id="0" name=""/>
        <dsp:cNvSpPr/>
      </dsp:nvSpPr>
      <dsp:spPr>
        <a:xfrm>
          <a:off x="3523041" y="383351"/>
          <a:ext cx="3866391" cy="3866391"/>
        </a:xfrm>
        <a:prstGeom prst="blockArc">
          <a:avLst>
            <a:gd name="adj1" fmla="val 1800000"/>
            <a:gd name="adj2" fmla="val 4200000"/>
            <a:gd name="adj3" fmla="val 306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BBC93B-95F7-4419-B669-A2CD7A4C0F24}">
      <dsp:nvSpPr>
        <dsp:cNvPr id="0" name=""/>
        <dsp:cNvSpPr/>
      </dsp:nvSpPr>
      <dsp:spPr>
        <a:xfrm>
          <a:off x="3523041" y="383351"/>
          <a:ext cx="3866391" cy="3866391"/>
        </a:xfrm>
        <a:prstGeom prst="blockArc">
          <a:avLst>
            <a:gd name="adj1" fmla="val 21000000"/>
            <a:gd name="adj2" fmla="val 1800000"/>
            <a:gd name="adj3" fmla="val 306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6E30C4-FFDA-488B-8232-4F577E5B15C5}">
      <dsp:nvSpPr>
        <dsp:cNvPr id="0" name=""/>
        <dsp:cNvSpPr/>
      </dsp:nvSpPr>
      <dsp:spPr>
        <a:xfrm>
          <a:off x="3523041" y="383351"/>
          <a:ext cx="3866391" cy="3866391"/>
        </a:xfrm>
        <a:prstGeom prst="blockArc">
          <a:avLst>
            <a:gd name="adj1" fmla="val 18600000"/>
            <a:gd name="adj2" fmla="val 21000000"/>
            <a:gd name="adj3" fmla="val 306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6BCABD-C913-4650-9286-52FFF2BBD134}">
      <dsp:nvSpPr>
        <dsp:cNvPr id="0" name=""/>
        <dsp:cNvSpPr/>
      </dsp:nvSpPr>
      <dsp:spPr>
        <a:xfrm>
          <a:off x="3523041" y="383351"/>
          <a:ext cx="3866391" cy="3866391"/>
        </a:xfrm>
        <a:prstGeom prst="blockArc">
          <a:avLst>
            <a:gd name="adj1" fmla="val 16200000"/>
            <a:gd name="adj2" fmla="val 18600000"/>
            <a:gd name="adj3" fmla="val 306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2ADB4E-3293-4DB6-911E-76B5BBC1817E}">
      <dsp:nvSpPr>
        <dsp:cNvPr id="0" name=""/>
        <dsp:cNvSpPr/>
      </dsp:nvSpPr>
      <dsp:spPr>
        <a:xfrm>
          <a:off x="4868786" y="1729095"/>
          <a:ext cx="1174902" cy="11749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/>
            <a:t>Ley 1480 de 2011</a:t>
          </a:r>
          <a:endParaRPr lang="es-CO" sz="1800" kern="1200" dirty="0"/>
        </a:p>
      </dsp:txBody>
      <dsp:txXfrm>
        <a:off x="5040846" y="1901155"/>
        <a:ext cx="830782" cy="830782"/>
      </dsp:txXfrm>
    </dsp:sp>
    <dsp:sp modelId="{52E29F5E-B01D-499C-AC65-DBE309F4CC69}">
      <dsp:nvSpPr>
        <dsp:cNvPr id="0" name=""/>
        <dsp:cNvSpPr/>
      </dsp:nvSpPr>
      <dsp:spPr>
        <a:xfrm>
          <a:off x="5045021" y="1742"/>
          <a:ext cx="822431" cy="8224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/>
            <a:t>Art. 1</a:t>
          </a:r>
          <a:endParaRPr lang="es-CO" sz="1700" kern="1200" dirty="0"/>
        </a:p>
      </dsp:txBody>
      <dsp:txXfrm>
        <a:off x="5165463" y="122184"/>
        <a:ext cx="581547" cy="581547"/>
      </dsp:txXfrm>
    </dsp:sp>
    <dsp:sp modelId="{5FF62E51-E03E-4584-861F-1D5FF0A979B6}">
      <dsp:nvSpPr>
        <dsp:cNvPr id="0" name=""/>
        <dsp:cNvSpPr/>
      </dsp:nvSpPr>
      <dsp:spPr>
        <a:xfrm>
          <a:off x="6268624" y="447097"/>
          <a:ext cx="822431" cy="8224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/>
            <a:t>Art. 2</a:t>
          </a:r>
          <a:endParaRPr lang="es-CO" sz="1700" kern="1200" dirty="0"/>
        </a:p>
      </dsp:txBody>
      <dsp:txXfrm>
        <a:off x="6389066" y="567539"/>
        <a:ext cx="581547" cy="581547"/>
      </dsp:txXfrm>
    </dsp:sp>
    <dsp:sp modelId="{B8C45569-BB58-4864-8A13-726AA5754E57}">
      <dsp:nvSpPr>
        <dsp:cNvPr id="0" name=""/>
        <dsp:cNvSpPr/>
      </dsp:nvSpPr>
      <dsp:spPr>
        <a:xfrm>
          <a:off x="6919689" y="1574776"/>
          <a:ext cx="822431" cy="8224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/>
            <a:t>Art. 3</a:t>
          </a:r>
          <a:endParaRPr lang="es-CO" sz="1700" kern="1200" dirty="0"/>
        </a:p>
      </dsp:txBody>
      <dsp:txXfrm>
        <a:off x="7040131" y="1695218"/>
        <a:ext cx="581547" cy="581547"/>
      </dsp:txXfrm>
    </dsp:sp>
    <dsp:sp modelId="{121DE5B0-B9E6-4FC0-9282-79F5288A6FA2}">
      <dsp:nvSpPr>
        <dsp:cNvPr id="0" name=""/>
        <dsp:cNvSpPr/>
      </dsp:nvSpPr>
      <dsp:spPr>
        <a:xfrm>
          <a:off x="6693577" y="2857124"/>
          <a:ext cx="822431" cy="8224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/>
            <a:t>Art. 5</a:t>
          </a:r>
          <a:endParaRPr lang="es-CO" sz="1700" kern="1200" dirty="0"/>
        </a:p>
      </dsp:txBody>
      <dsp:txXfrm>
        <a:off x="6814019" y="2977566"/>
        <a:ext cx="581547" cy="581547"/>
      </dsp:txXfrm>
    </dsp:sp>
    <dsp:sp modelId="{F18D9D5C-0B16-4849-BF8D-F0DD1A0B0539}">
      <dsp:nvSpPr>
        <dsp:cNvPr id="0" name=""/>
        <dsp:cNvSpPr/>
      </dsp:nvSpPr>
      <dsp:spPr>
        <a:xfrm>
          <a:off x="5696087" y="3694118"/>
          <a:ext cx="822431" cy="8224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/>
            <a:t>Art. 50</a:t>
          </a:r>
          <a:endParaRPr lang="es-CO" sz="1700" kern="1200" dirty="0"/>
        </a:p>
      </dsp:txBody>
      <dsp:txXfrm>
        <a:off x="5816529" y="3814560"/>
        <a:ext cx="581547" cy="581547"/>
      </dsp:txXfrm>
    </dsp:sp>
    <dsp:sp modelId="{90462DE9-40EC-47D2-970B-5034787DEC8E}">
      <dsp:nvSpPr>
        <dsp:cNvPr id="0" name=""/>
        <dsp:cNvSpPr/>
      </dsp:nvSpPr>
      <dsp:spPr>
        <a:xfrm>
          <a:off x="4393956" y="3694118"/>
          <a:ext cx="822431" cy="8224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/>
            <a:t>Art. 51</a:t>
          </a:r>
          <a:endParaRPr lang="es-CO" sz="1700" kern="1200" dirty="0"/>
        </a:p>
      </dsp:txBody>
      <dsp:txXfrm>
        <a:off x="4514398" y="3814560"/>
        <a:ext cx="581547" cy="581547"/>
      </dsp:txXfrm>
    </dsp:sp>
    <dsp:sp modelId="{FA3BDA46-6563-45BE-84CE-620C94115FC2}">
      <dsp:nvSpPr>
        <dsp:cNvPr id="0" name=""/>
        <dsp:cNvSpPr/>
      </dsp:nvSpPr>
      <dsp:spPr>
        <a:xfrm>
          <a:off x="3396465" y="2857124"/>
          <a:ext cx="822431" cy="8224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/>
            <a:t>Art. 56</a:t>
          </a:r>
          <a:endParaRPr lang="es-CO" sz="1700" kern="1200" dirty="0"/>
        </a:p>
      </dsp:txBody>
      <dsp:txXfrm>
        <a:off x="3516907" y="2977566"/>
        <a:ext cx="581547" cy="581547"/>
      </dsp:txXfrm>
    </dsp:sp>
    <dsp:sp modelId="{6E53E6B8-3B29-49DE-B1BF-FAF33BEF82C3}">
      <dsp:nvSpPr>
        <dsp:cNvPr id="0" name=""/>
        <dsp:cNvSpPr/>
      </dsp:nvSpPr>
      <dsp:spPr>
        <a:xfrm>
          <a:off x="3170353" y="1574776"/>
          <a:ext cx="822431" cy="8224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/>
            <a:t>Art. 58</a:t>
          </a:r>
          <a:endParaRPr lang="es-CO" sz="1700" kern="1200" dirty="0"/>
        </a:p>
      </dsp:txBody>
      <dsp:txXfrm>
        <a:off x="3290795" y="1695218"/>
        <a:ext cx="581547" cy="581547"/>
      </dsp:txXfrm>
    </dsp:sp>
    <dsp:sp modelId="{CBBF1F9C-E285-4563-A210-1A1D073A0558}">
      <dsp:nvSpPr>
        <dsp:cNvPr id="0" name=""/>
        <dsp:cNvSpPr/>
      </dsp:nvSpPr>
      <dsp:spPr>
        <a:xfrm>
          <a:off x="3821418" y="447097"/>
          <a:ext cx="822431" cy="8224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/>
            <a:t>Art. 61</a:t>
          </a:r>
          <a:endParaRPr lang="es-CO" sz="1700" kern="1200" dirty="0"/>
        </a:p>
      </dsp:txBody>
      <dsp:txXfrm>
        <a:off x="3941860" y="567539"/>
        <a:ext cx="581547" cy="5815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558129" y="434162"/>
            <a:ext cx="11075745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963168" y="1820206"/>
            <a:ext cx="103632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963168" y="3685032"/>
            <a:ext cx="103632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703F24-8DDF-441F-9B24-65635B01DEB3}" type="datetimeFigureOut">
              <a:rPr lang="es-CO" smtClean="0"/>
              <a:pPr/>
              <a:t>08/10/2014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7CEB1D-7D8F-464F-8F62-66D012D0684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70560" y="530352"/>
            <a:ext cx="1091184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703F24-8DDF-441F-9B24-65635B01DEB3}" type="datetimeFigureOut">
              <a:rPr lang="es-CO" smtClean="0"/>
              <a:pPr/>
              <a:t>08/10/2014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7CEB1D-7D8F-464F-8F62-66D012D0684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533405"/>
            <a:ext cx="2641600" cy="5257799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711200" y="533403"/>
            <a:ext cx="79248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703F24-8DDF-441F-9B24-65635B01DEB3}" type="datetimeFigureOut">
              <a:rPr lang="es-CO" smtClean="0"/>
              <a:pPr/>
              <a:t>08/10/2014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7CEB1D-7D8F-464F-8F62-66D012D0684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70560" y="530352"/>
            <a:ext cx="1091184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703F24-8DDF-441F-9B24-65635B01DEB3}" type="datetimeFigureOut">
              <a:rPr lang="es-CO" smtClean="0"/>
              <a:pPr/>
              <a:t>08/10/2014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7CEB1D-7D8F-464F-8F62-66D012D0684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558129" y="434163"/>
            <a:ext cx="11075745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24459" y="4928616"/>
            <a:ext cx="1091184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24459" y="5624484"/>
            <a:ext cx="1091184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703F24-8DDF-441F-9B24-65635B01DEB3}" type="datetimeFigureOut">
              <a:rPr lang="es-CO" smtClean="0"/>
              <a:pPr/>
              <a:t>08/10/2014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7CEB1D-7D8F-464F-8F62-66D012D0684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3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340480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703F24-8DDF-441F-9B24-65635B01DEB3}" type="datetimeFigureOut">
              <a:rPr lang="es-CO" smtClean="0"/>
              <a:pPr/>
              <a:t>08/10/2014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7CEB1D-7D8F-464F-8F62-66D012D0684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809632" y="579438"/>
            <a:ext cx="524256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6202892" y="579438"/>
            <a:ext cx="524256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80963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20289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703F24-8DDF-441F-9B24-65635B01DEB3}" type="datetimeFigureOut">
              <a:rPr lang="es-CO" smtClean="0"/>
              <a:pPr/>
              <a:t>08/10/2014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7CEB1D-7D8F-464F-8F62-66D012D0684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703F24-8DDF-441F-9B24-65635B01DEB3}" type="datetimeFigureOut">
              <a:rPr lang="es-CO" smtClean="0"/>
              <a:pPr/>
              <a:t>08/10/2014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7CEB1D-7D8F-464F-8F62-66D012D0684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703F24-8DDF-441F-9B24-65635B01DEB3}" type="datetimeFigureOut">
              <a:rPr lang="es-CO" smtClean="0"/>
              <a:pPr/>
              <a:t>08/10/2014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7CEB1D-7D8F-464F-8F62-66D012D0684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385045" y="533400"/>
            <a:ext cx="39624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7385129" y="1447802"/>
            <a:ext cx="39624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015163" y="930144"/>
            <a:ext cx="6168212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703F24-8DDF-441F-9B24-65635B01DEB3}" type="datetimeFigureOut">
              <a:rPr lang="es-CO" smtClean="0"/>
              <a:pPr/>
              <a:t>08/10/2014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7CEB1D-7D8F-464F-8F62-66D012D0684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dondear rectángulo de esquina sencilla"/>
          <p:cNvSpPr/>
          <p:nvPr/>
        </p:nvSpPr>
        <p:spPr>
          <a:xfrm>
            <a:off x="8534401" y="434162"/>
            <a:ext cx="3099473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5012056"/>
            <a:ext cx="109728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8616949" y="533400"/>
            <a:ext cx="298704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703F24-8DDF-441F-9B24-65635B01DEB3}" type="datetimeFigureOut">
              <a:rPr lang="es-CO" smtClean="0"/>
              <a:pPr/>
              <a:t>08/10/2014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7CEB1D-7D8F-464F-8F62-66D012D06848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561973" y="435768"/>
            <a:ext cx="7900416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558129" y="434162"/>
            <a:ext cx="11075745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670560" y="4985590"/>
            <a:ext cx="1091184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670560" y="530352"/>
            <a:ext cx="1091184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5035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C703F24-8DDF-441F-9B24-65635B01DEB3}" type="datetimeFigureOut">
              <a:rPr lang="es-CO" smtClean="0"/>
              <a:pPr/>
              <a:t>08/10/2014</a:t>
            </a:fld>
            <a:endParaRPr lang="es-CO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8083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1131104" y="6111876"/>
            <a:ext cx="609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87CEB1D-7D8F-464F-8F62-66D012D0684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Layout" Target="../diagrams/layout9.xml"/><Relationship Id="rId7" Type="http://schemas.openxmlformats.org/officeDocument/2006/relationships/image" Target="../media/image8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14.jpeg"/><Relationship Id="rId7" Type="http://schemas.openxmlformats.org/officeDocument/2006/relationships/diagramColors" Target="../diagrams/colors10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63168" y="1856232"/>
            <a:ext cx="10363200" cy="1828800"/>
          </a:xfrm>
        </p:spPr>
        <p:txBody>
          <a:bodyPr>
            <a:normAutofit fontScale="90000"/>
          </a:bodyPr>
          <a:lstStyle/>
          <a:p>
            <a:pPr algn="l"/>
            <a:r>
              <a:rPr lang="es-ES" sz="3200" b="1" dirty="0" smtClean="0">
                <a:latin typeface="Baskerville Old Face" panose="02020602080505020303" pitchFamily="18" charset="0"/>
              </a:rPr>
              <a:t> </a:t>
            </a:r>
            <a:r>
              <a:rPr lang="es-CO" sz="3200" b="1" dirty="0" smtClean="0">
                <a:latin typeface="Baskerville Old Face" panose="02020602080505020303" pitchFamily="18" charset="0"/>
              </a:rPr>
              <a:t/>
            </a:r>
            <a:br>
              <a:rPr lang="es-CO" sz="3200" b="1" dirty="0" smtClean="0">
                <a:latin typeface="Baskerville Old Face" panose="02020602080505020303" pitchFamily="18" charset="0"/>
              </a:rPr>
            </a:br>
            <a:r>
              <a:rPr lang="es-ES" sz="3200" b="1" dirty="0" smtClean="0">
                <a:latin typeface="Baskerville Old Face" panose="02020602080505020303" pitchFamily="18" charset="0"/>
              </a:rPr>
              <a:t>LA EVOLUCION DE LA CONCILIACION COMO MECANISMO ALTERNATIVO DE SOLUCIÓN DE CONFLICTOS EN LA PROTECCIÓN DE DATOS DE APPS MÓVILES, SEGÚN LA DOCTRINA, LA JURISPRUDENCIA Y LA LEY.</a:t>
            </a:r>
            <a:r>
              <a:rPr lang="es-CO" sz="3200" b="1" dirty="0" smtClean="0">
                <a:latin typeface="Baskerville Old Face" panose="02020602080505020303" pitchFamily="18" charset="0"/>
              </a:rPr>
              <a:t/>
            </a:r>
            <a:br>
              <a:rPr lang="es-CO" sz="3200" b="1" dirty="0" smtClean="0">
                <a:latin typeface="Baskerville Old Face" panose="02020602080505020303" pitchFamily="18" charset="0"/>
              </a:rPr>
            </a:br>
            <a:endParaRPr lang="es-CO" sz="3200" b="1" dirty="0">
              <a:latin typeface="Baskerville Old Face" panose="02020602080505020303" pitchFamily="18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O" b="1" dirty="0" smtClean="0">
                <a:latin typeface="Baskerville Old Face" panose="02020602080505020303" pitchFamily="18" charset="0"/>
              </a:rPr>
              <a:t>TATIANA MONSALVE RODRIGUEZ</a:t>
            </a:r>
          </a:p>
          <a:p>
            <a:r>
              <a:rPr lang="es-CO" b="1" dirty="0" smtClean="0">
                <a:latin typeface="Baskerville Old Face" panose="02020602080505020303" pitchFamily="18" charset="0"/>
              </a:rPr>
              <a:t>PAOLA MORALES CÓRDOBA</a:t>
            </a:r>
            <a:endParaRPr lang="es-CO" b="1" dirty="0">
              <a:latin typeface="Baskerville Old Face" panose="02020602080505020303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284" y="4478337"/>
            <a:ext cx="2619375" cy="174307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47323" y="4378036"/>
            <a:ext cx="1951326" cy="1951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77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/>
        </p:nvGraphicFramePr>
        <p:xfrm>
          <a:off x="789709" y="484909"/>
          <a:ext cx="10875818" cy="56395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5926058"/>
              </p:ext>
            </p:extLst>
          </p:nvPr>
        </p:nvGraphicFramePr>
        <p:xfrm>
          <a:off x="-401783" y="498764"/>
          <a:ext cx="4932220" cy="50707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644670784"/>
              </p:ext>
            </p:extLst>
          </p:nvPr>
        </p:nvGraphicFramePr>
        <p:xfrm>
          <a:off x="7536872" y="678873"/>
          <a:ext cx="3990109" cy="496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7620000" y="692727"/>
            <a:ext cx="3172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i="1" dirty="0" smtClean="0">
                <a:latin typeface="+mj-lt"/>
              </a:rPr>
              <a:t>Las apps móviles tienen acceso:</a:t>
            </a:r>
            <a:endParaRPr lang="es-CO" i="1" dirty="0">
              <a:latin typeface="+mj-lt"/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4876800" y="2729345"/>
            <a:ext cx="2230582" cy="235527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b="1" dirty="0" smtClean="0">
                <a:latin typeface="Baskerville Old Face" pitchFamily="18" charset="0"/>
              </a:rPr>
              <a:t>Sent C-748 del 2011:</a:t>
            </a:r>
          </a:p>
          <a:p>
            <a:pPr algn="ctr"/>
            <a:endParaRPr lang="es-CO" b="1" dirty="0" smtClean="0">
              <a:latin typeface="Baskerville Old Face" pitchFamily="18" charset="0"/>
            </a:endParaRPr>
          </a:p>
          <a:p>
            <a:pPr algn="ctr"/>
            <a:r>
              <a:rPr lang="es-CO" b="1" dirty="0" smtClean="0">
                <a:latin typeface="Baskerville Old Face" pitchFamily="18" charset="0"/>
              </a:rPr>
              <a:t>Dos posturas</a:t>
            </a:r>
          </a:p>
          <a:p>
            <a:pPr algn="ctr"/>
            <a:endParaRPr lang="es-CO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5192607"/>
              </p:ext>
            </p:extLst>
          </p:nvPr>
        </p:nvGraphicFramePr>
        <p:xfrm>
          <a:off x="669925" y="530225"/>
          <a:ext cx="10912475" cy="45182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25771" y="408787"/>
            <a:ext cx="1713124" cy="1713124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525771" y="5138670"/>
            <a:ext cx="110780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 smtClean="0">
                <a:solidFill>
                  <a:schemeClr val="accent1"/>
                </a:solidFill>
                <a:latin typeface="Baskerville Old Face" panose="02020602080505020303" pitchFamily="18" charset="0"/>
              </a:rPr>
              <a:t>C.4 PROCEDIBILIDAD DE LA CONCILIACIÓN FRENTE AL DAÑO PRODUCIDO POR LA VULNERACIÓN DE DATOS EN APLICACIONES MÓVILES.</a:t>
            </a:r>
            <a:r>
              <a:rPr lang="es-CO" sz="2400" b="1" dirty="0" smtClean="0">
                <a:solidFill>
                  <a:schemeClr val="accent1"/>
                </a:solidFill>
                <a:latin typeface="Baskerville Old Face" panose="02020602080505020303" pitchFamily="18" charset="0"/>
              </a:rPr>
              <a:t/>
            </a:r>
            <a:br>
              <a:rPr lang="es-CO" sz="2400" b="1" dirty="0" smtClean="0">
                <a:solidFill>
                  <a:schemeClr val="accent1"/>
                </a:solidFill>
                <a:latin typeface="Baskerville Old Face" panose="02020602080505020303" pitchFamily="18" charset="0"/>
              </a:rPr>
            </a:br>
            <a:endParaRPr lang="es-CO" sz="2400" dirty="0">
              <a:solidFill>
                <a:schemeClr val="accent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169758" y="408787"/>
            <a:ext cx="2434107" cy="1574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43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44146" y="581891"/>
            <a:ext cx="10515600" cy="5278581"/>
          </a:xfrm>
        </p:spPr>
        <p:txBody>
          <a:bodyPr>
            <a:normAutofit/>
          </a:bodyPr>
          <a:lstStyle/>
          <a:p>
            <a:pPr algn="just"/>
            <a:endParaRPr lang="es-ES" sz="2000" b="1" dirty="0" smtClean="0">
              <a:latin typeface="Baskerville Old Face" panose="02020602080505020303" pitchFamily="18" charset="0"/>
            </a:endParaRPr>
          </a:p>
          <a:p>
            <a:pPr algn="just"/>
            <a:endParaRPr lang="es-ES" sz="2000" b="1" dirty="0">
              <a:latin typeface="Baskerville Old Face" panose="02020602080505020303" pitchFamily="18" charset="0"/>
            </a:endParaRPr>
          </a:p>
          <a:p>
            <a:pPr algn="just"/>
            <a:endParaRPr lang="es-ES" sz="2000" b="1" dirty="0" smtClean="0">
              <a:latin typeface="Baskerville Old Face" panose="02020602080505020303" pitchFamily="18" charset="0"/>
            </a:endParaRPr>
          </a:p>
          <a:p>
            <a:endParaRPr lang="es-CO" sz="2000" dirty="0" smtClean="0">
              <a:latin typeface="+mj-lt"/>
            </a:endParaRPr>
          </a:p>
          <a:p>
            <a:endParaRPr lang="es-CO" sz="2000" dirty="0" smtClean="0">
              <a:latin typeface="+mj-lt"/>
            </a:endParaRPr>
          </a:p>
          <a:p>
            <a:pPr marL="0" lvl="0" indent="0" algn="just">
              <a:buNone/>
            </a:pPr>
            <a:r>
              <a:rPr lang="es-CO" sz="2000" b="1" dirty="0" smtClean="0"/>
              <a:t>Constitución Nacional 1991: </a:t>
            </a:r>
            <a:r>
              <a:rPr lang="es-CO" sz="2000" b="1" u="sng" dirty="0" smtClean="0"/>
              <a:t>Art</a:t>
            </a:r>
            <a:r>
              <a:rPr lang="es-CO" sz="2000" b="1" u="sng" dirty="0"/>
              <a:t>. 15. </a:t>
            </a:r>
            <a:r>
              <a:rPr lang="es-CO" sz="2000" dirty="0"/>
              <a:t>Todas las personas tienen derecho a su intimidad personal y familiar y a su buen nombre, y el estado debe respetarlos y hacerlos respetar. De igual modo, tienen derecho a conocer, actualizar y rectificar las informaciones que se hayan recogido sobre ellas en bancos de datos y en archivos de entidades publicas y privadas. (…)</a:t>
            </a:r>
            <a:r>
              <a:rPr lang="es-CO" sz="2000" b="1" dirty="0"/>
              <a:t/>
            </a:r>
            <a:br>
              <a:rPr lang="es-CO" sz="2000" b="1" dirty="0"/>
            </a:br>
            <a:r>
              <a:rPr lang="es-CO" sz="2000" b="1" dirty="0"/>
              <a:t/>
            </a:r>
            <a:br>
              <a:rPr lang="es-CO" sz="2000" b="1" dirty="0"/>
            </a:br>
            <a:endParaRPr lang="es-CO" sz="2000" b="1" dirty="0"/>
          </a:p>
          <a:p>
            <a:endParaRPr lang="es-CO" sz="2000" dirty="0"/>
          </a:p>
        </p:txBody>
      </p:sp>
      <p:pic>
        <p:nvPicPr>
          <p:cNvPr id="5" name="Picture 2" descr="https://encrypted-tbn3.gstatic.com/images?q=tbn:ANd9GcQ2HD6OkvoxPPW014bgX-ZttDUZSZsai6GohbAaDp3p2Mh74COJ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5422" y="4292958"/>
            <a:ext cx="272415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41" y="473005"/>
            <a:ext cx="35433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14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smtClean="0">
                <a:latin typeface="Baskerville Old Face" panose="02020602080505020303" pitchFamily="18" charset="0"/>
              </a:rPr>
              <a:t>LEY 640 DE 2001</a:t>
            </a:r>
            <a:endParaRPr lang="es-CO" b="1" dirty="0">
              <a:latin typeface="Baskerville Old Face" panose="020206020805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s-CO" sz="2000" i="1" u="sng" dirty="0" smtClean="0">
              <a:latin typeface="Baskerville Old Face" panose="02020602080505020303" pitchFamily="18" charset="0"/>
            </a:endParaRPr>
          </a:p>
          <a:p>
            <a:pPr marL="0" indent="0" algn="ctr">
              <a:buNone/>
            </a:pPr>
            <a:endParaRPr lang="es-CO" sz="2000" i="1" u="sng" dirty="0">
              <a:latin typeface="Baskerville Old Face" panose="02020602080505020303" pitchFamily="18" charset="0"/>
            </a:endParaRPr>
          </a:p>
          <a:p>
            <a:pPr marL="0" indent="0" algn="ctr">
              <a:buNone/>
            </a:pPr>
            <a:endParaRPr lang="es-CO" sz="2000" i="1" u="sng" dirty="0" smtClean="0">
              <a:latin typeface="Baskerville Old Face" panose="02020602080505020303" pitchFamily="18" charset="0"/>
            </a:endParaRPr>
          </a:p>
          <a:p>
            <a:pPr marL="0" indent="0" algn="ctr">
              <a:buNone/>
            </a:pPr>
            <a:endParaRPr lang="es-CO" sz="2000" i="1" u="sng" dirty="0">
              <a:latin typeface="Baskerville Old Face" panose="02020602080505020303" pitchFamily="18" charset="0"/>
            </a:endParaRPr>
          </a:p>
          <a:p>
            <a:pPr marL="0" indent="0" algn="ctr">
              <a:buNone/>
            </a:pPr>
            <a:r>
              <a:rPr lang="es-CO" sz="2000" i="1" u="sng" dirty="0" smtClean="0">
                <a:latin typeface="Baskerville Old Face" panose="02020602080505020303" pitchFamily="18" charset="0"/>
              </a:rPr>
              <a:t>‘</a:t>
            </a:r>
            <a:r>
              <a:rPr lang="es-CO" sz="2000" i="1" u="sng" dirty="0">
                <a:latin typeface="Baskerville Old Face" panose="02020602080505020303" pitchFamily="18" charset="0"/>
              </a:rPr>
              <a:t>’ARTICULO 34. CONCILIACION EN MATERIA DE CONSUMO. La Superintendencia de Industria y Comercio podrá citar, de oficio o a petición de parte, a una audiencia de conciliación dentro del proceso que se adelante por presentación de una petición, queja o reclamo en materia de protección al consumidor. Los acuerdos conciliatorios tendrán efecto de cosa juzgada y prestarán mérito ejecutivo’’.</a:t>
            </a:r>
            <a:endParaRPr lang="es-CO" sz="2000" dirty="0">
              <a:latin typeface="Baskerville Old Face" panose="02020602080505020303" pitchFamily="18" charset="0"/>
            </a:endParaRPr>
          </a:p>
          <a:p>
            <a:pPr marL="0" indent="0" algn="just">
              <a:buNone/>
            </a:pPr>
            <a:endParaRPr lang="es-CO" dirty="0">
              <a:latin typeface="Baskerville Old Face" panose="02020602080505020303" pitchFamily="18" charset="0"/>
            </a:endParaRPr>
          </a:p>
        </p:txBody>
      </p:sp>
      <p:pic>
        <p:nvPicPr>
          <p:cNvPr id="4" name="3 Imagen" descr="descarga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6708" y="4187190"/>
            <a:ext cx="2547504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80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27564" y="718599"/>
            <a:ext cx="9128779" cy="474729"/>
          </a:xfrm>
        </p:spPr>
        <p:txBody>
          <a:bodyPr>
            <a:normAutofit fontScale="90000"/>
          </a:bodyPr>
          <a:lstStyle/>
          <a:p>
            <a:r>
              <a:rPr lang="es-CO" b="1" dirty="0" smtClean="0">
                <a:latin typeface="Baskerville Old Face" panose="02020602080505020303" pitchFamily="18" charset="0"/>
              </a:rPr>
              <a:t>CONCLUSIÓN</a:t>
            </a:r>
            <a:endParaRPr lang="es-CO" b="1" dirty="0">
              <a:latin typeface="Baskerville Old Face" panose="020206020805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5142" y="955964"/>
            <a:ext cx="10911840" cy="427495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ES" dirty="0" smtClean="0">
              <a:latin typeface="Baskerville Old Face" panose="02020602080505020303" pitchFamily="18" charset="0"/>
            </a:endParaRPr>
          </a:p>
          <a:p>
            <a:pPr marL="0" indent="0" algn="just">
              <a:buNone/>
            </a:pPr>
            <a:endParaRPr lang="es-ES" dirty="0" smtClean="0">
              <a:latin typeface="Baskerville Old Face" panose="02020602080505020303" pitchFamily="18" charset="0"/>
            </a:endParaRPr>
          </a:p>
        </p:txBody>
      </p:sp>
      <p:pic>
        <p:nvPicPr>
          <p:cNvPr id="4" name="3 Imagen" descr="images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8764" y="401781"/>
            <a:ext cx="1828800" cy="1191491"/>
          </a:xfrm>
          <a:prstGeom prst="rect">
            <a:avLst/>
          </a:prstGeom>
        </p:spPr>
      </p:pic>
      <p:pic>
        <p:nvPicPr>
          <p:cNvPr id="5" name="4 Imagen" descr="images (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7118" y="3871850"/>
            <a:ext cx="2496242" cy="1443990"/>
          </a:xfrm>
          <a:prstGeom prst="rect">
            <a:avLst/>
          </a:prstGeom>
        </p:spPr>
      </p:pic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794397770"/>
              </p:ext>
            </p:extLst>
          </p:nvPr>
        </p:nvGraphicFramePr>
        <p:xfrm>
          <a:off x="2057757" y="401781"/>
          <a:ext cx="8128000" cy="54299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7167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s-CO" sz="4400" b="1" dirty="0" smtClean="0">
              <a:latin typeface="Baskerville Old Face" panose="02020602080505020303" pitchFamily="18" charset="0"/>
            </a:endParaRPr>
          </a:p>
          <a:p>
            <a:pPr marL="0" indent="0" algn="ctr">
              <a:buNone/>
            </a:pPr>
            <a:endParaRPr lang="es-CO" sz="4400" b="1" dirty="0" smtClean="0">
              <a:latin typeface="Baskerville Old Face" panose="02020602080505020303" pitchFamily="18" charset="0"/>
            </a:endParaRPr>
          </a:p>
          <a:p>
            <a:pPr marL="0" indent="0" algn="ctr">
              <a:buNone/>
            </a:pPr>
            <a:endParaRPr lang="es-CO" sz="4400" b="1" dirty="0" smtClean="0">
              <a:latin typeface="+mj-lt"/>
            </a:endParaRPr>
          </a:p>
          <a:p>
            <a:pPr marL="0" indent="0" algn="ctr">
              <a:buNone/>
            </a:pPr>
            <a:r>
              <a:rPr lang="es-CO" sz="9600" b="1" dirty="0" smtClean="0">
                <a:latin typeface="+mj-lt"/>
              </a:rPr>
              <a:t>GRACIAS</a:t>
            </a:r>
            <a:r>
              <a:rPr lang="es-CO" sz="4400" b="1" dirty="0" smtClean="0">
                <a:latin typeface="Baskerville Old Face" panose="02020602080505020303" pitchFamily="18" charset="0"/>
              </a:rPr>
              <a:t> . </a:t>
            </a:r>
            <a:endParaRPr lang="es-CO" sz="4400" b="1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85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3578" y="813262"/>
            <a:ext cx="10911840" cy="1051560"/>
          </a:xfrm>
        </p:spPr>
        <p:txBody>
          <a:bodyPr/>
          <a:lstStyle/>
          <a:p>
            <a:pPr algn="ctr"/>
            <a:r>
              <a:rPr lang="es-CO" b="1" dirty="0" smtClean="0">
                <a:latin typeface="Baskerville Old Face" panose="02020602080505020303" pitchFamily="18" charset="0"/>
              </a:rPr>
              <a:t>PREGUNTA DE INVESTIGACIÓN</a:t>
            </a:r>
            <a:endParaRPr lang="es-CO" b="1" dirty="0">
              <a:latin typeface="Baskerville Old Face" panose="020206020805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996" y="1874243"/>
            <a:ext cx="10911840" cy="41879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s-CO" dirty="0" smtClean="0"/>
          </a:p>
          <a:p>
            <a:pPr marL="0" indent="0" algn="ctr">
              <a:buNone/>
            </a:pPr>
            <a:endParaRPr lang="es-CO" dirty="0"/>
          </a:p>
          <a:p>
            <a:pPr marL="0" indent="0" algn="ctr">
              <a:buNone/>
            </a:pPr>
            <a:endParaRPr lang="es-CO" dirty="0" smtClean="0"/>
          </a:p>
          <a:p>
            <a:pPr marL="0" indent="0" algn="ctr">
              <a:buNone/>
            </a:pPr>
            <a:r>
              <a:rPr lang="es-CO" dirty="0" smtClean="0">
                <a:latin typeface="Baskerville Old Face" panose="02020602080505020303" pitchFamily="18" charset="0"/>
              </a:rPr>
              <a:t>¿Es conciliable el daño producido por la vulneración de datos de los usuarios de aplicaciones móviles en la legislación Colombiana?</a:t>
            </a:r>
          </a:p>
          <a:p>
            <a:pPr marL="0" indent="0" algn="ctr">
              <a:buNone/>
            </a:pPr>
            <a:endParaRPr lang="es-CO" dirty="0" smtClean="0">
              <a:latin typeface="Baskerville Old Face" panose="02020602080505020303" pitchFamily="18" charset="0"/>
            </a:endParaRP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19507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28997" y="480753"/>
            <a:ext cx="10911840" cy="1051560"/>
          </a:xfrm>
        </p:spPr>
        <p:txBody>
          <a:bodyPr/>
          <a:lstStyle/>
          <a:p>
            <a:pPr algn="ctr"/>
            <a:r>
              <a:rPr lang="es-CO" dirty="0" smtClean="0"/>
              <a:t>METODOLOGÍA</a:t>
            </a:r>
            <a:endParaRPr lang="es-CO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0147427"/>
              </p:ext>
            </p:extLst>
          </p:nvPr>
        </p:nvGraphicFramePr>
        <p:xfrm>
          <a:off x="657225" y="1735138"/>
          <a:ext cx="10910888" cy="4187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39832" y="563880"/>
            <a:ext cx="10911840" cy="1051560"/>
          </a:xfrm>
        </p:spPr>
        <p:txBody>
          <a:bodyPr/>
          <a:lstStyle/>
          <a:p>
            <a:pPr algn="ctr"/>
            <a:r>
              <a:rPr lang="es-CO" b="1" dirty="0" smtClean="0">
                <a:latin typeface="Baskerville Old Face" panose="02020602080505020303" pitchFamily="18" charset="0"/>
              </a:rPr>
              <a:t>OBJETIVO GENERAL</a:t>
            </a:r>
            <a:endParaRPr lang="es-CO" b="1" dirty="0">
              <a:latin typeface="Baskerville Old Face" panose="020206020805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0561" y="1486315"/>
            <a:ext cx="10911840" cy="4187952"/>
          </a:xfrm>
        </p:spPr>
        <p:txBody>
          <a:bodyPr/>
          <a:lstStyle/>
          <a:p>
            <a:pPr marL="0" indent="0" algn="ctr">
              <a:buNone/>
            </a:pPr>
            <a:endParaRPr lang="es-ES" dirty="0" smtClean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 smtClean="0">
              <a:latin typeface="Baskerville Old Face" panose="02020602080505020303" pitchFamily="18" charset="0"/>
            </a:endParaRPr>
          </a:p>
          <a:p>
            <a:pPr marL="0" indent="0" algn="ctr">
              <a:buNone/>
            </a:pPr>
            <a:r>
              <a:rPr lang="es-ES" dirty="0" smtClean="0">
                <a:latin typeface="Baskerville Old Face" panose="02020602080505020303" pitchFamily="18" charset="0"/>
              </a:rPr>
              <a:t>Determinar </a:t>
            </a:r>
            <a:r>
              <a:rPr lang="es-ES" dirty="0">
                <a:latin typeface="Baskerville Old Face" panose="02020602080505020303" pitchFamily="18" charset="0"/>
              </a:rPr>
              <a:t>si el daño producido por la vulneración de datos de los usuarios en aplicaciones móviles es conciliable en el marco legislativo colombiano. </a:t>
            </a:r>
            <a:endParaRPr lang="es-CO" dirty="0">
              <a:latin typeface="Baskerville Old Face" panose="02020602080505020303" pitchFamily="18" charset="0"/>
            </a:endParaRP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7726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0560" y="0"/>
            <a:ext cx="10911840" cy="1051560"/>
          </a:xfrm>
        </p:spPr>
        <p:txBody>
          <a:bodyPr/>
          <a:lstStyle/>
          <a:p>
            <a:pPr algn="ctr"/>
            <a:r>
              <a:rPr lang="es-CO" b="1" dirty="0" smtClean="0">
                <a:latin typeface="Baskerville Old Face" panose="02020602080505020303" pitchFamily="18" charset="0"/>
              </a:rPr>
              <a:t>OBJETIVOS ESPECIFICOS</a:t>
            </a:r>
            <a:endParaRPr lang="es-CO" b="1" dirty="0">
              <a:latin typeface="Baskerville Old Face" panose="020206020805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3510" y="1330036"/>
            <a:ext cx="10515600" cy="4696691"/>
          </a:xfrm>
        </p:spPr>
        <p:txBody>
          <a:bodyPr anchor="t">
            <a:normAutofit fontScale="92500" lnSpcReduction="10000"/>
          </a:bodyPr>
          <a:lstStyle/>
          <a:p>
            <a:pPr marL="457200" lvl="2" indent="-457200" algn="just"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s-ES" sz="3000" dirty="0" smtClean="0">
                <a:latin typeface="Baskerville Old Face" panose="02020602080505020303" pitchFamily="18" charset="0"/>
              </a:rPr>
              <a:t>Identificar a que tipos de datos acceden las aplicaciones móviles.</a:t>
            </a:r>
          </a:p>
          <a:p>
            <a:pPr marL="0" indent="0" algn="just">
              <a:buNone/>
            </a:pPr>
            <a:endParaRPr lang="es-CO" sz="3000" dirty="0" smtClean="0">
              <a:latin typeface="Baskerville Old Face" panose="02020602080505020303" pitchFamily="18" charset="0"/>
            </a:endParaRPr>
          </a:p>
          <a:p>
            <a:pPr algn="just"/>
            <a:r>
              <a:rPr lang="es-ES" dirty="0" smtClean="0">
                <a:latin typeface="Baskerville Old Face" panose="02020602080505020303" pitchFamily="18" charset="0"/>
              </a:rPr>
              <a:t>Clasificar los datos a que acceden las aplicaciones móviles, conforme a la ley de protección de datos.</a:t>
            </a:r>
          </a:p>
          <a:p>
            <a:pPr marL="0" indent="0" algn="just">
              <a:buNone/>
            </a:pPr>
            <a:endParaRPr lang="es-CO" dirty="0">
              <a:latin typeface="Baskerville Old Face" panose="02020602080505020303" pitchFamily="18" charset="0"/>
            </a:endParaRPr>
          </a:p>
          <a:p>
            <a:pPr algn="just"/>
            <a:r>
              <a:rPr lang="es-ES" dirty="0" smtClean="0">
                <a:latin typeface="Baskerville Old Face" panose="02020602080505020303" pitchFamily="18" charset="0"/>
              </a:rPr>
              <a:t>Establecer </a:t>
            </a:r>
            <a:r>
              <a:rPr lang="es-ES" dirty="0">
                <a:latin typeface="Baskerville Old Face" panose="02020602080505020303" pitchFamily="18" charset="0"/>
              </a:rPr>
              <a:t>los requisitos para que proceda la conciliación como mecanismo alternativo de solución de conflictos frente al daño producido por la vulneración de protección de datos en aplicaciones móviles</a:t>
            </a:r>
            <a:r>
              <a:rPr lang="es-ES" dirty="0" smtClean="0">
                <a:latin typeface="Baskerville Old Face" panose="02020602080505020303" pitchFamily="18" charset="0"/>
              </a:rPr>
              <a:t>.</a:t>
            </a:r>
          </a:p>
          <a:p>
            <a:pPr marL="0" indent="0" algn="just">
              <a:buNone/>
            </a:pPr>
            <a:endParaRPr lang="es-CO" dirty="0">
              <a:latin typeface="Baskerville Old Face" panose="02020602080505020303" pitchFamily="18" charset="0"/>
            </a:endParaRPr>
          </a:p>
          <a:p>
            <a:pPr algn="just"/>
            <a:r>
              <a:rPr lang="es-ES" dirty="0" smtClean="0">
                <a:latin typeface="Baskerville Old Face" panose="02020602080505020303" pitchFamily="18" charset="0"/>
              </a:rPr>
              <a:t>Determinar </a:t>
            </a:r>
            <a:r>
              <a:rPr lang="es-ES" dirty="0">
                <a:latin typeface="Baskerville Old Face" panose="02020602080505020303" pitchFamily="18" charset="0"/>
              </a:rPr>
              <a:t>la procedibilidad de la conciliación frente al daño producido por la vulneración de datos en aplicaciones móviles.</a:t>
            </a:r>
            <a:endParaRPr lang="es-CO" dirty="0">
              <a:latin typeface="Baskerville Old Face" panose="02020602080505020303" pitchFamily="18" charset="0"/>
            </a:endParaRP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5686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CONCILIACION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0560" y="530352"/>
            <a:ext cx="4854477" cy="4453128"/>
          </a:xfrm>
        </p:spPr>
        <p:txBody>
          <a:bodyPr>
            <a:normAutofit/>
          </a:bodyPr>
          <a:lstStyle/>
          <a:p>
            <a:r>
              <a:rPr lang="es-CO" dirty="0" smtClean="0"/>
              <a:t>Artículo 116.</a:t>
            </a:r>
          </a:p>
          <a:p>
            <a:r>
              <a:rPr lang="es-ES" dirty="0"/>
              <a:t>D</a:t>
            </a:r>
            <a:r>
              <a:rPr lang="es-ES" dirty="0" smtClean="0"/>
              <a:t>ecreto </a:t>
            </a:r>
            <a:r>
              <a:rPr lang="es-ES" dirty="0"/>
              <a:t>2651 de </a:t>
            </a:r>
            <a:r>
              <a:rPr lang="es-ES" dirty="0" smtClean="0"/>
              <a:t>1991.</a:t>
            </a:r>
          </a:p>
          <a:p>
            <a:r>
              <a:rPr lang="es-ES" dirty="0"/>
              <a:t>L</a:t>
            </a:r>
            <a:r>
              <a:rPr lang="es-ES" dirty="0" smtClean="0"/>
              <a:t>ey </a:t>
            </a:r>
            <a:r>
              <a:rPr lang="es-ES" dirty="0"/>
              <a:t>192 de </a:t>
            </a:r>
            <a:r>
              <a:rPr lang="es-ES" dirty="0" smtClean="0"/>
              <a:t>1995.</a:t>
            </a:r>
          </a:p>
          <a:p>
            <a:r>
              <a:rPr lang="es-ES" dirty="0"/>
              <a:t>L</a:t>
            </a:r>
            <a:r>
              <a:rPr lang="es-ES" dirty="0" smtClean="0"/>
              <a:t>ey </a:t>
            </a:r>
            <a:r>
              <a:rPr lang="es-ES" dirty="0"/>
              <a:t>446 de </a:t>
            </a:r>
            <a:r>
              <a:rPr lang="es-ES" dirty="0" smtClean="0"/>
              <a:t>1998.</a:t>
            </a:r>
          </a:p>
          <a:p>
            <a:r>
              <a:rPr lang="es-ES" dirty="0"/>
              <a:t>Ley 23 de </a:t>
            </a:r>
            <a:r>
              <a:rPr lang="es-ES" dirty="0" smtClean="0"/>
              <a:t>1991.</a:t>
            </a:r>
          </a:p>
          <a:p>
            <a:r>
              <a:rPr lang="es-ES" dirty="0" smtClean="0"/>
              <a:t>Decreto </a:t>
            </a:r>
            <a:r>
              <a:rPr lang="es-ES" dirty="0"/>
              <a:t>2279 de </a:t>
            </a:r>
            <a:r>
              <a:rPr lang="es-ES" dirty="0" smtClean="0"/>
              <a:t>1989.</a:t>
            </a:r>
          </a:p>
          <a:p>
            <a:r>
              <a:rPr lang="es-ES" dirty="0"/>
              <a:t>Decreto 1214 de </a:t>
            </a:r>
            <a:r>
              <a:rPr lang="es-ES" dirty="0" smtClean="0"/>
              <a:t>2000.</a:t>
            </a:r>
          </a:p>
          <a:p>
            <a:r>
              <a:rPr lang="es-ES" dirty="0"/>
              <a:t>Resolución de 800 de </a:t>
            </a:r>
            <a:r>
              <a:rPr lang="es-ES" dirty="0" smtClean="0"/>
              <a:t>2000</a:t>
            </a:r>
            <a:r>
              <a:rPr lang="es-CO" dirty="0" smtClean="0"/>
              <a:t>.</a:t>
            </a:r>
          </a:p>
          <a:p>
            <a:r>
              <a:rPr lang="es-ES" dirty="0"/>
              <a:t>L</a:t>
            </a:r>
            <a:r>
              <a:rPr lang="es-ES" dirty="0" smtClean="0"/>
              <a:t>ey </a:t>
            </a:r>
            <a:r>
              <a:rPr lang="es-ES" dirty="0"/>
              <a:t>640 de </a:t>
            </a:r>
            <a:r>
              <a:rPr lang="es-ES" dirty="0" smtClean="0"/>
              <a:t>2001.</a:t>
            </a:r>
          </a:p>
          <a:p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6126480" y="2163651"/>
            <a:ext cx="53361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dirty="0"/>
              <a:t>Sentencia C- 160 de </a:t>
            </a:r>
            <a:r>
              <a:rPr lang="es-ES" sz="2800" dirty="0" smtClean="0"/>
              <a:t>1999.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dirty="0"/>
              <a:t>Sentencia C- 1195 de </a:t>
            </a:r>
            <a:r>
              <a:rPr lang="es-ES" sz="2800" dirty="0" smtClean="0"/>
              <a:t>2001.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" sz="2800" dirty="0" smtClean="0"/>
          </a:p>
          <a:p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375479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28996" y="466899"/>
            <a:ext cx="10911840" cy="1051560"/>
          </a:xfrm>
        </p:spPr>
        <p:txBody>
          <a:bodyPr>
            <a:noAutofit/>
          </a:bodyPr>
          <a:lstStyle/>
          <a:p>
            <a:pPr algn="ctr"/>
            <a:r>
              <a:rPr lang="es-CO" sz="2000" dirty="0" smtClean="0"/>
              <a:t/>
            </a:r>
            <a:br>
              <a:rPr lang="es-CO" sz="2000" dirty="0" smtClean="0"/>
            </a:br>
            <a:r>
              <a:rPr lang="es-ES" sz="2000" dirty="0" smtClean="0"/>
              <a:t>REQUISITOS PARA QUE PROCEDA LA CONCILIACIÓN FRENTE AL DAÑO PRODUCIDO POR LA VULNERACIÓN DE PROTECCIÓN DE DATOS EN APPS MÓVILES.</a:t>
            </a:r>
            <a:r>
              <a:rPr lang="es-CO" sz="2000" dirty="0" smtClean="0"/>
              <a:t/>
            </a:r>
            <a:br>
              <a:rPr lang="es-CO" sz="2000" dirty="0" smtClean="0"/>
            </a:br>
            <a:r>
              <a:rPr lang="es-CO" sz="2000" dirty="0" smtClean="0"/>
              <a:t>  </a:t>
            </a:r>
            <a:endParaRPr lang="es-CO" sz="20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/>
          </p:nvPr>
        </p:nvGraphicFramePr>
        <p:xfrm>
          <a:off x="559666" y="1427018"/>
          <a:ext cx="10912475" cy="4682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1904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es-ES" dirty="0" smtClean="0"/>
          </a:p>
          <a:p>
            <a:pPr marL="0" indent="0" algn="just">
              <a:buNone/>
            </a:pPr>
            <a:endParaRPr lang="es-ES" dirty="0"/>
          </a:p>
          <a:p>
            <a:pPr marL="0" indent="0">
              <a:buNone/>
            </a:pPr>
            <a:endParaRPr lang="es-CO" dirty="0"/>
          </a:p>
        </p:txBody>
      </p:sp>
      <p:pic>
        <p:nvPicPr>
          <p:cNvPr id="1026" name="Picture 2" descr="https://encrypted-tbn3.gstatic.com/images?q=tbn:ANd9GcRKR6-CDjc3g2XPon5mNH1lY7B05z7M9t68kZ0uqSJxtwrZZoah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1539" y="4375150"/>
            <a:ext cx="2286198" cy="1547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412425279"/>
              </p:ext>
            </p:extLst>
          </p:nvPr>
        </p:nvGraphicFramePr>
        <p:xfrm>
          <a:off x="528944" y="43799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331539" y="425003"/>
            <a:ext cx="2286198" cy="219932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9331539" y="2624328"/>
            <a:ext cx="2286198" cy="1902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25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50668" y="951808"/>
            <a:ext cx="10911840" cy="1051560"/>
          </a:xfrm>
        </p:spPr>
        <p:txBody>
          <a:bodyPr>
            <a:noAutofit/>
          </a:bodyPr>
          <a:lstStyle/>
          <a:p>
            <a:pPr algn="ctr"/>
            <a:r>
              <a:rPr lang="es-CO" sz="2400" dirty="0" smtClean="0"/>
              <a:t>C.2   </a:t>
            </a:r>
            <a:r>
              <a:rPr lang="es-ES" sz="2400" dirty="0" smtClean="0"/>
              <a:t>CLASIFICACIÓN DE LOS DATOS A QUE ACCEDEN LAS APLICACIONES MÓVILES, CONFORME A LA LEY DE PROTECCIÓN DE DATOS.</a:t>
            </a:r>
            <a:r>
              <a:rPr lang="es-CO" sz="2400" dirty="0" smtClean="0"/>
              <a:t/>
            </a:r>
            <a:br>
              <a:rPr lang="es-CO" sz="2400" dirty="0" smtClean="0"/>
            </a:br>
            <a:endParaRPr lang="es-CO" sz="2400" dirty="0"/>
          </a:p>
        </p:txBody>
      </p:sp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2768631677"/>
              </p:ext>
            </p:extLst>
          </p:nvPr>
        </p:nvGraphicFramePr>
        <p:xfrm>
          <a:off x="6636328" y="1884218"/>
          <a:ext cx="4558144" cy="3879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8 Flecha derecha"/>
          <p:cNvSpPr/>
          <p:nvPr/>
        </p:nvSpPr>
        <p:spPr>
          <a:xfrm>
            <a:off x="5716299" y="3435927"/>
            <a:ext cx="665018" cy="7758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aphicFrame>
        <p:nvGraphicFramePr>
          <p:cNvPr id="10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3175299"/>
              </p:ext>
            </p:extLst>
          </p:nvPr>
        </p:nvGraphicFramePr>
        <p:xfrm>
          <a:off x="-607869" y="1424423"/>
          <a:ext cx="7689273" cy="46828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o">
  <a:themeElements>
    <a:clrScheme name="Orige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Personalizado 1">
      <a:majorFont>
        <a:latin typeface="Baskerville Old Face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353</TotalTime>
  <Words>774</Words>
  <Application>Microsoft Office PowerPoint</Application>
  <PresentationFormat>Personalizado</PresentationFormat>
  <Paragraphs>122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Aspecto</vt:lpstr>
      <vt:lpstr>  LA EVOLUCION DE LA CONCILIACION COMO MECANISMO ALTERNATIVO DE SOLUCIÓN DE CONFLICTOS EN LA PROTECCIÓN DE DATOS DE APPS MÓVILES, SEGÚN LA DOCTRINA, LA JURISPRUDENCIA Y LA LEY. </vt:lpstr>
      <vt:lpstr>PREGUNTA DE INVESTIGACIÓN</vt:lpstr>
      <vt:lpstr>METODOLOGÍA</vt:lpstr>
      <vt:lpstr>OBJETIVO GENERAL</vt:lpstr>
      <vt:lpstr>OBJETIVOS ESPECIFICOS</vt:lpstr>
      <vt:lpstr>CONCILIACION</vt:lpstr>
      <vt:lpstr> REQUISITOS PARA QUE PROCEDA LA CONCILIACIÓN FRENTE AL DAÑO PRODUCIDO POR LA VULNERACIÓN DE PROTECCIÓN DE DATOS EN APPS MÓVILES.   </vt:lpstr>
      <vt:lpstr>Presentación de PowerPoint</vt:lpstr>
      <vt:lpstr>C.2   CLASIFICACIÓN DE LOS DATOS A QUE ACCEDEN LAS APLICACIONES MÓVILES, CONFORME A LA LEY DE PROTECCIÓN DE DATOS. </vt:lpstr>
      <vt:lpstr>Presentación de PowerPoint</vt:lpstr>
      <vt:lpstr>Presentación de PowerPoint</vt:lpstr>
      <vt:lpstr>Presentación de PowerPoint</vt:lpstr>
      <vt:lpstr>Presentación de PowerPoint</vt:lpstr>
      <vt:lpstr>LEY 640 DE 2001</vt:lpstr>
      <vt:lpstr>CONCLUSIÓN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CONCILIACIÓN COMO MECANISMO ALTERNATIVO DE SOLUCIÓN DE CONFLICTO EN LA PROTECCIÓN DE DATOS DE LOS USUARIOS DE APPS MÓVILES.</dc:title>
  <dc:creator>Monsalve Rodriguez</dc:creator>
  <cp:lastModifiedBy>usuario</cp:lastModifiedBy>
  <cp:revision>84</cp:revision>
  <dcterms:created xsi:type="dcterms:W3CDTF">2013-11-13T02:57:34Z</dcterms:created>
  <dcterms:modified xsi:type="dcterms:W3CDTF">2014-10-08T21:20:02Z</dcterms:modified>
</cp:coreProperties>
</file>