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17/06/2021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Adulterio, fornicación y violación en </a:t>
            </a:r>
            <a:r>
              <a:rPr lang="es-CO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– interpelaciones a partir del marco legal colombiano</a:t>
            </a:r>
          </a:p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autora aborda estas categorías a partir del estudio del de </a:t>
            </a:r>
            <a:r>
              <a:rPr lang="es-CO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Dt</a:t>
            </a:r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con el fin hacer un análisis crítico de los avances en el marco legal en cuanto a los crímenes sexuales perpetrados contra mujeres y niñas en la actualidad.</a:t>
            </a:r>
          </a:p>
          <a:p>
            <a:pPr algn="just"/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https://www.youtube.com/watch?v=ZPKPP1c26hA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3296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Maricel Mena López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2770</TotalTime>
  <Words>89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75</cp:revision>
  <dcterms:created xsi:type="dcterms:W3CDTF">2021-02-04T14:05:46Z</dcterms:created>
  <dcterms:modified xsi:type="dcterms:W3CDTF">2021-06-17T15:42:00Z</dcterms:modified>
</cp:coreProperties>
</file>