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marcela rosas arango" initials="smra" lastIdx="1" clrIdx="0">
    <p:extLst>
      <p:ext uri="{19B8F6BF-5375-455C-9EA6-DF929625EA0E}">
        <p15:presenceInfo xmlns:p15="http://schemas.microsoft.com/office/powerpoint/2012/main" userId="2bdfa9f5a86c6f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49802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980386" y="796779"/>
            <a:ext cx="51322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Adulterio, fornicación y violación en </a:t>
            </a:r>
            <a:r>
              <a:rPr lang="es-CO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Dt</a:t>
            </a:r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22 – interpelaciones a partir del marco legal colombiano</a:t>
            </a:r>
          </a:p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autora aborda estas categorías a partir del estudio del de </a:t>
            </a:r>
            <a:r>
              <a:rPr lang="es-CO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Dt</a:t>
            </a:r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22 con el fin hacer un análisis crítico de los avances en el marco legal en cuanto a los crímenes sexuales perpetrados contra mujeres y niñas en la actualidad.</a:t>
            </a:r>
          </a:p>
          <a:p>
            <a:pPr algn="just"/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ver el contenido completo acceda al siguiente link: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video: https://www.youtube.com/watch?v=ZPKPP1c26hA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5990AF-01EC-4D09-A0A8-F13B67734958}"/>
              </a:ext>
            </a:extLst>
          </p:cNvPr>
          <p:cNvSpPr txBox="1"/>
          <p:nvPr/>
        </p:nvSpPr>
        <p:spPr>
          <a:xfrm>
            <a:off x="404037" y="4646428"/>
            <a:ext cx="329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Autora: Maricel Mena López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2770</TotalTime>
  <Words>89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usuario</cp:lastModifiedBy>
  <cp:revision>75</cp:revision>
  <dcterms:created xsi:type="dcterms:W3CDTF">2021-02-04T14:05:46Z</dcterms:created>
  <dcterms:modified xsi:type="dcterms:W3CDTF">2021-06-17T15:42:00Z</dcterms:modified>
</cp:coreProperties>
</file>