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25201563" cy="35999738"/>
  <p:notesSz cx="6858000" cy="9144000"/>
  <p:defaultTextStyle>
    <a:defPPr>
      <a:defRPr lang="es-CO"/>
    </a:defPPr>
    <a:lvl1pPr algn="l" defTabSz="3495675" rtl="0" eaLnBrk="0" fontAlgn="base" hangingPunct="0">
      <a:spcBef>
        <a:spcPct val="0"/>
      </a:spcBef>
      <a:spcAft>
        <a:spcPct val="0"/>
      </a:spcAft>
      <a:defRPr sz="6900" kern="1200">
        <a:solidFill>
          <a:schemeClr val="tx1"/>
        </a:solidFill>
        <a:latin typeface="Calibri" panose="020F0502020204030204" pitchFamily="34" charset="0"/>
        <a:ea typeface="+mn-ea"/>
        <a:cs typeface="+mn-cs"/>
      </a:defRPr>
    </a:lvl1pPr>
    <a:lvl2pPr marL="1747838" indent="-1290638" algn="l" defTabSz="3495675" rtl="0" eaLnBrk="0" fontAlgn="base" hangingPunct="0">
      <a:spcBef>
        <a:spcPct val="0"/>
      </a:spcBef>
      <a:spcAft>
        <a:spcPct val="0"/>
      </a:spcAft>
      <a:defRPr sz="6900" kern="1200">
        <a:solidFill>
          <a:schemeClr val="tx1"/>
        </a:solidFill>
        <a:latin typeface="Calibri" panose="020F0502020204030204" pitchFamily="34" charset="0"/>
        <a:ea typeface="+mn-ea"/>
        <a:cs typeface="+mn-cs"/>
      </a:defRPr>
    </a:lvl2pPr>
    <a:lvl3pPr marL="3495675" indent="-2581275" algn="l" defTabSz="3495675" rtl="0" eaLnBrk="0" fontAlgn="base" hangingPunct="0">
      <a:spcBef>
        <a:spcPct val="0"/>
      </a:spcBef>
      <a:spcAft>
        <a:spcPct val="0"/>
      </a:spcAft>
      <a:defRPr sz="6900" kern="1200">
        <a:solidFill>
          <a:schemeClr val="tx1"/>
        </a:solidFill>
        <a:latin typeface="Calibri" panose="020F0502020204030204" pitchFamily="34" charset="0"/>
        <a:ea typeface="+mn-ea"/>
        <a:cs typeface="+mn-cs"/>
      </a:defRPr>
    </a:lvl3pPr>
    <a:lvl4pPr marL="5245100" indent="-3873500" algn="l" defTabSz="3495675" rtl="0" eaLnBrk="0" fontAlgn="base" hangingPunct="0">
      <a:spcBef>
        <a:spcPct val="0"/>
      </a:spcBef>
      <a:spcAft>
        <a:spcPct val="0"/>
      </a:spcAft>
      <a:defRPr sz="6900" kern="1200">
        <a:solidFill>
          <a:schemeClr val="tx1"/>
        </a:solidFill>
        <a:latin typeface="Calibri" panose="020F0502020204030204" pitchFamily="34" charset="0"/>
        <a:ea typeface="+mn-ea"/>
        <a:cs typeface="+mn-cs"/>
      </a:defRPr>
    </a:lvl4pPr>
    <a:lvl5pPr marL="6992938" indent="-5164138" algn="l" defTabSz="3495675" rtl="0" eaLnBrk="0" fontAlgn="base" hangingPunct="0">
      <a:spcBef>
        <a:spcPct val="0"/>
      </a:spcBef>
      <a:spcAft>
        <a:spcPct val="0"/>
      </a:spcAft>
      <a:defRPr sz="6900" kern="1200">
        <a:solidFill>
          <a:schemeClr val="tx1"/>
        </a:solidFill>
        <a:latin typeface="Calibri" panose="020F0502020204030204" pitchFamily="34" charset="0"/>
        <a:ea typeface="+mn-ea"/>
        <a:cs typeface="+mn-cs"/>
      </a:defRPr>
    </a:lvl5pPr>
    <a:lvl6pPr marL="2286000" algn="l" defTabSz="914400" rtl="0" eaLnBrk="1" latinLnBrk="0" hangingPunct="1">
      <a:defRPr sz="6900" kern="1200">
        <a:solidFill>
          <a:schemeClr val="tx1"/>
        </a:solidFill>
        <a:latin typeface="Calibri" panose="020F0502020204030204" pitchFamily="34" charset="0"/>
        <a:ea typeface="+mn-ea"/>
        <a:cs typeface="+mn-cs"/>
      </a:defRPr>
    </a:lvl6pPr>
    <a:lvl7pPr marL="2743200" algn="l" defTabSz="914400" rtl="0" eaLnBrk="1" latinLnBrk="0" hangingPunct="1">
      <a:defRPr sz="6900" kern="1200">
        <a:solidFill>
          <a:schemeClr val="tx1"/>
        </a:solidFill>
        <a:latin typeface="Calibri" panose="020F0502020204030204" pitchFamily="34" charset="0"/>
        <a:ea typeface="+mn-ea"/>
        <a:cs typeface="+mn-cs"/>
      </a:defRPr>
    </a:lvl7pPr>
    <a:lvl8pPr marL="3200400" algn="l" defTabSz="914400" rtl="0" eaLnBrk="1" latinLnBrk="0" hangingPunct="1">
      <a:defRPr sz="6900" kern="1200">
        <a:solidFill>
          <a:schemeClr val="tx1"/>
        </a:solidFill>
        <a:latin typeface="Calibri" panose="020F0502020204030204" pitchFamily="34" charset="0"/>
        <a:ea typeface="+mn-ea"/>
        <a:cs typeface="+mn-cs"/>
      </a:defRPr>
    </a:lvl8pPr>
    <a:lvl9pPr marL="3657600" algn="l" defTabSz="914400" rtl="0" eaLnBrk="1" latinLnBrk="0" hangingPunct="1">
      <a:defRPr sz="6900"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11339">
          <p15:clr>
            <a:srgbClr val="A4A3A4"/>
          </p15:clr>
        </p15:guide>
        <p15:guide id="2" pos="793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3" d="100"/>
          <a:sy n="13" d="100"/>
        </p:scale>
        <p:origin x="2400" y="162"/>
      </p:cViewPr>
      <p:guideLst>
        <p:guide orient="horz" pos="11339"/>
        <p:guide pos="793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de título">
    <p:spTree>
      <p:nvGrpSpPr>
        <p:cNvPr id="1" name=""/>
        <p:cNvGrpSpPr/>
        <p:nvPr/>
      </p:nvGrpSpPr>
      <p:grpSpPr>
        <a:xfrm>
          <a:off x="0" y="0"/>
          <a:ext cx="0" cy="0"/>
          <a:chOff x="0" y="0"/>
          <a:chExt cx="0" cy="0"/>
        </a:xfrm>
      </p:grpSpPr>
      <p:pic>
        <p:nvPicPr>
          <p:cNvPr id="2" name="Imagen 9"/>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5201563" cy="3599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9720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lvl1pPr>
              <a:defRPr/>
            </a:lvl1pPr>
          </a:lstStyle>
          <a:p>
            <a:pPr>
              <a:defRPr/>
            </a:pPr>
            <a:fld id="{546DDC2A-FCC1-4FDF-8756-CA116071409B}" type="datetimeFigureOut">
              <a:rPr lang="es-CO"/>
              <a:pPr>
                <a:defRPr/>
              </a:pPr>
              <a:t>06/09/2017</a:t>
            </a:fld>
            <a:endParaRPr lang="es-CO"/>
          </a:p>
        </p:txBody>
      </p:sp>
      <p:sp>
        <p:nvSpPr>
          <p:cNvPr id="5" name="4 Marcador de pie de página"/>
          <p:cNvSpPr>
            <a:spLocks noGrp="1"/>
          </p:cNvSpPr>
          <p:nvPr>
            <p:ph type="ftr" sz="quarter" idx="11"/>
          </p:nvPr>
        </p:nvSpPr>
        <p:spPr/>
        <p:txBody>
          <a:bodyPr/>
          <a:lstStyle>
            <a:lvl1pPr>
              <a:defRPr/>
            </a:lvl1pPr>
          </a:lstStyle>
          <a:p>
            <a:pPr>
              <a:defRPr/>
            </a:pPr>
            <a:endParaRPr lang="es-CO"/>
          </a:p>
        </p:txBody>
      </p:sp>
      <p:sp>
        <p:nvSpPr>
          <p:cNvPr id="6" name="5 Marcador de número de diapositiva"/>
          <p:cNvSpPr>
            <a:spLocks noGrp="1"/>
          </p:cNvSpPr>
          <p:nvPr>
            <p:ph type="sldNum" sz="quarter" idx="12"/>
          </p:nvPr>
        </p:nvSpPr>
        <p:spPr/>
        <p:txBody>
          <a:bodyPr/>
          <a:lstStyle>
            <a:lvl1pPr>
              <a:defRPr/>
            </a:lvl1pPr>
          </a:lstStyle>
          <a:p>
            <a:pPr>
              <a:defRPr/>
            </a:pPr>
            <a:fld id="{4A214C2F-AEF8-4233-889E-D74855BCEB73}" type="slidenum">
              <a:rPr lang="es-CO"/>
              <a:pPr>
                <a:defRPr/>
              </a:pPr>
              <a:t>‹Nº›</a:t>
            </a:fld>
            <a:endParaRPr lang="es-CO"/>
          </a:p>
        </p:txBody>
      </p:sp>
    </p:spTree>
    <p:extLst>
      <p:ext uri="{BB962C8B-B14F-4D97-AF65-F5344CB8AC3E}">
        <p14:creationId xmlns:p14="http://schemas.microsoft.com/office/powerpoint/2010/main" val="3717587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57556698" y="9083269"/>
            <a:ext cx="17859857" cy="193515259"/>
          </a:xfrm>
        </p:spPr>
        <p:txBody>
          <a:bodyPr vert="eaVert"/>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a:xfrm>
            <a:off x="3968373" y="9083269"/>
            <a:ext cx="53168297" cy="193515259"/>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lvl1pPr>
              <a:defRPr/>
            </a:lvl1pPr>
          </a:lstStyle>
          <a:p>
            <a:pPr>
              <a:defRPr/>
            </a:pPr>
            <a:fld id="{2FA95879-D9EA-466F-A4C1-A163F9E92731}" type="datetimeFigureOut">
              <a:rPr lang="es-CO"/>
              <a:pPr>
                <a:defRPr/>
              </a:pPr>
              <a:t>06/09/2017</a:t>
            </a:fld>
            <a:endParaRPr lang="es-CO"/>
          </a:p>
        </p:txBody>
      </p:sp>
      <p:sp>
        <p:nvSpPr>
          <p:cNvPr id="5" name="4 Marcador de pie de página"/>
          <p:cNvSpPr>
            <a:spLocks noGrp="1"/>
          </p:cNvSpPr>
          <p:nvPr>
            <p:ph type="ftr" sz="quarter" idx="11"/>
          </p:nvPr>
        </p:nvSpPr>
        <p:spPr/>
        <p:txBody>
          <a:bodyPr/>
          <a:lstStyle>
            <a:lvl1pPr>
              <a:defRPr/>
            </a:lvl1pPr>
          </a:lstStyle>
          <a:p>
            <a:pPr>
              <a:defRPr/>
            </a:pPr>
            <a:endParaRPr lang="es-CO"/>
          </a:p>
        </p:txBody>
      </p:sp>
      <p:sp>
        <p:nvSpPr>
          <p:cNvPr id="6" name="5 Marcador de número de diapositiva"/>
          <p:cNvSpPr>
            <a:spLocks noGrp="1"/>
          </p:cNvSpPr>
          <p:nvPr>
            <p:ph type="sldNum" sz="quarter" idx="12"/>
          </p:nvPr>
        </p:nvSpPr>
        <p:spPr/>
        <p:txBody>
          <a:bodyPr/>
          <a:lstStyle>
            <a:lvl1pPr>
              <a:defRPr/>
            </a:lvl1pPr>
          </a:lstStyle>
          <a:p>
            <a:pPr>
              <a:defRPr/>
            </a:pPr>
            <a:fld id="{AB4C9AA7-FA97-4E42-ACD1-DB2E833CF022}" type="slidenum">
              <a:rPr lang="es-CO"/>
              <a:pPr>
                <a:defRPr/>
              </a:pPr>
              <a:t>‹Nº›</a:t>
            </a:fld>
            <a:endParaRPr lang="es-CO"/>
          </a:p>
        </p:txBody>
      </p:sp>
    </p:spTree>
    <p:extLst>
      <p:ext uri="{BB962C8B-B14F-4D97-AF65-F5344CB8AC3E}">
        <p14:creationId xmlns:p14="http://schemas.microsoft.com/office/powerpoint/2010/main" val="4183515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lvl1pPr>
              <a:defRPr/>
            </a:lvl1pPr>
          </a:lstStyle>
          <a:p>
            <a:pPr>
              <a:defRPr/>
            </a:pPr>
            <a:fld id="{EDD41E5C-AEF4-4015-81F5-DDBFF5C40422}" type="datetimeFigureOut">
              <a:rPr lang="es-CO"/>
              <a:pPr>
                <a:defRPr/>
              </a:pPr>
              <a:t>06/09/2017</a:t>
            </a:fld>
            <a:endParaRPr lang="es-CO"/>
          </a:p>
        </p:txBody>
      </p:sp>
      <p:sp>
        <p:nvSpPr>
          <p:cNvPr id="5" name="4 Marcador de pie de página"/>
          <p:cNvSpPr>
            <a:spLocks noGrp="1"/>
          </p:cNvSpPr>
          <p:nvPr>
            <p:ph type="ftr" sz="quarter" idx="11"/>
          </p:nvPr>
        </p:nvSpPr>
        <p:spPr/>
        <p:txBody>
          <a:bodyPr/>
          <a:lstStyle>
            <a:lvl1pPr>
              <a:defRPr/>
            </a:lvl1pPr>
          </a:lstStyle>
          <a:p>
            <a:pPr>
              <a:defRPr/>
            </a:pPr>
            <a:endParaRPr lang="es-CO"/>
          </a:p>
        </p:txBody>
      </p:sp>
      <p:sp>
        <p:nvSpPr>
          <p:cNvPr id="6" name="5 Marcador de número de diapositiva"/>
          <p:cNvSpPr>
            <a:spLocks noGrp="1"/>
          </p:cNvSpPr>
          <p:nvPr>
            <p:ph type="sldNum" sz="quarter" idx="12"/>
          </p:nvPr>
        </p:nvSpPr>
        <p:spPr/>
        <p:txBody>
          <a:bodyPr/>
          <a:lstStyle>
            <a:lvl1pPr>
              <a:defRPr/>
            </a:lvl1pPr>
          </a:lstStyle>
          <a:p>
            <a:pPr>
              <a:defRPr/>
            </a:pPr>
            <a:fld id="{F36450F7-520D-4432-8CBF-87F298E45CEB}" type="slidenum">
              <a:rPr lang="es-CO"/>
              <a:pPr>
                <a:defRPr/>
              </a:pPr>
              <a:t>‹Nº›</a:t>
            </a:fld>
            <a:endParaRPr lang="es-CO"/>
          </a:p>
        </p:txBody>
      </p:sp>
    </p:spTree>
    <p:extLst>
      <p:ext uri="{BB962C8B-B14F-4D97-AF65-F5344CB8AC3E}">
        <p14:creationId xmlns:p14="http://schemas.microsoft.com/office/powerpoint/2010/main" val="28459534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1990750" y="23133168"/>
            <a:ext cx="21421329" cy="7149948"/>
          </a:xfrm>
        </p:spPr>
        <p:txBody>
          <a:bodyPr anchor="t"/>
          <a:lstStyle>
            <a:lvl1pPr algn="l">
              <a:defRPr sz="15300" b="1" cap="all"/>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1990750" y="15258227"/>
            <a:ext cx="21421329" cy="7874940"/>
          </a:xfrm>
        </p:spPr>
        <p:txBody>
          <a:bodyPr anchor="b"/>
          <a:lstStyle>
            <a:lvl1pPr marL="0" indent="0">
              <a:buNone/>
              <a:defRPr sz="7600">
                <a:solidFill>
                  <a:schemeClr val="tx1">
                    <a:tint val="75000"/>
                  </a:schemeClr>
                </a:solidFill>
              </a:defRPr>
            </a:lvl1pPr>
            <a:lvl2pPr marL="1748584" indent="0">
              <a:buNone/>
              <a:defRPr sz="6900">
                <a:solidFill>
                  <a:schemeClr val="tx1">
                    <a:tint val="75000"/>
                  </a:schemeClr>
                </a:solidFill>
              </a:defRPr>
            </a:lvl2pPr>
            <a:lvl3pPr marL="3497169" indent="0">
              <a:buNone/>
              <a:defRPr sz="6100">
                <a:solidFill>
                  <a:schemeClr val="tx1">
                    <a:tint val="75000"/>
                  </a:schemeClr>
                </a:solidFill>
              </a:defRPr>
            </a:lvl3pPr>
            <a:lvl4pPr marL="5245753" indent="0">
              <a:buNone/>
              <a:defRPr sz="5400">
                <a:solidFill>
                  <a:schemeClr val="tx1">
                    <a:tint val="75000"/>
                  </a:schemeClr>
                </a:solidFill>
              </a:defRPr>
            </a:lvl4pPr>
            <a:lvl5pPr marL="6994337" indent="0">
              <a:buNone/>
              <a:defRPr sz="5400">
                <a:solidFill>
                  <a:schemeClr val="tx1">
                    <a:tint val="75000"/>
                  </a:schemeClr>
                </a:solidFill>
              </a:defRPr>
            </a:lvl5pPr>
            <a:lvl6pPr marL="8742921" indent="0">
              <a:buNone/>
              <a:defRPr sz="5400">
                <a:solidFill>
                  <a:schemeClr val="tx1">
                    <a:tint val="75000"/>
                  </a:schemeClr>
                </a:solidFill>
              </a:defRPr>
            </a:lvl6pPr>
            <a:lvl7pPr marL="10491506" indent="0">
              <a:buNone/>
              <a:defRPr sz="5400">
                <a:solidFill>
                  <a:schemeClr val="tx1">
                    <a:tint val="75000"/>
                  </a:schemeClr>
                </a:solidFill>
              </a:defRPr>
            </a:lvl7pPr>
            <a:lvl8pPr marL="12240090" indent="0">
              <a:buNone/>
              <a:defRPr sz="5400">
                <a:solidFill>
                  <a:schemeClr val="tx1">
                    <a:tint val="75000"/>
                  </a:schemeClr>
                </a:solidFill>
              </a:defRPr>
            </a:lvl8pPr>
            <a:lvl9pPr marL="13988674" indent="0">
              <a:buNone/>
              <a:defRPr sz="5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F950EB67-4D94-499E-B2C8-AEAE54695B1E}" type="datetimeFigureOut">
              <a:rPr lang="es-CO"/>
              <a:pPr>
                <a:defRPr/>
              </a:pPr>
              <a:t>06/09/2017</a:t>
            </a:fld>
            <a:endParaRPr lang="es-CO"/>
          </a:p>
        </p:txBody>
      </p:sp>
      <p:sp>
        <p:nvSpPr>
          <p:cNvPr id="5" name="4 Marcador de pie de página"/>
          <p:cNvSpPr>
            <a:spLocks noGrp="1"/>
          </p:cNvSpPr>
          <p:nvPr>
            <p:ph type="ftr" sz="quarter" idx="11"/>
          </p:nvPr>
        </p:nvSpPr>
        <p:spPr/>
        <p:txBody>
          <a:bodyPr/>
          <a:lstStyle>
            <a:lvl1pPr>
              <a:defRPr/>
            </a:lvl1pPr>
          </a:lstStyle>
          <a:p>
            <a:pPr>
              <a:defRPr/>
            </a:pPr>
            <a:endParaRPr lang="es-CO"/>
          </a:p>
        </p:txBody>
      </p:sp>
      <p:sp>
        <p:nvSpPr>
          <p:cNvPr id="6" name="5 Marcador de número de diapositiva"/>
          <p:cNvSpPr>
            <a:spLocks noGrp="1"/>
          </p:cNvSpPr>
          <p:nvPr>
            <p:ph type="sldNum" sz="quarter" idx="12"/>
          </p:nvPr>
        </p:nvSpPr>
        <p:spPr/>
        <p:txBody>
          <a:bodyPr/>
          <a:lstStyle>
            <a:lvl1pPr>
              <a:defRPr/>
            </a:lvl1pPr>
          </a:lstStyle>
          <a:p>
            <a:pPr>
              <a:defRPr/>
            </a:pPr>
            <a:fld id="{3D52C559-54A5-4DFD-BAF3-242BDDE9224B}" type="slidenum">
              <a:rPr lang="es-CO"/>
              <a:pPr>
                <a:defRPr/>
              </a:pPr>
              <a:t>‹Nº›</a:t>
            </a:fld>
            <a:endParaRPr lang="es-CO"/>
          </a:p>
        </p:txBody>
      </p:sp>
    </p:spTree>
    <p:extLst>
      <p:ext uri="{BB962C8B-B14F-4D97-AF65-F5344CB8AC3E}">
        <p14:creationId xmlns:p14="http://schemas.microsoft.com/office/powerpoint/2010/main" val="3519622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sz="half" idx="1"/>
          </p:nvPr>
        </p:nvSpPr>
        <p:spPr>
          <a:xfrm>
            <a:off x="3968374" y="52916284"/>
            <a:ext cx="35514077" cy="149682244"/>
          </a:xfrm>
        </p:spPr>
        <p:txBody>
          <a:bodyPr/>
          <a:lstStyle>
            <a:lvl1pPr>
              <a:defRPr sz="10700"/>
            </a:lvl1pPr>
            <a:lvl2pPr>
              <a:defRPr sz="9200"/>
            </a:lvl2pPr>
            <a:lvl3pPr>
              <a:defRPr sz="7600"/>
            </a:lvl3pPr>
            <a:lvl4pPr>
              <a:defRPr sz="6900"/>
            </a:lvl4pPr>
            <a:lvl5pPr>
              <a:defRPr sz="6900"/>
            </a:lvl5pPr>
            <a:lvl6pPr>
              <a:defRPr sz="6900"/>
            </a:lvl6pPr>
            <a:lvl7pPr>
              <a:defRPr sz="6900"/>
            </a:lvl7pPr>
            <a:lvl8pPr>
              <a:defRPr sz="6900"/>
            </a:lvl8pPr>
            <a:lvl9pPr>
              <a:defRPr sz="69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contenido"/>
          <p:cNvSpPr>
            <a:spLocks noGrp="1"/>
          </p:cNvSpPr>
          <p:nvPr>
            <p:ph sz="half" idx="2"/>
          </p:nvPr>
        </p:nvSpPr>
        <p:spPr>
          <a:xfrm>
            <a:off x="39902475" y="52916284"/>
            <a:ext cx="35514079" cy="149682244"/>
          </a:xfrm>
        </p:spPr>
        <p:txBody>
          <a:bodyPr/>
          <a:lstStyle>
            <a:lvl1pPr>
              <a:defRPr sz="10700"/>
            </a:lvl1pPr>
            <a:lvl2pPr>
              <a:defRPr sz="9200"/>
            </a:lvl2pPr>
            <a:lvl3pPr>
              <a:defRPr sz="7600"/>
            </a:lvl3pPr>
            <a:lvl4pPr>
              <a:defRPr sz="6900"/>
            </a:lvl4pPr>
            <a:lvl5pPr>
              <a:defRPr sz="6900"/>
            </a:lvl5pPr>
            <a:lvl6pPr>
              <a:defRPr sz="6900"/>
            </a:lvl6pPr>
            <a:lvl7pPr>
              <a:defRPr sz="6900"/>
            </a:lvl7pPr>
            <a:lvl8pPr>
              <a:defRPr sz="6900"/>
            </a:lvl8pPr>
            <a:lvl9pPr>
              <a:defRPr sz="69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3 Marcador de fecha"/>
          <p:cNvSpPr>
            <a:spLocks noGrp="1"/>
          </p:cNvSpPr>
          <p:nvPr>
            <p:ph type="dt" sz="half" idx="10"/>
          </p:nvPr>
        </p:nvSpPr>
        <p:spPr/>
        <p:txBody>
          <a:bodyPr/>
          <a:lstStyle>
            <a:lvl1pPr>
              <a:defRPr/>
            </a:lvl1pPr>
          </a:lstStyle>
          <a:p>
            <a:pPr>
              <a:defRPr/>
            </a:pPr>
            <a:fld id="{F37578CE-8A12-4426-99DE-FE97EF46DE61}" type="datetimeFigureOut">
              <a:rPr lang="es-CO"/>
              <a:pPr>
                <a:defRPr/>
              </a:pPr>
              <a:t>06/09/2017</a:t>
            </a:fld>
            <a:endParaRPr lang="es-CO"/>
          </a:p>
        </p:txBody>
      </p:sp>
      <p:sp>
        <p:nvSpPr>
          <p:cNvPr id="6" name="4 Marcador de pie de página"/>
          <p:cNvSpPr>
            <a:spLocks noGrp="1"/>
          </p:cNvSpPr>
          <p:nvPr>
            <p:ph type="ftr" sz="quarter" idx="11"/>
          </p:nvPr>
        </p:nvSpPr>
        <p:spPr/>
        <p:txBody>
          <a:bodyPr/>
          <a:lstStyle>
            <a:lvl1pPr>
              <a:defRPr/>
            </a:lvl1pPr>
          </a:lstStyle>
          <a:p>
            <a:pPr>
              <a:defRPr/>
            </a:pPr>
            <a:endParaRPr lang="es-CO"/>
          </a:p>
        </p:txBody>
      </p:sp>
      <p:sp>
        <p:nvSpPr>
          <p:cNvPr id="7" name="5 Marcador de número de diapositiva"/>
          <p:cNvSpPr>
            <a:spLocks noGrp="1"/>
          </p:cNvSpPr>
          <p:nvPr>
            <p:ph type="sldNum" sz="quarter" idx="12"/>
          </p:nvPr>
        </p:nvSpPr>
        <p:spPr/>
        <p:txBody>
          <a:bodyPr/>
          <a:lstStyle>
            <a:lvl1pPr>
              <a:defRPr/>
            </a:lvl1pPr>
          </a:lstStyle>
          <a:p>
            <a:pPr>
              <a:defRPr/>
            </a:pPr>
            <a:fld id="{86D46C72-F7C2-4463-BB7B-16C379F9CCE4}" type="slidenum">
              <a:rPr lang="es-CO"/>
              <a:pPr>
                <a:defRPr/>
              </a:pPr>
              <a:t>‹Nº›</a:t>
            </a:fld>
            <a:endParaRPr lang="es-CO"/>
          </a:p>
        </p:txBody>
      </p:sp>
    </p:spTree>
    <p:extLst>
      <p:ext uri="{BB962C8B-B14F-4D97-AF65-F5344CB8AC3E}">
        <p14:creationId xmlns:p14="http://schemas.microsoft.com/office/powerpoint/2010/main" val="1950217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1260078" y="1441659"/>
            <a:ext cx="22681407" cy="5999956"/>
          </a:xfrm>
        </p:spPr>
        <p:txBody>
          <a:bodyPr/>
          <a:lstStyle>
            <a:lvl1pPr>
              <a:defRPr/>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1260078" y="8058278"/>
            <a:ext cx="11135067" cy="3358307"/>
          </a:xfrm>
        </p:spPr>
        <p:txBody>
          <a:bodyPr anchor="b"/>
          <a:lstStyle>
            <a:lvl1pPr marL="0" indent="0">
              <a:buNone/>
              <a:defRPr sz="9200" b="1"/>
            </a:lvl1pPr>
            <a:lvl2pPr marL="1748584" indent="0">
              <a:buNone/>
              <a:defRPr sz="7600" b="1"/>
            </a:lvl2pPr>
            <a:lvl3pPr marL="3497169" indent="0">
              <a:buNone/>
              <a:defRPr sz="6900" b="1"/>
            </a:lvl3pPr>
            <a:lvl4pPr marL="5245753" indent="0">
              <a:buNone/>
              <a:defRPr sz="6100" b="1"/>
            </a:lvl4pPr>
            <a:lvl5pPr marL="6994337" indent="0">
              <a:buNone/>
              <a:defRPr sz="6100" b="1"/>
            </a:lvl5pPr>
            <a:lvl6pPr marL="8742921" indent="0">
              <a:buNone/>
              <a:defRPr sz="6100" b="1"/>
            </a:lvl6pPr>
            <a:lvl7pPr marL="10491506" indent="0">
              <a:buNone/>
              <a:defRPr sz="6100" b="1"/>
            </a:lvl7pPr>
            <a:lvl8pPr marL="12240090" indent="0">
              <a:buNone/>
              <a:defRPr sz="6100" b="1"/>
            </a:lvl8pPr>
            <a:lvl9pPr marL="13988674" indent="0">
              <a:buNone/>
              <a:defRPr sz="61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1260078" y="11416584"/>
            <a:ext cx="11135067" cy="20741518"/>
          </a:xfrm>
        </p:spPr>
        <p:txBody>
          <a:bodyPr/>
          <a:lstStyle>
            <a:lvl1pPr>
              <a:defRPr sz="9200"/>
            </a:lvl1pPr>
            <a:lvl2pPr>
              <a:defRPr sz="7600"/>
            </a:lvl2pPr>
            <a:lvl3pPr>
              <a:defRPr sz="6900"/>
            </a:lvl3pPr>
            <a:lvl4pPr>
              <a:defRPr sz="6100"/>
            </a:lvl4pPr>
            <a:lvl5pPr>
              <a:defRPr sz="6100"/>
            </a:lvl5pPr>
            <a:lvl6pPr>
              <a:defRPr sz="6100"/>
            </a:lvl6pPr>
            <a:lvl7pPr>
              <a:defRPr sz="6100"/>
            </a:lvl7pPr>
            <a:lvl8pPr>
              <a:defRPr sz="6100"/>
            </a:lvl8pPr>
            <a:lvl9pPr>
              <a:defRPr sz="61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texto"/>
          <p:cNvSpPr>
            <a:spLocks noGrp="1"/>
          </p:cNvSpPr>
          <p:nvPr>
            <p:ph type="body" sz="quarter" idx="3"/>
          </p:nvPr>
        </p:nvSpPr>
        <p:spPr>
          <a:xfrm>
            <a:off x="12802045" y="8058278"/>
            <a:ext cx="11139441" cy="3358307"/>
          </a:xfrm>
        </p:spPr>
        <p:txBody>
          <a:bodyPr anchor="b"/>
          <a:lstStyle>
            <a:lvl1pPr marL="0" indent="0">
              <a:buNone/>
              <a:defRPr sz="9200" b="1"/>
            </a:lvl1pPr>
            <a:lvl2pPr marL="1748584" indent="0">
              <a:buNone/>
              <a:defRPr sz="7600" b="1"/>
            </a:lvl2pPr>
            <a:lvl3pPr marL="3497169" indent="0">
              <a:buNone/>
              <a:defRPr sz="6900" b="1"/>
            </a:lvl3pPr>
            <a:lvl4pPr marL="5245753" indent="0">
              <a:buNone/>
              <a:defRPr sz="6100" b="1"/>
            </a:lvl4pPr>
            <a:lvl5pPr marL="6994337" indent="0">
              <a:buNone/>
              <a:defRPr sz="6100" b="1"/>
            </a:lvl5pPr>
            <a:lvl6pPr marL="8742921" indent="0">
              <a:buNone/>
              <a:defRPr sz="6100" b="1"/>
            </a:lvl6pPr>
            <a:lvl7pPr marL="10491506" indent="0">
              <a:buNone/>
              <a:defRPr sz="6100" b="1"/>
            </a:lvl7pPr>
            <a:lvl8pPr marL="12240090" indent="0">
              <a:buNone/>
              <a:defRPr sz="6100" b="1"/>
            </a:lvl8pPr>
            <a:lvl9pPr marL="13988674" indent="0">
              <a:buNone/>
              <a:defRPr sz="61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12802045" y="11416584"/>
            <a:ext cx="11139441" cy="20741518"/>
          </a:xfrm>
        </p:spPr>
        <p:txBody>
          <a:bodyPr/>
          <a:lstStyle>
            <a:lvl1pPr>
              <a:defRPr sz="9200"/>
            </a:lvl1pPr>
            <a:lvl2pPr>
              <a:defRPr sz="7600"/>
            </a:lvl2pPr>
            <a:lvl3pPr>
              <a:defRPr sz="6900"/>
            </a:lvl3pPr>
            <a:lvl4pPr>
              <a:defRPr sz="6100"/>
            </a:lvl4pPr>
            <a:lvl5pPr>
              <a:defRPr sz="6100"/>
            </a:lvl5pPr>
            <a:lvl6pPr>
              <a:defRPr sz="6100"/>
            </a:lvl6pPr>
            <a:lvl7pPr>
              <a:defRPr sz="6100"/>
            </a:lvl7pPr>
            <a:lvl8pPr>
              <a:defRPr sz="6100"/>
            </a:lvl8pPr>
            <a:lvl9pPr>
              <a:defRPr sz="61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3 Marcador de fecha"/>
          <p:cNvSpPr>
            <a:spLocks noGrp="1"/>
          </p:cNvSpPr>
          <p:nvPr>
            <p:ph type="dt" sz="half" idx="10"/>
          </p:nvPr>
        </p:nvSpPr>
        <p:spPr/>
        <p:txBody>
          <a:bodyPr/>
          <a:lstStyle>
            <a:lvl1pPr>
              <a:defRPr/>
            </a:lvl1pPr>
          </a:lstStyle>
          <a:p>
            <a:pPr>
              <a:defRPr/>
            </a:pPr>
            <a:fld id="{5C98FC29-B8AC-45C7-849C-A910346208BA}" type="datetimeFigureOut">
              <a:rPr lang="es-CO"/>
              <a:pPr>
                <a:defRPr/>
              </a:pPr>
              <a:t>06/09/2017</a:t>
            </a:fld>
            <a:endParaRPr lang="es-CO"/>
          </a:p>
        </p:txBody>
      </p:sp>
      <p:sp>
        <p:nvSpPr>
          <p:cNvPr id="8" name="4 Marcador de pie de página"/>
          <p:cNvSpPr>
            <a:spLocks noGrp="1"/>
          </p:cNvSpPr>
          <p:nvPr>
            <p:ph type="ftr" sz="quarter" idx="11"/>
          </p:nvPr>
        </p:nvSpPr>
        <p:spPr/>
        <p:txBody>
          <a:bodyPr/>
          <a:lstStyle>
            <a:lvl1pPr>
              <a:defRPr/>
            </a:lvl1pPr>
          </a:lstStyle>
          <a:p>
            <a:pPr>
              <a:defRPr/>
            </a:pPr>
            <a:endParaRPr lang="es-CO"/>
          </a:p>
        </p:txBody>
      </p:sp>
      <p:sp>
        <p:nvSpPr>
          <p:cNvPr id="9" name="5 Marcador de número de diapositiva"/>
          <p:cNvSpPr>
            <a:spLocks noGrp="1"/>
          </p:cNvSpPr>
          <p:nvPr>
            <p:ph type="sldNum" sz="quarter" idx="12"/>
          </p:nvPr>
        </p:nvSpPr>
        <p:spPr/>
        <p:txBody>
          <a:bodyPr/>
          <a:lstStyle>
            <a:lvl1pPr>
              <a:defRPr/>
            </a:lvl1pPr>
          </a:lstStyle>
          <a:p>
            <a:pPr>
              <a:defRPr/>
            </a:pPr>
            <a:fld id="{57FA7A85-94D3-42C9-8713-32A2B3962A58}" type="slidenum">
              <a:rPr lang="es-CO"/>
              <a:pPr>
                <a:defRPr/>
              </a:pPr>
              <a:t>‹Nº›</a:t>
            </a:fld>
            <a:endParaRPr lang="es-CO"/>
          </a:p>
        </p:txBody>
      </p:sp>
    </p:spTree>
    <p:extLst>
      <p:ext uri="{BB962C8B-B14F-4D97-AF65-F5344CB8AC3E}">
        <p14:creationId xmlns:p14="http://schemas.microsoft.com/office/powerpoint/2010/main" val="15635221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3 Marcador de fecha"/>
          <p:cNvSpPr>
            <a:spLocks noGrp="1"/>
          </p:cNvSpPr>
          <p:nvPr>
            <p:ph type="dt" sz="half" idx="10"/>
          </p:nvPr>
        </p:nvSpPr>
        <p:spPr/>
        <p:txBody>
          <a:bodyPr/>
          <a:lstStyle>
            <a:lvl1pPr>
              <a:defRPr/>
            </a:lvl1pPr>
          </a:lstStyle>
          <a:p>
            <a:pPr>
              <a:defRPr/>
            </a:pPr>
            <a:fld id="{A2BC2B81-38BB-49D8-B95A-41D2B56B9F6C}" type="datetimeFigureOut">
              <a:rPr lang="es-CO"/>
              <a:pPr>
                <a:defRPr/>
              </a:pPr>
              <a:t>06/09/2017</a:t>
            </a:fld>
            <a:endParaRPr lang="es-CO"/>
          </a:p>
        </p:txBody>
      </p:sp>
      <p:sp>
        <p:nvSpPr>
          <p:cNvPr id="4" name="4 Marcador de pie de página"/>
          <p:cNvSpPr>
            <a:spLocks noGrp="1"/>
          </p:cNvSpPr>
          <p:nvPr>
            <p:ph type="ftr" sz="quarter" idx="11"/>
          </p:nvPr>
        </p:nvSpPr>
        <p:spPr/>
        <p:txBody>
          <a:bodyPr/>
          <a:lstStyle>
            <a:lvl1pPr>
              <a:defRPr/>
            </a:lvl1pPr>
          </a:lstStyle>
          <a:p>
            <a:pPr>
              <a:defRPr/>
            </a:pPr>
            <a:endParaRPr lang="es-CO"/>
          </a:p>
        </p:txBody>
      </p:sp>
      <p:sp>
        <p:nvSpPr>
          <p:cNvPr id="5" name="5 Marcador de número de diapositiva"/>
          <p:cNvSpPr>
            <a:spLocks noGrp="1"/>
          </p:cNvSpPr>
          <p:nvPr>
            <p:ph type="sldNum" sz="quarter" idx="12"/>
          </p:nvPr>
        </p:nvSpPr>
        <p:spPr/>
        <p:txBody>
          <a:bodyPr/>
          <a:lstStyle>
            <a:lvl1pPr>
              <a:defRPr/>
            </a:lvl1pPr>
          </a:lstStyle>
          <a:p>
            <a:pPr>
              <a:defRPr/>
            </a:pPr>
            <a:fld id="{0FF2ECA5-6207-462C-B6ED-223C82E18EDB}" type="slidenum">
              <a:rPr lang="es-CO"/>
              <a:pPr>
                <a:defRPr/>
              </a:pPr>
              <a:t>‹Nº›</a:t>
            </a:fld>
            <a:endParaRPr lang="es-CO"/>
          </a:p>
        </p:txBody>
      </p:sp>
    </p:spTree>
    <p:extLst>
      <p:ext uri="{BB962C8B-B14F-4D97-AF65-F5344CB8AC3E}">
        <p14:creationId xmlns:p14="http://schemas.microsoft.com/office/powerpoint/2010/main" val="38379971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044E3E1B-0486-439B-A156-56A429BAF887}" type="datetimeFigureOut">
              <a:rPr lang="es-CO"/>
              <a:pPr>
                <a:defRPr/>
              </a:pPr>
              <a:t>06/09/2017</a:t>
            </a:fld>
            <a:endParaRPr lang="es-CO"/>
          </a:p>
        </p:txBody>
      </p:sp>
      <p:sp>
        <p:nvSpPr>
          <p:cNvPr id="3" name="4 Marcador de pie de página"/>
          <p:cNvSpPr>
            <a:spLocks noGrp="1"/>
          </p:cNvSpPr>
          <p:nvPr>
            <p:ph type="ftr" sz="quarter" idx="11"/>
          </p:nvPr>
        </p:nvSpPr>
        <p:spPr/>
        <p:txBody>
          <a:bodyPr/>
          <a:lstStyle>
            <a:lvl1pPr>
              <a:defRPr/>
            </a:lvl1pPr>
          </a:lstStyle>
          <a:p>
            <a:pPr>
              <a:defRPr/>
            </a:pPr>
            <a:endParaRPr lang="es-CO"/>
          </a:p>
        </p:txBody>
      </p:sp>
      <p:sp>
        <p:nvSpPr>
          <p:cNvPr id="4" name="5 Marcador de número de diapositiva"/>
          <p:cNvSpPr>
            <a:spLocks noGrp="1"/>
          </p:cNvSpPr>
          <p:nvPr>
            <p:ph type="sldNum" sz="quarter" idx="12"/>
          </p:nvPr>
        </p:nvSpPr>
        <p:spPr/>
        <p:txBody>
          <a:bodyPr/>
          <a:lstStyle>
            <a:lvl1pPr>
              <a:defRPr/>
            </a:lvl1pPr>
          </a:lstStyle>
          <a:p>
            <a:pPr>
              <a:defRPr/>
            </a:pPr>
            <a:fld id="{026FF70D-D23B-4712-82BC-BAB59FC06069}" type="slidenum">
              <a:rPr lang="es-CO"/>
              <a:pPr>
                <a:defRPr/>
              </a:pPr>
              <a:t>‹Nº›</a:t>
            </a:fld>
            <a:endParaRPr lang="es-CO"/>
          </a:p>
        </p:txBody>
      </p:sp>
    </p:spTree>
    <p:extLst>
      <p:ext uri="{BB962C8B-B14F-4D97-AF65-F5344CB8AC3E}">
        <p14:creationId xmlns:p14="http://schemas.microsoft.com/office/powerpoint/2010/main" val="2201868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260080" y="1433323"/>
            <a:ext cx="8291141" cy="6099956"/>
          </a:xfrm>
        </p:spPr>
        <p:txBody>
          <a:bodyPr anchor="b"/>
          <a:lstStyle>
            <a:lvl1pPr algn="l">
              <a:defRPr sz="7600" b="1"/>
            </a:lvl1pPr>
          </a:lstStyle>
          <a:p>
            <a:r>
              <a:rPr lang="es-ES" smtClean="0"/>
              <a:t>Haga clic para modificar el estilo de título del patrón</a:t>
            </a:r>
            <a:endParaRPr lang="es-CO"/>
          </a:p>
        </p:txBody>
      </p:sp>
      <p:sp>
        <p:nvSpPr>
          <p:cNvPr id="3" name="2 Marcador de contenido"/>
          <p:cNvSpPr>
            <a:spLocks noGrp="1"/>
          </p:cNvSpPr>
          <p:nvPr>
            <p:ph idx="1"/>
          </p:nvPr>
        </p:nvSpPr>
        <p:spPr>
          <a:xfrm>
            <a:off x="9853111" y="1433325"/>
            <a:ext cx="14088374" cy="30724779"/>
          </a:xfrm>
        </p:spPr>
        <p:txBody>
          <a:bodyPr/>
          <a:lstStyle>
            <a:lvl1pPr>
              <a:defRPr sz="12200"/>
            </a:lvl1pPr>
            <a:lvl2pPr>
              <a:defRPr sz="10700"/>
            </a:lvl2pPr>
            <a:lvl3pPr>
              <a:defRPr sz="9200"/>
            </a:lvl3pPr>
            <a:lvl4pPr>
              <a:defRPr sz="7600"/>
            </a:lvl4pPr>
            <a:lvl5pPr>
              <a:defRPr sz="7600"/>
            </a:lvl5pPr>
            <a:lvl6pPr>
              <a:defRPr sz="7600"/>
            </a:lvl6pPr>
            <a:lvl7pPr>
              <a:defRPr sz="7600"/>
            </a:lvl7pPr>
            <a:lvl8pPr>
              <a:defRPr sz="7600"/>
            </a:lvl8pPr>
            <a:lvl9pPr>
              <a:defRPr sz="7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texto"/>
          <p:cNvSpPr>
            <a:spLocks noGrp="1"/>
          </p:cNvSpPr>
          <p:nvPr>
            <p:ph type="body" sz="half" idx="2"/>
          </p:nvPr>
        </p:nvSpPr>
        <p:spPr>
          <a:xfrm>
            <a:off x="1260080" y="7533282"/>
            <a:ext cx="8291141" cy="24624823"/>
          </a:xfrm>
        </p:spPr>
        <p:txBody>
          <a:bodyPr/>
          <a:lstStyle>
            <a:lvl1pPr marL="0" indent="0">
              <a:buNone/>
              <a:defRPr sz="5400"/>
            </a:lvl1pPr>
            <a:lvl2pPr marL="1748584" indent="0">
              <a:buNone/>
              <a:defRPr sz="4600"/>
            </a:lvl2pPr>
            <a:lvl3pPr marL="3497169" indent="0">
              <a:buNone/>
              <a:defRPr sz="3800"/>
            </a:lvl3pPr>
            <a:lvl4pPr marL="5245753" indent="0">
              <a:buNone/>
              <a:defRPr sz="3500"/>
            </a:lvl4pPr>
            <a:lvl5pPr marL="6994337" indent="0">
              <a:buNone/>
              <a:defRPr sz="3500"/>
            </a:lvl5pPr>
            <a:lvl6pPr marL="8742921" indent="0">
              <a:buNone/>
              <a:defRPr sz="3500"/>
            </a:lvl6pPr>
            <a:lvl7pPr marL="10491506" indent="0">
              <a:buNone/>
              <a:defRPr sz="3500"/>
            </a:lvl7pPr>
            <a:lvl8pPr marL="12240090" indent="0">
              <a:buNone/>
              <a:defRPr sz="3500"/>
            </a:lvl8pPr>
            <a:lvl9pPr marL="13988674" indent="0">
              <a:buNone/>
              <a:defRPr sz="35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67355B99-F6A8-4306-ADC0-DDEDB5F7F139}" type="datetimeFigureOut">
              <a:rPr lang="es-CO"/>
              <a:pPr>
                <a:defRPr/>
              </a:pPr>
              <a:t>06/09/2017</a:t>
            </a:fld>
            <a:endParaRPr lang="es-CO"/>
          </a:p>
        </p:txBody>
      </p:sp>
      <p:sp>
        <p:nvSpPr>
          <p:cNvPr id="6" name="4 Marcador de pie de página"/>
          <p:cNvSpPr>
            <a:spLocks noGrp="1"/>
          </p:cNvSpPr>
          <p:nvPr>
            <p:ph type="ftr" sz="quarter" idx="11"/>
          </p:nvPr>
        </p:nvSpPr>
        <p:spPr/>
        <p:txBody>
          <a:bodyPr/>
          <a:lstStyle>
            <a:lvl1pPr>
              <a:defRPr/>
            </a:lvl1pPr>
          </a:lstStyle>
          <a:p>
            <a:pPr>
              <a:defRPr/>
            </a:pPr>
            <a:endParaRPr lang="es-CO"/>
          </a:p>
        </p:txBody>
      </p:sp>
      <p:sp>
        <p:nvSpPr>
          <p:cNvPr id="7" name="5 Marcador de número de diapositiva"/>
          <p:cNvSpPr>
            <a:spLocks noGrp="1"/>
          </p:cNvSpPr>
          <p:nvPr>
            <p:ph type="sldNum" sz="quarter" idx="12"/>
          </p:nvPr>
        </p:nvSpPr>
        <p:spPr/>
        <p:txBody>
          <a:bodyPr/>
          <a:lstStyle>
            <a:lvl1pPr>
              <a:defRPr/>
            </a:lvl1pPr>
          </a:lstStyle>
          <a:p>
            <a:pPr>
              <a:defRPr/>
            </a:pPr>
            <a:fld id="{177C4E69-4D51-473C-864C-A94433D03425}" type="slidenum">
              <a:rPr lang="es-CO"/>
              <a:pPr>
                <a:defRPr/>
              </a:pPr>
              <a:t>‹Nº›</a:t>
            </a:fld>
            <a:endParaRPr lang="es-CO"/>
          </a:p>
        </p:txBody>
      </p:sp>
    </p:spTree>
    <p:extLst>
      <p:ext uri="{BB962C8B-B14F-4D97-AF65-F5344CB8AC3E}">
        <p14:creationId xmlns:p14="http://schemas.microsoft.com/office/powerpoint/2010/main" val="3847871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939682" y="25199817"/>
            <a:ext cx="15120938" cy="2974981"/>
          </a:xfrm>
        </p:spPr>
        <p:txBody>
          <a:bodyPr anchor="b"/>
          <a:lstStyle>
            <a:lvl1pPr algn="l">
              <a:defRPr sz="7600" b="1"/>
            </a:lvl1pPr>
          </a:lstStyle>
          <a:p>
            <a:r>
              <a:rPr lang="es-ES" smtClean="0"/>
              <a:t>Haga clic para modificar el estilo de título del patrón</a:t>
            </a:r>
            <a:endParaRPr lang="es-CO"/>
          </a:p>
        </p:txBody>
      </p:sp>
      <p:sp>
        <p:nvSpPr>
          <p:cNvPr id="3" name="2 Marcador de posición de imagen"/>
          <p:cNvSpPr>
            <a:spLocks noGrp="1"/>
          </p:cNvSpPr>
          <p:nvPr>
            <p:ph type="pic" idx="1"/>
          </p:nvPr>
        </p:nvSpPr>
        <p:spPr>
          <a:xfrm>
            <a:off x="4939682" y="3216644"/>
            <a:ext cx="15120938" cy="21599843"/>
          </a:xfrm>
        </p:spPr>
        <p:txBody>
          <a:bodyPr rtlCol="0">
            <a:normAutofit/>
          </a:bodyPr>
          <a:lstStyle>
            <a:lvl1pPr marL="0" indent="0">
              <a:buNone/>
              <a:defRPr sz="12200"/>
            </a:lvl1pPr>
            <a:lvl2pPr marL="1748584" indent="0">
              <a:buNone/>
              <a:defRPr sz="10700"/>
            </a:lvl2pPr>
            <a:lvl3pPr marL="3497169" indent="0">
              <a:buNone/>
              <a:defRPr sz="9200"/>
            </a:lvl3pPr>
            <a:lvl4pPr marL="5245753" indent="0">
              <a:buNone/>
              <a:defRPr sz="7600"/>
            </a:lvl4pPr>
            <a:lvl5pPr marL="6994337" indent="0">
              <a:buNone/>
              <a:defRPr sz="7600"/>
            </a:lvl5pPr>
            <a:lvl6pPr marL="8742921" indent="0">
              <a:buNone/>
              <a:defRPr sz="7600"/>
            </a:lvl6pPr>
            <a:lvl7pPr marL="10491506" indent="0">
              <a:buNone/>
              <a:defRPr sz="7600"/>
            </a:lvl7pPr>
            <a:lvl8pPr marL="12240090" indent="0">
              <a:buNone/>
              <a:defRPr sz="7600"/>
            </a:lvl8pPr>
            <a:lvl9pPr marL="13988674" indent="0">
              <a:buNone/>
              <a:defRPr sz="7600"/>
            </a:lvl9pPr>
          </a:lstStyle>
          <a:p>
            <a:pPr lvl="0"/>
            <a:r>
              <a:rPr lang="es-ES" noProof="0" smtClean="0"/>
              <a:t>Haga clic en el icono para agregar una imagen</a:t>
            </a:r>
            <a:endParaRPr lang="es-CO" noProof="0"/>
          </a:p>
        </p:txBody>
      </p:sp>
      <p:sp>
        <p:nvSpPr>
          <p:cNvPr id="4" name="3 Marcador de texto"/>
          <p:cNvSpPr>
            <a:spLocks noGrp="1"/>
          </p:cNvSpPr>
          <p:nvPr>
            <p:ph type="body" sz="half" idx="2"/>
          </p:nvPr>
        </p:nvSpPr>
        <p:spPr>
          <a:xfrm>
            <a:off x="4939682" y="28174798"/>
            <a:ext cx="15120938" cy="4224967"/>
          </a:xfrm>
        </p:spPr>
        <p:txBody>
          <a:bodyPr/>
          <a:lstStyle>
            <a:lvl1pPr marL="0" indent="0">
              <a:buNone/>
              <a:defRPr sz="5400"/>
            </a:lvl1pPr>
            <a:lvl2pPr marL="1748584" indent="0">
              <a:buNone/>
              <a:defRPr sz="4600"/>
            </a:lvl2pPr>
            <a:lvl3pPr marL="3497169" indent="0">
              <a:buNone/>
              <a:defRPr sz="3800"/>
            </a:lvl3pPr>
            <a:lvl4pPr marL="5245753" indent="0">
              <a:buNone/>
              <a:defRPr sz="3500"/>
            </a:lvl4pPr>
            <a:lvl5pPr marL="6994337" indent="0">
              <a:buNone/>
              <a:defRPr sz="3500"/>
            </a:lvl5pPr>
            <a:lvl6pPr marL="8742921" indent="0">
              <a:buNone/>
              <a:defRPr sz="3500"/>
            </a:lvl6pPr>
            <a:lvl7pPr marL="10491506" indent="0">
              <a:buNone/>
              <a:defRPr sz="3500"/>
            </a:lvl7pPr>
            <a:lvl8pPr marL="12240090" indent="0">
              <a:buNone/>
              <a:defRPr sz="3500"/>
            </a:lvl8pPr>
            <a:lvl9pPr marL="13988674" indent="0">
              <a:buNone/>
              <a:defRPr sz="35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9D34C8FC-6FF0-44F7-823A-682193BE3FFF}" type="datetimeFigureOut">
              <a:rPr lang="es-CO"/>
              <a:pPr>
                <a:defRPr/>
              </a:pPr>
              <a:t>06/09/2017</a:t>
            </a:fld>
            <a:endParaRPr lang="es-CO"/>
          </a:p>
        </p:txBody>
      </p:sp>
      <p:sp>
        <p:nvSpPr>
          <p:cNvPr id="6" name="4 Marcador de pie de página"/>
          <p:cNvSpPr>
            <a:spLocks noGrp="1"/>
          </p:cNvSpPr>
          <p:nvPr>
            <p:ph type="ftr" sz="quarter" idx="11"/>
          </p:nvPr>
        </p:nvSpPr>
        <p:spPr/>
        <p:txBody>
          <a:bodyPr/>
          <a:lstStyle>
            <a:lvl1pPr>
              <a:defRPr/>
            </a:lvl1pPr>
          </a:lstStyle>
          <a:p>
            <a:pPr>
              <a:defRPr/>
            </a:pPr>
            <a:endParaRPr lang="es-CO"/>
          </a:p>
        </p:txBody>
      </p:sp>
      <p:sp>
        <p:nvSpPr>
          <p:cNvPr id="7" name="5 Marcador de número de diapositiva"/>
          <p:cNvSpPr>
            <a:spLocks noGrp="1"/>
          </p:cNvSpPr>
          <p:nvPr>
            <p:ph type="sldNum" sz="quarter" idx="12"/>
          </p:nvPr>
        </p:nvSpPr>
        <p:spPr/>
        <p:txBody>
          <a:bodyPr/>
          <a:lstStyle>
            <a:lvl1pPr>
              <a:defRPr/>
            </a:lvl1pPr>
          </a:lstStyle>
          <a:p>
            <a:pPr>
              <a:defRPr/>
            </a:pPr>
            <a:fld id="{ACD75DF3-00C9-49DF-B39E-0A2F5BDFA1A9}" type="slidenum">
              <a:rPr lang="es-CO"/>
              <a:pPr>
                <a:defRPr/>
              </a:pPr>
              <a:t>‹Nº›</a:t>
            </a:fld>
            <a:endParaRPr lang="es-CO"/>
          </a:p>
        </p:txBody>
      </p:sp>
    </p:spTree>
    <p:extLst>
      <p:ext uri="{BB962C8B-B14F-4D97-AF65-F5344CB8AC3E}">
        <p14:creationId xmlns:p14="http://schemas.microsoft.com/office/powerpoint/2010/main" val="19711552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Imagen 7"/>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25201563" cy="3599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2" descr="C:\Users\Owner\My Stuffs\Mug Oscar\poster_robot.png"/>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4763"/>
            <a:ext cx="25201563" cy="36010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Imagen 10"/>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25201563" cy="3599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1 Marcador de título"/>
          <p:cNvSpPr>
            <a:spLocks noGrp="1"/>
          </p:cNvSpPr>
          <p:nvPr>
            <p:ph type="title"/>
          </p:nvPr>
        </p:nvSpPr>
        <p:spPr bwMode="auto">
          <a:xfrm>
            <a:off x="1260475" y="1441450"/>
            <a:ext cx="22680613" cy="600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9717" tIns="174858" rIns="349717" bIns="174858" numCol="1" anchor="ctr" anchorCtr="0" compatLnSpc="1">
            <a:prstTxWarp prst="textNoShape">
              <a:avLst/>
            </a:prstTxWarp>
          </a:bodyPr>
          <a:lstStyle/>
          <a:p>
            <a:pPr lvl="0"/>
            <a:r>
              <a:rPr lang="es-ES" altLang="es-CO" smtClean="0"/>
              <a:t>Haga clic para modificar el estilo de título del patrón</a:t>
            </a:r>
            <a:endParaRPr lang="es-CO" altLang="es-CO" smtClean="0"/>
          </a:p>
        </p:txBody>
      </p:sp>
      <p:sp>
        <p:nvSpPr>
          <p:cNvPr id="1030" name="2 Marcador de texto"/>
          <p:cNvSpPr>
            <a:spLocks noGrp="1"/>
          </p:cNvSpPr>
          <p:nvPr>
            <p:ph type="body" idx="1"/>
          </p:nvPr>
        </p:nvSpPr>
        <p:spPr bwMode="auto">
          <a:xfrm>
            <a:off x="1260475" y="8399463"/>
            <a:ext cx="22680613" cy="2375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49717" tIns="174858" rIns="349717" bIns="174858" numCol="1" anchor="t" anchorCtr="0" compatLnSpc="1">
            <a:prstTxWarp prst="textNoShape">
              <a:avLst/>
            </a:prstTxWarp>
          </a:bodyPr>
          <a:lstStyle/>
          <a:p>
            <a:pPr lvl="0"/>
            <a:r>
              <a:rPr lang="es-ES" altLang="es-CO" smtClean="0"/>
              <a:t>Haga clic para modificar el estilo de texto del patrón</a:t>
            </a:r>
          </a:p>
          <a:p>
            <a:pPr lvl="1"/>
            <a:r>
              <a:rPr lang="es-ES" altLang="es-CO" smtClean="0"/>
              <a:t>Segundo nivel</a:t>
            </a:r>
          </a:p>
          <a:p>
            <a:pPr lvl="2"/>
            <a:r>
              <a:rPr lang="es-ES" altLang="es-CO" smtClean="0"/>
              <a:t>Tercer nivel</a:t>
            </a:r>
          </a:p>
          <a:p>
            <a:pPr lvl="3"/>
            <a:r>
              <a:rPr lang="es-ES" altLang="es-CO" smtClean="0"/>
              <a:t>Cuarto nivel</a:t>
            </a:r>
          </a:p>
          <a:p>
            <a:pPr lvl="4"/>
            <a:r>
              <a:rPr lang="es-ES" altLang="es-CO" smtClean="0"/>
              <a:t>Quinto nivel</a:t>
            </a:r>
            <a:endParaRPr lang="es-CO" altLang="es-CO" smtClean="0"/>
          </a:p>
        </p:txBody>
      </p:sp>
      <p:sp>
        <p:nvSpPr>
          <p:cNvPr id="4" name="3 Marcador de fecha"/>
          <p:cNvSpPr>
            <a:spLocks noGrp="1"/>
          </p:cNvSpPr>
          <p:nvPr>
            <p:ph type="dt" sz="half" idx="2"/>
          </p:nvPr>
        </p:nvSpPr>
        <p:spPr>
          <a:xfrm>
            <a:off x="1260475" y="33366075"/>
            <a:ext cx="5880100" cy="1917700"/>
          </a:xfrm>
          <a:prstGeom prst="rect">
            <a:avLst/>
          </a:prstGeom>
        </p:spPr>
        <p:txBody>
          <a:bodyPr vert="horz" lIns="349717" tIns="174858" rIns="349717" bIns="174858" rtlCol="0" anchor="ctr"/>
          <a:lstStyle>
            <a:lvl1pPr algn="l" defTabSz="3497169" eaLnBrk="1" fontAlgn="auto" hangingPunct="1">
              <a:spcBef>
                <a:spcPts val="0"/>
              </a:spcBef>
              <a:spcAft>
                <a:spcPts val="0"/>
              </a:spcAft>
              <a:defRPr sz="4600" smtClean="0">
                <a:solidFill>
                  <a:schemeClr val="tx1">
                    <a:tint val="75000"/>
                  </a:schemeClr>
                </a:solidFill>
                <a:latin typeface="+mn-lt"/>
              </a:defRPr>
            </a:lvl1pPr>
          </a:lstStyle>
          <a:p>
            <a:pPr>
              <a:defRPr/>
            </a:pPr>
            <a:fld id="{00E40FB0-079A-44C6-9D84-86323258008B}" type="datetimeFigureOut">
              <a:rPr lang="es-CO"/>
              <a:pPr>
                <a:defRPr/>
              </a:pPr>
              <a:t>06/09/2017</a:t>
            </a:fld>
            <a:endParaRPr lang="es-CO"/>
          </a:p>
        </p:txBody>
      </p:sp>
      <p:sp>
        <p:nvSpPr>
          <p:cNvPr id="5" name="4 Marcador de pie de página"/>
          <p:cNvSpPr>
            <a:spLocks noGrp="1"/>
          </p:cNvSpPr>
          <p:nvPr>
            <p:ph type="ftr" sz="quarter" idx="3"/>
          </p:nvPr>
        </p:nvSpPr>
        <p:spPr>
          <a:xfrm>
            <a:off x="8610600" y="33366075"/>
            <a:ext cx="7980363" cy="1917700"/>
          </a:xfrm>
          <a:prstGeom prst="rect">
            <a:avLst/>
          </a:prstGeom>
        </p:spPr>
        <p:txBody>
          <a:bodyPr vert="horz" lIns="349717" tIns="174858" rIns="349717" bIns="174858" rtlCol="0" anchor="ctr"/>
          <a:lstStyle>
            <a:lvl1pPr algn="ctr" defTabSz="3497169" eaLnBrk="1" fontAlgn="auto" hangingPunct="1">
              <a:spcBef>
                <a:spcPts val="0"/>
              </a:spcBef>
              <a:spcAft>
                <a:spcPts val="0"/>
              </a:spcAft>
              <a:defRPr sz="4600">
                <a:solidFill>
                  <a:schemeClr val="tx1">
                    <a:tint val="75000"/>
                  </a:schemeClr>
                </a:solidFill>
                <a:latin typeface="+mn-lt"/>
              </a:defRPr>
            </a:lvl1pPr>
          </a:lstStyle>
          <a:p>
            <a:pPr>
              <a:defRPr/>
            </a:pPr>
            <a:endParaRPr lang="es-CO"/>
          </a:p>
        </p:txBody>
      </p:sp>
      <p:sp>
        <p:nvSpPr>
          <p:cNvPr id="6" name="5 Marcador de número de diapositiva"/>
          <p:cNvSpPr>
            <a:spLocks noGrp="1"/>
          </p:cNvSpPr>
          <p:nvPr>
            <p:ph type="sldNum" sz="quarter" idx="4"/>
          </p:nvPr>
        </p:nvSpPr>
        <p:spPr>
          <a:xfrm>
            <a:off x="18060988" y="33366075"/>
            <a:ext cx="5880100" cy="1917700"/>
          </a:xfrm>
          <a:prstGeom prst="rect">
            <a:avLst/>
          </a:prstGeom>
        </p:spPr>
        <p:txBody>
          <a:bodyPr vert="horz" lIns="349717" tIns="174858" rIns="349717" bIns="174858" rtlCol="0" anchor="ctr"/>
          <a:lstStyle>
            <a:lvl1pPr algn="r" defTabSz="3497169" eaLnBrk="1" fontAlgn="auto" hangingPunct="1">
              <a:spcBef>
                <a:spcPts val="0"/>
              </a:spcBef>
              <a:spcAft>
                <a:spcPts val="0"/>
              </a:spcAft>
              <a:defRPr sz="4600" smtClean="0">
                <a:solidFill>
                  <a:schemeClr val="tx1">
                    <a:tint val="75000"/>
                  </a:schemeClr>
                </a:solidFill>
                <a:latin typeface="+mn-lt"/>
              </a:defRPr>
            </a:lvl1pPr>
          </a:lstStyle>
          <a:p>
            <a:pPr>
              <a:defRPr/>
            </a:pPr>
            <a:fld id="{578E791C-CE2A-4270-83F2-7B868DAE7C2B}" type="slidenum">
              <a:rPr lang="es-CO"/>
              <a:pPr>
                <a:defRPr/>
              </a:pPr>
              <a:t>‹Nº›</a:t>
            </a:fld>
            <a:endParaRPr lang="es-CO"/>
          </a:p>
        </p:txBody>
      </p:sp>
    </p:spTree>
  </p:cSld>
  <p:clrMap bg1="lt1" tx1="dk1" bg2="lt2" tx2="dk2" accent1="accent1" accent2="accent2" accent3="accent3" accent4="accent4" accent5="accent5" accent6="accent6" hlink="hlink" folHlink="folHlink"/>
  <p:sldLayoutIdLst>
    <p:sldLayoutId id="2147483671"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iming>
    <p:tnLst>
      <p:par>
        <p:cTn id="1" dur="indefinite" restart="never" nodeType="tmRoot"/>
      </p:par>
    </p:tnLst>
  </p:timing>
  <p:txStyles>
    <p:titleStyle>
      <a:lvl1pPr algn="ctr" defTabSz="3495675" rtl="0" fontAlgn="base">
        <a:spcBef>
          <a:spcPct val="0"/>
        </a:spcBef>
        <a:spcAft>
          <a:spcPct val="0"/>
        </a:spcAft>
        <a:defRPr sz="16800" kern="1200">
          <a:solidFill>
            <a:schemeClr val="tx1"/>
          </a:solidFill>
          <a:latin typeface="+mj-lt"/>
          <a:ea typeface="+mj-ea"/>
          <a:cs typeface="+mj-cs"/>
        </a:defRPr>
      </a:lvl1pPr>
      <a:lvl2pPr algn="ctr" defTabSz="3495675" rtl="0" fontAlgn="base">
        <a:spcBef>
          <a:spcPct val="0"/>
        </a:spcBef>
        <a:spcAft>
          <a:spcPct val="0"/>
        </a:spcAft>
        <a:defRPr sz="16800">
          <a:solidFill>
            <a:schemeClr val="tx1"/>
          </a:solidFill>
          <a:latin typeface="Calibri" panose="020F0502020204030204" pitchFamily="34" charset="0"/>
        </a:defRPr>
      </a:lvl2pPr>
      <a:lvl3pPr algn="ctr" defTabSz="3495675" rtl="0" fontAlgn="base">
        <a:spcBef>
          <a:spcPct val="0"/>
        </a:spcBef>
        <a:spcAft>
          <a:spcPct val="0"/>
        </a:spcAft>
        <a:defRPr sz="16800">
          <a:solidFill>
            <a:schemeClr val="tx1"/>
          </a:solidFill>
          <a:latin typeface="Calibri" panose="020F0502020204030204" pitchFamily="34" charset="0"/>
        </a:defRPr>
      </a:lvl3pPr>
      <a:lvl4pPr algn="ctr" defTabSz="3495675" rtl="0" fontAlgn="base">
        <a:spcBef>
          <a:spcPct val="0"/>
        </a:spcBef>
        <a:spcAft>
          <a:spcPct val="0"/>
        </a:spcAft>
        <a:defRPr sz="16800">
          <a:solidFill>
            <a:schemeClr val="tx1"/>
          </a:solidFill>
          <a:latin typeface="Calibri" panose="020F0502020204030204" pitchFamily="34" charset="0"/>
        </a:defRPr>
      </a:lvl4pPr>
      <a:lvl5pPr algn="ctr" defTabSz="3495675" rtl="0" fontAlgn="base">
        <a:spcBef>
          <a:spcPct val="0"/>
        </a:spcBef>
        <a:spcAft>
          <a:spcPct val="0"/>
        </a:spcAft>
        <a:defRPr sz="16800">
          <a:solidFill>
            <a:schemeClr val="tx1"/>
          </a:solidFill>
          <a:latin typeface="Calibri" panose="020F0502020204030204" pitchFamily="34" charset="0"/>
        </a:defRPr>
      </a:lvl5pPr>
      <a:lvl6pPr marL="457200" algn="ctr" defTabSz="3495675" rtl="0" fontAlgn="base">
        <a:spcBef>
          <a:spcPct val="0"/>
        </a:spcBef>
        <a:spcAft>
          <a:spcPct val="0"/>
        </a:spcAft>
        <a:defRPr sz="16800">
          <a:solidFill>
            <a:schemeClr val="tx1"/>
          </a:solidFill>
          <a:latin typeface="Calibri" panose="020F0502020204030204" pitchFamily="34" charset="0"/>
        </a:defRPr>
      </a:lvl6pPr>
      <a:lvl7pPr marL="914400" algn="ctr" defTabSz="3495675" rtl="0" fontAlgn="base">
        <a:spcBef>
          <a:spcPct val="0"/>
        </a:spcBef>
        <a:spcAft>
          <a:spcPct val="0"/>
        </a:spcAft>
        <a:defRPr sz="16800">
          <a:solidFill>
            <a:schemeClr val="tx1"/>
          </a:solidFill>
          <a:latin typeface="Calibri" panose="020F0502020204030204" pitchFamily="34" charset="0"/>
        </a:defRPr>
      </a:lvl7pPr>
      <a:lvl8pPr marL="1371600" algn="ctr" defTabSz="3495675" rtl="0" fontAlgn="base">
        <a:spcBef>
          <a:spcPct val="0"/>
        </a:spcBef>
        <a:spcAft>
          <a:spcPct val="0"/>
        </a:spcAft>
        <a:defRPr sz="16800">
          <a:solidFill>
            <a:schemeClr val="tx1"/>
          </a:solidFill>
          <a:latin typeface="Calibri" panose="020F0502020204030204" pitchFamily="34" charset="0"/>
        </a:defRPr>
      </a:lvl8pPr>
      <a:lvl9pPr marL="1828800" algn="ctr" defTabSz="3495675" rtl="0" fontAlgn="base">
        <a:spcBef>
          <a:spcPct val="0"/>
        </a:spcBef>
        <a:spcAft>
          <a:spcPct val="0"/>
        </a:spcAft>
        <a:defRPr sz="16800">
          <a:solidFill>
            <a:schemeClr val="tx1"/>
          </a:solidFill>
          <a:latin typeface="Calibri" panose="020F0502020204030204" pitchFamily="34" charset="0"/>
        </a:defRPr>
      </a:lvl9pPr>
    </p:titleStyle>
    <p:bodyStyle>
      <a:lvl1pPr marL="1311275" indent="-1311275" algn="l" defTabSz="3495675" rtl="0" fontAlgn="base">
        <a:spcBef>
          <a:spcPct val="20000"/>
        </a:spcBef>
        <a:spcAft>
          <a:spcPct val="0"/>
        </a:spcAft>
        <a:buFont typeface="Arial" panose="020B0604020202020204" pitchFamily="34" charset="0"/>
        <a:buChar char="•"/>
        <a:defRPr sz="12200" kern="1200">
          <a:solidFill>
            <a:schemeClr val="tx1"/>
          </a:solidFill>
          <a:latin typeface="+mn-lt"/>
          <a:ea typeface="+mn-ea"/>
          <a:cs typeface="+mn-cs"/>
        </a:defRPr>
      </a:lvl1pPr>
      <a:lvl2pPr marL="2840038" indent="-1092200" algn="l" defTabSz="3495675" rtl="0" fontAlgn="base">
        <a:spcBef>
          <a:spcPct val="20000"/>
        </a:spcBef>
        <a:spcAft>
          <a:spcPct val="0"/>
        </a:spcAft>
        <a:buFont typeface="Arial" panose="020B0604020202020204" pitchFamily="34" charset="0"/>
        <a:buChar char="–"/>
        <a:defRPr sz="10700" kern="1200">
          <a:solidFill>
            <a:schemeClr val="tx1"/>
          </a:solidFill>
          <a:latin typeface="+mn-lt"/>
          <a:ea typeface="+mn-ea"/>
          <a:cs typeface="+mn-cs"/>
        </a:defRPr>
      </a:lvl2pPr>
      <a:lvl3pPr marL="4370388" indent="-873125" algn="l" defTabSz="3495675" rtl="0" fontAlgn="base">
        <a:spcBef>
          <a:spcPct val="20000"/>
        </a:spcBef>
        <a:spcAft>
          <a:spcPct val="0"/>
        </a:spcAft>
        <a:buFont typeface="Arial" panose="020B0604020202020204" pitchFamily="34" charset="0"/>
        <a:buChar char="•"/>
        <a:defRPr sz="9200" kern="1200">
          <a:solidFill>
            <a:schemeClr val="tx1"/>
          </a:solidFill>
          <a:latin typeface="+mn-lt"/>
          <a:ea typeface="+mn-ea"/>
          <a:cs typeface="+mn-cs"/>
        </a:defRPr>
      </a:lvl3pPr>
      <a:lvl4pPr marL="6119813" indent="-873125" algn="l" defTabSz="3495675" rtl="0" fontAlgn="base">
        <a:spcBef>
          <a:spcPct val="20000"/>
        </a:spcBef>
        <a:spcAft>
          <a:spcPct val="0"/>
        </a:spcAft>
        <a:buFont typeface="Arial" panose="020B0604020202020204" pitchFamily="34" charset="0"/>
        <a:buChar char="–"/>
        <a:defRPr sz="7600" kern="1200">
          <a:solidFill>
            <a:schemeClr val="tx1"/>
          </a:solidFill>
          <a:latin typeface="+mn-lt"/>
          <a:ea typeface="+mn-ea"/>
          <a:cs typeface="+mn-cs"/>
        </a:defRPr>
      </a:lvl4pPr>
      <a:lvl5pPr marL="7867650" indent="-873125" algn="l" defTabSz="3495675" rtl="0" fontAlgn="base">
        <a:spcBef>
          <a:spcPct val="20000"/>
        </a:spcBef>
        <a:spcAft>
          <a:spcPct val="0"/>
        </a:spcAft>
        <a:buFont typeface="Arial" panose="020B0604020202020204" pitchFamily="34" charset="0"/>
        <a:buChar char="»"/>
        <a:defRPr sz="7600" kern="1200">
          <a:solidFill>
            <a:schemeClr val="tx1"/>
          </a:solidFill>
          <a:latin typeface="+mn-lt"/>
          <a:ea typeface="+mn-ea"/>
          <a:cs typeface="+mn-cs"/>
        </a:defRPr>
      </a:lvl5pPr>
      <a:lvl6pPr marL="9617213" indent="-874292" algn="l" defTabSz="3497169" rtl="0" eaLnBrk="1" latinLnBrk="0" hangingPunct="1">
        <a:spcBef>
          <a:spcPct val="20000"/>
        </a:spcBef>
        <a:buFont typeface="Arial" pitchFamily="34" charset="0"/>
        <a:buChar char="•"/>
        <a:defRPr sz="7600" kern="1200">
          <a:solidFill>
            <a:schemeClr val="tx1"/>
          </a:solidFill>
          <a:latin typeface="+mn-lt"/>
          <a:ea typeface="+mn-ea"/>
          <a:cs typeface="+mn-cs"/>
        </a:defRPr>
      </a:lvl6pPr>
      <a:lvl7pPr marL="11365798" indent="-874292" algn="l" defTabSz="3497169" rtl="0" eaLnBrk="1" latinLnBrk="0" hangingPunct="1">
        <a:spcBef>
          <a:spcPct val="20000"/>
        </a:spcBef>
        <a:buFont typeface="Arial" pitchFamily="34" charset="0"/>
        <a:buChar char="•"/>
        <a:defRPr sz="7600" kern="1200">
          <a:solidFill>
            <a:schemeClr val="tx1"/>
          </a:solidFill>
          <a:latin typeface="+mn-lt"/>
          <a:ea typeface="+mn-ea"/>
          <a:cs typeface="+mn-cs"/>
        </a:defRPr>
      </a:lvl7pPr>
      <a:lvl8pPr marL="13114382" indent="-874292" algn="l" defTabSz="3497169" rtl="0" eaLnBrk="1" latinLnBrk="0" hangingPunct="1">
        <a:spcBef>
          <a:spcPct val="20000"/>
        </a:spcBef>
        <a:buFont typeface="Arial" pitchFamily="34" charset="0"/>
        <a:buChar char="•"/>
        <a:defRPr sz="7600" kern="1200">
          <a:solidFill>
            <a:schemeClr val="tx1"/>
          </a:solidFill>
          <a:latin typeface="+mn-lt"/>
          <a:ea typeface="+mn-ea"/>
          <a:cs typeface="+mn-cs"/>
        </a:defRPr>
      </a:lvl8pPr>
      <a:lvl9pPr marL="14862966" indent="-874292" algn="l" defTabSz="3497169" rtl="0" eaLnBrk="1" latinLnBrk="0" hangingPunct="1">
        <a:spcBef>
          <a:spcPct val="20000"/>
        </a:spcBef>
        <a:buFont typeface="Arial" pitchFamily="34" charset="0"/>
        <a:buChar char="•"/>
        <a:defRPr sz="7600" kern="1200">
          <a:solidFill>
            <a:schemeClr val="tx1"/>
          </a:solidFill>
          <a:latin typeface="+mn-lt"/>
          <a:ea typeface="+mn-ea"/>
          <a:cs typeface="+mn-cs"/>
        </a:defRPr>
      </a:lvl9pPr>
    </p:bodyStyle>
    <p:otherStyle>
      <a:defPPr>
        <a:defRPr lang="es-CO"/>
      </a:defPPr>
      <a:lvl1pPr marL="0" algn="l" defTabSz="3497169" rtl="0" eaLnBrk="1" latinLnBrk="0" hangingPunct="1">
        <a:defRPr sz="6900" kern="1200">
          <a:solidFill>
            <a:schemeClr val="tx1"/>
          </a:solidFill>
          <a:latin typeface="+mn-lt"/>
          <a:ea typeface="+mn-ea"/>
          <a:cs typeface="+mn-cs"/>
        </a:defRPr>
      </a:lvl1pPr>
      <a:lvl2pPr marL="1748584" algn="l" defTabSz="3497169" rtl="0" eaLnBrk="1" latinLnBrk="0" hangingPunct="1">
        <a:defRPr sz="6900" kern="1200">
          <a:solidFill>
            <a:schemeClr val="tx1"/>
          </a:solidFill>
          <a:latin typeface="+mn-lt"/>
          <a:ea typeface="+mn-ea"/>
          <a:cs typeface="+mn-cs"/>
        </a:defRPr>
      </a:lvl2pPr>
      <a:lvl3pPr marL="3497169" algn="l" defTabSz="3497169" rtl="0" eaLnBrk="1" latinLnBrk="0" hangingPunct="1">
        <a:defRPr sz="6900" kern="1200">
          <a:solidFill>
            <a:schemeClr val="tx1"/>
          </a:solidFill>
          <a:latin typeface="+mn-lt"/>
          <a:ea typeface="+mn-ea"/>
          <a:cs typeface="+mn-cs"/>
        </a:defRPr>
      </a:lvl3pPr>
      <a:lvl4pPr marL="5245753" algn="l" defTabSz="3497169" rtl="0" eaLnBrk="1" latinLnBrk="0" hangingPunct="1">
        <a:defRPr sz="6900" kern="1200">
          <a:solidFill>
            <a:schemeClr val="tx1"/>
          </a:solidFill>
          <a:latin typeface="+mn-lt"/>
          <a:ea typeface="+mn-ea"/>
          <a:cs typeface="+mn-cs"/>
        </a:defRPr>
      </a:lvl4pPr>
      <a:lvl5pPr marL="6994337" algn="l" defTabSz="3497169" rtl="0" eaLnBrk="1" latinLnBrk="0" hangingPunct="1">
        <a:defRPr sz="6900" kern="1200">
          <a:solidFill>
            <a:schemeClr val="tx1"/>
          </a:solidFill>
          <a:latin typeface="+mn-lt"/>
          <a:ea typeface="+mn-ea"/>
          <a:cs typeface="+mn-cs"/>
        </a:defRPr>
      </a:lvl5pPr>
      <a:lvl6pPr marL="8742921" algn="l" defTabSz="3497169" rtl="0" eaLnBrk="1" latinLnBrk="0" hangingPunct="1">
        <a:defRPr sz="6900" kern="1200">
          <a:solidFill>
            <a:schemeClr val="tx1"/>
          </a:solidFill>
          <a:latin typeface="+mn-lt"/>
          <a:ea typeface="+mn-ea"/>
          <a:cs typeface="+mn-cs"/>
        </a:defRPr>
      </a:lvl6pPr>
      <a:lvl7pPr marL="10491506" algn="l" defTabSz="3497169" rtl="0" eaLnBrk="1" latinLnBrk="0" hangingPunct="1">
        <a:defRPr sz="6900" kern="1200">
          <a:solidFill>
            <a:schemeClr val="tx1"/>
          </a:solidFill>
          <a:latin typeface="+mn-lt"/>
          <a:ea typeface="+mn-ea"/>
          <a:cs typeface="+mn-cs"/>
        </a:defRPr>
      </a:lvl7pPr>
      <a:lvl8pPr marL="12240090" algn="l" defTabSz="3497169" rtl="0" eaLnBrk="1" latinLnBrk="0" hangingPunct="1">
        <a:defRPr sz="6900" kern="1200">
          <a:solidFill>
            <a:schemeClr val="tx1"/>
          </a:solidFill>
          <a:latin typeface="+mn-lt"/>
          <a:ea typeface="+mn-ea"/>
          <a:cs typeface="+mn-cs"/>
        </a:defRPr>
      </a:lvl8pPr>
      <a:lvl9pPr marL="13988674" algn="l" defTabSz="3497169"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1633" y="4055269"/>
            <a:ext cx="25270957" cy="3877985"/>
          </a:xfrm>
          <a:prstGeom prst="rect">
            <a:avLst/>
          </a:prstGeom>
          <a:noFill/>
        </p:spPr>
        <p:txBody>
          <a:bodyPr wrap="none" lIns="91440" tIns="45720" rIns="91440" bIns="45720">
            <a:spAutoFit/>
          </a:bodyPr>
          <a:lstStyle/>
          <a:p>
            <a:pPr algn="ctr"/>
            <a:r>
              <a:rPr lang="es-CO" sz="8200" b="1" dirty="0" smtClean="0"/>
              <a:t>IMPLEMENTACIÓN DE MONITOR HOLTER CON SOFTWARE</a:t>
            </a:r>
          </a:p>
          <a:p>
            <a:pPr algn="ctr"/>
            <a:r>
              <a:rPr lang="es-CO" sz="8200" b="1" dirty="0" smtClean="0"/>
              <a:t>DE ANÁLISIS PARA RECONOCIMIENTO DE PATOLOGÍAS</a:t>
            </a:r>
          </a:p>
          <a:p>
            <a:pPr algn="ctr"/>
            <a:r>
              <a:rPr lang="es-CO" sz="8200" b="1" dirty="0" smtClean="0"/>
              <a:t>CARDIACAS</a:t>
            </a:r>
            <a:endParaRPr lang="es-CO" sz="8200" b="1" dirty="0"/>
          </a:p>
        </p:txBody>
      </p:sp>
      <p:sp>
        <p:nvSpPr>
          <p:cNvPr id="3" name="CuadroTexto 2"/>
          <p:cNvSpPr txBox="1"/>
          <p:nvPr/>
        </p:nvSpPr>
        <p:spPr>
          <a:xfrm>
            <a:off x="-11633" y="8322469"/>
            <a:ext cx="25201563" cy="1661993"/>
          </a:xfrm>
          <a:prstGeom prst="rect">
            <a:avLst/>
          </a:prstGeom>
          <a:noFill/>
        </p:spPr>
        <p:txBody>
          <a:bodyPr wrap="square" rtlCol="0">
            <a:spAutoFit/>
          </a:bodyPr>
          <a:lstStyle/>
          <a:p>
            <a:pPr algn="ctr"/>
            <a:r>
              <a:rPr lang="es-CO" sz="5400" dirty="0" smtClean="0"/>
              <a:t>Oscar Fernando Camargo A. Juan Camilo Ortiz G. Pablo Andrés Álvarez C.</a:t>
            </a:r>
          </a:p>
          <a:p>
            <a:pPr algn="ctr"/>
            <a:r>
              <a:rPr lang="es-CO" sz="4800" dirty="0" smtClean="0"/>
              <a:t>Ingeniería Electrónica, Universidad Santo Tomas</a:t>
            </a:r>
            <a:endParaRPr lang="es-CO" sz="4800" dirty="0"/>
          </a:p>
        </p:txBody>
      </p:sp>
      <p:sp>
        <p:nvSpPr>
          <p:cNvPr id="4" name="Rectángulo 3"/>
          <p:cNvSpPr/>
          <p:nvPr/>
        </p:nvSpPr>
        <p:spPr>
          <a:xfrm>
            <a:off x="332580" y="10684669"/>
            <a:ext cx="24536401" cy="5816977"/>
          </a:xfrm>
          <a:prstGeom prst="rect">
            <a:avLst/>
          </a:prstGeom>
          <a:noFill/>
        </p:spPr>
        <p:txBody>
          <a:bodyPr wrap="square" lIns="91440" tIns="45720" rIns="91440" bIns="45720">
            <a:spAutoFit/>
          </a:bodyPr>
          <a:lstStyle/>
          <a:p>
            <a:pPr algn="ctr"/>
            <a:r>
              <a:rPr lang="es-ES" sz="5400" b="1" cap="none" spc="0" dirty="0" smtClean="0">
                <a:ln w="0"/>
                <a:solidFill>
                  <a:schemeClr val="tx1"/>
                </a:solidFill>
                <a:effectLst>
                  <a:outerShdw blurRad="38100" dist="19050" dir="2700000" algn="tl" rotWithShape="0">
                    <a:schemeClr val="dk1">
                      <a:alpha val="40000"/>
                    </a:schemeClr>
                  </a:outerShdw>
                </a:effectLst>
              </a:rPr>
              <a:t>RESUMEN</a:t>
            </a:r>
          </a:p>
          <a:p>
            <a:pPr algn="just"/>
            <a:r>
              <a:rPr lang="es-ES" sz="4400" dirty="0" smtClean="0">
                <a:ln w="0"/>
                <a:effectLst>
                  <a:outerShdw blurRad="38100" dist="19050" dir="2700000" algn="tl" rotWithShape="0">
                    <a:schemeClr val="dk1">
                      <a:alpha val="40000"/>
                    </a:schemeClr>
                  </a:outerShdw>
                </a:effectLst>
              </a:rPr>
              <a:t>La utilidad de un sistema electrocardiográfico como el </a:t>
            </a:r>
            <a:r>
              <a:rPr lang="es-ES" sz="4400" dirty="0" err="1" smtClean="0">
                <a:ln w="0"/>
                <a:effectLst>
                  <a:outerShdw blurRad="38100" dist="19050" dir="2700000" algn="tl" rotWithShape="0">
                    <a:schemeClr val="dk1">
                      <a:alpha val="40000"/>
                    </a:schemeClr>
                  </a:outerShdw>
                </a:effectLst>
              </a:rPr>
              <a:t>holter</a:t>
            </a:r>
            <a:r>
              <a:rPr lang="es-ES" sz="4400" dirty="0" smtClean="0">
                <a:ln w="0"/>
                <a:effectLst>
                  <a:outerShdw blurRad="38100" dist="19050" dir="2700000" algn="tl" rotWithShape="0">
                    <a:schemeClr val="dk1">
                      <a:alpha val="40000"/>
                    </a:schemeClr>
                  </a:outerShdw>
                </a:effectLst>
              </a:rPr>
              <a:t> radica en la prevención de patologías que puede sufrir un paciente. Para el especialista el uso de software que le permita realizar un análisis mas rápido y detallado es una poderosa herramienta a la hora de generar un diagnostico. Al dibujar las graficas del comportamiento eléctrico del corazón, obtenidos previamente por el equipo </a:t>
            </a:r>
            <a:r>
              <a:rPr lang="es-ES" sz="4400" dirty="0" err="1" smtClean="0">
                <a:ln w="0"/>
                <a:effectLst>
                  <a:outerShdw blurRad="38100" dist="19050" dir="2700000" algn="tl" rotWithShape="0">
                    <a:schemeClr val="dk1">
                      <a:alpha val="40000"/>
                    </a:schemeClr>
                  </a:outerShdw>
                </a:effectLst>
              </a:rPr>
              <a:t>holter</a:t>
            </a:r>
            <a:r>
              <a:rPr lang="es-ES" sz="4400" dirty="0" smtClean="0">
                <a:ln w="0"/>
                <a:effectLst>
                  <a:outerShdw blurRad="38100" dist="19050" dir="2700000" algn="tl" rotWithShape="0">
                    <a:schemeClr val="dk1">
                      <a:alpha val="40000"/>
                    </a:schemeClr>
                  </a:outerShdw>
                </a:effectLst>
              </a:rPr>
              <a:t>, el software ejecuta diferentes modelos estadísticos para marcar las anomalías mas notorias de las graficas. </a:t>
            </a:r>
            <a:endParaRPr lang="es-ES" sz="4400" cap="none" spc="0" dirty="0" smtClean="0">
              <a:ln w="0"/>
              <a:solidFill>
                <a:schemeClr val="tx1"/>
              </a:solidFill>
            </a:endParaRPr>
          </a:p>
          <a:p>
            <a:pPr algn="just"/>
            <a:endParaRPr lang="es-ES" sz="4400" cap="none" spc="0" dirty="0" smtClean="0">
              <a:ln w="0"/>
              <a:solidFill>
                <a:schemeClr val="tx1"/>
              </a:solidFill>
            </a:endParaRPr>
          </a:p>
          <a:p>
            <a:pPr algn="ctr"/>
            <a:endParaRPr lang="es-ES" sz="5400" b="1" cap="none" spc="0" dirty="0">
              <a:ln w="0"/>
              <a:solidFill>
                <a:schemeClr val="tx1"/>
              </a:solidFill>
              <a:effectLst>
                <a:outerShdw blurRad="38100" dist="19050" dir="2700000" algn="tl" rotWithShape="0">
                  <a:schemeClr val="dk1">
                    <a:alpha val="40000"/>
                  </a:schemeClr>
                </a:outerShdw>
              </a:effectLst>
            </a:endParaRPr>
          </a:p>
        </p:txBody>
      </p:sp>
      <p:sp>
        <p:nvSpPr>
          <p:cNvPr id="7" name="CuadroTexto 6"/>
          <p:cNvSpPr txBox="1"/>
          <p:nvPr/>
        </p:nvSpPr>
        <p:spPr>
          <a:xfrm>
            <a:off x="27781" y="15397907"/>
            <a:ext cx="8169548" cy="10556736"/>
          </a:xfrm>
          <a:prstGeom prst="rect">
            <a:avLst/>
          </a:prstGeom>
          <a:noFill/>
        </p:spPr>
        <p:txBody>
          <a:bodyPr wrap="square" rtlCol="0">
            <a:spAutoFit/>
          </a:bodyPr>
          <a:lstStyle/>
          <a:p>
            <a:pPr marL="742950" indent="-742950">
              <a:buAutoNum type="arabicPeriod"/>
            </a:pPr>
            <a:r>
              <a:rPr lang="es-CO" sz="4000" dirty="0" smtClean="0"/>
              <a:t>¿Que es un electrocardiograma?</a:t>
            </a:r>
          </a:p>
          <a:p>
            <a:endParaRPr lang="es-CO" sz="4000" dirty="0"/>
          </a:p>
          <a:p>
            <a:pPr algn="just"/>
            <a:r>
              <a:rPr lang="es-CO" sz="4000" dirty="0"/>
              <a:t>El electrocardiograma (ECG) es un estudio que se realiza para la obtención del registro grafico en función del tiempo, de la actividad eléctrica del corazón. Las diferentes variaciones del potencial eléctrico en el ciclo cardiaco forman las señales características del electrocardiograma. Este es el que suministra información sobre el corazón, se puede saber cómo está el funcionamiento de sus cavidades, su ritmo cardiaco, generando así una serie de resultados que pueden ser valorados en un contexto clínico. </a:t>
            </a:r>
            <a:endParaRPr lang="es-CO" sz="4000" dirty="0" smtClean="0"/>
          </a:p>
        </p:txBody>
      </p:sp>
      <p:sp>
        <p:nvSpPr>
          <p:cNvPr id="8" name="CuadroTexto 7"/>
          <p:cNvSpPr txBox="1"/>
          <p:nvPr/>
        </p:nvSpPr>
        <p:spPr>
          <a:xfrm>
            <a:off x="8502129" y="15347484"/>
            <a:ext cx="7885386" cy="18558927"/>
          </a:xfrm>
          <a:prstGeom prst="rect">
            <a:avLst/>
          </a:prstGeom>
          <a:noFill/>
        </p:spPr>
        <p:txBody>
          <a:bodyPr wrap="square" rtlCol="0">
            <a:spAutoFit/>
          </a:bodyPr>
          <a:lstStyle/>
          <a:p>
            <a:r>
              <a:rPr lang="es-CO" sz="4000" dirty="0" smtClean="0"/>
              <a:t>  2.   Descripción general del equipo</a:t>
            </a:r>
          </a:p>
          <a:p>
            <a:r>
              <a:rPr lang="es-CO" sz="4000" dirty="0" smtClean="0"/>
              <a:t> </a:t>
            </a:r>
          </a:p>
          <a:p>
            <a:pPr algn="just"/>
            <a:r>
              <a:rPr lang="es-CO" sz="4000" dirty="0"/>
              <a:t> El equipo consiste en un </a:t>
            </a:r>
            <a:r>
              <a:rPr lang="es-CO" sz="4000" dirty="0" err="1"/>
              <a:t>holter</a:t>
            </a:r>
            <a:r>
              <a:rPr lang="es-CO" sz="4000" dirty="0"/>
              <a:t> cardiaco, con la capacidad de adquirir 12 derivaciones de las señales eléctricas del corazón, además de presentar una interfaz HMI con la cual el usuario puede marcar las diferentes actividades que realiza en su cotidianidad, además de aportar datos básicos como su edad y masa corporal. Tendrá la posibilidad de variar los tiempos de la adquisición en intervalos de 8 horas, hasta un máximo de </a:t>
            </a:r>
            <a:r>
              <a:rPr lang="es-CO" sz="4000" dirty="0" smtClean="0"/>
              <a:t>24 </a:t>
            </a:r>
            <a:r>
              <a:rPr lang="es-CO" sz="4000" dirty="0"/>
              <a:t>horas, el cual es el tiempo en el </a:t>
            </a:r>
            <a:r>
              <a:rPr lang="es-CO" sz="4000" dirty="0" smtClean="0"/>
              <a:t>que se </a:t>
            </a:r>
            <a:r>
              <a:rPr lang="es-CO" sz="4000" dirty="0"/>
              <a:t>realiza el monitoreo. Además del </a:t>
            </a:r>
            <a:r>
              <a:rPr lang="es-CO" sz="4000" dirty="0" err="1"/>
              <a:t>holter</a:t>
            </a:r>
            <a:r>
              <a:rPr lang="es-CO" sz="4000" dirty="0"/>
              <a:t> que el usuario utiliza para la toma de los datos, se creara un software de lectura de los mismos en un computador con el objetivo de agilizar el proceso de interpretación por parte del especialista. El software se encargara de la reconstrucción de las gráficas, además de determinar aspectos básicos de la señal como máximo y mínimo ritmo cardiaco que el paciente presento durante el uso del </a:t>
            </a:r>
            <a:r>
              <a:rPr lang="es-CO" sz="4000" dirty="0" err="1"/>
              <a:t>holter</a:t>
            </a:r>
            <a:r>
              <a:rPr lang="es-CO" sz="4000" dirty="0"/>
              <a:t>. </a:t>
            </a:r>
          </a:p>
        </p:txBody>
      </p:sp>
      <p:sp>
        <p:nvSpPr>
          <p:cNvPr id="9" name="CuadroTexto 8"/>
          <p:cNvSpPr txBox="1"/>
          <p:nvPr/>
        </p:nvSpPr>
        <p:spPr>
          <a:xfrm>
            <a:off x="16692315" y="15347484"/>
            <a:ext cx="8176666" cy="18989814"/>
          </a:xfrm>
          <a:prstGeom prst="rect">
            <a:avLst/>
          </a:prstGeom>
          <a:noFill/>
        </p:spPr>
        <p:txBody>
          <a:bodyPr wrap="square" rtlCol="0">
            <a:spAutoFit/>
          </a:bodyPr>
          <a:lstStyle/>
          <a:p>
            <a:pPr algn="just"/>
            <a:r>
              <a:rPr lang="es-CO" sz="4000" dirty="0" smtClean="0"/>
              <a:t>Además </a:t>
            </a:r>
            <a:r>
              <a:rPr lang="es-CO" sz="4000" dirty="0"/>
              <a:t>de esto sobre las gráficas se resaltaran actividades anormales del corazón, y a través de modelos estadísticos se dará un posible diagnóstico de la patología que puede presentar el paciente</a:t>
            </a:r>
            <a:r>
              <a:rPr lang="es-CO" sz="4000" dirty="0" smtClean="0"/>
              <a:t>.</a:t>
            </a:r>
          </a:p>
          <a:p>
            <a:pPr algn="just"/>
            <a:endParaRPr lang="es-CO" sz="4000" dirty="0"/>
          </a:p>
          <a:p>
            <a:pPr algn="just"/>
            <a:endParaRPr lang="es-CO" sz="4000" dirty="0" smtClean="0"/>
          </a:p>
          <a:p>
            <a:pPr algn="just"/>
            <a:endParaRPr lang="es-CO" sz="4000" dirty="0"/>
          </a:p>
          <a:p>
            <a:pPr algn="just"/>
            <a:endParaRPr lang="es-CO" sz="4000" dirty="0" smtClean="0"/>
          </a:p>
          <a:p>
            <a:pPr algn="just"/>
            <a:endParaRPr lang="es-CO" sz="4000" dirty="0"/>
          </a:p>
          <a:p>
            <a:pPr algn="just"/>
            <a:endParaRPr lang="es-CO" sz="4000" dirty="0" smtClean="0"/>
          </a:p>
          <a:p>
            <a:pPr algn="just"/>
            <a:endParaRPr lang="es-CO" sz="4000" dirty="0"/>
          </a:p>
          <a:p>
            <a:pPr algn="ctr"/>
            <a:endParaRPr lang="es-CO" sz="3200" dirty="0" smtClean="0">
              <a:solidFill>
                <a:srgbClr val="000000"/>
              </a:solidFill>
              <a:latin typeface="+mn-lt"/>
            </a:endParaRPr>
          </a:p>
          <a:p>
            <a:pPr algn="ctr"/>
            <a:r>
              <a:rPr lang="es-CO" sz="3200" dirty="0" err="1" smtClean="0">
                <a:solidFill>
                  <a:srgbClr val="000000"/>
                </a:solidFill>
                <a:latin typeface="+mn-lt"/>
              </a:rPr>
              <a:t>Fig</a:t>
            </a:r>
            <a:r>
              <a:rPr lang="es-CO" sz="3200" dirty="0" smtClean="0">
                <a:solidFill>
                  <a:srgbClr val="000000"/>
                </a:solidFill>
                <a:latin typeface="+mn-lt"/>
              </a:rPr>
              <a:t> 2. Esquema de uso de </a:t>
            </a:r>
            <a:r>
              <a:rPr lang="es-CO" sz="3200" dirty="0" err="1" smtClean="0">
                <a:solidFill>
                  <a:srgbClr val="000000"/>
                </a:solidFill>
                <a:latin typeface="+mn-lt"/>
              </a:rPr>
              <a:t>holter</a:t>
            </a:r>
            <a:r>
              <a:rPr lang="es-CO" sz="3200" dirty="0" smtClean="0">
                <a:solidFill>
                  <a:srgbClr val="000000"/>
                </a:solidFill>
                <a:latin typeface="+mn-lt"/>
              </a:rPr>
              <a:t>[3]</a:t>
            </a:r>
            <a:endParaRPr lang="es-CO" sz="3200" dirty="0">
              <a:latin typeface="+mn-lt"/>
            </a:endParaRPr>
          </a:p>
          <a:p>
            <a:pPr algn="ctr"/>
            <a:endParaRPr lang="es-CO" sz="4000" dirty="0" smtClean="0"/>
          </a:p>
          <a:p>
            <a:pPr algn="just"/>
            <a:r>
              <a:rPr lang="es-CO" sz="4000" dirty="0" smtClean="0"/>
              <a:t>El proyecto se divide en 3 grandes etapas:</a:t>
            </a:r>
          </a:p>
          <a:p>
            <a:pPr marL="571500" indent="-571500" algn="just">
              <a:buFontTx/>
              <a:buChar char="-"/>
            </a:pPr>
            <a:r>
              <a:rPr lang="es-CO" sz="4000" dirty="0"/>
              <a:t>A</a:t>
            </a:r>
            <a:r>
              <a:rPr lang="es-CO" sz="4000" dirty="0" smtClean="0"/>
              <a:t>dquisición de la señal ECG.</a:t>
            </a:r>
          </a:p>
          <a:p>
            <a:pPr marL="571500" indent="-571500" algn="just">
              <a:buFontTx/>
              <a:buChar char="-"/>
            </a:pPr>
            <a:r>
              <a:rPr lang="es-CO" sz="4000" dirty="0" smtClean="0"/>
              <a:t>Digitalización de la señal.</a:t>
            </a:r>
          </a:p>
          <a:p>
            <a:pPr marL="571500" indent="-571500" algn="just">
              <a:buFontTx/>
              <a:buChar char="-"/>
            </a:pPr>
            <a:r>
              <a:rPr lang="es-CO" sz="4000" dirty="0" smtClean="0"/>
              <a:t>Software de análisis. </a:t>
            </a:r>
          </a:p>
          <a:p>
            <a:pPr algn="just"/>
            <a:endParaRPr lang="es-CO" sz="2800" dirty="0"/>
          </a:p>
          <a:p>
            <a:pPr algn="just"/>
            <a:r>
              <a:rPr lang="es-CO" sz="2800" b="1" dirty="0" smtClean="0"/>
              <a:t>REFERENCIAS</a:t>
            </a:r>
            <a:endParaRPr lang="es-CO" sz="2800" dirty="0"/>
          </a:p>
          <a:p>
            <a:r>
              <a:rPr lang="es-CO" sz="2000" dirty="0"/>
              <a:t>[1] http://www.texasheart.org/HIC/anatomy_Esp/anato_sp.cfm </a:t>
            </a:r>
          </a:p>
          <a:p>
            <a:r>
              <a:rPr lang="es-CO" sz="2000" dirty="0"/>
              <a:t>[2] http://ww2.bluejaygallery.com/?folio=9POR7JU99 </a:t>
            </a:r>
          </a:p>
          <a:p>
            <a:r>
              <a:rPr lang="es-CO" sz="2000" dirty="0"/>
              <a:t>[3] </a:t>
            </a:r>
            <a:r>
              <a:rPr lang="es-CO" sz="2000" dirty="0" err="1"/>
              <a:t>Ramirez</a:t>
            </a:r>
            <a:r>
              <a:rPr lang="es-CO" sz="2000" dirty="0"/>
              <a:t> Marrero Miguel </a:t>
            </a:r>
            <a:r>
              <a:rPr lang="es-CO" sz="2000" dirty="0" err="1"/>
              <a:t>angel</a:t>
            </a:r>
            <a:r>
              <a:rPr lang="es-CO" sz="2000" dirty="0"/>
              <a:t>," Manual de </a:t>
            </a:r>
            <a:r>
              <a:rPr lang="es-CO" sz="2000" dirty="0" err="1"/>
              <a:t>interpretacion</a:t>
            </a:r>
            <a:r>
              <a:rPr lang="es-CO" sz="2000" dirty="0"/>
              <a:t> de </a:t>
            </a:r>
            <a:r>
              <a:rPr lang="es-CO" sz="2000" dirty="0" err="1"/>
              <a:t>holter</a:t>
            </a:r>
            <a:r>
              <a:rPr lang="es-CO" sz="2000" dirty="0"/>
              <a:t>", segunda </a:t>
            </a:r>
            <a:r>
              <a:rPr lang="es-CO" sz="2000" dirty="0" err="1"/>
              <a:t>edicion</a:t>
            </a:r>
            <a:r>
              <a:rPr lang="es-CO" sz="2000" dirty="0"/>
              <a:t>, 2012 </a:t>
            </a:r>
            <a:r>
              <a:rPr lang="es-CO" sz="2000" dirty="0" err="1"/>
              <a:t>españa</a:t>
            </a:r>
            <a:r>
              <a:rPr lang="es-CO" sz="2000" dirty="0"/>
              <a:t>. </a:t>
            </a:r>
          </a:p>
          <a:p>
            <a:r>
              <a:rPr lang="es-CO" sz="2000" dirty="0"/>
              <a:t>[4] http://hnncbiol.blogspot.com/2008/01/sistema-cardiovascular.html </a:t>
            </a:r>
          </a:p>
          <a:p>
            <a:r>
              <a:rPr lang="en-US" sz="2000" dirty="0"/>
              <a:t>[5] Wenger NK, </a:t>
            </a:r>
            <a:r>
              <a:rPr lang="en-US" sz="2000" dirty="0" err="1"/>
              <a:t>Mok</a:t>
            </a:r>
            <a:r>
              <a:rPr lang="en-US" sz="2000" dirty="0"/>
              <a:t> MV, and Ring-</a:t>
            </a:r>
            <a:r>
              <a:rPr lang="en-US" sz="2000" dirty="0" err="1"/>
              <a:t>Ouist</a:t>
            </a:r>
            <a:r>
              <a:rPr lang="en-US" sz="2000" dirty="0"/>
              <a:t> I. Ambulatory </a:t>
            </a:r>
            <a:r>
              <a:rPr lang="en-US" sz="2000" dirty="0" err="1"/>
              <a:t>Electrocariografic</a:t>
            </a:r>
            <a:r>
              <a:rPr lang="en-US" sz="2000" dirty="0"/>
              <a:t> Recording. Year book Medical Publishers, Chicago, 1981. </a:t>
            </a:r>
          </a:p>
          <a:p>
            <a:r>
              <a:rPr lang="es-CO" sz="2000" dirty="0"/>
              <a:t>[6] http://www.electrocardiografia.es/ondas_ecg.html </a:t>
            </a:r>
          </a:p>
          <a:p>
            <a:r>
              <a:rPr lang="es-CO" sz="2000" dirty="0"/>
              <a:t>[7] http://www.virtual.unal.edu.co/cursos/enfermeria/2005359/contenido/cardiovasc/8_5.html </a:t>
            </a:r>
          </a:p>
          <a:p>
            <a:r>
              <a:rPr lang="es-CO" sz="2000" dirty="0"/>
              <a:t>[8] http://www.texasheart.org/HIC/anatomy_Esp/anato_sp.cfm </a:t>
            </a:r>
          </a:p>
          <a:p>
            <a:r>
              <a:rPr lang="es-CO" sz="2000" dirty="0"/>
              <a:t>[9] http://fisiopuj.tripod.com/Guias/1_Electrocardiograma.pdf </a:t>
            </a:r>
          </a:p>
          <a:p>
            <a:r>
              <a:rPr lang="es-CO" sz="2000" dirty="0"/>
              <a:t>[10] </a:t>
            </a:r>
            <a:r>
              <a:rPr lang="es-CO" sz="2000" dirty="0" err="1"/>
              <a:t>Anylogic</a:t>
            </a:r>
            <a:r>
              <a:rPr lang="es-CO" sz="2000" dirty="0"/>
              <a:t> 6.5.0 </a:t>
            </a:r>
            <a:r>
              <a:rPr lang="es-CO" sz="2000" dirty="0" err="1"/>
              <a:t>University</a:t>
            </a:r>
            <a:r>
              <a:rPr lang="es-CO" sz="2000" dirty="0"/>
              <a:t>, XJ </a:t>
            </a:r>
            <a:r>
              <a:rPr lang="es-CO" sz="2000" dirty="0" err="1"/>
              <a:t>Technologes</a:t>
            </a:r>
            <a:r>
              <a:rPr lang="es-CO" sz="2000" dirty="0"/>
              <a:t> </a:t>
            </a:r>
          </a:p>
          <a:p>
            <a:pPr algn="just"/>
            <a:endParaRPr lang="es-CO" sz="2800" b="1" dirty="0" smtClean="0"/>
          </a:p>
          <a:p>
            <a:pPr algn="just"/>
            <a:endParaRPr lang="es-CO" sz="4000" dirty="0"/>
          </a:p>
        </p:txBody>
      </p:sp>
      <p:pic>
        <p:nvPicPr>
          <p:cNvPr id="10" name="Imagen 9"/>
          <p:cNvPicPr>
            <a:picLocks noChangeAspect="1"/>
          </p:cNvPicPr>
          <p:nvPr/>
        </p:nvPicPr>
        <p:blipFill>
          <a:blip r:embed="rId2"/>
          <a:stretch>
            <a:fillRect/>
          </a:stretch>
        </p:blipFill>
        <p:spPr>
          <a:xfrm>
            <a:off x="959857" y="25954643"/>
            <a:ext cx="6610196" cy="6015198"/>
          </a:xfrm>
          <a:prstGeom prst="rect">
            <a:avLst/>
          </a:prstGeom>
        </p:spPr>
      </p:pic>
      <p:sp>
        <p:nvSpPr>
          <p:cNvPr id="11" name="Rectángulo 10"/>
          <p:cNvSpPr/>
          <p:nvPr/>
        </p:nvSpPr>
        <p:spPr>
          <a:xfrm>
            <a:off x="618617" y="31969841"/>
            <a:ext cx="7292675" cy="584775"/>
          </a:xfrm>
          <a:prstGeom prst="rect">
            <a:avLst/>
          </a:prstGeom>
        </p:spPr>
        <p:txBody>
          <a:bodyPr wrap="square">
            <a:spAutoFit/>
          </a:bodyPr>
          <a:lstStyle/>
          <a:p>
            <a:pPr algn="ctr"/>
            <a:r>
              <a:rPr lang="es-CO" sz="3200" dirty="0" err="1">
                <a:solidFill>
                  <a:srgbClr val="000000"/>
                </a:solidFill>
                <a:latin typeface="Times New Roman" panose="02020603050405020304" pitchFamily="18" charset="0"/>
              </a:rPr>
              <a:t>Fig</a:t>
            </a:r>
            <a:r>
              <a:rPr lang="es-CO" sz="3200" dirty="0">
                <a:solidFill>
                  <a:srgbClr val="000000"/>
                </a:solidFill>
                <a:latin typeface="Times New Roman" panose="02020603050405020304" pitchFamily="18" charset="0"/>
              </a:rPr>
              <a:t> </a:t>
            </a:r>
            <a:r>
              <a:rPr lang="es-CO" sz="3200" dirty="0" smtClean="0">
                <a:solidFill>
                  <a:srgbClr val="000000"/>
                </a:solidFill>
                <a:latin typeface="Times New Roman" panose="02020603050405020304" pitchFamily="18" charset="0"/>
              </a:rPr>
              <a:t>1. </a:t>
            </a:r>
            <a:r>
              <a:rPr lang="es-CO" sz="3200" dirty="0">
                <a:solidFill>
                  <a:srgbClr val="000000"/>
                </a:solidFill>
                <a:latin typeface="Times New Roman" panose="02020603050405020304" pitchFamily="18" charset="0"/>
              </a:rPr>
              <a:t>Señal electrocardiográfica </a:t>
            </a:r>
            <a:r>
              <a:rPr lang="es-CO" sz="3200" dirty="0" smtClean="0">
                <a:solidFill>
                  <a:srgbClr val="000000"/>
                </a:solidFill>
                <a:latin typeface="Times New Roman" panose="02020603050405020304" pitchFamily="18" charset="0"/>
              </a:rPr>
              <a:t>[</a:t>
            </a:r>
            <a:r>
              <a:rPr lang="es-CO" sz="3200" dirty="0">
                <a:solidFill>
                  <a:srgbClr val="000000"/>
                </a:solidFill>
                <a:latin typeface="Times New Roman" panose="02020603050405020304" pitchFamily="18" charset="0"/>
              </a:rPr>
              <a:t>2</a:t>
            </a:r>
            <a:r>
              <a:rPr lang="es-CO" sz="3200" dirty="0" smtClean="0">
                <a:solidFill>
                  <a:srgbClr val="000000"/>
                </a:solidFill>
                <a:latin typeface="Times New Roman" panose="02020603050405020304" pitchFamily="18" charset="0"/>
              </a:rPr>
              <a:t>] </a:t>
            </a:r>
            <a:endParaRPr lang="es-CO" sz="3200" dirty="0"/>
          </a:p>
        </p:txBody>
      </p:sp>
      <p:pic>
        <p:nvPicPr>
          <p:cNvPr id="12" name="Imagen 11"/>
          <p:cNvPicPr>
            <a:picLocks noChangeAspect="1"/>
          </p:cNvPicPr>
          <p:nvPr/>
        </p:nvPicPr>
        <p:blipFill>
          <a:blip r:embed="rId3"/>
          <a:stretch>
            <a:fillRect/>
          </a:stretch>
        </p:blipFill>
        <p:spPr>
          <a:xfrm>
            <a:off x="16978352" y="18936037"/>
            <a:ext cx="7001795" cy="480261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Po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Template>
  <TotalTime>93</TotalTime>
  <Words>560</Words>
  <Application>Microsoft Office PowerPoint</Application>
  <PresentationFormat>Personalizado</PresentationFormat>
  <Paragraphs>41</Paragraphs>
  <Slides>1</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vt:i4>
      </vt:variant>
    </vt:vector>
  </HeadingPairs>
  <TitlesOfParts>
    <vt:vector size="5" baseType="lpstr">
      <vt:lpstr>Arial</vt:lpstr>
      <vt:lpstr>Calibri</vt:lpstr>
      <vt:lpstr>Times New Roman</vt:lpstr>
      <vt:lpstr>Poster</vt:lpstr>
      <vt:lpstr>Presentación de PowerPoint</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LM22</dc:creator>
  <cp:lastModifiedBy>pc</cp:lastModifiedBy>
  <cp:revision>16</cp:revision>
  <dcterms:created xsi:type="dcterms:W3CDTF">2013-09-22T03:00:22Z</dcterms:created>
  <dcterms:modified xsi:type="dcterms:W3CDTF">2017-09-06T07:13:53Z</dcterms:modified>
</cp:coreProperties>
</file>