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9" r:id="rId1"/>
  </p:sldMasterIdLst>
  <p:sldIdLst>
    <p:sldId id="256" r:id="rId2"/>
  </p:sldIdLst>
  <p:sldSz cx="35999738" cy="51206400"/>
  <p:notesSz cx="6858000" cy="9144000"/>
  <p:defaultTextStyle>
    <a:defPPr>
      <a:defRPr lang="es-CO"/>
    </a:defPPr>
    <a:lvl1pPr marL="0" algn="l" defTabSz="4181209" rtl="0" eaLnBrk="1" latinLnBrk="0" hangingPunct="1">
      <a:defRPr sz="8232" kern="1200">
        <a:solidFill>
          <a:schemeClr val="tx1"/>
        </a:solidFill>
        <a:latin typeface="+mn-lt"/>
        <a:ea typeface="+mn-ea"/>
        <a:cs typeface="+mn-cs"/>
      </a:defRPr>
    </a:lvl1pPr>
    <a:lvl2pPr marL="2090605" algn="l" defTabSz="4181209" rtl="0" eaLnBrk="1" latinLnBrk="0" hangingPunct="1">
      <a:defRPr sz="8232" kern="1200">
        <a:solidFill>
          <a:schemeClr val="tx1"/>
        </a:solidFill>
        <a:latin typeface="+mn-lt"/>
        <a:ea typeface="+mn-ea"/>
        <a:cs typeface="+mn-cs"/>
      </a:defRPr>
    </a:lvl2pPr>
    <a:lvl3pPr marL="4181209" algn="l" defTabSz="4181209" rtl="0" eaLnBrk="1" latinLnBrk="0" hangingPunct="1">
      <a:defRPr sz="8232" kern="1200">
        <a:solidFill>
          <a:schemeClr val="tx1"/>
        </a:solidFill>
        <a:latin typeface="+mn-lt"/>
        <a:ea typeface="+mn-ea"/>
        <a:cs typeface="+mn-cs"/>
      </a:defRPr>
    </a:lvl3pPr>
    <a:lvl4pPr marL="6271813" algn="l" defTabSz="4181209" rtl="0" eaLnBrk="1" latinLnBrk="0" hangingPunct="1">
      <a:defRPr sz="8232" kern="1200">
        <a:solidFill>
          <a:schemeClr val="tx1"/>
        </a:solidFill>
        <a:latin typeface="+mn-lt"/>
        <a:ea typeface="+mn-ea"/>
        <a:cs typeface="+mn-cs"/>
      </a:defRPr>
    </a:lvl4pPr>
    <a:lvl5pPr marL="8362420" algn="l" defTabSz="4181209" rtl="0" eaLnBrk="1" latinLnBrk="0" hangingPunct="1">
      <a:defRPr sz="8232" kern="1200">
        <a:solidFill>
          <a:schemeClr val="tx1"/>
        </a:solidFill>
        <a:latin typeface="+mn-lt"/>
        <a:ea typeface="+mn-ea"/>
        <a:cs typeface="+mn-cs"/>
      </a:defRPr>
    </a:lvl5pPr>
    <a:lvl6pPr marL="10453023" algn="l" defTabSz="4181209" rtl="0" eaLnBrk="1" latinLnBrk="0" hangingPunct="1">
      <a:defRPr sz="8232" kern="1200">
        <a:solidFill>
          <a:schemeClr val="tx1"/>
        </a:solidFill>
        <a:latin typeface="+mn-lt"/>
        <a:ea typeface="+mn-ea"/>
        <a:cs typeface="+mn-cs"/>
      </a:defRPr>
    </a:lvl6pPr>
    <a:lvl7pPr marL="12543628" algn="l" defTabSz="4181209" rtl="0" eaLnBrk="1" latinLnBrk="0" hangingPunct="1">
      <a:defRPr sz="8232" kern="1200">
        <a:solidFill>
          <a:schemeClr val="tx1"/>
        </a:solidFill>
        <a:latin typeface="+mn-lt"/>
        <a:ea typeface="+mn-ea"/>
        <a:cs typeface="+mn-cs"/>
      </a:defRPr>
    </a:lvl7pPr>
    <a:lvl8pPr marL="14634231" algn="l" defTabSz="4181209" rtl="0" eaLnBrk="1" latinLnBrk="0" hangingPunct="1">
      <a:defRPr sz="8232" kern="1200">
        <a:solidFill>
          <a:schemeClr val="tx1"/>
        </a:solidFill>
        <a:latin typeface="+mn-lt"/>
        <a:ea typeface="+mn-ea"/>
        <a:cs typeface="+mn-cs"/>
      </a:defRPr>
    </a:lvl8pPr>
    <a:lvl9pPr marL="16724836" algn="l" defTabSz="4181209" rtl="0" eaLnBrk="1" latinLnBrk="0" hangingPunct="1">
      <a:defRPr sz="8232"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128">
          <p15:clr>
            <a:srgbClr val="A4A3A4"/>
          </p15:clr>
        </p15:guide>
        <p15:guide id="2" pos="113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26" d="100"/>
          <a:sy n="26" d="100"/>
        </p:scale>
        <p:origin x="-468" y="3420"/>
      </p:cViewPr>
      <p:guideLst>
        <p:guide orient="horz" pos="16128"/>
        <p:guide pos="113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33331" y="-63224"/>
            <a:ext cx="36101328" cy="51332848"/>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4451131" y="17953854"/>
            <a:ext cx="22939672" cy="12292388"/>
          </a:xfrm>
        </p:spPr>
        <p:txBody>
          <a:bodyPr anchor="b">
            <a:noAutofit/>
          </a:bodyPr>
          <a:lstStyle>
            <a:lvl1pPr algn="r">
              <a:defRPr sz="2126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451131" y="30246231"/>
            <a:ext cx="22939672" cy="8190179"/>
          </a:xfrm>
        </p:spPr>
        <p:txBody>
          <a:bodyPr anchor="t"/>
          <a:lstStyle>
            <a:lvl1pPr marL="0" indent="0" algn="r">
              <a:buNone/>
              <a:defRPr>
                <a:solidFill>
                  <a:schemeClr val="tx1">
                    <a:lumMod val="50000"/>
                    <a:lumOff val="50000"/>
                  </a:schemeClr>
                </a:solidFill>
              </a:defRPr>
            </a:lvl1pPr>
            <a:lvl2pPr marL="1799996" indent="0" algn="ctr">
              <a:buNone/>
              <a:defRPr>
                <a:solidFill>
                  <a:schemeClr val="tx1">
                    <a:tint val="75000"/>
                  </a:schemeClr>
                </a:solidFill>
              </a:defRPr>
            </a:lvl2pPr>
            <a:lvl3pPr marL="3599993" indent="0" algn="ctr">
              <a:buNone/>
              <a:defRPr>
                <a:solidFill>
                  <a:schemeClr val="tx1">
                    <a:tint val="75000"/>
                  </a:schemeClr>
                </a:solidFill>
              </a:defRPr>
            </a:lvl3pPr>
            <a:lvl4pPr marL="5399989" indent="0" algn="ctr">
              <a:buNone/>
              <a:defRPr>
                <a:solidFill>
                  <a:schemeClr val="tx1">
                    <a:tint val="75000"/>
                  </a:schemeClr>
                </a:solidFill>
              </a:defRPr>
            </a:lvl4pPr>
            <a:lvl5pPr marL="7199986" indent="0" algn="ctr">
              <a:buNone/>
              <a:defRPr>
                <a:solidFill>
                  <a:schemeClr val="tx1">
                    <a:tint val="75000"/>
                  </a:schemeClr>
                </a:solidFill>
              </a:defRPr>
            </a:lvl5pPr>
            <a:lvl6pPr marL="8999982" indent="0" algn="ctr">
              <a:buNone/>
              <a:defRPr>
                <a:solidFill>
                  <a:schemeClr val="tx1">
                    <a:tint val="75000"/>
                  </a:schemeClr>
                </a:solidFill>
              </a:defRPr>
            </a:lvl6pPr>
            <a:lvl7pPr marL="10799978" indent="0" algn="ctr">
              <a:buNone/>
              <a:defRPr>
                <a:solidFill>
                  <a:schemeClr val="tx1">
                    <a:tint val="75000"/>
                  </a:schemeClr>
                </a:solidFill>
              </a:defRPr>
            </a:lvl7pPr>
            <a:lvl8pPr marL="12599975" indent="0" algn="ctr">
              <a:buNone/>
              <a:defRPr>
                <a:solidFill>
                  <a:schemeClr val="tx1">
                    <a:tint val="75000"/>
                  </a:schemeClr>
                </a:solidFill>
              </a:defRPr>
            </a:lvl8pPr>
            <a:lvl9pPr marL="14399971"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94644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399983" y="4551680"/>
            <a:ext cx="24990818" cy="25413547"/>
          </a:xfrm>
        </p:spPr>
        <p:txBody>
          <a:bodyPr anchor="ctr">
            <a:normAutofit/>
          </a:bodyPr>
          <a:lstStyle>
            <a:lvl1pPr algn="l">
              <a:defRPr sz="17323"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399983" y="33378986"/>
            <a:ext cx="24990818" cy="11729850"/>
          </a:xfrm>
        </p:spPr>
        <p:txBody>
          <a:bodyPr anchor="ctr">
            <a:normAutofit/>
          </a:bodyPr>
          <a:lstStyle>
            <a:lvl1pPr marL="0" indent="0" algn="l">
              <a:buNone/>
              <a:defRPr sz="7087">
                <a:solidFill>
                  <a:schemeClr val="tx1">
                    <a:lumMod val="75000"/>
                    <a:lumOff val="25000"/>
                  </a:schemeClr>
                </a:solidFill>
              </a:defRPr>
            </a:lvl1pPr>
            <a:lvl2pPr marL="1799996" indent="0">
              <a:buNone/>
              <a:defRPr sz="7087">
                <a:solidFill>
                  <a:schemeClr val="tx1">
                    <a:tint val="75000"/>
                  </a:schemeClr>
                </a:solidFill>
              </a:defRPr>
            </a:lvl2pPr>
            <a:lvl3pPr marL="3599993" indent="0">
              <a:buNone/>
              <a:defRPr sz="6299">
                <a:solidFill>
                  <a:schemeClr val="tx1">
                    <a:tint val="75000"/>
                  </a:schemeClr>
                </a:solidFill>
              </a:defRPr>
            </a:lvl3pPr>
            <a:lvl4pPr marL="5399989" indent="0">
              <a:buNone/>
              <a:defRPr sz="5512">
                <a:solidFill>
                  <a:schemeClr val="tx1">
                    <a:tint val="75000"/>
                  </a:schemeClr>
                </a:solidFill>
              </a:defRPr>
            </a:lvl4pPr>
            <a:lvl5pPr marL="7199986" indent="0">
              <a:buNone/>
              <a:defRPr sz="5512">
                <a:solidFill>
                  <a:schemeClr val="tx1">
                    <a:tint val="75000"/>
                  </a:schemeClr>
                </a:solidFill>
              </a:defRPr>
            </a:lvl5pPr>
            <a:lvl6pPr marL="8999982" indent="0">
              <a:buNone/>
              <a:defRPr sz="5512">
                <a:solidFill>
                  <a:schemeClr val="tx1">
                    <a:tint val="75000"/>
                  </a:schemeClr>
                </a:solidFill>
              </a:defRPr>
            </a:lvl6pPr>
            <a:lvl7pPr marL="10799978" indent="0">
              <a:buNone/>
              <a:defRPr sz="5512">
                <a:solidFill>
                  <a:schemeClr val="tx1">
                    <a:tint val="75000"/>
                  </a:schemeClr>
                </a:solidFill>
              </a:defRPr>
            </a:lvl7pPr>
            <a:lvl8pPr marL="12599975" indent="0">
              <a:buNone/>
              <a:defRPr sz="5512">
                <a:solidFill>
                  <a:schemeClr val="tx1">
                    <a:tint val="75000"/>
                  </a:schemeClr>
                </a:solidFill>
              </a:defRPr>
            </a:lvl8pPr>
            <a:lvl9pPr marL="14399971" indent="0">
              <a:buNone/>
              <a:defRPr sz="5512">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1243114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3050706" y="4551680"/>
            <a:ext cx="23906054" cy="22568747"/>
          </a:xfrm>
        </p:spPr>
        <p:txBody>
          <a:bodyPr anchor="ctr">
            <a:normAutofit/>
          </a:bodyPr>
          <a:lstStyle>
            <a:lvl1pPr algn="l">
              <a:defRPr sz="17323"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4334905" y="27120427"/>
            <a:ext cx="21337656" cy="2844800"/>
          </a:xfrm>
        </p:spPr>
        <p:txBody>
          <a:bodyPr anchor="ctr">
            <a:noAutofit/>
          </a:bodyPr>
          <a:lstStyle>
            <a:lvl1pPr marL="0" indent="0">
              <a:buFontTx/>
              <a:buNone/>
              <a:defRPr sz="6299">
                <a:solidFill>
                  <a:schemeClr val="tx1">
                    <a:lumMod val="50000"/>
                    <a:lumOff val="50000"/>
                  </a:schemeClr>
                </a:solidFill>
              </a:defRPr>
            </a:lvl1pPr>
            <a:lvl2pPr marL="1799996" indent="0">
              <a:buFontTx/>
              <a:buNone/>
              <a:defRPr/>
            </a:lvl2pPr>
            <a:lvl3pPr marL="3599993" indent="0">
              <a:buFontTx/>
              <a:buNone/>
              <a:defRPr/>
            </a:lvl3pPr>
            <a:lvl4pPr marL="5399989" indent="0">
              <a:buFontTx/>
              <a:buNone/>
              <a:defRPr/>
            </a:lvl4pPr>
            <a:lvl5pPr marL="7199986"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399977" y="33378986"/>
            <a:ext cx="24990822" cy="11729850"/>
          </a:xfrm>
        </p:spPr>
        <p:txBody>
          <a:bodyPr anchor="ctr">
            <a:normAutofit/>
          </a:bodyPr>
          <a:lstStyle>
            <a:lvl1pPr marL="0" indent="0" algn="l">
              <a:buNone/>
              <a:defRPr sz="7087">
                <a:solidFill>
                  <a:schemeClr val="tx1">
                    <a:lumMod val="75000"/>
                    <a:lumOff val="25000"/>
                  </a:schemeClr>
                </a:solidFill>
              </a:defRPr>
            </a:lvl1pPr>
            <a:lvl2pPr marL="1799996" indent="0">
              <a:buNone/>
              <a:defRPr sz="7087">
                <a:solidFill>
                  <a:schemeClr val="tx1">
                    <a:tint val="75000"/>
                  </a:schemeClr>
                </a:solidFill>
              </a:defRPr>
            </a:lvl2pPr>
            <a:lvl3pPr marL="3599993" indent="0">
              <a:buNone/>
              <a:defRPr sz="6299">
                <a:solidFill>
                  <a:schemeClr val="tx1">
                    <a:tint val="75000"/>
                  </a:schemeClr>
                </a:solidFill>
              </a:defRPr>
            </a:lvl3pPr>
            <a:lvl4pPr marL="5399989" indent="0">
              <a:buNone/>
              <a:defRPr sz="5512">
                <a:solidFill>
                  <a:schemeClr val="tx1">
                    <a:tint val="75000"/>
                  </a:schemeClr>
                </a:solidFill>
              </a:defRPr>
            </a:lvl4pPr>
            <a:lvl5pPr marL="7199986" indent="0">
              <a:buNone/>
              <a:defRPr sz="5512">
                <a:solidFill>
                  <a:schemeClr val="tx1">
                    <a:tint val="75000"/>
                  </a:schemeClr>
                </a:solidFill>
              </a:defRPr>
            </a:lvl5pPr>
            <a:lvl6pPr marL="8999982" indent="0">
              <a:buNone/>
              <a:defRPr sz="5512">
                <a:solidFill>
                  <a:schemeClr val="tx1">
                    <a:tint val="75000"/>
                  </a:schemeClr>
                </a:solidFill>
              </a:defRPr>
            </a:lvl6pPr>
            <a:lvl7pPr marL="10799978" indent="0">
              <a:buNone/>
              <a:defRPr sz="5512">
                <a:solidFill>
                  <a:schemeClr val="tx1">
                    <a:tint val="75000"/>
                  </a:schemeClr>
                </a:solidFill>
              </a:defRPr>
            </a:lvl7pPr>
            <a:lvl8pPr marL="12599975" indent="0">
              <a:buNone/>
              <a:defRPr sz="5512">
                <a:solidFill>
                  <a:schemeClr val="tx1">
                    <a:tint val="75000"/>
                  </a:schemeClr>
                </a:solidFill>
              </a:defRPr>
            </a:lvl8pPr>
            <a:lvl9pPr marL="14399971" indent="0">
              <a:buNone/>
              <a:defRPr sz="5512">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
        <p:nvSpPr>
          <p:cNvPr id="24" name="TextBox 23"/>
          <p:cNvSpPr txBox="1"/>
          <p:nvPr/>
        </p:nvSpPr>
        <p:spPr>
          <a:xfrm>
            <a:off x="1900425" y="5901489"/>
            <a:ext cx="1800455" cy="4366327"/>
          </a:xfrm>
          <a:prstGeom prst="rect">
            <a:avLst/>
          </a:prstGeom>
        </p:spPr>
        <p:txBody>
          <a:bodyPr vert="horz" lIns="359997" tIns="179999" rIns="359997" bIns="179999" rtlCol="0" anchor="ctr">
            <a:noAutofit/>
          </a:bodyPr>
          <a:lstStyle/>
          <a:p>
            <a:pPr lvl="0"/>
            <a:r>
              <a:rPr lang="en-US" sz="31496"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26565553" y="21552952"/>
            <a:ext cx="1800455" cy="4366327"/>
          </a:xfrm>
          <a:prstGeom prst="rect">
            <a:avLst/>
          </a:prstGeom>
        </p:spPr>
        <p:txBody>
          <a:bodyPr vert="horz" lIns="359997" tIns="179999" rIns="359997" bIns="179999" rtlCol="0" anchor="ctr">
            <a:noAutofit/>
          </a:bodyPr>
          <a:lstStyle/>
          <a:p>
            <a:pPr lvl="0"/>
            <a:r>
              <a:rPr lang="en-US" sz="31496"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2301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399977" y="14425510"/>
            <a:ext cx="24990822" cy="19379435"/>
          </a:xfrm>
        </p:spPr>
        <p:txBody>
          <a:bodyPr anchor="b">
            <a:normAutofit/>
          </a:bodyPr>
          <a:lstStyle>
            <a:lvl1pPr algn="l">
              <a:defRPr sz="17323"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399977" y="33804945"/>
            <a:ext cx="24990822" cy="11303891"/>
          </a:xfrm>
        </p:spPr>
        <p:txBody>
          <a:bodyPr anchor="t">
            <a:normAutofit/>
          </a:bodyPr>
          <a:lstStyle>
            <a:lvl1pPr marL="0" indent="0" algn="l">
              <a:buNone/>
              <a:defRPr sz="7087">
                <a:solidFill>
                  <a:schemeClr val="tx1">
                    <a:lumMod val="75000"/>
                    <a:lumOff val="25000"/>
                  </a:schemeClr>
                </a:solidFill>
              </a:defRPr>
            </a:lvl1pPr>
            <a:lvl2pPr marL="1799996" indent="0">
              <a:buNone/>
              <a:defRPr sz="7087">
                <a:solidFill>
                  <a:schemeClr val="tx1">
                    <a:tint val="75000"/>
                  </a:schemeClr>
                </a:solidFill>
              </a:defRPr>
            </a:lvl2pPr>
            <a:lvl3pPr marL="3599993" indent="0">
              <a:buNone/>
              <a:defRPr sz="6299">
                <a:solidFill>
                  <a:schemeClr val="tx1">
                    <a:tint val="75000"/>
                  </a:schemeClr>
                </a:solidFill>
              </a:defRPr>
            </a:lvl3pPr>
            <a:lvl4pPr marL="5399989" indent="0">
              <a:buNone/>
              <a:defRPr sz="5512">
                <a:solidFill>
                  <a:schemeClr val="tx1">
                    <a:tint val="75000"/>
                  </a:schemeClr>
                </a:solidFill>
              </a:defRPr>
            </a:lvl4pPr>
            <a:lvl5pPr marL="7199986" indent="0">
              <a:buNone/>
              <a:defRPr sz="5512">
                <a:solidFill>
                  <a:schemeClr val="tx1">
                    <a:tint val="75000"/>
                  </a:schemeClr>
                </a:solidFill>
              </a:defRPr>
            </a:lvl5pPr>
            <a:lvl6pPr marL="8999982" indent="0">
              <a:buNone/>
              <a:defRPr sz="5512">
                <a:solidFill>
                  <a:schemeClr val="tx1">
                    <a:tint val="75000"/>
                  </a:schemeClr>
                </a:solidFill>
              </a:defRPr>
            </a:lvl6pPr>
            <a:lvl7pPr marL="10799978" indent="0">
              <a:buNone/>
              <a:defRPr sz="5512">
                <a:solidFill>
                  <a:schemeClr val="tx1">
                    <a:tint val="75000"/>
                  </a:schemeClr>
                </a:solidFill>
              </a:defRPr>
            </a:lvl7pPr>
            <a:lvl8pPr marL="12599975" indent="0">
              <a:buNone/>
              <a:defRPr sz="5512">
                <a:solidFill>
                  <a:schemeClr val="tx1">
                    <a:tint val="75000"/>
                  </a:schemeClr>
                </a:solidFill>
              </a:defRPr>
            </a:lvl8pPr>
            <a:lvl9pPr marL="14399971" indent="0">
              <a:buNone/>
              <a:defRPr sz="5512">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2060629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3050706" y="4551680"/>
            <a:ext cx="23906054" cy="22568747"/>
          </a:xfrm>
        </p:spPr>
        <p:txBody>
          <a:bodyPr anchor="ctr">
            <a:normAutofit/>
          </a:bodyPr>
          <a:lstStyle>
            <a:lvl1pPr algn="l">
              <a:defRPr sz="17323"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2399971" y="29965227"/>
            <a:ext cx="24990826" cy="3839718"/>
          </a:xfrm>
        </p:spPr>
        <p:txBody>
          <a:bodyPr anchor="b">
            <a:noAutofit/>
          </a:bodyPr>
          <a:lstStyle>
            <a:lvl1pPr marL="0" indent="0">
              <a:buFontTx/>
              <a:buNone/>
              <a:defRPr sz="9449">
                <a:solidFill>
                  <a:schemeClr val="tx1">
                    <a:lumMod val="75000"/>
                    <a:lumOff val="25000"/>
                  </a:schemeClr>
                </a:solidFill>
              </a:defRPr>
            </a:lvl1pPr>
            <a:lvl2pPr marL="1799996" indent="0">
              <a:buFontTx/>
              <a:buNone/>
              <a:defRPr/>
            </a:lvl2pPr>
            <a:lvl3pPr marL="3599993" indent="0">
              <a:buFontTx/>
              <a:buNone/>
              <a:defRPr/>
            </a:lvl3pPr>
            <a:lvl4pPr marL="5399989" indent="0">
              <a:buFontTx/>
              <a:buNone/>
              <a:defRPr/>
            </a:lvl4pPr>
            <a:lvl5pPr marL="7199986"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399977" y="33804945"/>
            <a:ext cx="24990822" cy="11303891"/>
          </a:xfrm>
        </p:spPr>
        <p:txBody>
          <a:bodyPr anchor="t">
            <a:normAutofit/>
          </a:bodyPr>
          <a:lstStyle>
            <a:lvl1pPr marL="0" indent="0" algn="l">
              <a:buNone/>
              <a:defRPr sz="7087">
                <a:solidFill>
                  <a:schemeClr val="tx1">
                    <a:lumMod val="50000"/>
                    <a:lumOff val="50000"/>
                  </a:schemeClr>
                </a:solidFill>
              </a:defRPr>
            </a:lvl1pPr>
            <a:lvl2pPr marL="1799996" indent="0">
              <a:buNone/>
              <a:defRPr sz="7087">
                <a:solidFill>
                  <a:schemeClr val="tx1">
                    <a:tint val="75000"/>
                  </a:schemeClr>
                </a:solidFill>
              </a:defRPr>
            </a:lvl2pPr>
            <a:lvl3pPr marL="3599993" indent="0">
              <a:buNone/>
              <a:defRPr sz="6299">
                <a:solidFill>
                  <a:schemeClr val="tx1">
                    <a:tint val="75000"/>
                  </a:schemeClr>
                </a:solidFill>
              </a:defRPr>
            </a:lvl3pPr>
            <a:lvl4pPr marL="5399989" indent="0">
              <a:buNone/>
              <a:defRPr sz="5512">
                <a:solidFill>
                  <a:schemeClr val="tx1">
                    <a:tint val="75000"/>
                  </a:schemeClr>
                </a:solidFill>
              </a:defRPr>
            </a:lvl4pPr>
            <a:lvl5pPr marL="7199986" indent="0">
              <a:buNone/>
              <a:defRPr sz="5512">
                <a:solidFill>
                  <a:schemeClr val="tx1">
                    <a:tint val="75000"/>
                  </a:schemeClr>
                </a:solidFill>
              </a:defRPr>
            </a:lvl5pPr>
            <a:lvl6pPr marL="8999982" indent="0">
              <a:buNone/>
              <a:defRPr sz="5512">
                <a:solidFill>
                  <a:schemeClr val="tx1">
                    <a:tint val="75000"/>
                  </a:schemeClr>
                </a:solidFill>
              </a:defRPr>
            </a:lvl6pPr>
            <a:lvl7pPr marL="10799978" indent="0">
              <a:buNone/>
              <a:defRPr sz="5512">
                <a:solidFill>
                  <a:schemeClr val="tx1">
                    <a:tint val="75000"/>
                  </a:schemeClr>
                </a:solidFill>
              </a:defRPr>
            </a:lvl7pPr>
            <a:lvl8pPr marL="12599975" indent="0">
              <a:buNone/>
              <a:defRPr sz="5512">
                <a:solidFill>
                  <a:schemeClr val="tx1">
                    <a:tint val="75000"/>
                  </a:schemeClr>
                </a:solidFill>
              </a:defRPr>
            </a:lvl8pPr>
            <a:lvl9pPr marL="14399971" indent="0">
              <a:buNone/>
              <a:defRPr sz="5512">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
        <p:nvSpPr>
          <p:cNvPr id="24" name="TextBox 23"/>
          <p:cNvSpPr txBox="1"/>
          <p:nvPr/>
        </p:nvSpPr>
        <p:spPr>
          <a:xfrm>
            <a:off x="1900425" y="5901489"/>
            <a:ext cx="1800455" cy="4366327"/>
          </a:xfrm>
          <a:prstGeom prst="rect">
            <a:avLst/>
          </a:prstGeom>
        </p:spPr>
        <p:txBody>
          <a:bodyPr vert="horz" lIns="359997" tIns="179999" rIns="359997" bIns="179999" rtlCol="0" anchor="ctr">
            <a:noAutofit/>
          </a:bodyPr>
          <a:lstStyle/>
          <a:p>
            <a:pPr lvl="0"/>
            <a:r>
              <a:rPr lang="en-US" sz="31496"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26565553" y="21552952"/>
            <a:ext cx="1800455" cy="4366327"/>
          </a:xfrm>
          <a:prstGeom prst="rect">
            <a:avLst/>
          </a:prstGeom>
        </p:spPr>
        <p:txBody>
          <a:bodyPr vert="horz" lIns="359997" tIns="179999" rIns="359997" bIns="179999" rtlCol="0" anchor="ctr">
            <a:noAutofit/>
          </a:bodyPr>
          <a:lstStyle/>
          <a:p>
            <a:pPr lvl="0"/>
            <a:r>
              <a:rPr lang="en-US" sz="31496"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326080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424583" y="4551680"/>
            <a:ext cx="24966216" cy="22568747"/>
          </a:xfrm>
        </p:spPr>
        <p:txBody>
          <a:bodyPr anchor="ctr">
            <a:normAutofit/>
          </a:bodyPr>
          <a:lstStyle>
            <a:lvl1pPr algn="l">
              <a:defRPr sz="17323"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2399971" y="29965227"/>
            <a:ext cx="24990826" cy="3839718"/>
          </a:xfrm>
        </p:spPr>
        <p:txBody>
          <a:bodyPr anchor="b">
            <a:noAutofit/>
          </a:bodyPr>
          <a:lstStyle>
            <a:lvl1pPr marL="0" indent="0">
              <a:buFontTx/>
              <a:buNone/>
              <a:defRPr sz="9449">
                <a:solidFill>
                  <a:schemeClr val="accent1"/>
                </a:solidFill>
              </a:defRPr>
            </a:lvl1pPr>
            <a:lvl2pPr marL="1799996" indent="0">
              <a:buFontTx/>
              <a:buNone/>
              <a:defRPr/>
            </a:lvl2pPr>
            <a:lvl3pPr marL="3599993" indent="0">
              <a:buFontTx/>
              <a:buNone/>
              <a:defRPr/>
            </a:lvl3pPr>
            <a:lvl4pPr marL="5399989" indent="0">
              <a:buFontTx/>
              <a:buNone/>
              <a:defRPr/>
            </a:lvl4pPr>
            <a:lvl5pPr marL="7199986"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399977" y="33804945"/>
            <a:ext cx="24990822" cy="11303891"/>
          </a:xfrm>
        </p:spPr>
        <p:txBody>
          <a:bodyPr anchor="t">
            <a:normAutofit/>
          </a:bodyPr>
          <a:lstStyle>
            <a:lvl1pPr marL="0" indent="0" algn="l">
              <a:buNone/>
              <a:defRPr sz="7087">
                <a:solidFill>
                  <a:schemeClr val="tx1">
                    <a:lumMod val="50000"/>
                    <a:lumOff val="50000"/>
                  </a:schemeClr>
                </a:solidFill>
              </a:defRPr>
            </a:lvl1pPr>
            <a:lvl2pPr marL="1799996" indent="0">
              <a:buNone/>
              <a:defRPr sz="7087">
                <a:solidFill>
                  <a:schemeClr val="tx1">
                    <a:tint val="75000"/>
                  </a:schemeClr>
                </a:solidFill>
              </a:defRPr>
            </a:lvl2pPr>
            <a:lvl3pPr marL="3599993" indent="0">
              <a:buNone/>
              <a:defRPr sz="6299">
                <a:solidFill>
                  <a:schemeClr val="tx1">
                    <a:tint val="75000"/>
                  </a:schemeClr>
                </a:solidFill>
              </a:defRPr>
            </a:lvl3pPr>
            <a:lvl4pPr marL="5399989" indent="0">
              <a:buNone/>
              <a:defRPr sz="5512">
                <a:solidFill>
                  <a:schemeClr val="tx1">
                    <a:tint val="75000"/>
                  </a:schemeClr>
                </a:solidFill>
              </a:defRPr>
            </a:lvl4pPr>
            <a:lvl5pPr marL="7199986" indent="0">
              <a:buNone/>
              <a:defRPr sz="5512">
                <a:solidFill>
                  <a:schemeClr val="tx1">
                    <a:tint val="75000"/>
                  </a:schemeClr>
                </a:solidFill>
              </a:defRPr>
            </a:lvl5pPr>
            <a:lvl6pPr marL="8999982" indent="0">
              <a:buNone/>
              <a:defRPr sz="5512">
                <a:solidFill>
                  <a:schemeClr val="tx1">
                    <a:tint val="75000"/>
                  </a:schemeClr>
                </a:solidFill>
              </a:defRPr>
            </a:lvl6pPr>
            <a:lvl7pPr marL="10799978" indent="0">
              <a:buNone/>
              <a:defRPr sz="5512">
                <a:solidFill>
                  <a:schemeClr val="tx1">
                    <a:tint val="75000"/>
                  </a:schemeClr>
                </a:solidFill>
              </a:defRPr>
            </a:lvl7pPr>
            <a:lvl8pPr marL="12599975" indent="0">
              <a:buNone/>
              <a:defRPr sz="5512">
                <a:solidFill>
                  <a:schemeClr val="tx1">
                    <a:tint val="75000"/>
                  </a:schemeClr>
                </a:solidFill>
              </a:defRPr>
            </a:lvl8pPr>
            <a:lvl9pPr marL="14399971" indent="0">
              <a:buNone/>
              <a:defRPr sz="5512">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16000946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8163290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32553" y="4551684"/>
            <a:ext cx="3853563" cy="39210834"/>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399979" y="4551684"/>
            <a:ext cx="20452709" cy="392108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1732762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3070827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399977" y="20166485"/>
            <a:ext cx="24990822" cy="13638471"/>
          </a:xfrm>
        </p:spPr>
        <p:txBody>
          <a:bodyPr anchor="b"/>
          <a:lstStyle>
            <a:lvl1pPr algn="l">
              <a:defRPr sz="15748"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399977" y="33804945"/>
            <a:ext cx="24990822" cy="6424320"/>
          </a:xfrm>
        </p:spPr>
        <p:txBody>
          <a:bodyPr anchor="t"/>
          <a:lstStyle>
            <a:lvl1pPr marL="0" indent="0" algn="l">
              <a:buNone/>
              <a:defRPr sz="7874">
                <a:solidFill>
                  <a:schemeClr val="tx1">
                    <a:lumMod val="50000"/>
                    <a:lumOff val="50000"/>
                  </a:schemeClr>
                </a:solidFill>
              </a:defRPr>
            </a:lvl1pPr>
            <a:lvl2pPr marL="1799996" indent="0">
              <a:buNone/>
              <a:defRPr sz="7087">
                <a:solidFill>
                  <a:schemeClr val="tx1">
                    <a:tint val="75000"/>
                  </a:schemeClr>
                </a:solidFill>
              </a:defRPr>
            </a:lvl2pPr>
            <a:lvl3pPr marL="3599993" indent="0">
              <a:buNone/>
              <a:defRPr sz="6299">
                <a:solidFill>
                  <a:schemeClr val="tx1">
                    <a:tint val="75000"/>
                  </a:schemeClr>
                </a:solidFill>
              </a:defRPr>
            </a:lvl3pPr>
            <a:lvl4pPr marL="5399989" indent="0">
              <a:buNone/>
              <a:defRPr sz="5512">
                <a:solidFill>
                  <a:schemeClr val="tx1">
                    <a:tint val="75000"/>
                  </a:schemeClr>
                </a:solidFill>
              </a:defRPr>
            </a:lvl4pPr>
            <a:lvl5pPr marL="7199986" indent="0">
              <a:buNone/>
              <a:defRPr sz="5512">
                <a:solidFill>
                  <a:schemeClr val="tx1">
                    <a:tint val="75000"/>
                  </a:schemeClr>
                </a:solidFill>
              </a:defRPr>
            </a:lvl5pPr>
            <a:lvl6pPr marL="8999982" indent="0">
              <a:buNone/>
              <a:defRPr sz="5512">
                <a:solidFill>
                  <a:schemeClr val="tx1">
                    <a:tint val="75000"/>
                  </a:schemeClr>
                </a:solidFill>
              </a:defRPr>
            </a:lvl6pPr>
            <a:lvl7pPr marL="10799978" indent="0">
              <a:buNone/>
              <a:defRPr sz="5512">
                <a:solidFill>
                  <a:schemeClr val="tx1">
                    <a:tint val="75000"/>
                  </a:schemeClr>
                </a:solidFill>
              </a:defRPr>
            </a:lvl7pPr>
            <a:lvl8pPr marL="12599975" indent="0">
              <a:buNone/>
              <a:defRPr sz="5512">
                <a:solidFill>
                  <a:schemeClr val="tx1">
                    <a:tint val="75000"/>
                  </a:schemeClr>
                </a:solidFill>
              </a:defRPr>
            </a:lvl8pPr>
            <a:lvl9pPr marL="14399971" indent="0">
              <a:buNone/>
              <a:defRPr sz="5512">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45AED00-6F00-437C-A594-193077CB315C}" type="datetimeFigureOut">
              <a:rPr lang="es-CO" smtClean="0"/>
              <a:t>26/05/2017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1783352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399983" y="4551680"/>
            <a:ext cx="24990818" cy="9861973"/>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399984" y="16132398"/>
            <a:ext cx="12157821" cy="28976431"/>
          </a:xfrm>
        </p:spPr>
        <p:txBody>
          <a:bodyPr>
            <a:normAutofit/>
          </a:bodyPr>
          <a:lstStyle>
            <a:lvl1pPr>
              <a:defRPr sz="7087"/>
            </a:lvl1pPr>
            <a:lvl2pPr>
              <a:defRPr sz="6299"/>
            </a:lvl2pPr>
            <a:lvl3pPr>
              <a:defRPr sz="5512"/>
            </a:lvl3pPr>
            <a:lvl4pPr>
              <a:defRPr sz="4724"/>
            </a:lvl4pPr>
            <a:lvl5pPr>
              <a:defRPr sz="4724"/>
            </a:lvl5pPr>
            <a:lvl6pPr>
              <a:defRPr sz="4724"/>
            </a:lvl6pPr>
            <a:lvl7pPr>
              <a:defRPr sz="4724"/>
            </a:lvl7pPr>
            <a:lvl8pPr>
              <a:defRPr sz="4724"/>
            </a:lvl8pPr>
            <a:lvl9pPr>
              <a:defRPr sz="4724"/>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15232976" y="16132409"/>
            <a:ext cx="12157825" cy="28976438"/>
          </a:xfrm>
        </p:spPr>
        <p:txBody>
          <a:bodyPr>
            <a:normAutofit/>
          </a:bodyPr>
          <a:lstStyle>
            <a:lvl1pPr>
              <a:defRPr sz="7087"/>
            </a:lvl1pPr>
            <a:lvl2pPr>
              <a:defRPr sz="6299"/>
            </a:lvl2pPr>
            <a:lvl3pPr>
              <a:defRPr sz="5512"/>
            </a:lvl3pPr>
            <a:lvl4pPr>
              <a:defRPr sz="4724"/>
            </a:lvl4pPr>
            <a:lvl5pPr>
              <a:defRPr sz="4724"/>
            </a:lvl5pPr>
            <a:lvl6pPr>
              <a:defRPr sz="4724"/>
            </a:lvl6pPr>
            <a:lvl7pPr>
              <a:defRPr sz="4724"/>
            </a:lvl7pPr>
            <a:lvl8pPr>
              <a:defRPr sz="4724"/>
            </a:lvl8pPr>
            <a:lvl9pPr>
              <a:defRPr sz="4724"/>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45AED00-6F00-437C-A594-193077CB315C}" type="datetimeFigureOut">
              <a:rPr lang="es-CO" smtClean="0"/>
              <a:t>26/05/2017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3621711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399981" y="4551680"/>
            <a:ext cx="24990814" cy="9861973"/>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399979" y="16135340"/>
            <a:ext cx="12167911" cy="4302756"/>
          </a:xfrm>
        </p:spPr>
        <p:txBody>
          <a:bodyPr anchor="b">
            <a:noAutofit/>
          </a:bodyPr>
          <a:lstStyle>
            <a:lvl1pPr marL="0" indent="0">
              <a:buNone/>
              <a:defRPr sz="9449" b="0"/>
            </a:lvl1pPr>
            <a:lvl2pPr marL="1799996" indent="0">
              <a:buNone/>
              <a:defRPr sz="7874" b="1"/>
            </a:lvl2pPr>
            <a:lvl3pPr marL="3599993" indent="0">
              <a:buNone/>
              <a:defRPr sz="7087" b="1"/>
            </a:lvl3pPr>
            <a:lvl4pPr marL="5399989" indent="0">
              <a:buNone/>
              <a:defRPr sz="6299" b="1"/>
            </a:lvl4pPr>
            <a:lvl5pPr marL="7199986" indent="0">
              <a:buNone/>
              <a:defRPr sz="6299" b="1"/>
            </a:lvl5pPr>
            <a:lvl6pPr marL="8999982" indent="0">
              <a:buNone/>
              <a:defRPr sz="6299" b="1"/>
            </a:lvl6pPr>
            <a:lvl7pPr marL="10799978" indent="0">
              <a:buNone/>
              <a:defRPr sz="6299" b="1"/>
            </a:lvl7pPr>
            <a:lvl8pPr marL="12599975" indent="0">
              <a:buNone/>
              <a:defRPr sz="6299" b="1"/>
            </a:lvl8pPr>
            <a:lvl9pPr marL="14399971" indent="0">
              <a:buNone/>
              <a:defRPr sz="6299" b="1"/>
            </a:lvl9pPr>
          </a:lstStyle>
          <a:p>
            <a:pPr lvl="0"/>
            <a:r>
              <a:rPr lang="es-ES" smtClean="0"/>
              <a:t>Haga clic para modificar el estilo de texto del patrón</a:t>
            </a:r>
          </a:p>
        </p:txBody>
      </p:sp>
      <p:sp>
        <p:nvSpPr>
          <p:cNvPr id="4" name="Content Placeholder 3"/>
          <p:cNvSpPr>
            <a:spLocks noGrp="1"/>
          </p:cNvSpPr>
          <p:nvPr>
            <p:ph sz="half" idx="2"/>
          </p:nvPr>
        </p:nvSpPr>
        <p:spPr>
          <a:xfrm>
            <a:off x="2399979" y="20438107"/>
            <a:ext cx="12167911" cy="2467074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15222882" y="16135340"/>
            <a:ext cx="12167911" cy="4302756"/>
          </a:xfrm>
        </p:spPr>
        <p:txBody>
          <a:bodyPr anchor="b">
            <a:noAutofit/>
          </a:bodyPr>
          <a:lstStyle>
            <a:lvl1pPr marL="0" indent="0">
              <a:buNone/>
              <a:defRPr sz="9449" b="0"/>
            </a:lvl1pPr>
            <a:lvl2pPr marL="1799996" indent="0">
              <a:buNone/>
              <a:defRPr sz="7874" b="1"/>
            </a:lvl2pPr>
            <a:lvl3pPr marL="3599993" indent="0">
              <a:buNone/>
              <a:defRPr sz="7087" b="1"/>
            </a:lvl3pPr>
            <a:lvl4pPr marL="5399989" indent="0">
              <a:buNone/>
              <a:defRPr sz="6299" b="1"/>
            </a:lvl4pPr>
            <a:lvl5pPr marL="7199986" indent="0">
              <a:buNone/>
              <a:defRPr sz="6299" b="1"/>
            </a:lvl5pPr>
            <a:lvl6pPr marL="8999982" indent="0">
              <a:buNone/>
              <a:defRPr sz="6299" b="1"/>
            </a:lvl6pPr>
            <a:lvl7pPr marL="10799978" indent="0">
              <a:buNone/>
              <a:defRPr sz="6299" b="1"/>
            </a:lvl7pPr>
            <a:lvl8pPr marL="12599975" indent="0">
              <a:buNone/>
              <a:defRPr sz="6299" b="1"/>
            </a:lvl8pPr>
            <a:lvl9pPr marL="14399971" indent="0">
              <a:buNone/>
              <a:defRPr sz="6299"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15222882" y="20438107"/>
            <a:ext cx="12167911" cy="2467074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45AED00-6F00-437C-A594-193077CB315C}" type="datetimeFigureOut">
              <a:rPr lang="es-CO" smtClean="0"/>
              <a:t>26/05/2017</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387671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2399979" y="4551680"/>
            <a:ext cx="24990818" cy="9861973"/>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45AED00-6F00-437C-A594-193077CB315C}" type="datetimeFigureOut">
              <a:rPr lang="es-CO" smtClean="0"/>
              <a:t>26/05/2017</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3627744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5AED00-6F00-437C-A594-193077CB315C}" type="datetimeFigureOut">
              <a:rPr lang="es-CO" smtClean="0"/>
              <a:t>26/05/2017</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2900970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399978" y="11189577"/>
            <a:ext cx="10984889" cy="9545879"/>
          </a:xfrm>
        </p:spPr>
        <p:txBody>
          <a:bodyPr anchor="b">
            <a:normAutofit/>
          </a:bodyPr>
          <a:lstStyle>
            <a:lvl1pPr>
              <a:defRPr sz="7874"/>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4060038" y="3844777"/>
            <a:ext cx="13330757" cy="4126406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399978" y="20735452"/>
            <a:ext cx="10984889" cy="19297219"/>
          </a:xfrm>
        </p:spPr>
        <p:txBody>
          <a:bodyPr>
            <a:normAutofit/>
          </a:bodyPr>
          <a:lstStyle>
            <a:lvl1pPr marL="0" indent="0">
              <a:buNone/>
              <a:defRPr sz="5512"/>
            </a:lvl1pPr>
            <a:lvl2pPr marL="1349997" indent="0">
              <a:buNone/>
              <a:defRPr sz="4134"/>
            </a:lvl2pPr>
            <a:lvl3pPr marL="2699995" indent="0">
              <a:buNone/>
              <a:defRPr sz="3543"/>
            </a:lvl3pPr>
            <a:lvl4pPr marL="4049992" indent="0">
              <a:buNone/>
              <a:defRPr sz="2953"/>
            </a:lvl4pPr>
            <a:lvl5pPr marL="5399989" indent="0">
              <a:buNone/>
              <a:defRPr sz="2953"/>
            </a:lvl5pPr>
            <a:lvl6pPr marL="6749987" indent="0">
              <a:buNone/>
              <a:defRPr sz="2953"/>
            </a:lvl6pPr>
            <a:lvl7pPr marL="8099984" indent="0">
              <a:buNone/>
              <a:defRPr sz="2953"/>
            </a:lvl7pPr>
            <a:lvl8pPr marL="9449981" indent="0">
              <a:buNone/>
              <a:defRPr sz="2953"/>
            </a:lvl8pPr>
            <a:lvl9pPr marL="10799978" indent="0">
              <a:buNone/>
              <a:defRPr sz="2953"/>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45AED00-6F00-437C-A594-193077CB315C}" type="datetimeFigureOut">
              <a:rPr lang="es-CO" smtClean="0"/>
              <a:t>26/05/2017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2446005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399979" y="35844480"/>
            <a:ext cx="24990818" cy="4231644"/>
          </a:xfrm>
        </p:spPr>
        <p:txBody>
          <a:bodyPr anchor="b">
            <a:normAutofit/>
          </a:bodyPr>
          <a:lstStyle>
            <a:lvl1pPr algn="l">
              <a:defRPr sz="9449"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99979" y="4551680"/>
            <a:ext cx="24990818" cy="28714694"/>
          </a:xfrm>
        </p:spPr>
        <p:txBody>
          <a:bodyPr anchor="t">
            <a:normAutofit/>
          </a:bodyPr>
          <a:lstStyle>
            <a:lvl1pPr marL="0" indent="0" algn="ctr">
              <a:buNone/>
              <a:defRPr sz="6299"/>
            </a:lvl1pPr>
            <a:lvl2pPr marL="1799996" indent="0">
              <a:buNone/>
              <a:defRPr sz="6299"/>
            </a:lvl2pPr>
            <a:lvl3pPr marL="3599993" indent="0">
              <a:buNone/>
              <a:defRPr sz="6299"/>
            </a:lvl3pPr>
            <a:lvl4pPr marL="5399989" indent="0">
              <a:buNone/>
              <a:defRPr sz="6299"/>
            </a:lvl4pPr>
            <a:lvl5pPr marL="7199986" indent="0">
              <a:buNone/>
              <a:defRPr sz="6299"/>
            </a:lvl5pPr>
            <a:lvl6pPr marL="8999982" indent="0">
              <a:buNone/>
              <a:defRPr sz="6299"/>
            </a:lvl6pPr>
            <a:lvl7pPr marL="10799978" indent="0">
              <a:buNone/>
              <a:defRPr sz="6299"/>
            </a:lvl7pPr>
            <a:lvl8pPr marL="12599975" indent="0">
              <a:buNone/>
              <a:defRPr sz="6299"/>
            </a:lvl8pPr>
            <a:lvl9pPr marL="14399971" indent="0">
              <a:buNone/>
              <a:defRPr sz="6299"/>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399979" y="40076124"/>
            <a:ext cx="24990818" cy="5032713"/>
          </a:xfrm>
        </p:spPr>
        <p:txBody>
          <a:bodyPr>
            <a:normAutofit/>
          </a:bodyPr>
          <a:lstStyle>
            <a:lvl1pPr marL="0" indent="0">
              <a:buNone/>
              <a:defRPr sz="4724"/>
            </a:lvl1pPr>
            <a:lvl2pPr marL="1799996" indent="0">
              <a:buNone/>
              <a:defRPr sz="4724"/>
            </a:lvl2pPr>
            <a:lvl3pPr marL="3599993" indent="0">
              <a:buNone/>
              <a:defRPr sz="3937"/>
            </a:lvl3pPr>
            <a:lvl4pPr marL="5399989" indent="0">
              <a:buNone/>
              <a:defRPr sz="3543"/>
            </a:lvl4pPr>
            <a:lvl5pPr marL="7199986" indent="0">
              <a:buNone/>
              <a:defRPr sz="3543"/>
            </a:lvl5pPr>
            <a:lvl6pPr marL="8999982" indent="0">
              <a:buNone/>
              <a:defRPr sz="3543"/>
            </a:lvl6pPr>
            <a:lvl7pPr marL="10799978" indent="0">
              <a:buNone/>
              <a:defRPr sz="3543"/>
            </a:lvl7pPr>
            <a:lvl8pPr marL="12599975" indent="0">
              <a:buNone/>
              <a:defRPr sz="3543"/>
            </a:lvl8pPr>
            <a:lvl9pPr marL="14399971" indent="0">
              <a:buNone/>
              <a:defRPr sz="3543"/>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45AED00-6F00-437C-A594-193077CB315C}" type="datetimeFigureOut">
              <a:rPr lang="es-CO" smtClean="0"/>
              <a:t>26/05/2017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0F65A56-F8A4-4589-B97B-F6D70EB74B89}" type="slidenum">
              <a:rPr lang="es-CO" smtClean="0"/>
              <a:t>‹Nº›</a:t>
            </a:fld>
            <a:endParaRPr lang="es-CO"/>
          </a:p>
        </p:txBody>
      </p:sp>
    </p:spTree>
    <p:extLst>
      <p:ext uri="{BB962C8B-B14F-4D97-AF65-F5344CB8AC3E}">
        <p14:creationId xmlns:p14="http://schemas.microsoft.com/office/powerpoint/2010/main" val="4267523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33333" y="-63224"/>
            <a:ext cx="36101332" cy="51332848"/>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2399981" y="4551680"/>
            <a:ext cx="24990814" cy="9861973"/>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399979" y="16132409"/>
            <a:ext cx="24990818" cy="289764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1280389" y="45108847"/>
            <a:ext cx="2693413" cy="2726267"/>
          </a:xfrm>
          <a:prstGeom prst="rect">
            <a:avLst/>
          </a:prstGeom>
        </p:spPr>
        <p:txBody>
          <a:bodyPr vert="horz" lIns="91440" tIns="45720" rIns="91440" bIns="45720" rtlCol="0" anchor="ctr"/>
          <a:lstStyle>
            <a:lvl1pPr algn="r">
              <a:defRPr sz="3543">
                <a:solidFill>
                  <a:schemeClr val="tx1">
                    <a:tint val="75000"/>
                  </a:schemeClr>
                </a:solidFill>
              </a:defRPr>
            </a:lvl1pPr>
          </a:lstStyle>
          <a:p>
            <a:fld id="{845AED00-6F00-437C-A594-193077CB315C}" type="datetimeFigureOut">
              <a:rPr lang="es-CO" smtClean="0"/>
              <a:t>26/05/2017</a:t>
            </a:fld>
            <a:endParaRPr lang="es-CO"/>
          </a:p>
        </p:txBody>
      </p:sp>
      <p:sp>
        <p:nvSpPr>
          <p:cNvPr id="5" name="Footer Placeholder 4"/>
          <p:cNvSpPr>
            <a:spLocks noGrp="1"/>
          </p:cNvSpPr>
          <p:nvPr>
            <p:ph type="ftr" sz="quarter" idx="3"/>
          </p:nvPr>
        </p:nvSpPr>
        <p:spPr>
          <a:xfrm>
            <a:off x="2399980" y="45108847"/>
            <a:ext cx="18200549" cy="2726267"/>
          </a:xfrm>
          <a:prstGeom prst="rect">
            <a:avLst/>
          </a:prstGeom>
        </p:spPr>
        <p:txBody>
          <a:bodyPr vert="horz" lIns="91440" tIns="45720" rIns="91440" bIns="45720" rtlCol="0" anchor="ctr"/>
          <a:lstStyle>
            <a:lvl1pPr algn="l">
              <a:defRPr sz="3543">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25372556" y="45108847"/>
            <a:ext cx="2018245" cy="2726267"/>
          </a:xfrm>
          <a:prstGeom prst="rect">
            <a:avLst/>
          </a:prstGeom>
        </p:spPr>
        <p:txBody>
          <a:bodyPr vert="horz" lIns="91440" tIns="45720" rIns="91440" bIns="45720" rtlCol="0" anchor="ctr"/>
          <a:lstStyle>
            <a:lvl1pPr algn="r">
              <a:defRPr sz="3543">
                <a:solidFill>
                  <a:schemeClr val="accent1"/>
                </a:solidFill>
              </a:defRPr>
            </a:lvl1pPr>
          </a:lstStyle>
          <a:p>
            <a:fld id="{00F65A56-F8A4-4589-B97B-F6D70EB74B89}" type="slidenum">
              <a:rPr lang="es-CO" smtClean="0"/>
              <a:t>‹Nº›</a:t>
            </a:fld>
            <a:endParaRPr lang="es-CO"/>
          </a:p>
        </p:txBody>
      </p:sp>
    </p:spTree>
    <p:extLst>
      <p:ext uri="{BB962C8B-B14F-4D97-AF65-F5344CB8AC3E}">
        <p14:creationId xmlns:p14="http://schemas.microsoft.com/office/powerpoint/2010/main" val="973154332"/>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 id="2147483951" r:id="rId12"/>
    <p:sldLayoutId id="2147483952" r:id="rId13"/>
    <p:sldLayoutId id="2147483953" r:id="rId14"/>
    <p:sldLayoutId id="2147483954" r:id="rId15"/>
    <p:sldLayoutId id="2147483955" r:id="rId16"/>
  </p:sldLayoutIdLst>
  <p:txStyles>
    <p:titleStyle>
      <a:lvl1pPr algn="l" defTabSz="1799996" rtl="0" eaLnBrk="1" latinLnBrk="0" hangingPunct="1">
        <a:spcBef>
          <a:spcPct val="0"/>
        </a:spcBef>
        <a:buNone/>
        <a:defRPr sz="14173"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349997" indent="-1349997" algn="l" defTabSz="1799996" rtl="0" eaLnBrk="1" latinLnBrk="0" hangingPunct="1">
        <a:spcBef>
          <a:spcPts val="3937"/>
        </a:spcBef>
        <a:spcAft>
          <a:spcPts val="0"/>
        </a:spcAft>
        <a:buClr>
          <a:schemeClr val="accent1"/>
        </a:buClr>
        <a:buSzPct val="80000"/>
        <a:buFont typeface="Wingdings 3" charset="2"/>
        <a:buChar char=""/>
        <a:defRPr sz="7087" kern="1200">
          <a:solidFill>
            <a:schemeClr val="tx1">
              <a:lumMod val="75000"/>
              <a:lumOff val="25000"/>
            </a:schemeClr>
          </a:solidFill>
          <a:latin typeface="+mn-lt"/>
          <a:ea typeface="+mn-ea"/>
          <a:cs typeface="+mn-cs"/>
        </a:defRPr>
      </a:lvl1pPr>
      <a:lvl2pPr marL="2924994" indent="-1124998" algn="l" defTabSz="1799996" rtl="0" eaLnBrk="1" latinLnBrk="0" hangingPunct="1">
        <a:spcBef>
          <a:spcPts val="3937"/>
        </a:spcBef>
        <a:spcAft>
          <a:spcPts val="0"/>
        </a:spcAft>
        <a:buClr>
          <a:schemeClr val="accent1"/>
        </a:buClr>
        <a:buSzPct val="80000"/>
        <a:buFont typeface="Wingdings 3" charset="2"/>
        <a:buChar char=""/>
        <a:defRPr sz="6299" kern="1200">
          <a:solidFill>
            <a:schemeClr val="tx1">
              <a:lumMod val="75000"/>
              <a:lumOff val="25000"/>
            </a:schemeClr>
          </a:solidFill>
          <a:latin typeface="+mn-lt"/>
          <a:ea typeface="+mn-ea"/>
          <a:cs typeface="+mn-cs"/>
        </a:defRPr>
      </a:lvl2pPr>
      <a:lvl3pPr marL="4499991" indent="-899998" algn="l" defTabSz="1799996" rtl="0" eaLnBrk="1" latinLnBrk="0" hangingPunct="1">
        <a:spcBef>
          <a:spcPts val="3937"/>
        </a:spcBef>
        <a:spcAft>
          <a:spcPts val="0"/>
        </a:spcAft>
        <a:buClr>
          <a:schemeClr val="accent1"/>
        </a:buClr>
        <a:buSzPct val="80000"/>
        <a:buFont typeface="Wingdings 3" charset="2"/>
        <a:buChar char=""/>
        <a:defRPr sz="5512" kern="1200">
          <a:solidFill>
            <a:schemeClr val="tx1">
              <a:lumMod val="75000"/>
              <a:lumOff val="25000"/>
            </a:schemeClr>
          </a:solidFill>
          <a:latin typeface="+mn-lt"/>
          <a:ea typeface="+mn-ea"/>
          <a:cs typeface="+mn-cs"/>
        </a:defRPr>
      </a:lvl3pPr>
      <a:lvl4pPr marL="6299987" indent="-899998" algn="l" defTabSz="1799996" rtl="0" eaLnBrk="1" latinLnBrk="0" hangingPunct="1">
        <a:spcBef>
          <a:spcPts val="3937"/>
        </a:spcBef>
        <a:spcAft>
          <a:spcPts val="0"/>
        </a:spcAft>
        <a:buClr>
          <a:schemeClr val="accent1"/>
        </a:buClr>
        <a:buSzPct val="80000"/>
        <a:buFont typeface="Wingdings 3" charset="2"/>
        <a:buChar char=""/>
        <a:defRPr sz="4724" kern="1200">
          <a:solidFill>
            <a:schemeClr val="tx1">
              <a:lumMod val="75000"/>
              <a:lumOff val="25000"/>
            </a:schemeClr>
          </a:solidFill>
          <a:latin typeface="+mn-lt"/>
          <a:ea typeface="+mn-ea"/>
          <a:cs typeface="+mn-cs"/>
        </a:defRPr>
      </a:lvl4pPr>
      <a:lvl5pPr marL="8099984" indent="-899998" algn="l" defTabSz="1799996" rtl="0" eaLnBrk="1" latinLnBrk="0" hangingPunct="1">
        <a:spcBef>
          <a:spcPts val="3937"/>
        </a:spcBef>
        <a:spcAft>
          <a:spcPts val="0"/>
        </a:spcAft>
        <a:buClr>
          <a:schemeClr val="accent1"/>
        </a:buClr>
        <a:buSzPct val="80000"/>
        <a:buFont typeface="Wingdings 3" charset="2"/>
        <a:buChar char=""/>
        <a:defRPr sz="4724" kern="1200">
          <a:solidFill>
            <a:schemeClr val="tx1">
              <a:lumMod val="75000"/>
              <a:lumOff val="25000"/>
            </a:schemeClr>
          </a:solidFill>
          <a:latin typeface="+mn-lt"/>
          <a:ea typeface="+mn-ea"/>
          <a:cs typeface="+mn-cs"/>
        </a:defRPr>
      </a:lvl5pPr>
      <a:lvl6pPr marL="9899980" indent="-899998" algn="l" defTabSz="1799996" rtl="0" eaLnBrk="1" latinLnBrk="0" hangingPunct="1">
        <a:spcBef>
          <a:spcPts val="3937"/>
        </a:spcBef>
        <a:spcAft>
          <a:spcPts val="0"/>
        </a:spcAft>
        <a:buClr>
          <a:schemeClr val="accent1"/>
        </a:buClr>
        <a:buSzPct val="80000"/>
        <a:buFont typeface="Wingdings 3" charset="2"/>
        <a:buChar char=""/>
        <a:defRPr sz="4724" kern="1200">
          <a:solidFill>
            <a:schemeClr val="tx1">
              <a:lumMod val="75000"/>
              <a:lumOff val="25000"/>
            </a:schemeClr>
          </a:solidFill>
          <a:latin typeface="+mn-lt"/>
          <a:ea typeface="+mn-ea"/>
          <a:cs typeface="+mn-cs"/>
        </a:defRPr>
      </a:lvl6pPr>
      <a:lvl7pPr marL="11699977" indent="-899998" algn="l" defTabSz="1799996" rtl="0" eaLnBrk="1" latinLnBrk="0" hangingPunct="1">
        <a:spcBef>
          <a:spcPts val="3937"/>
        </a:spcBef>
        <a:spcAft>
          <a:spcPts val="0"/>
        </a:spcAft>
        <a:buClr>
          <a:schemeClr val="accent1"/>
        </a:buClr>
        <a:buSzPct val="80000"/>
        <a:buFont typeface="Wingdings 3" charset="2"/>
        <a:buChar char=""/>
        <a:defRPr sz="4724" kern="1200">
          <a:solidFill>
            <a:schemeClr val="tx1">
              <a:lumMod val="75000"/>
              <a:lumOff val="25000"/>
            </a:schemeClr>
          </a:solidFill>
          <a:latin typeface="+mn-lt"/>
          <a:ea typeface="+mn-ea"/>
          <a:cs typeface="+mn-cs"/>
        </a:defRPr>
      </a:lvl7pPr>
      <a:lvl8pPr marL="13499973" indent="-899998" algn="l" defTabSz="1799996" rtl="0" eaLnBrk="1" latinLnBrk="0" hangingPunct="1">
        <a:spcBef>
          <a:spcPts val="3937"/>
        </a:spcBef>
        <a:spcAft>
          <a:spcPts val="0"/>
        </a:spcAft>
        <a:buClr>
          <a:schemeClr val="accent1"/>
        </a:buClr>
        <a:buSzPct val="80000"/>
        <a:buFont typeface="Wingdings 3" charset="2"/>
        <a:buChar char=""/>
        <a:defRPr sz="4724" kern="1200">
          <a:solidFill>
            <a:schemeClr val="tx1">
              <a:lumMod val="75000"/>
              <a:lumOff val="25000"/>
            </a:schemeClr>
          </a:solidFill>
          <a:latin typeface="+mn-lt"/>
          <a:ea typeface="+mn-ea"/>
          <a:cs typeface="+mn-cs"/>
        </a:defRPr>
      </a:lvl8pPr>
      <a:lvl9pPr marL="15299969" indent="-899998" algn="l" defTabSz="1799996" rtl="0" eaLnBrk="1" latinLnBrk="0" hangingPunct="1">
        <a:spcBef>
          <a:spcPts val="3937"/>
        </a:spcBef>
        <a:spcAft>
          <a:spcPts val="0"/>
        </a:spcAft>
        <a:buClr>
          <a:schemeClr val="accent1"/>
        </a:buClr>
        <a:buSzPct val="80000"/>
        <a:buFont typeface="Wingdings 3" charset="2"/>
        <a:buChar char=""/>
        <a:defRPr sz="4724" kern="1200">
          <a:solidFill>
            <a:schemeClr val="tx1">
              <a:lumMod val="75000"/>
              <a:lumOff val="25000"/>
            </a:schemeClr>
          </a:solidFill>
          <a:latin typeface="+mn-lt"/>
          <a:ea typeface="+mn-ea"/>
          <a:cs typeface="+mn-cs"/>
        </a:defRPr>
      </a:lvl9pPr>
    </p:bodyStyle>
    <p:otherStyle>
      <a:defPPr>
        <a:defRPr lang="en-US"/>
      </a:defPPr>
      <a:lvl1pPr marL="0" algn="l" defTabSz="1799996" rtl="0" eaLnBrk="1" latinLnBrk="0" hangingPunct="1">
        <a:defRPr sz="7087" kern="1200">
          <a:solidFill>
            <a:schemeClr val="tx1"/>
          </a:solidFill>
          <a:latin typeface="+mn-lt"/>
          <a:ea typeface="+mn-ea"/>
          <a:cs typeface="+mn-cs"/>
        </a:defRPr>
      </a:lvl1pPr>
      <a:lvl2pPr marL="1799996" algn="l" defTabSz="1799996" rtl="0" eaLnBrk="1" latinLnBrk="0" hangingPunct="1">
        <a:defRPr sz="7087" kern="1200">
          <a:solidFill>
            <a:schemeClr val="tx1"/>
          </a:solidFill>
          <a:latin typeface="+mn-lt"/>
          <a:ea typeface="+mn-ea"/>
          <a:cs typeface="+mn-cs"/>
        </a:defRPr>
      </a:lvl2pPr>
      <a:lvl3pPr marL="3599993" algn="l" defTabSz="1799996" rtl="0" eaLnBrk="1" latinLnBrk="0" hangingPunct="1">
        <a:defRPr sz="7087" kern="1200">
          <a:solidFill>
            <a:schemeClr val="tx1"/>
          </a:solidFill>
          <a:latin typeface="+mn-lt"/>
          <a:ea typeface="+mn-ea"/>
          <a:cs typeface="+mn-cs"/>
        </a:defRPr>
      </a:lvl3pPr>
      <a:lvl4pPr marL="5399989" algn="l" defTabSz="1799996" rtl="0" eaLnBrk="1" latinLnBrk="0" hangingPunct="1">
        <a:defRPr sz="7087" kern="1200">
          <a:solidFill>
            <a:schemeClr val="tx1"/>
          </a:solidFill>
          <a:latin typeface="+mn-lt"/>
          <a:ea typeface="+mn-ea"/>
          <a:cs typeface="+mn-cs"/>
        </a:defRPr>
      </a:lvl4pPr>
      <a:lvl5pPr marL="7199986" algn="l" defTabSz="1799996" rtl="0" eaLnBrk="1" latinLnBrk="0" hangingPunct="1">
        <a:defRPr sz="7087" kern="1200">
          <a:solidFill>
            <a:schemeClr val="tx1"/>
          </a:solidFill>
          <a:latin typeface="+mn-lt"/>
          <a:ea typeface="+mn-ea"/>
          <a:cs typeface="+mn-cs"/>
        </a:defRPr>
      </a:lvl5pPr>
      <a:lvl6pPr marL="8999982" algn="l" defTabSz="1799996" rtl="0" eaLnBrk="1" latinLnBrk="0" hangingPunct="1">
        <a:defRPr sz="7087" kern="1200">
          <a:solidFill>
            <a:schemeClr val="tx1"/>
          </a:solidFill>
          <a:latin typeface="+mn-lt"/>
          <a:ea typeface="+mn-ea"/>
          <a:cs typeface="+mn-cs"/>
        </a:defRPr>
      </a:lvl6pPr>
      <a:lvl7pPr marL="10799978" algn="l" defTabSz="1799996" rtl="0" eaLnBrk="1" latinLnBrk="0" hangingPunct="1">
        <a:defRPr sz="7087" kern="1200">
          <a:solidFill>
            <a:schemeClr val="tx1"/>
          </a:solidFill>
          <a:latin typeface="+mn-lt"/>
          <a:ea typeface="+mn-ea"/>
          <a:cs typeface="+mn-cs"/>
        </a:defRPr>
      </a:lvl7pPr>
      <a:lvl8pPr marL="12599975" algn="l" defTabSz="1799996" rtl="0" eaLnBrk="1" latinLnBrk="0" hangingPunct="1">
        <a:defRPr sz="7087" kern="1200">
          <a:solidFill>
            <a:schemeClr val="tx1"/>
          </a:solidFill>
          <a:latin typeface="+mn-lt"/>
          <a:ea typeface="+mn-ea"/>
          <a:cs typeface="+mn-cs"/>
        </a:defRPr>
      </a:lvl8pPr>
      <a:lvl9pPr marL="14399971" algn="l" defTabSz="1799996" rtl="0" eaLnBrk="1" latinLnBrk="0" hangingPunct="1">
        <a:defRPr sz="708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50717" y="0"/>
            <a:ext cx="36350455" cy="50234850"/>
          </a:xfrm>
          <a:prstGeom prst="rect">
            <a:avLst/>
          </a:prstGeom>
        </p:spPr>
      </p:pic>
      <p:sp>
        <p:nvSpPr>
          <p:cNvPr id="5" name="Text Box 7"/>
          <p:cNvSpPr txBox="1">
            <a:spLocks noChangeArrowheads="1"/>
          </p:cNvSpPr>
          <p:nvPr/>
        </p:nvSpPr>
        <p:spPr bwMode="auto">
          <a:xfrm>
            <a:off x="1720275" y="10109265"/>
            <a:ext cx="10608359" cy="17469039"/>
          </a:xfrm>
          <a:prstGeom prst="rect">
            <a:avLst/>
          </a:prstGeom>
          <a:solidFill>
            <a:schemeClr val="bg1"/>
          </a:solidFill>
          <a:ln w="38100">
            <a:solidFill>
              <a:srgbClr val="000000"/>
            </a:solidFill>
            <a:round/>
            <a:headEnd/>
            <a:tailEnd/>
          </a:ln>
        </p:spPr>
        <p:txBody>
          <a:bodyPr lIns="901012" tIns="450507" rIns="901012" bIns="901012"/>
          <a:lstStyle>
            <a:lvl1pPr eaLnBrk="0" hangingPunct="0">
              <a:tabLst>
                <a:tab pos="500063" algn="l"/>
              </a:tabLst>
              <a:defRPr sz="2800">
                <a:solidFill>
                  <a:schemeClr val="tx1"/>
                </a:solidFill>
                <a:latin typeface="Helvetica" panose="020B0604020202020204" pitchFamily="34" charset="0"/>
                <a:ea typeface="MS PGothic" panose="020B0600070205080204" pitchFamily="34" charset="-128"/>
              </a:defRPr>
            </a:lvl1pPr>
            <a:lvl2pPr marL="742950" indent="-285750" eaLnBrk="0" hangingPunct="0">
              <a:tabLst>
                <a:tab pos="500063" algn="l"/>
              </a:tabLst>
              <a:defRPr sz="2800">
                <a:solidFill>
                  <a:schemeClr val="tx1"/>
                </a:solidFill>
                <a:latin typeface="Helvetica" panose="020B0604020202020204" pitchFamily="34" charset="0"/>
                <a:ea typeface="MS PGothic" panose="020B0600070205080204" pitchFamily="34" charset="-128"/>
              </a:defRPr>
            </a:lvl2pPr>
            <a:lvl3pPr marL="1143000" indent="-228600" eaLnBrk="0" hangingPunct="0">
              <a:tabLst>
                <a:tab pos="500063" algn="l"/>
              </a:tabLst>
              <a:defRPr sz="2800">
                <a:solidFill>
                  <a:schemeClr val="tx1"/>
                </a:solidFill>
                <a:latin typeface="Helvetica" panose="020B0604020202020204" pitchFamily="34" charset="0"/>
                <a:ea typeface="MS PGothic" panose="020B0600070205080204" pitchFamily="34" charset="-128"/>
              </a:defRPr>
            </a:lvl3pPr>
            <a:lvl4pPr marL="1600200" indent="-228600" eaLnBrk="0" hangingPunct="0">
              <a:tabLst>
                <a:tab pos="500063" algn="l"/>
              </a:tabLst>
              <a:defRPr sz="2800">
                <a:solidFill>
                  <a:schemeClr val="tx1"/>
                </a:solidFill>
                <a:latin typeface="Helvetica" panose="020B0604020202020204" pitchFamily="34" charset="0"/>
                <a:ea typeface="MS PGothic" panose="020B0600070205080204" pitchFamily="34" charset="-128"/>
              </a:defRPr>
            </a:lvl4pPr>
            <a:lvl5pPr marL="2057400" indent="-228600" eaLnBrk="0" hangingPunct="0">
              <a:tabLst>
                <a:tab pos="500063" algn="l"/>
              </a:tabLst>
              <a:defRPr sz="28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tabLst>
                <a:tab pos="500063" algn="l"/>
              </a:tabLst>
              <a:defRPr sz="28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tabLst>
                <a:tab pos="500063" algn="l"/>
              </a:tabLst>
              <a:defRPr sz="28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tabLst>
                <a:tab pos="500063" algn="l"/>
              </a:tabLst>
              <a:defRPr sz="28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tabLst>
                <a:tab pos="500063" algn="l"/>
              </a:tabLst>
              <a:defRPr sz="2800">
                <a:solidFill>
                  <a:schemeClr val="tx1"/>
                </a:solidFill>
                <a:latin typeface="Helvetica" panose="020B0604020202020204" pitchFamily="34" charset="0"/>
                <a:ea typeface="MS PGothic" panose="020B0600070205080204" pitchFamily="34" charset="-128"/>
              </a:defRPr>
            </a:lvl9pPr>
          </a:lstStyle>
          <a:p>
            <a:pPr algn="just" eaLnBrk="1" hangingPunct="1">
              <a:spcBef>
                <a:spcPct val="50000"/>
              </a:spcBef>
            </a:pPr>
            <a:r>
              <a:rPr lang="es-CO" altLang="es-CO" sz="4000" b="1" dirty="0" smtClean="0">
                <a:latin typeface="Arial" panose="020B0604020202020204" pitchFamily="34" charset="0"/>
                <a:cs typeface="Arial" panose="020B0604020202020204" pitchFamily="34" charset="0"/>
              </a:rPr>
              <a:t>INTRODUCCIÓN</a:t>
            </a:r>
          </a:p>
          <a:p>
            <a:pPr algn="just" defTabSz="4104000" eaLnBrk="1" hangingPunct="1">
              <a:spcBef>
                <a:spcPct val="10000"/>
              </a:spcBef>
            </a:pPr>
            <a:r>
              <a:rPr lang="es-CO" altLang="ja-JP" sz="3200" dirty="0" smtClean="0">
                <a:latin typeface="Arial" panose="020B0604020202020204" pitchFamily="34" charset="0"/>
                <a:cs typeface="Arial" panose="020B0604020202020204" pitchFamily="34" charset="0"/>
              </a:rPr>
              <a:t>Las </a:t>
            </a:r>
            <a:r>
              <a:rPr lang="es-CO" altLang="ja-JP" sz="3200" dirty="0">
                <a:latin typeface="Arial" panose="020B0604020202020204" pitchFamily="34" charset="0"/>
                <a:cs typeface="Arial" panose="020B0604020202020204" pitchFamily="34" charset="0"/>
              </a:rPr>
              <a:t>energías renovables son fuentes de energía limpia inagotable, base del nuevo desarrollo económico y social y la forma más efectiva de disminuir la contaminación y combatir el cambio climático en el planeta que ya alcanza niveles dramáticos. Además de disminuir la inequidad al permitir el acceso y hacer asequibles diferentes formas de energía para las poblaciones alejadas o aisladas de los centros urbanos. </a:t>
            </a:r>
            <a:endParaRPr lang="es-CO" altLang="ja-JP" sz="3200" dirty="0" smtClean="0">
              <a:latin typeface="Arial" panose="020B0604020202020204" pitchFamily="34" charset="0"/>
              <a:cs typeface="Arial" panose="020B0604020202020204" pitchFamily="34" charset="0"/>
            </a:endParaRPr>
          </a:p>
          <a:p>
            <a:pPr algn="just" defTabSz="4104000" eaLnBrk="1" hangingPunct="1">
              <a:spcBef>
                <a:spcPct val="10000"/>
              </a:spcBef>
            </a:pPr>
            <a:endParaRPr lang="es-CO" altLang="ja-JP" sz="3200" dirty="0" smtClean="0">
              <a:latin typeface="Arial" panose="020B0604020202020204" pitchFamily="34" charset="0"/>
              <a:cs typeface="Arial" panose="020B0604020202020204" pitchFamily="34" charset="0"/>
            </a:endParaRPr>
          </a:p>
          <a:p>
            <a:pPr algn="just" eaLnBrk="1" hangingPunct="1">
              <a:spcBef>
                <a:spcPct val="10000"/>
              </a:spcBef>
            </a:pPr>
            <a:r>
              <a:rPr lang="es-CO" altLang="ja-JP" sz="3200" dirty="0" smtClean="0">
                <a:latin typeface="Arial" panose="020B0604020202020204" pitchFamily="34" charset="0"/>
                <a:cs typeface="Arial" panose="020B0604020202020204" pitchFamily="34" charset="0"/>
              </a:rPr>
              <a:t>Por ello, el </a:t>
            </a:r>
            <a:r>
              <a:rPr lang="es-CO" altLang="ja-JP" sz="3200" dirty="0">
                <a:latin typeface="Arial" panose="020B0604020202020204" pitchFamily="34" charset="0"/>
                <a:cs typeface="Arial" panose="020B0604020202020204" pitchFamily="34" charset="0"/>
              </a:rPr>
              <a:t>objetivo general de la investigación </a:t>
            </a:r>
            <a:r>
              <a:rPr lang="es-CO" altLang="ja-JP" sz="3200" dirty="0" smtClean="0">
                <a:latin typeface="Arial" panose="020B0604020202020204" pitchFamily="34" charset="0"/>
                <a:cs typeface="Arial" panose="020B0604020202020204" pitchFamily="34" charset="0"/>
              </a:rPr>
              <a:t>es </a:t>
            </a:r>
            <a:r>
              <a:rPr lang="es-CO" altLang="ja-JP" sz="3200" dirty="0">
                <a:latin typeface="Arial" panose="020B0604020202020204" pitchFamily="34" charset="0"/>
                <a:cs typeface="Arial" panose="020B0604020202020204" pitchFamily="34" charset="0"/>
              </a:rPr>
              <a:t>establecer el Estado de la Cuestión, entendido como la construcción de un </a:t>
            </a:r>
            <a:r>
              <a:rPr lang="es-CO" altLang="ja-JP" sz="3200" b="1" dirty="0">
                <a:latin typeface="Arial" panose="020B0604020202020204" pitchFamily="34" charset="0"/>
                <a:cs typeface="Arial" panose="020B0604020202020204" pitchFamily="34" charset="0"/>
              </a:rPr>
              <a:t>Estado del A</a:t>
            </a:r>
            <a:r>
              <a:rPr lang="es-CO" altLang="ja-JP" sz="3200" b="1" dirty="0" smtClean="0">
                <a:latin typeface="Arial" panose="020B0604020202020204" pitchFamily="34" charset="0"/>
                <a:cs typeface="Arial" panose="020B0604020202020204" pitchFamily="34" charset="0"/>
              </a:rPr>
              <a:t>rte </a:t>
            </a:r>
            <a:r>
              <a:rPr lang="es-CO" altLang="ja-JP" sz="3200" dirty="0">
                <a:latin typeface="Arial" panose="020B0604020202020204" pitchFamily="34" charset="0"/>
                <a:cs typeface="Arial" panose="020B0604020202020204" pitchFamily="34" charset="0"/>
              </a:rPr>
              <a:t>sobre </a:t>
            </a:r>
            <a:r>
              <a:rPr lang="es-CO" altLang="ja-JP" sz="3200" dirty="0" smtClean="0">
                <a:latin typeface="Arial" panose="020B0604020202020204" pitchFamily="34" charset="0"/>
                <a:cs typeface="Arial" panose="020B0604020202020204" pitchFamily="34" charset="0"/>
              </a:rPr>
              <a:t>la </a:t>
            </a:r>
            <a:r>
              <a:rPr lang="es-CO" altLang="ja-JP" sz="3200" dirty="0">
                <a:latin typeface="Arial" panose="020B0604020202020204" pitchFamily="34" charset="0"/>
                <a:cs typeface="Arial" panose="020B0604020202020204" pitchFamily="34" charset="0"/>
              </a:rPr>
              <a:t>literatura producida en Colombia </a:t>
            </a:r>
            <a:r>
              <a:rPr lang="es-CO" altLang="ja-JP" sz="3200" dirty="0" smtClean="0">
                <a:latin typeface="Arial" panose="020B0604020202020204" pitchFamily="34" charset="0"/>
                <a:cs typeface="Arial" panose="020B0604020202020204" pitchFamily="34" charset="0"/>
              </a:rPr>
              <a:t>alrededor del tema, </a:t>
            </a:r>
            <a:r>
              <a:rPr lang="es-CO" altLang="ja-JP" sz="3200" dirty="0">
                <a:latin typeface="Arial" panose="020B0604020202020204" pitchFamily="34" charset="0"/>
                <a:cs typeface="Arial" panose="020B0604020202020204" pitchFamily="34" charset="0"/>
              </a:rPr>
              <a:t>el </a:t>
            </a:r>
            <a:r>
              <a:rPr lang="es-CO" altLang="ja-JP" sz="3200" b="1" dirty="0" smtClean="0">
                <a:latin typeface="Arial" panose="020B0604020202020204" pitchFamily="34" charset="0"/>
                <a:cs typeface="Arial" panose="020B0604020202020204" pitchFamily="34" charset="0"/>
              </a:rPr>
              <a:t>Inventario </a:t>
            </a:r>
            <a:r>
              <a:rPr lang="es-CO" altLang="ja-JP" sz="3200" b="1" dirty="0">
                <a:latin typeface="Arial" panose="020B0604020202020204" pitchFamily="34" charset="0"/>
                <a:cs typeface="Arial" panose="020B0604020202020204" pitchFamily="34" charset="0"/>
              </a:rPr>
              <a:t>de </a:t>
            </a:r>
            <a:r>
              <a:rPr lang="es-CO" altLang="ja-JP" sz="3200" b="1" dirty="0" smtClean="0">
                <a:latin typeface="Arial" panose="020B0604020202020204" pitchFamily="34" charset="0"/>
                <a:cs typeface="Arial" panose="020B0604020202020204" pitchFamily="34" charset="0"/>
              </a:rPr>
              <a:t>Energías Renovables </a:t>
            </a:r>
            <a:r>
              <a:rPr lang="es-CO" altLang="ja-JP" sz="3200" dirty="0">
                <a:latin typeface="Arial" panose="020B0604020202020204" pitchFamily="34" charset="0"/>
                <a:cs typeface="Arial" panose="020B0604020202020204" pitchFamily="34" charset="0"/>
              </a:rPr>
              <a:t>en el país </a:t>
            </a:r>
            <a:r>
              <a:rPr lang="es-CO" altLang="ja-JP" sz="3200" dirty="0" smtClean="0">
                <a:latin typeface="Arial" panose="020B0604020202020204" pitchFamily="34" charset="0"/>
                <a:cs typeface="Arial" panose="020B0604020202020204" pitchFamily="34" charset="0"/>
              </a:rPr>
              <a:t>y </a:t>
            </a:r>
            <a:r>
              <a:rPr lang="es-CO" altLang="ja-JP" sz="3200" dirty="0">
                <a:latin typeface="Arial" panose="020B0604020202020204" pitchFamily="34" charset="0"/>
                <a:cs typeface="Arial" panose="020B0604020202020204" pitchFamily="34" charset="0"/>
              </a:rPr>
              <a:t>el planteamiento de preguntas orientadoras sobre qué sigue o qué debería seguir, como un </a:t>
            </a:r>
            <a:r>
              <a:rPr lang="es-CO" altLang="ja-JP" sz="3200" b="1" dirty="0" smtClean="0">
                <a:latin typeface="Arial" panose="020B0604020202020204" pitchFamily="34" charset="0"/>
                <a:cs typeface="Arial" panose="020B0604020202020204" pitchFamily="34" charset="0"/>
              </a:rPr>
              <a:t>Ejercicio de Prospectiva</a:t>
            </a:r>
            <a:r>
              <a:rPr lang="es-CO" altLang="ja-JP" sz="3200" dirty="0" smtClean="0">
                <a:latin typeface="Arial" panose="020B0604020202020204" pitchFamily="34" charset="0"/>
                <a:cs typeface="Arial" panose="020B0604020202020204" pitchFamily="34" charset="0"/>
              </a:rPr>
              <a:t>.</a:t>
            </a:r>
          </a:p>
          <a:p>
            <a:pPr eaLnBrk="1" hangingPunct="1">
              <a:spcBef>
                <a:spcPct val="10000"/>
              </a:spcBef>
            </a:pPr>
            <a:endParaRPr lang="es-CO" altLang="ja-JP" sz="3200" dirty="0" smtClean="0">
              <a:latin typeface="Arial" panose="020B0604020202020204" pitchFamily="34" charset="0"/>
              <a:cs typeface="Arial" panose="020B0604020202020204" pitchFamily="34" charset="0"/>
            </a:endParaRPr>
          </a:p>
          <a:p>
            <a:pPr eaLnBrk="1" hangingPunct="1">
              <a:spcBef>
                <a:spcPct val="10000"/>
              </a:spcBef>
            </a:pPr>
            <a:r>
              <a:rPr lang="es-CO" altLang="ja-JP" sz="3000" dirty="0" smtClean="0">
                <a:latin typeface="Arial" panose="020B0604020202020204" pitchFamily="34" charset="0"/>
                <a:cs typeface="Arial" panose="020B0604020202020204" pitchFamily="34" charset="0"/>
              </a:rPr>
              <a:t>                                                     </a:t>
            </a:r>
            <a:endParaRPr lang="es-CO" altLang="es-CO" sz="3600" dirty="0" smtClean="0">
              <a:latin typeface="Arial" panose="020B0604020202020204" pitchFamily="34" charset="0"/>
              <a:cs typeface="Arial" panose="020B0604020202020204" pitchFamily="34" charset="0"/>
            </a:endParaRPr>
          </a:p>
          <a:p>
            <a:pPr eaLnBrk="1" hangingPunct="1">
              <a:spcBef>
                <a:spcPct val="10000"/>
              </a:spcBef>
            </a:pPr>
            <a:endParaRPr lang="es-CO" altLang="es-CO" sz="4200" dirty="0">
              <a:latin typeface="Arial" panose="020B0604020202020204" pitchFamily="34" charset="0"/>
              <a:cs typeface="Arial" panose="020B0604020202020204" pitchFamily="34" charset="0"/>
            </a:endParaRPr>
          </a:p>
        </p:txBody>
      </p:sp>
      <p:sp>
        <p:nvSpPr>
          <p:cNvPr id="6" name="Text Box 11"/>
          <p:cNvSpPr txBox="1">
            <a:spLocks noChangeArrowheads="1"/>
          </p:cNvSpPr>
          <p:nvPr/>
        </p:nvSpPr>
        <p:spPr bwMode="auto">
          <a:xfrm>
            <a:off x="1720275" y="27980640"/>
            <a:ext cx="10608359" cy="11808275"/>
          </a:xfrm>
          <a:prstGeom prst="rect">
            <a:avLst/>
          </a:prstGeom>
          <a:solidFill>
            <a:schemeClr val="bg1"/>
          </a:solidFill>
          <a:ln w="38100">
            <a:solidFill>
              <a:srgbClr val="000000"/>
            </a:solidFill>
            <a:round/>
            <a:headEnd/>
            <a:tailEnd/>
          </a:ln>
        </p:spPr>
        <p:txBody>
          <a:bodyPr lIns="901012" tIns="450507" rIns="901012" bIns="901012"/>
          <a:lstStyle>
            <a:lvl1pPr eaLnBrk="0" hangingPunct="0">
              <a:tabLst>
                <a:tab pos="508000" algn="l"/>
              </a:tabLst>
              <a:defRPr sz="2800">
                <a:solidFill>
                  <a:schemeClr val="tx1"/>
                </a:solidFill>
                <a:latin typeface="Helvetica" panose="020B0604020202020204" pitchFamily="34" charset="0"/>
                <a:ea typeface="MS PGothic" panose="020B0600070205080204" pitchFamily="34" charset="-128"/>
              </a:defRPr>
            </a:lvl1pPr>
            <a:lvl2pPr marL="742950" indent="-285750" eaLnBrk="0" hangingPunct="0">
              <a:tabLst>
                <a:tab pos="508000" algn="l"/>
              </a:tabLst>
              <a:defRPr sz="2800">
                <a:solidFill>
                  <a:schemeClr val="tx1"/>
                </a:solidFill>
                <a:latin typeface="Helvetica" panose="020B0604020202020204" pitchFamily="34" charset="0"/>
                <a:ea typeface="MS PGothic" panose="020B0600070205080204" pitchFamily="34" charset="-128"/>
              </a:defRPr>
            </a:lvl2pPr>
            <a:lvl3pPr marL="1143000" indent="-228600" eaLnBrk="0" hangingPunct="0">
              <a:tabLst>
                <a:tab pos="508000" algn="l"/>
              </a:tabLst>
              <a:defRPr sz="2800">
                <a:solidFill>
                  <a:schemeClr val="tx1"/>
                </a:solidFill>
                <a:latin typeface="Helvetica" panose="020B0604020202020204" pitchFamily="34" charset="0"/>
                <a:ea typeface="MS PGothic" panose="020B0600070205080204" pitchFamily="34" charset="-128"/>
              </a:defRPr>
            </a:lvl3pPr>
            <a:lvl4pPr marL="1600200" indent="-228600" eaLnBrk="0" hangingPunct="0">
              <a:tabLst>
                <a:tab pos="508000" algn="l"/>
              </a:tabLst>
              <a:defRPr sz="2800">
                <a:solidFill>
                  <a:schemeClr val="tx1"/>
                </a:solidFill>
                <a:latin typeface="Helvetica" panose="020B0604020202020204" pitchFamily="34" charset="0"/>
                <a:ea typeface="MS PGothic" panose="020B0600070205080204" pitchFamily="34" charset="-128"/>
              </a:defRPr>
            </a:lvl4pPr>
            <a:lvl5pPr marL="2057400" indent="-228600" eaLnBrk="0" hangingPunct="0">
              <a:tabLst>
                <a:tab pos="508000" algn="l"/>
              </a:tabLst>
              <a:defRPr sz="28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tabLst>
                <a:tab pos="508000" algn="l"/>
              </a:tabLst>
              <a:defRPr sz="28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tabLst>
                <a:tab pos="508000" algn="l"/>
              </a:tabLst>
              <a:defRPr sz="28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tabLst>
                <a:tab pos="508000" algn="l"/>
              </a:tabLst>
              <a:defRPr sz="28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tabLst>
                <a:tab pos="508000" algn="l"/>
              </a:tabLst>
              <a:defRPr sz="2800">
                <a:solidFill>
                  <a:schemeClr val="tx1"/>
                </a:solidFill>
                <a:latin typeface="Helvetica" panose="020B0604020202020204" pitchFamily="34" charset="0"/>
                <a:ea typeface="MS PGothic" panose="020B0600070205080204" pitchFamily="34" charset="-128"/>
              </a:defRPr>
            </a:lvl9pPr>
          </a:lstStyle>
          <a:p>
            <a:pPr algn="just" eaLnBrk="1" hangingPunct="1">
              <a:spcBef>
                <a:spcPct val="50000"/>
              </a:spcBef>
            </a:pPr>
            <a:r>
              <a:rPr lang="es-CO" altLang="es-CO" sz="4200" b="1" dirty="0" smtClean="0">
                <a:solidFill>
                  <a:srgbClr val="000000"/>
                </a:solidFill>
                <a:latin typeface="Arial" panose="020B0604020202020204" pitchFamily="34" charset="0"/>
                <a:cs typeface="Arial" panose="020B0604020202020204" pitchFamily="34" charset="0"/>
              </a:rPr>
              <a:t>METODOLOGÍA</a:t>
            </a:r>
          </a:p>
          <a:p>
            <a:pPr algn="just" eaLnBrk="1" hangingPunct="1">
              <a:spcBef>
                <a:spcPct val="50000"/>
              </a:spcBef>
            </a:pPr>
            <a:r>
              <a:rPr lang="es-CO" altLang="es-CO" sz="3200" dirty="0" smtClean="0">
                <a:latin typeface="Arial" panose="020B0604020202020204" pitchFamily="34" charset="0"/>
                <a:cs typeface="Arial" panose="020B0604020202020204" pitchFamily="34" charset="0"/>
              </a:rPr>
              <a:t>La </a:t>
            </a:r>
            <a:r>
              <a:rPr lang="es-CO" altLang="es-CO" sz="3200" dirty="0">
                <a:latin typeface="Arial" panose="020B0604020202020204" pitchFamily="34" charset="0"/>
                <a:cs typeface="Arial" panose="020B0604020202020204" pitchFamily="34" charset="0"/>
              </a:rPr>
              <a:t>investigación se realiza de forma teórica mediante revisión bibliográfica por medio de artículos, videos, conferencias, entrevistas, </a:t>
            </a:r>
            <a:r>
              <a:rPr lang="es-CO" altLang="es-CO" sz="3200" dirty="0" smtClean="0">
                <a:latin typeface="Arial" panose="020B0604020202020204" pitchFamily="34" charset="0"/>
                <a:cs typeface="Arial" panose="020B0604020202020204" pitchFamily="34" charset="0"/>
              </a:rPr>
              <a:t>revisión de prensa, etc</a:t>
            </a:r>
            <a:r>
              <a:rPr lang="es-CO" altLang="es-CO" sz="3200" dirty="0">
                <a:latin typeface="Arial" panose="020B0604020202020204" pitchFamily="34" charset="0"/>
                <a:cs typeface="Arial" panose="020B0604020202020204" pitchFamily="34" charset="0"/>
              </a:rPr>
              <a:t>., en físico o por internet </a:t>
            </a:r>
            <a:r>
              <a:rPr lang="es-CO" altLang="es-CO" sz="3200" dirty="0" smtClean="0">
                <a:latin typeface="Arial" panose="020B0604020202020204" pitchFamily="34" charset="0"/>
                <a:cs typeface="Arial" panose="020B0604020202020204" pitchFamily="34" charset="0"/>
              </a:rPr>
              <a:t>y </a:t>
            </a:r>
            <a:r>
              <a:rPr lang="es-CO" altLang="es-CO" sz="3200" dirty="0">
                <a:latin typeface="Arial" panose="020B0604020202020204" pitchFamily="34" charset="0"/>
                <a:cs typeface="Arial" panose="020B0604020202020204" pitchFamily="34" charset="0"/>
              </a:rPr>
              <a:t>de forma práctica desplazándose hasta un sitio donde se utilizan energías renovables y haciendo levantamiento de la información, con entrevistas a los dueños del lugar y recorridos para observación directa.  </a:t>
            </a:r>
          </a:p>
          <a:p>
            <a:pPr algn="just" eaLnBrk="1" hangingPunct="1">
              <a:spcBef>
                <a:spcPct val="50000"/>
              </a:spcBef>
            </a:pPr>
            <a:r>
              <a:rPr lang="es-CO" altLang="es-CO" sz="3200" dirty="0">
                <a:latin typeface="Arial" panose="020B0604020202020204" pitchFamily="34" charset="0"/>
                <a:cs typeface="Arial" panose="020B0604020202020204" pitchFamily="34" charset="0"/>
              </a:rPr>
              <a:t>Posteriormente se llenan las fichas bibliográficas diseñadas por la docente líder para su tesis de doctorado y probadas en otras investigaciones de manera exitosa.</a:t>
            </a:r>
          </a:p>
          <a:p>
            <a:pPr algn="just" eaLnBrk="1" hangingPunct="1">
              <a:spcBef>
                <a:spcPct val="50000"/>
              </a:spcBef>
            </a:pPr>
            <a:r>
              <a:rPr lang="es-CO" altLang="es-CO" sz="3200" dirty="0">
                <a:latin typeface="Arial" panose="020B0604020202020204" pitchFamily="34" charset="0"/>
                <a:cs typeface="Arial" panose="020B0604020202020204" pitchFamily="34" charset="0"/>
              </a:rPr>
              <a:t>Se realizan reuniones grupales vía </a:t>
            </a:r>
            <a:r>
              <a:rPr lang="es-CO" altLang="es-CO" sz="3200" dirty="0" err="1">
                <a:latin typeface="Arial" panose="020B0604020202020204" pitchFamily="34" charset="0"/>
                <a:cs typeface="Arial" panose="020B0604020202020204" pitchFamily="34" charset="0"/>
              </a:rPr>
              <a:t>Skype</a:t>
            </a:r>
            <a:r>
              <a:rPr lang="es-CO" altLang="es-CO" sz="3200" dirty="0">
                <a:latin typeface="Arial" panose="020B0604020202020204" pitchFamily="34" charset="0"/>
                <a:cs typeface="Arial" panose="020B0604020202020204" pitchFamily="34" charset="0"/>
              </a:rPr>
              <a:t>, todos los martes, entre 8:00 p.m. y 9:30 p.m.,  en las cuales se definen los tópicos de investigación, se designan tareas a los participantes, se revisa el estado de avance, se socializa y se debate respecto a los conceptos y la metodología</a:t>
            </a:r>
            <a:r>
              <a:rPr lang="es-CO" altLang="es-CO" sz="3600" dirty="0">
                <a:latin typeface="Arial" panose="020B0604020202020204" pitchFamily="34" charset="0"/>
                <a:cs typeface="Arial" panose="020B0604020202020204" pitchFamily="34" charset="0"/>
              </a:rPr>
              <a:t>.</a:t>
            </a:r>
          </a:p>
        </p:txBody>
      </p:sp>
      <p:sp>
        <p:nvSpPr>
          <p:cNvPr id="8" name="Text Box 12"/>
          <p:cNvSpPr txBox="1">
            <a:spLocks noChangeArrowheads="1"/>
          </p:cNvSpPr>
          <p:nvPr/>
        </p:nvSpPr>
        <p:spPr bwMode="auto">
          <a:xfrm>
            <a:off x="12870980" y="10073595"/>
            <a:ext cx="10496873" cy="29775717"/>
          </a:xfrm>
          <a:prstGeom prst="rect">
            <a:avLst/>
          </a:prstGeom>
          <a:solidFill>
            <a:schemeClr val="bg1"/>
          </a:solidFill>
          <a:ln w="38100">
            <a:solidFill>
              <a:srgbClr val="000000"/>
            </a:solidFill>
            <a:round/>
            <a:headEnd/>
            <a:tailEnd/>
          </a:ln>
        </p:spPr>
        <p:txBody>
          <a:bodyPr lIns="901012" tIns="450507" rIns="901012" bIns="901012"/>
          <a:lstStyle>
            <a:lvl1pPr eaLnBrk="0" hangingPunct="0">
              <a:tabLst>
                <a:tab pos="500063" algn="l"/>
              </a:tabLst>
              <a:defRPr sz="2800">
                <a:solidFill>
                  <a:schemeClr val="tx1"/>
                </a:solidFill>
                <a:latin typeface="Helvetica" panose="020B0604020202020204" pitchFamily="34" charset="0"/>
                <a:ea typeface="MS PGothic" panose="020B0600070205080204" pitchFamily="34" charset="-128"/>
              </a:defRPr>
            </a:lvl1pPr>
            <a:lvl2pPr marL="742950" indent="-285750" eaLnBrk="0" hangingPunct="0">
              <a:tabLst>
                <a:tab pos="500063" algn="l"/>
              </a:tabLst>
              <a:defRPr sz="2800">
                <a:solidFill>
                  <a:schemeClr val="tx1"/>
                </a:solidFill>
                <a:latin typeface="Helvetica" panose="020B0604020202020204" pitchFamily="34" charset="0"/>
                <a:ea typeface="MS PGothic" panose="020B0600070205080204" pitchFamily="34" charset="-128"/>
              </a:defRPr>
            </a:lvl2pPr>
            <a:lvl3pPr marL="1143000" indent="-228600" eaLnBrk="0" hangingPunct="0">
              <a:tabLst>
                <a:tab pos="500063" algn="l"/>
              </a:tabLst>
              <a:defRPr sz="2800">
                <a:solidFill>
                  <a:schemeClr val="tx1"/>
                </a:solidFill>
                <a:latin typeface="Helvetica" panose="020B0604020202020204" pitchFamily="34" charset="0"/>
                <a:ea typeface="MS PGothic" panose="020B0600070205080204" pitchFamily="34" charset="-128"/>
              </a:defRPr>
            </a:lvl3pPr>
            <a:lvl4pPr marL="1600200" indent="-228600" eaLnBrk="0" hangingPunct="0">
              <a:tabLst>
                <a:tab pos="500063" algn="l"/>
              </a:tabLst>
              <a:defRPr sz="2800">
                <a:solidFill>
                  <a:schemeClr val="tx1"/>
                </a:solidFill>
                <a:latin typeface="Helvetica" panose="020B0604020202020204" pitchFamily="34" charset="0"/>
                <a:ea typeface="MS PGothic" panose="020B0600070205080204" pitchFamily="34" charset="-128"/>
              </a:defRPr>
            </a:lvl4pPr>
            <a:lvl5pPr marL="2057400" indent="-228600" eaLnBrk="0" hangingPunct="0">
              <a:tabLst>
                <a:tab pos="500063" algn="l"/>
              </a:tabLst>
              <a:defRPr sz="28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tabLst>
                <a:tab pos="500063" algn="l"/>
              </a:tabLst>
              <a:defRPr sz="28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tabLst>
                <a:tab pos="500063" algn="l"/>
              </a:tabLst>
              <a:defRPr sz="28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tabLst>
                <a:tab pos="500063" algn="l"/>
              </a:tabLst>
              <a:defRPr sz="28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tabLst>
                <a:tab pos="500063" algn="l"/>
              </a:tabLst>
              <a:defRPr sz="2800">
                <a:solidFill>
                  <a:schemeClr val="tx1"/>
                </a:solidFill>
                <a:latin typeface="Helvetica" panose="020B0604020202020204" pitchFamily="34" charset="0"/>
                <a:ea typeface="MS PGothic" panose="020B0600070205080204" pitchFamily="34" charset="-128"/>
              </a:defRPr>
            </a:lvl9pPr>
          </a:lstStyle>
          <a:p>
            <a:pPr algn="just" eaLnBrk="1" hangingPunct="1"/>
            <a:r>
              <a:rPr lang="es-CO" altLang="es-CO" sz="4200" b="1" dirty="0" smtClean="0">
                <a:solidFill>
                  <a:srgbClr val="000000"/>
                </a:solidFill>
                <a:latin typeface="Arial" panose="020B0604020202020204" pitchFamily="34" charset="0"/>
                <a:cs typeface="Arial" panose="020B0604020202020204" pitchFamily="34" charset="0"/>
              </a:rPr>
              <a:t>RESULTADOS</a:t>
            </a:r>
          </a:p>
          <a:p>
            <a:pPr algn="just" eaLnBrk="1" hangingPunct="1"/>
            <a:endParaRPr lang="es-CO" altLang="es-CO" sz="4200" b="1" dirty="0">
              <a:solidFill>
                <a:srgbClr val="000000"/>
              </a:solidFill>
              <a:latin typeface="Arial" panose="020B0604020202020204" pitchFamily="34" charset="0"/>
              <a:cs typeface="Arial" panose="020B0604020202020204" pitchFamily="34" charset="0"/>
            </a:endParaRPr>
          </a:p>
          <a:p>
            <a:pPr algn="just" eaLnBrk="1" hangingPunct="1"/>
            <a:r>
              <a:rPr lang="es-CO" altLang="es-CO" sz="3200" dirty="0" smtClean="0">
                <a:solidFill>
                  <a:srgbClr val="000000"/>
                </a:solidFill>
                <a:latin typeface="Arial" panose="020B0604020202020204" pitchFamily="34" charset="0"/>
                <a:cs typeface="Arial" panose="020B0604020202020204" pitchFamily="34" charset="0"/>
              </a:rPr>
              <a:t>Conformación del</a:t>
            </a:r>
            <a:r>
              <a:rPr lang="es-CO" altLang="es-CO" sz="3200" dirty="0" smtClean="0">
                <a:latin typeface="Arial" panose="020B0604020202020204" pitchFamily="34" charset="0"/>
                <a:cs typeface="Arial" panose="020B0604020202020204" pitchFamily="34" charset="0"/>
              </a:rPr>
              <a:t> </a:t>
            </a:r>
            <a:r>
              <a:rPr lang="es-CO" altLang="es-CO" sz="3200" dirty="0">
                <a:latin typeface="Arial" panose="020B0604020202020204" pitchFamily="34" charset="0"/>
                <a:cs typeface="Arial" panose="020B0604020202020204" pitchFamily="34" charset="0"/>
              </a:rPr>
              <a:t>semillero </a:t>
            </a:r>
            <a:r>
              <a:rPr lang="es-CO" altLang="es-CO" sz="3200" dirty="0" smtClean="0">
                <a:latin typeface="Arial" panose="020B0604020202020204" pitchFamily="34" charset="0"/>
                <a:cs typeface="Arial" panose="020B0604020202020204" pitchFamily="34" charset="0"/>
              </a:rPr>
              <a:t>en formación </a:t>
            </a:r>
            <a:r>
              <a:rPr lang="es-CO" altLang="es-CO" sz="3200" b="1" dirty="0" smtClean="0">
                <a:latin typeface="Arial" panose="020B0604020202020204" pitchFamily="34" charset="0"/>
                <a:cs typeface="Arial" panose="020B0604020202020204" pitchFamily="34" charset="0"/>
              </a:rPr>
              <a:t>Viento</a:t>
            </a:r>
            <a:r>
              <a:rPr lang="es-CO" altLang="es-CO" sz="3200" b="1" dirty="0">
                <a:latin typeface="Arial" panose="020B0604020202020204" pitchFamily="34" charset="0"/>
                <a:cs typeface="Arial" panose="020B0604020202020204" pitchFamily="34" charset="0"/>
              </a:rPr>
              <a:t>, Sol y Agua </a:t>
            </a:r>
            <a:r>
              <a:rPr lang="es-CO" altLang="es-CO" sz="3200" dirty="0" smtClean="0">
                <a:latin typeface="Arial" panose="020B0604020202020204" pitchFamily="34" charset="0"/>
                <a:cs typeface="Arial" panose="020B0604020202020204" pitchFamily="34" charset="0"/>
              </a:rPr>
              <a:t>como </a:t>
            </a:r>
            <a:r>
              <a:rPr lang="es-CO" altLang="es-CO" sz="3200" dirty="0">
                <a:latin typeface="Arial" panose="020B0604020202020204" pitchFamily="34" charset="0"/>
                <a:cs typeface="Arial" panose="020B0604020202020204" pitchFamily="34" charset="0"/>
              </a:rPr>
              <a:t>una iniciativa de investigación en la temática aún novedosa de las Energías Renovables </a:t>
            </a:r>
            <a:r>
              <a:rPr lang="es-CO" altLang="es-CO" sz="3200" dirty="0" smtClean="0">
                <a:latin typeface="Arial" panose="020B0604020202020204" pitchFamily="34" charset="0"/>
                <a:cs typeface="Arial" panose="020B0604020202020204" pitchFamily="34" charset="0"/>
              </a:rPr>
              <a:t>y </a:t>
            </a:r>
            <a:r>
              <a:rPr lang="es-CO" altLang="es-CO" sz="3200" dirty="0">
                <a:latin typeface="Arial" panose="020B0604020202020204" pitchFamily="34" charset="0"/>
                <a:cs typeface="Arial" panose="020B0604020202020204" pitchFamily="34" charset="0"/>
              </a:rPr>
              <a:t>una propuesta </a:t>
            </a:r>
            <a:r>
              <a:rPr lang="es-CO" altLang="es-CO" sz="3200" dirty="0" smtClean="0">
                <a:latin typeface="Arial" panose="020B0604020202020204" pitchFamily="34" charset="0"/>
                <a:cs typeface="Arial" panose="020B0604020202020204" pitchFamily="34" charset="0"/>
              </a:rPr>
              <a:t>diferente, </a:t>
            </a:r>
            <a:r>
              <a:rPr lang="es-CO" altLang="es-CO" sz="3200" dirty="0">
                <a:latin typeface="Arial" panose="020B0604020202020204" pitchFamily="34" charset="0"/>
                <a:cs typeface="Arial" panose="020B0604020202020204" pitchFamily="34" charset="0"/>
              </a:rPr>
              <a:t>nuestro trabajo es a distancia. </a:t>
            </a:r>
            <a:endParaRPr lang="es-CO" altLang="es-CO" sz="3200" dirty="0" smtClean="0">
              <a:latin typeface="Arial" panose="020B0604020202020204" pitchFamily="34" charset="0"/>
              <a:cs typeface="Arial" panose="020B0604020202020204" pitchFamily="34" charset="0"/>
            </a:endParaRPr>
          </a:p>
          <a:p>
            <a:pPr algn="just" eaLnBrk="1" hangingPunct="1"/>
            <a:endParaRPr lang="es-CO" altLang="es-CO" sz="3200" dirty="0">
              <a:latin typeface="Arial" panose="020B0604020202020204" pitchFamily="34" charset="0"/>
              <a:cs typeface="Arial" panose="020B0604020202020204" pitchFamily="34" charset="0"/>
            </a:endParaRPr>
          </a:p>
          <a:p>
            <a:pPr algn="just" eaLnBrk="1" hangingPunct="1"/>
            <a:r>
              <a:rPr lang="es-CO" altLang="es-CO" sz="3200" dirty="0" smtClean="0">
                <a:latin typeface="Arial" panose="020B0604020202020204" pitchFamily="34" charset="0"/>
                <a:cs typeface="Arial" panose="020B0604020202020204" pitchFamily="34" charset="0"/>
              </a:rPr>
              <a:t>Construcción de treinta fichas bibliográficas para el Estado del Arte y de otras treinta sobre el Inventario de Energías Renovables, levantadas en sitios remotos de los Llanos Orientales, Huila, Norte de Santander, San Andrés, Boyacá y el Cauca.</a:t>
            </a:r>
          </a:p>
          <a:p>
            <a:pPr algn="just" eaLnBrk="1" hangingPunct="1"/>
            <a:endParaRPr lang="es-CO" altLang="es-CO" sz="3200" dirty="0">
              <a:latin typeface="Arial" panose="020B0604020202020204" pitchFamily="34" charset="0"/>
              <a:cs typeface="Arial" panose="020B0604020202020204" pitchFamily="34" charset="0"/>
            </a:endParaRPr>
          </a:p>
          <a:p>
            <a:pPr algn="just" eaLnBrk="1" hangingPunct="1"/>
            <a:r>
              <a:rPr lang="es-CO" altLang="es-CO" sz="3200" dirty="0" smtClean="0">
                <a:latin typeface="Arial" panose="020B0604020202020204" pitchFamily="34" charset="0"/>
                <a:cs typeface="Arial" panose="020B0604020202020204" pitchFamily="34" charset="0"/>
              </a:rPr>
              <a:t>Construcción de una metodología a distancia posible que enlaza el trabajo de dos CAU con Bogotá en cada sesión semanal. </a:t>
            </a:r>
          </a:p>
          <a:p>
            <a:pPr algn="just" eaLnBrk="1" hangingPunct="1"/>
            <a:endParaRPr lang="es-CO" altLang="es-CO" sz="3200" dirty="0">
              <a:latin typeface="Arial" panose="020B0604020202020204" pitchFamily="34" charset="0"/>
              <a:cs typeface="Arial" panose="020B0604020202020204" pitchFamily="34" charset="0"/>
            </a:endParaRPr>
          </a:p>
          <a:p>
            <a:pPr algn="just" eaLnBrk="1" hangingPunct="1"/>
            <a:r>
              <a:rPr lang="es-CO" altLang="es-CO" sz="3200" dirty="0" smtClean="0">
                <a:latin typeface="Arial" panose="020B0604020202020204" pitchFamily="34" charset="0"/>
                <a:cs typeface="Arial" panose="020B0604020202020204" pitchFamily="34" charset="0"/>
              </a:rPr>
              <a:t>La elaboración de mapas </a:t>
            </a:r>
            <a:r>
              <a:rPr lang="es-CO" altLang="es-CO" sz="3200" dirty="0">
                <a:latin typeface="Arial" panose="020B0604020202020204" pitchFamily="34" charset="0"/>
                <a:cs typeface="Arial" panose="020B0604020202020204" pitchFamily="34" charset="0"/>
              </a:rPr>
              <a:t>conceptuales </a:t>
            </a:r>
            <a:r>
              <a:rPr lang="es-CO" altLang="es-CO" sz="3200" dirty="0" smtClean="0">
                <a:latin typeface="Arial" panose="020B0604020202020204" pitchFamily="34" charset="0"/>
                <a:cs typeface="Arial" panose="020B0604020202020204" pitchFamily="34" charset="0"/>
              </a:rPr>
              <a:t>para esclarecer </a:t>
            </a:r>
            <a:r>
              <a:rPr lang="es-CO" altLang="es-CO" sz="3200" dirty="0">
                <a:latin typeface="Arial" panose="020B0604020202020204" pitchFamily="34" charset="0"/>
                <a:cs typeface="Arial" panose="020B0604020202020204" pitchFamily="34" charset="0"/>
              </a:rPr>
              <a:t>conceptos claves en la temática </a:t>
            </a:r>
            <a:r>
              <a:rPr lang="es-CO" altLang="es-CO" sz="3200" dirty="0" smtClean="0">
                <a:latin typeface="Arial" panose="020B0604020202020204" pitchFamily="34" charset="0"/>
                <a:cs typeface="Arial" panose="020B0604020202020204" pitchFamily="34" charset="0"/>
              </a:rPr>
              <a:t>estudiada</a:t>
            </a:r>
          </a:p>
          <a:p>
            <a:pPr algn="just" eaLnBrk="1" hangingPunct="1"/>
            <a:endParaRPr lang="es-CO" altLang="es-CO" sz="3200" dirty="0">
              <a:latin typeface="Arial" panose="020B0604020202020204" pitchFamily="34" charset="0"/>
              <a:cs typeface="Arial" panose="020B0604020202020204" pitchFamily="34" charset="0"/>
            </a:endParaRPr>
          </a:p>
          <a:p>
            <a:pPr algn="just" eaLnBrk="1" hangingPunct="1"/>
            <a:r>
              <a:rPr lang="es-CO" altLang="es-CO" sz="3200" dirty="0" smtClean="0">
                <a:latin typeface="Arial" panose="020B0604020202020204" pitchFamily="34" charset="0"/>
                <a:cs typeface="Arial" panose="020B0604020202020204" pitchFamily="34" charset="0"/>
              </a:rPr>
              <a:t>El Semillero en </a:t>
            </a:r>
            <a:r>
              <a:rPr lang="es-CO" altLang="es-CO" sz="3200" dirty="0">
                <a:latin typeface="Arial" panose="020B0604020202020204" pitchFamily="34" charset="0"/>
                <a:cs typeface="Arial" panose="020B0604020202020204" pitchFamily="34" charset="0"/>
              </a:rPr>
              <a:t>Formación Viento, Sol y Agua </a:t>
            </a:r>
            <a:r>
              <a:rPr lang="es-CO" altLang="es-CO" sz="3200" dirty="0" smtClean="0">
                <a:latin typeface="Arial" panose="020B0604020202020204" pitchFamily="34" charset="0"/>
                <a:cs typeface="Arial" panose="020B0604020202020204" pitchFamily="34" charset="0"/>
              </a:rPr>
              <a:t>fue </a:t>
            </a:r>
            <a:r>
              <a:rPr lang="es-CO" altLang="es-CO" sz="3200" dirty="0">
                <a:latin typeface="Arial" panose="020B0604020202020204" pitchFamily="34" charset="0"/>
                <a:cs typeface="Arial" panose="020B0604020202020204" pitchFamily="34" charset="0"/>
              </a:rPr>
              <a:t>fundado el día 6 de febrero </a:t>
            </a:r>
            <a:r>
              <a:rPr lang="es-CO" altLang="es-CO" sz="3200" dirty="0" smtClean="0">
                <a:latin typeface="Arial" panose="020B0604020202020204" pitchFamily="34" charset="0"/>
                <a:cs typeface="Arial" panose="020B0604020202020204" pitchFamily="34" charset="0"/>
              </a:rPr>
              <a:t>del </a:t>
            </a:r>
            <a:r>
              <a:rPr lang="es-CO" altLang="es-CO" sz="3200" dirty="0">
                <a:latin typeface="Arial" panose="020B0604020202020204" pitchFamily="34" charset="0"/>
                <a:cs typeface="Arial" panose="020B0604020202020204" pitchFamily="34" charset="0"/>
              </a:rPr>
              <a:t>presente </a:t>
            </a:r>
            <a:r>
              <a:rPr lang="es-CO" altLang="es-CO" sz="3200" dirty="0" smtClean="0">
                <a:latin typeface="Arial" panose="020B0604020202020204" pitchFamily="34" charset="0"/>
                <a:cs typeface="Arial" panose="020B0604020202020204" pitchFamily="34" charset="0"/>
              </a:rPr>
              <a:t>año. Lo conforman ocho estudiantes, seis del CAU Villavicencio y dos del CAU </a:t>
            </a:r>
            <a:r>
              <a:rPr lang="es-CO" altLang="es-CO" sz="3200" dirty="0">
                <a:latin typeface="Arial" panose="020B0604020202020204" pitchFamily="34" charset="0"/>
                <a:cs typeface="Arial" panose="020B0604020202020204" pitchFamily="34" charset="0"/>
              </a:rPr>
              <a:t>M</a:t>
            </a:r>
            <a:r>
              <a:rPr lang="es-CO" altLang="es-CO" sz="3200" dirty="0" smtClean="0">
                <a:latin typeface="Arial" panose="020B0604020202020204" pitchFamily="34" charset="0"/>
                <a:cs typeface="Arial" panose="020B0604020202020204" pitchFamily="34" charset="0"/>
              </a:rPr>
              <a:t>anizales. La docente líder trabaja en Bogotá y desde allí coordina el trabajo del grupo. Hay dos estudiantes líderes, uno por cada CAU. </a:t>
            </a:r>
          </a:p>
          <a:p>
            <a:pPr algn="just" eaLnBrk="1" hangingPunct="1"/>
            <a:endParaRPr lang="es-CO" altLang="es-CO" sz="3200" dirty="0">
              <a:latin typeface="Arial" panose="020B0604020202020204" pitchFamily="34" charset="0"/>
              <a:cs typeface="Arial" panose="020B0604020202020204" pitchFamily="34" charset="0"/>
            </a:endParaRPr>
          </a:p>
          <a:p>
            <a:pPr algn="just" eaLnBrk="1" hangingPunct="1"/>
            <a:endParaRPr lang="es-CO" altLang="es-CO" sz="3200" dirty="0">
              <a:latin typeface="Arial" panose="020B0604020202020204" pitchFamily="34" charset="0"/>
              <a:cs typeface="Arial" panose="020B0604020202020204" pitchFamily="34" charset="0"/>
            </a:endParaRPr>
          </a:p>
          <a:p>
            <a:pPr algn="just" eaLnBrk="1" hangingPunct="1"/>
            <a:endParaRPr lang="es-CO" altLang="es-CO" sz="4200" b="1" dirty="0" smtClean="0">
              <a:solidFill>
                <a:srgbClr val="000000"/>
              </a:solidFill>
              <a:latin typeface="Arial" panose="020B0604020202020204" pitchFamily="34" charset="0"/>
              <a:cs typeface="Arial" panose="020B0604020202020204" pitchFamily="34" charset="0"/>
            </a:endParaRPr>
          </a:p>
        </p:txBody>
      </p:sp>
      <p:sp>
        <p:nvSpPr>
          <p:cNvPr id="9" name="Text Box 13"/>
          <p:cNvSpPr txBox="1">
            <a:spLocks noChangeArrowheads="1"/>
          </p:cNvSpPr>
          <p:nvPr/>
        </p:nvSpPr>
        <p:spPr bwMode="auto">
          <a:xfrm>
            <a:off x="24031082" y="10073595"/>
            <a:ext cx="10628611" cy="8197724"/>
          </a:xfrm>
          <a:prstGeom prst="rect">
            <a:avLst/>
          </a:prstGeom>
          <a:solidFill>
            <a:schemeClr val="bg1"/>
          </a:solidFill>
          <a:ln w="38100">
            <a:solidFill>
              <a:srgbClr val="000000"/>
            </a:solidFill>
            <a:round/>
            <a:headEnd/>
            <a:tailEnd/>
          </a:ln>
        </p:spPr>
        <p:txBody>
          <a:bodyPr lIns="901012" tIns="450507" rIns="901012" bIns="901012"/>
          <a:lstStyle>
            <a:lvl1pPr eaLnBrk="0" hangingPunct="0">
              <a:tabLst>
                <a:tab pos="635000" algn="l"/>
              </a:tabLst>
              <a:defRPr sz="2800">
                <a:solidFill>
                  <a:schemeClr val="tx1"/>
                </a:solidFill>
                <a:latin typeface="Helvetica" panose="020B0604020202020204" pitchFamily="34" charset="0"/>
                <a:ea typeface="MS PGothic" panose="020B0600070205080204" pitchFamily="34" charset="-128"/>
              </a:defRPr>
            </a:lvl1pPr>
            <a:lvl2pPr marL="742950" indent="-285750" eaLnBrk="0" hangingPunct="0">
              <a:tabLst>
                <a:tab pos="635000" algn="l"/>
              </a:tabLst>
              <a:defRPr sz="2800">
                <a:solidFill>
                  <a:schemeClr val="tx1"/>
                </a:solidFill>
                <a:latin typeface="Helvetica" panose="020B0604020202020204" pitchFamily="34" charset="0"/>
                <a:ea typeface="MS PGothic" panose="020B0600070205080204" pitchFamily="34" charset="-128"/>
              </a:defRPr>
            </a:lvl2pPr>
            <a:lvl3pPr marL="1143000" indent="-228600" eaLnBrk="0" hangingPunct="0">
              <a:tabLst>
                <a:tab pos="635000" algn="l"/>
              </a:tabLst>
              <a:defRPr sz="2800">
                <a:solidFill>
                  <a:schemeClr val="tx1"/>
                </a:solidFill>
                <a:latin typeface="Helvetica" panose="020B0604020202020204" pitchFamily="34" charset="0"/>
                <a:ea typeface="MS PGothic" panose="020B0600070205080204" pitchFamily="34" charset="-128"/>
              </a:defRPr>
            </a:lvl3pPr>
            <a:lvl4pPr marL="1600200" indent="-228600" eaLnBrk="0" hangingPunct="0">
              <a:tabLst>
                <a:tab pos="635000" algn="l"/>
              </a:tabLst>
              <a:defRPr sz="2800">
                <a:solidFill>
                  <a:schemeClr val="tx1"/>
                </a:solidFill>
                <a:latin typeface="Helvetica" panose="020B0604020202020204" pitchFamily="34" charset="0"/>
                <a:ea typeface="MS PGothic" panose="020B0600070205080204" pitchFamily="34" charset="-128"/>
              </a:defRPr>
            </a:lvl4pPr>
            <a:lvl5pPr marL="2057400" indent="-228600" eaLnBrk="0" hangingPunct="0">
              <a:tabLst>
                <a:tab pos="635000" algn="l"/>
              </a:tabLst>
              <a:defRPr sz="28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tabLst>
                <a:tab pos="635000" algn="l"/>
              </a:tabLst>
              <a:defRPr sz="28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tabLst>
                <a:tab pos="635000" algn="l"/>
              </a:tabLst>
              <a:defRPr sz="28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tabLst>
                <a:tab pos="635000" algn="l"/>
              </a:tabLst>
              <a:defRPr sz="28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tabLst>
                <a:tab pos="635000" algn="l"/>
              </a:tabLst>
              <a:defRPr sz="2800">
                <a:solidFill>
                  <a:schemeClr val="tx1"/>
                </a:solidFill>
                <a:latin typeface="Helvetica" panose="020B0604020202020204" pitchFamily="34" charset="0"/>
                <a:ea typeface="MS PGothic" panose="020B0600070205080204" pitchFamily="34" charset="-128"/>
              </a:defRPr>
            </a:lvl9pPr>
          </a:lstStyle>
          <a:p>
            <a:pPr eaLnBrk="1" hangingPunct="1">
              <a:spcBef>
                <a:spcPct val="50000"/>
              </a:spcBef>
            </a:pPr>
            <a:r>
              <a:rPr lang="es-CO" altLang="es-CO" sz="4200" b="1" dirty="0" smtClean="0">
                <a:solidFill>
                  <a:srgbClr val="000000"/>
                </a:solidFill>
                <a:latin typeface="Arial" panose="020B0604020202020204" pitchFamily="34" charset="0"/>
                <a:cs typeface="Arial" panose="020B0604020202020204" pitchFamily="34" charset="0"/>
              </a:rPr>
              <a:t>CONCLUSIONES</a:t>
            </a:r>
          </a:p>
          <a:p>
            <a:pPr algn="just" eaLnBrk="1" hangingPunct="1">
              <a:spcBef>
                <a:spcPct val="50000"/>
              </a:spcBef>
            </a:pPr>
            <a:r>
              <a:rPr lang="es-CO" altLang="es-CO" sz="3200" dirty="0" smtClean="0">
                <a:solidFill>
                  <a:srgbClr val="000000"/>
                </a:solidFill>
                <a:latin typeface="Arial" panose="020B0604020202020204" pitchFamily="34" charset="0"/>
                <a:cs typeface="Arial" panose="020B0604020202020204" pitchFamily="34" charset="0"/>
              </a:rPr>
              <a:t>Aunque todavía es prematuro extraer conclusiones, podemos decir que el país ha asumido de manera amplia el estudio y uso de energías limpias pero, hasta ahora, en sitios donde no se tiene acceso a energías convencionales.  Todavía hay un largo camino por recorrer para aprovechar los grandes potenciales de Colombia, como son el viento, el agua de las mareas, la abundante agua que deterioramos cada día y la energía solar que nuestra posición geográfica privilegia.</a:t>
            </a:r>
          </a:p>
        </p:txBody>
      </p:sp>
      <p:sp>
        <p:nvSpPr>
          <p:cNvPr id="10" name="Text Box 14"/>
          <p:cNvSpPr txBox="1">
            <a:spLocks noChangeArrowheads="1"/>
          </p:cNvSpPr>
          <p:nvPr/>
        </p:nvSpPr>
        <p:spPr bwMode="auto">
          <a:xfrm>
            <a:off x="1898444" y="7344171"/>
            <a:ext cx="32805067" cy="2768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270304" tIns="270304" rIns="270304" bIns="270304" anchor="ctr">
            <a:spAutoFit/>
          </a:bodyPr>
          <a:lstStyle>
            <a:lvl1pPr eaLnBrk="0" hangingPunct="0">
              <a:defRPr sz="2800">
                <a:solidFill>
                  <a:schemeClr val="tx1"/>
                </a:solidFill>
                <a:latin typeface="Helvetica" panose="020B0604020202020204" pitchFamily="34" charset="0"/>
                <a:ea typeface="MS PGothic" panose="020B0600070205080204" pitchFamily="34" charset="-128"/>
              </a:defRPr>
            </a:lvl1pPr>
            <a:lvl2pPr marL="742950" indent="-285750" eaLnBrk="0" hangingPunct="0">
              <a:defRPr sz="2800">
                <a:solidFill>
                  <a:schemeClr val="tx1"/>
                </a:solidFill>
                <a:latin typeface="Helvetica" panose="020B0604020202020204" pitchFamily="34" charset="0"/>
                <a:ea typeface="MS PGothic" panose="020B0600070205080204" pitchFamily="34" charset="-128"/>
              </a:defRPr>
            </a:lvl2pPr>
            <a:lvl3pPr marL="1143000" indent="-228600" eaLnBrk="0" hangingPunct="0">
              <a:defRPr sz="2800">
                <a:solidFill>
                  <a:schemeClr val="tx1"/>
                </a:solidFill>
                <a:latin typeface="Helvetica" panose="020B0604020202020204" pitchFamily="34" charset="0"/>
                <a:ea typeface="MS PGothic" panose="020B0600070205080204" pitchFamily="34" charset="-128"/>
              </a:defRPr>
            </a:lvl3pPr>
            <a:lvl4pPr marL="1600200" indent="-228600" eaLnBrk="0" hangingPunct="0">
              <a:defRPr sz="2800">
                <a:solidFill>
                  <a:schemeClr val="tx1"/>
                </a:solidFill>
                <a:latin typeface="Helvetica" panose="020B0604020202020204" pitchFamily="34" charset="0"/>
                <a:ea typeface="MS PGothic" panose="020B0600070205080204" pitchFamily="34" charset="-128"/>
              </a:defRPr>
            </a:lvl4pPr>
            <a:lvl5pPr marL="2057400" indent="-228600" eaLnBrk="0" hangingPunct="0">
              <a:defRPr sz="28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9pPr>
          </a:lstStyle>
          <a:p>
            <a:pPr lvl="0" algn="ctr">
              <a:spcBef>
                <a:spcPct val="10000"/>
              </a:spcBef>
              <a:spcAft>
                <a:spcPts val="589"/>
              </a:spcAft>
              <a:tabLst>
                <a:tab pos="500063" algn="l"/>
              </a:tabLst>
            </a:pPr>
            <a:r>
              <a:rPr lang="es-CO" sz="3200" b="1" dirty="0" smtClean="0">
                <a:solidFill>
                  <a:prstClr val="black"/>
                </a:solidFill>
              </a:rPr>
              <a:t>Autores</a:t>
            </a:r>
            <a:r>
              <a:rPr lang="es-CO" sz="3200" b="1" dirty="0">
                <a:solidFill>
                  <a:prstClr val="black"/>
                </a:solidFill>
              </a:rPr>
              <a:t>: Mercedes Castillo (Docente Líder), </a:t>
            </a:r>
            <a:endParaRPr lang="es-CO" sz="3200" b="1" dirty="0" smtClean="0">
              <a:solidFill>
                <a:prstClr val="black"/>
              </a:solidFill>
            </a:endParaRPr>
          </a:p>
          <a:p>
            <a:pPr lvl="0" algn="ctr">
              <a:spcBef>
                <a:spcPct val="10000"/>
              </a:spcBef>
              <a:spcAft>
                <a:spcPts val="589"/>
              </a:spcAft>
              <a:tabLst>
                <a:tab pos="500063" algn="l"/>
              </a:tabLst>
            </a:pPr>
            <a:r>
              <a:rPr lang="es-CO" sz="3200" b="1" dirty="0" smtClean="0">
                <a:solidFill>
                  <a:prstClr val="black"/>
                </a:solidFill>
              </a:rPr>
              <a:t>Hortensia </a:t>
            </a:r>
            <a:r>
              <a:rPr lang="es-CO" sz="3200" b="1" dirty="0">
                <a:solidFill>
                  <a:prstClr val="black"/>
                </a:solidFill>
              </a:rPr>
              <a:t>Barón, Diana Luna, </a:t>
            </a:r>
            <a:r>
              <a:rPr lang="es-CO" sz="3200" b="1" dirty="0" err="1" smtClean="0">
                <a:solidFill>
                  <a:prstClr val="black"/>
                </a:solidFill>
              </a:rPr>
              <a:t>Leidy</a:t>
            </a:r>
            <a:r>
              <a:rPr lang="es-CO" sz="3200" b="1" dirty="0" smtClean="0">
                <a:solidFill>
                  <a:prstClr val="black"/>
                </a:solidFill>
              </a:rPr>
              <a:t> </a:t>
            </a:r>
            <a:r>
              <a:rPr lang="es-419" sz="3200" b="1" dirty="0" smtClean="0">
                <a:solidFill>
                  <a:prstClr val="black"/>
                </a:solidFill>
              </a:rPr>
              <a:t>Y. </a:t>
            </a:r>
            <a:r>
              <a:rPr lang="es-CO" sz="3200" b="1" dirty="0" smtClean="0">
                <a:solidFill>
                  <a:prstClr val="black"/>
                </a:solidFill>
              </a:rPr>
              <a:t>Vega</a:t>
            </a:r>
            <a:r>
              <a:rPr lang="es-CO" sz="3200" b="1" dirty="0">
                <a:solidFill>
                  <a:prstClr val="black"/>
                </a:solidFill>
              </a:rPr>
              <a:t>, </a:t>
            </a:r>
            <a:r>
              <a:rPr lang="es-CO" sz="3200" b="1" dirty="0" err="1">
                <a:solidFill>
                  <a:prstClr val="black"/>
                </a:solidFill>
              </a:rPr>
              <a:t>Clarena</a:t>
            </a:r>
            <a:r>
              <a:rPr lang="es-CO" sz="3200" b="1" dirty="0">
                <a:solidFill>
                  <a:prstClr val="black"/>
                </a:solidFill>
              </a:rPr>
              <a:t> Rincón, Danny </a:t>
            </a:r>
            <a:r>
              <a:rPr lang="es-CO" sz="3200" b="1" dirty="0" smtClean="0">
                <a:solidFill>
                  <a:prstClr val="black"/>
                </a:solidFill>
              </a:rPr>
              <a:t>Osma y </a:t>
            </a:r>
            <a:r>
              <a:rPr lang="es-CO" sz="3200" b="1" dirty="0">
                <a:solidFill>
                  <a:prstClr val="black"/>
                </a:solidFill>
              </a:rPr>
              <a:t>Alexandra  </a:t>
            </a:r>
            <a:r>
              <a:rPr lang="es-CO" sz="3200" b="1" dirty="0" smtClean="0">
                <a:solidFill>
                  <a:prstClr val="black"/>
                </a:solidFill>
              </a:rPr>
              <a:t>Turmequé (CAU Villavicencio). </a:t>
            </a:r>
            <a:r>
              <a:rPr lang="es-CO" sz="3200" b="1" dirty="0">
                <a:solidFill>
                  <a:prstClr val="black"/>
                </a:solidFill>
              </a:rPr>
              <a:t>Juan </a:t>
            </a:r>
            <a:r>
              <a:rPr lang="es-CO" sz="3200" b="1" dirty="0" smtClean="0">
                <a:solidFill>
                  <a:prstClr val="black"/>
                </a:solidFill>
              </a:rPr>
              <a:t>Londoño y Valentina  Serna (CAU Manizales)</a:t>
            </a:r>
            <a:endParaRPr lang="es-CO" sz="3200" b="1" dirty="0">
              <a:solidFill>
                <a:prstClr val="black"/>
              </a:solidFill>
            </a:endParaRPr>
          </a:p>
          <a:p>
            <a:pPr lvl="0" algn="ctr">
              <a:spcBef>
                <a:spcPct val="10000"/>
              </a:spcBef>
              <a:spcAft>
                <a:spcPts val="589"/>
              </a:spcAft>
              <a:tabLst>
                <a:tab pos="500063" algn="l"/>
              </a:tabLst>
            </a:pPr>
            <a:r>
              <a:rPr lang="es-CO" altLang="es-CO" sz="3200" b="1" dirty="0" smtClean="0">
                <a:solidFill>
                  <a:prstClr val="black"/>
                </a:solidFill>
              </a:rPr>
              <a:t>Universidad Santo Tomás VUAD - vientosolyagua@gmail.com</a:t>
            </a:r>
            <a:endParaRPr lang="es-CO" sz="3200" b="1" dirty="0" smtClean="0">
              <a:latin typeface="Arial" panose="020B0604020202020204" pitchFamily="34" charset="0"/>
              <a:cs typeface="Arial" panose="020B0604020202020204" pitchFamily="34" charset="0"/>
            </a:endParaRPr>
          </a:p>
        </p:txBody>
      </p:sp>
      <p:sp>
        <p:nvSpPr>
          <p:cNvPr id="11" name="Text Box 15"/>
          <p:cNvSpPr txBox="1">
            <a:spLocks noChangeArrowheads="1"/>
          </p:cNvSpPr>
          <p:nvPr/>
        </p:nvSpPr>
        <p:spPr bwMode="auto">
          <a:xfrm>
            <a:off x="1720275" y="40569253"/>
            <a:ext cx="32805066" cy="4068267"/>
          </a:xfrm>
          <a:prstGeom prst="rect">
            <a:avLst/>
          </a:prstGeom>
          <a:solidFill>
            <a:schemeClr val="bg1"/>
          </a:solidFill>
          <a:ln w="38100" cap="flat" cmpd="sng" algn="ctr">
            <a:solidFill>
              <a:srgbClr val="000000"/>
            </a:solidFill>
            <a:prstDash val="solid"/>
            <a:round/>
            <a:headEnd type="none" w="med" len="med"/>
            <a:tailEnd type="none" w="med" len="med"/>
          </a:ln>
        </p:spPr>
        <p:txBody>
          <a:bodyPr lIns="901012" tIns="450507" rIns="901012" bIns="901012" numCol="2" spcCol="802806"/>
          <a:lstStyle/>
          <a:p>
            <a:pPr marL="492734" indent="-492734">
              <a:spcBef>
                <a:spcPct val="50000"/>
              </a:spcBef>
              <a:defRPr/>
            </a:pPr>
            <a:r>
              <a:rPr lang="es-CO" sz="4200" b="1" dirty="0" smtClean="0">
                <a:solidFill>
                  <a:srgbClr val="000000"/>
                </a:solidFill>
                <a:latin typeface="Arial" panose="020B0604020202020204" pitchFamily="34" charset="0"/>
                <a:ea typeface="ＭＳ Ｐゴシック" pitchFamily="-111" charset="-128"/>
                <a:cs typeface="Arial" panose="020B0604020202020204" pitchFamily="34" charset="0"/>
              </a:rPr>
              <a:t>REFERENCIAS BIBLIOGRÁFICAS</a:t>
            </a:r>
            <a:endParaRPr lang="es-CO" sz="4200" dirty="0" smtClean="0">
              <a:latin typeface="Arial" panose="020B0604020202020204" pitchFamily="34" charset="0"/>
              <a:ea typeface="MS PGothic" panose="020B0600070205080204" pitchFamily="34" charset="-128"/>
              <a:cs typeface="Arial" panose="020B0604020202020204" pitchFamily="34" charset="0"/>
            </a:endParaRPr>
          </a:p>
          <a:p>
            <a:pPr marL="457200" indent="-457200">
              <a:spcBef>
                <a:spcPct val="10000"/>
              </a:spcBef>
              <a:buBlip>
                <a:blip r:embed="rId3"/>
              </a:buBlip>
              <a:tabLst>
                <a:tab pos="508000" algn="l"/>
              </a:tabLst>
            </a:pPr>
            <a:r>
              <a:rPr lang="es-CO" sz="3200" dirty="0" err="1">
                <a:latin typeface="Arial" panose="020B0604020202020204" pitchFamily="34" charset="0"/>
                <a:ea typeface="MS PGothic" panose="020B0600070205080204" pitchFamily="34" charset="-128"/>
                <a:cs typeface="Arial" panose="020B0604020202020204" pitchFamily="34" charset="0"/>
              </a:rPr>
              <a:t>Enerdata</a:t>
            </a:r>
            <a:r>
              <a:rPr lang="es-CO" sz="3200" dirty="0">
                <a:latin typeface="Arial" panose="020B0604020202020204" pitchFamily="34" charset="0"/>
                <a:ea typeface="MS PGothic" panose="020B0600070205080204" pitchFamily="34" charset="-128"/>
                <a:cs typeface="Arial" panose="020B0604020202020204" pitchFamily="34" charset="0"/>
              </a:rPr>
              <a:t> (varios). Colombia </a:t>
            </a:r>
            <a:r>
              <a:rPr lang="es-CO" sz="3200" dirty="0" err="1">
                <a:latin typeface="Arial" panose="020B0604020202020204" pitchFamily="34" charset="0"/>
                <a:ea typeface="MS PGothic" panose="020B0600070205080204" pitchFamily="34" charset="-128"/>
                <a:cs typeface="Arial" panose="020B0604020202020204" pitchFamily="34" charset="0"/>
              </a:rPr>
              <a:t>energy</a:t>
            </a:r>
            <a:r>
              <a:rPr lang="es-CO" sz="3200" dirty="0">
                <a:latin typeface="Arial" panose="020B0604020202020204" pitchFamily="34" charset="0"/>
                <a:ea typeface="MS PGothic" panose="020B0600070205080204" pitchFamily="34" charset="-128"/>
                <a:cs typeface="Arial" panose="020B0604020202020204" pitchFamily="34" charset="0"/>
              </a:rPr>
              <a:t> </a:t>
            </a:r>
            <a:r>
              <a:rPr lang="es-CO" sz="3200" dirty="0" err="1">
                <a:latin typeface="Arial" panose="020B0604020202020204" pitchFamily="34" charset="0"/>
                <a:ea typeface="MS PGothic" panose="020B0600070205080204" pitchFamily="34" charset="-128"/>
                <a:cs typeface="Arial" panose="020B0604020202020204" pitchFamily="34" charset="0"/>
              </a:rPr>
              <a:t>report</a:t>
            </a:r>
            <a:r>
              <a:rPr lang="es-CO" sz="3200" dirty="0">
                <a:latin typeface="Arial" panose="020B0604020202020204" pitchFamily="34" charset="0"/>
                <a:ea typeface="MS PGothic" panose="020B0600070205080204" pitchFamily="34" charset="-128"/>
                <a:cs typeface="Arial" panose="020B0604020202020204" pitchFamily="34" charset="0"/>
              </a:rPr>
              <a:t>. </a:t>
            </a:r>
            <a:r>
              <a:rPr lang="es-CO" sz="3200" dirty="0" err="1">
                <a:latin typeface="Arial" panose="020B0604020202020204" pitchFamily="34" charset="0"/>
                <a:ea typeface="MS PGothic" panose="020B0600070205080204" pitchFamily="34" charset="-128"/>
                <a:cs typeface="Arial" panose="020B0604020202020204" pitchFamily="34" charset="0"/>
              </a:rPr>
              <a:t>Grenoble</a:t>
            </a:r>
            <a:r>
              <a:rPr lang="es-CO" sz="3200" dirty="0">
                <a:latin typeface="Arial" panose="020B0604020202020204" pitchFamily="34" charset="0"/>
                <a:ea typeface="MS PGothic" panose="020B0600070205080204" pitchFamily="34" charset="-128"/>
                <a:cs typeface="Arial" panose="020B0604020202020204" pitchFamily="34" charset="0"/>
              </a:rPr>
              <a:t>, France</a:t>
            </a:r>
          </a:p>
          <a:p>
            <a:pPr marL="457200" indent="-457200">
              <a:spcBef>
                <a:spcPct val="10000"/>
              </a:spcBef>
              <a:buBlip>
                <a:blip r:embed="rId3"/>
              </a:buBlip>
              <a:tabLst>
                <a:tab pos="508000" algn="l"/>
              </a:tabLst>
            </a:pPr>
            <a:r>
              <a:rPr lang="es-CO" sz="3200" dirty="0">
                <a:latin typeface="Arial" panose="020B0604020202020204" pitchFamily="34" charset="0"/>
                <a:ea typeface="MS PGothic" panose="020B0600070205080204" pitchFamily="34" charset="-128"/>
                <a:cs typeface="Arial" panose="020B0604020202020204" pitchFamily="34" charset="0"/>
              </a:rPr>
              <a:t>Julio Mario </a:t>
            </a:r>
            <a:r>
              <a:rPr lang="es-CO" sz="3200" dirty="0" err="1">
                <a:latin typeface="Arial" panose="020B0604020202020204" pitchFamily="34" charset="0"/>
                <a:ea typeface="MS PGothic" panose="020B0600070205080204" pitchFamily="34" charset="-128"/>
                <a:cs typeface="Arial" panose="020B0604020202020204" pitchFamily="34" charset="0"/>
              </a:rPr>
              <a:t>Rodríguez</a:t>
            </a:r>
            <a:r>
              <a:rPr lang="es-CO" sz="3200" dirty="0">
                <a:latin typeface="Arial" panose="020B0604020202020204" pitchFamily="34" charset="0"/>
                <a:ea typeface="MS PGothic" panose="020B0600070205080204" pitchFamily="34" charset="-128"/>
                <a:cs typeface="Arial" panose="020B0604020202020204" pitchFamily="34" charset="0"/>
              </a:rPr>
              <a:t> (1998). </a:t>
            </a:r>
            <a:r>
              <a:rPr lang="es-CO" sz="3200" dirty="0" err="1">
                <a:latin typeface="Arial" panose="020B0604020202020204" pitchFamily="34" charset="0"/>
                <a:ea typeface="MS PGothic" panose="020B0600070205080204" pitchFamily="34" charset="-128"/>
                <a:cs typeface="Arial" panose="020B0604020202020204" pitchFamily="34" charset="0"/>
              </a:rPr>
              <a:t>Energía</a:t>
            </a:r>
            <a:r>
              <a:rPr lang="es-CO" sz="3200" dirty="0">
                <a:latin typeface="Arial" panose="020B0604020202020204" pitchFamily="34" charset="0"/>
                <a:ea typeface="MS PGothic" panose="020B0600070205080204" pitchFamily="34" charset="-128"/>
                <a:cs typeface="Arial" panose="020B0604020202020204" pitchFamily="34" charset="0"/>
              </a:rPr>
              <a:t>: sus perspectivas, conversión y utilización en Colombia. Universidad Nacional de Colombia.</a:t>
            </a:r>
          </a:p>
          <a:p>
            <a:pPr marL="457200" indent="-457200">
              <a:spcBef>
                <a:spcPct val="10000"/>
              </a:spcBef>
              <a:buBlip>
                <a:blip r:embed="rId3"/>
              </a:buBlip>
              <a:tabLst>
                <a:tab pos="508000" algn="l"/>
              </a:tabLst>
            </a:pPr>
            <a:r>
              <a:rPr lang="es-CO" sz="3200" dirty="0" err="1">
                <a:latin typeface="Arial" panose="020B0604020202020204" pitchFamily="34" charset="0"/>
                <a:ea typeface="MS PGothic" panose="020B0600070205080204" pitchFamily="34" charset="-128"/>
                <a:cs typeface="Arial" panose="020B0604020202020204" pitchFamily="34" charset="0"/>
              </a:rPr>
              <a:t>Pérez</a:t>
            </a:r>
            <a:r>
              <a:rPr lang="es-CO" sz="3200" dirty="0">
                <a:latin typeface="Arial" panose="020B0604020202020204" pitchFamily="34" charset="0"/>
                <a:ea typeface="MS PGothic" panose="020B0600070205080204" pitchFamily="34" charset="-128"/>
                <a:cs typeface="Arial" panose="020B0604020202020204" pitchFamily="34" charset="0"/>
              </a:rPr>
              <a:t> Bedoya, </a:t>
            </a:r>
            <a:r>
              <a:rPr lang="es-CO" sz="3200" dirty="0" err="1">
                <a:latin typeface="Arial" panose="020B0604020202020204" pitchFamily="34" charset="0"/>
                <a:ea typeface="MS PGothic" panose="020B0600070205080204" pitchFamily="34" charset="-128"/>
                <a:cs typeface="Arial" panose="020B0604020202020204" pitchFamily="34" charset="0"/>
              </a:rPr>
              <a:t>Edigson</a:t>
            </a:r>
            <a:r>
              <a:rPr lang="es-CO" sz="3200" dirty="0">
                <a:latin typeface="Arial" panose="020B0604020202020204" pitchFamily="34" charset="0"/>
                <a:ea typeface="MS PGothic" panose="020B0600070205080204" pitchFamily="34" charset="-128"/>
                <a:cs typeface="Arial" panose="020B0604020202020204" pitchFamily="34" charset="0"/>
              </a:rPr>
              <a:t> y  Osorio, Jaime (). </a:t>
            </a:r>
            <a:r>
              <a:rPr lang="es-CO" sz="3200" dirty="0" err="1">
                <a:latin typeface="Arial" panose="020B0604020202020204" pitchFamily="34" charset="0"/>
                <a:ea typeface="MS PGothic" panose="020B0600070205080204" pitchFamily="34" charset="-128"/>
                <a:cs typeface="Arial" panose="020B0604020202020204" pitchFamily="34" charset="0"/>
              </a:rPr>
              <a:t>Energía</a:t>
            </a:r>
            <a:r>
              <a:rPr lang="es-CO" sz="3200" dirty="0">
                <a:latin typeface="Arial" panose="020B0604020202020204" pitchFamily="34" charset="0"/>
                <a:ea typeface="MS PGothic" panose="020B0600070205080204" pitchFamily="34" charset="-128"/>
                <a:cs typeface="Arial" panose="020B0604020202020204" pitchFamily="34" charset="0"/>
              </a:rPr>
              <a:t>, pobreza y deterioro ecológico en Colombia: </a:t>
            </a:r>
            <a:r>
              <a:rPr lang="es-CO" sz="3200" dirty="0" err="1">
                <a:latin typeface="Arial" panose="020B0604020202020204" pitchFamily="34" charset="0"/>
                <a:ea typeface="MS PGothic" panose="020B0600070205080204" pitchFamily="34" charset="-128"/>
                <a:cs typeface="Arial" panose="020B0604020202020204" pitchFamily="34" charset="0"/>
              </a:rPr>
              <a:t>introducción</a:t>
            </a:r>
            <a:r>
              <a:rPr lang="es-CO" sz="3200" dirty="0">
                <a:latin typeface="Arial" panose="020B0604020202020204" pitchFamily="34" charset="0"/>
                <a:ea typeface="MS PGothic" panose="020B0600070205080204" pitchFamily="34" charset="-128"/>
                <a:cs typeface="Arial" panose="020B0604020202020204" pitchFamily="34" charset="0"/>
              </a:rPr>
              <a:t> a las </a:t>
            </a:r>
            <a:r>
              <a:rPr lang="es-CO" sz="3200" dirty="0" err="1">
                <a:latin typeface="Arial" panose="020B0604020202020204" pitchFamily="34" charset="0"/>
                <a:ea typeface="MS PGothic" panose="020B0600070205080204" pitchFamily="34" charset="-128"/>
                <a:cs typeface="Arial" panose="020B0604020202020204" pitchFamily="34" charset="0"/>
              </a:rPr>
              <a:t>energías</a:t>
            </a:r>
            <a:r>
              <a:rPr lang="es-CO" sz="3200" dirty="0">
                <a:latin typeface="Arial" panose="020B0604020202020204" pitchFamily="34" charset="0"/>
                <a:ea typeface="MS PGothic" panose="020B0600070205080204" pitchFamily="34" charset="-128"/>
                <a:cs typeface="Arial" panose="020B0604020202020204" pitchFamily="34" charset="0"/>
              </a:rPr>
              <a:t> alternativas</a:t>
            </a:r>
          </a:p>
          <a:p>
            <a:pPr marL="457200" indent="-457200">
              <a:spcBef>
                <a:spcPct val="10000"/>
              </a:spcBef>
              <a:buBlip>
                <a:blip r:embed="rId3"/>
              </a:buBlip>
              <a:tabLst>
                <a:tab pos="508000" algn="l"/>
              </a:tabLst>
            </a:pPr>
            <a:r>
              <a:rPr lang="es-CO" sz="3200" dirty="0">
                <a:latin typeface="Arial" panose="020B0604020202020204" pitchFamily="34" charset="0"/>
                <a:ea typeface="MS PGothic" panose="020B0600070205080204" pitchFamily="34" charset="-128"/>
                <a:cs typeface="Arial" panose="020B0604020202020204" pitchFamily="34" charset="0"/>
              </a:rPr>
              <a:t>https://www.renovablesverdes.com/category/biomasa/</a:t>
            </a:r>
          </a:p>
          <a:p>
            <a:pPr marL="457200" indent="-457200">
              <a:spcBef>
                <a:spcPct val="10000"/>
              </a:spcBef>
              <a:buBlip>
                <a:blip r:embed="rId3"/>
              </a:buBlip>
              <a:tabLst>
                <a:tab pos="508000" algn="l"/>
              </a:tabLst>
            </a:pPr>
            <a:r>
              <a:rPr lang="es-CO" sz="3200" dirty="0">
                <a:latin typeface="Arial" panose="020B0604020202020204" pitchFamily="34" charset="0"/>
                <a:ea typeface="MS PGothic" panose="020B0600070205080204" pitchFamily="34" charset="-128"/>
                <a:cs typeface="Arial" panose="020B0604020202020204" pitchFamily="34" charset="0"/>
              </a:rPr>
              <a:t>http://www.ehowenespanol.com/impactos-sociales-economicos-ambientales-sistemas-energias-renovables-info_196129/)</a:t>
            </a:r>
          </a:p>
        </p:txBody>
      </p:sp>
      <p:sp>
        <p:nvSpPr>
          <p:cNvPr id="12" name="Text Box 70"/>
          <p:cNvSpPr txBox="1">
            <a:spLocks noChangeArrowheads="1"/>
          </p:cNvSpPr>
          <p:nvPr/>
        </p:nvSpPr>
        <p:spPr bwMode="auto">
          <a:xfrm>
            <a:off x="24131914" y="18930508"/>
            <a:ext cx="10571597" cy="20858407"/>
          </a:xfrm>
          <a:prstGeom prst="rect">
            <a:avLst/>
          </a:prstGeom>
          <a:solidFill>
            <a:schemeClr val="bg1"/>
          </a:solidFill>
          <a:ln w="38100">
            <a:solidFill>
              <a:srgbClr val="000000"/>
            </a:solidFill>
            <a:round/>
            <a:headEnd/>
            <a:tailEnd/>
          </a:ln>
        </p:spPr>
        <p:txBody>
          <a:bodyPr lIns="901012" tIns="450507" rIns="901012" bIns="901012"/>
          <a:lstStyle>
            <a:lvl1pPr eaLnBrk="0" hangingPunct="0">
              <a:defRPr sz="2800">
                <a:solidFill>
                  <a:schemeClr val="tx1"/>
                </a:solidFill>
                <a:latin typeface="Helvetica" panose="020B0604020202020204" pitchFamily="34" charset="0"/>
                <a:ea typeface="MS PGothic" panose="020B0600070205080204" pitchFamily="34" charset="-128"/>
              </a:defRPr>
            </a:lvl1pPr>
            <a:lvl2pPr marL="742950" indent="-285750" eaLnBrk="0" hangingPunct="0">
              <a:defRPr sz="2800">
                <a:solidFill>
                  <a:schemeClr val="tx1"/>
                </a:solidFill>
                <a:latin typeface="Helvetica" panose="020B0604020202020204" pitchFamily="34" charset="0"/>
                <a:ea typeface="MS PGothic" panose="020B0600070205080204" pitchFamily="34" charset="-128"/>
              </a:defRPr>
            </a:lvl2pPr>
            <a:lvl3pPr marL="1143000" indent="-228600" eaLnBrk="0" hangingPunct="0">
              <a:defRPr sz="2800">
                <a:solidFill>
                  <a:schemeClr val="tx1"/>
                </a:solidFill>
                <a:latin typeface="Helvetica" panose="020B0604020202020204" pitchFamily="34" charset="0"/>
                <a:ea typeface="MS PGothic" panose="020B0600070205080204" pitchFamily="34" charset="-128"/>
              </a:defRPr>
            </a:lvl3pPr>
            <a:lvl4pPr marL="1600200" indent="-228600" eaLnBrk="0" hangingPunct="0">
              <a:defRPr sz="2800">
                <a:solidFill>
                  <a:schemeClr val="tx1"/>
                </a:solidFill>
                <a:latin typeface="Helvetica" panose="020B0604020202020204" pitchFamily="34" charset="0"/>
                <a:ea typeface="MS PGothic" panose="020B0600070205080204" pitchFamily="34" charset="-128"/>
              </a:defRPr>
            </a:lvl4pPr>
            <a:lvl5pPr marL="2057400" indent="-228600" eaLnBrk="0" hangingPunct="0">
              <a:defRPr sz="28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9pPr>
          </a:lstStyle>
          <a:p>
            <a:pPr algn="just" eaLnBrk="1" hangingPunct="1"/>
            <a:endParaRPr lang="es-CO" altLang="es-CO" sz="4200" dirty="0">
              <a:latin typeface="Arial" panose="020B0604020202020204" pitchFamily="34" charset="0"/>
              <a:cs typeface="Arial" panose="020B0604020202020204" pitchFamily="34" charset="0"/>
            </a:endParaRPr>
          </a:p>
        </p:txBody>
      </p:sp>
      <p:sp>
        <p:nvSpPr>
          <p:cNvPr id="13" name="Rectangle 180"/>
          <p:cNvSpPr>
            <a:spLocks noChangeArrowheads="1"/>
          </p:cNvSpPr>
          <p:nvPr/>
        </p:nvSpPr>
        <p:spPr bwMode="auto">
          <a:xfrm>
            <a:off x="1720276" y="6300457"/>
            <a:ext cx="32805066" cy="1014310"/>
          </a:xfrm>
          <a:prstGeom prst="rect">
            <a:avLst/>
          </a:prstGeo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dk1"/>
          </a:lnRef>
          <a:fillRef idx="1">
            <a:schemeClr val="lt1"/>
          </a:fillRef>
          <a:effectRef idx="0">
            <a:schemeClr val="dk1"/>
          </a:effectRef>
          <a:fontRef idx="minor">
            <a:schemeClr val="dk1"/>
          </a:fontRef>
        </p:style>
        <p:txBody>
          <a:bodyPr wrap="square" lIns="90101" tIns="45050" rIns="90101" bIns="45050" anchor="ctr">
            <a:spAutoFit/>
          </a:bodyPr>
          <a:lstStyle/>
          <a:p>
            <a:pPr lvl="0" algn="ctr">
              <a:spcBef>
                <a:spcPct val="10000"/>
              </a:spcBef>
              <a:spcAft>
                <a:spcPts val="589"/>
              </a:spcAft>
              <a:tabLst>
                <a:tab pos="500063" algn="l"/>
              </a:tabLst>
            </a:pPr>
            <a:r>
              <a:rPr lang="es-CO" sz="6000" b="1" dirty="0">
                <a:ln>
                  <a:solidFill>
                    <a:schemeClr val="bg1"/>
                  </a:solidFill>
                </a:ln>
                <a:latin typeface="Arial" panose="020B0604020202020204" pitchFamily="34" charset="0"/>
                <a:ea typeface="ＭＳ Ｐゴシック" charset="0"/>
                <a:cs typeface="Arial" panose="020B0604020202020204" pitchFamily="34" charset="0"/>
              </a:rPr>
              <a:t> </a:t>
            </a:r>
            <a:r>
              <a:rPr lang="es-CO" sz="6000" b="1" dirty="0" smtClean="0">
                <a:ln>
                  <a:solidFill>
                    <a:schemeClr val="bg1"/>
                  </a:solidFill>
                </a:ln>
                <a:latin typeface="Arial" panose="020B0604020202020204" pitchFamily="34" charset="0"/>
                <a:ea typeface="ＭＳ Ｐゴシック" charset="0"/>
                <a:cs typeface="Arial" panose="020B0604020202020204" pitchFamily="34" charset="0"/>
              </a:rPr>
              <a:t>ESTADO DE LA CUESTIÓN DE LAS ENERGÍAS RENOVABLES EN COLOMBIA</a:t>
            </a:r>
            <a:endParaRPr lang="es-CO" sz="6000" b="1" dirty="0">
              <a:ln>
                <a:solidFill>
                  <a:schemeClr val="bg1"/>
                </a:solidFill>
              </a:ln>
              <a:latin typeface="Arial" panose="020B0604020202020204" pitchFamily="34" charset="0"/>
              <a:ea typeface="ＭＳ Ｐゴシック" charset="0"/>
              <a:cs typeface="Arial" panose="020B0604020202020204" pitchFamily="34" charset="0"/>
            </a:endParaRPr>
          </a:p>
        </p:txBody>
      </p:sp>
      <p:sp>
        <p:nvSpPr>
          <p:cNvPr id="14" name="Oval 6"/>
          <p:cNvSpPr/>
          <p:nvPr/>
        </p:nvSpPr>
        <p:spPr>
          <a:xfrm>
            <a:off x="5412184" y="40136307"/>
            <a:ext cx="356339" cy="324269"/>
          </a:xfrm>
          <a:prstGeom prst="ellipse">
            <a:avLst/>
          </a:prstGeom>
          <a:solidFill>
            <a:srgbClr val="92D05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s-CO" sz="4200" dirty="0">
              <a:latin typeface="Arial" panose="020B0604020202020204" pitchFamily="34" charset="0"/>
              <a:cs typeface="Arial" panose="020B0604020202020204" pitchFamily="34" charset="0"/>
            </a:endParaRPr>
          </a:p>
        </p:txBody>
      </p:sp>
      <p:sp>
        <p:nvSpPr>
          <p:cNvPr id="15" name="Oval 16"/>
          <p:cNvSpPr/>
          <p:nvPr/>
        </p:nvSpPr>
        <p:spPr>
          <a:xfrm>
            <a:off x="8544407" y="40136307"/>
            <a:ext cx="356339" cy="324269"/>
          </a:xfrm>
          <a:prstGeom prst="ellipse">
            <a:avLst/>
          </a:prstGeom>
          <a:solidFill>
            <a:schemeClr val="bg2">
              <a:lumMod val="50000"/>
              <a:lumOff val="50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s-CO" sz="4200" dirty="0">
              <a:latin typeface="Arial" panose="020B0604020202020204" pitchFamily="34" charset="0"/>
              <a:cs typeface="Arial" panose="020B0604020202020204" pitchFamily="34" charset="0"/>
            </a:endParaRPr>
          </a:p>
        </p:txBody>
      </p:sp>
      <p:sp>
        <p:nvSpPr>
          <p:cNvPr id="16" name="Oval 17"/>
          <p:cNvSpPr/>
          <p:nvPr/>
        </p:nvSpPr>
        <p:spPr>
          <a:xfrm>
            <a:off x="11678413" y="40136307"/>
            <a:ext cx="356339" cy="324269"/>
          </a:xfrm>
          <a:prstGeom prst="ellipse">
            <a:avLst/>
          </a:prstGeom>
          <a:solidFill>
            <a:srgbClr val="92D05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s-CO" sz="4200" dirty="0">
              <a:latin typeface="Arial" panose="020B0604020202020204" pitchFamily="34" charset="0"/>
              <a:cs typeface="Arial" panose="020B0604020202020204" pitchFamily="34" charset="0"/>
            </a:endParaRPr>
          </a:p>
        </p:txBody>
      </p:sp>
      <p:sp>
        <p:nvSpPr>
          <p:cNvPr id="17" name="Oval 18"/>
          <p:cNvSpPr/>
          <p:nvPr/>
        </p:nvSpPr>
        <p:spPr>
          <a:xfrm>
            <a:off x="14812417" y="40136307"/>
            <a:ext cx="356339" cy="324269"/>
          </a:xfrm>
          <a:prstGeom prst="ellipse">
            <a:avLst/>
          </a:prstGeom>
          <a:solidFill>
            <a:schemeClr val="bg2">
              <a:lumMod val="50000"/>
              <a:lumOff val="50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s-CO" sz="4200" dirty="0">
              <a:latin typeface="Arial" panose="020B0604020202020204" pitchFamily="34" charset="0"/>
              <a:cs typeface="Arial" panose="020B0604020202020204" pitchFamily="34" charset="0"/>
            </a:endParaRPr>
          </a:p>
        </p:txBody>
      </p:sp>
      <p:sp>
        <p:nvSpPr>
          <p:cNvPr id="18" name="Oval 19"/>
          <p:cNvSpPr/>
          <p:nvPr/>
        </p:nvSpPr>
        <p:spPr>
          <a:xfrm>
            <a:off x="17944640" y="40136307"/>
            <a:ext cx="356339" cy="324269"/>
          </a:xfrm>
          <a:prstGeom prst="ellipse">
            <a:avLst/>
          </a:prstGeom>
          <a:solidFill>
            <a:schemeClr val="accent2">
              <a:lumMod val="60000"/>
              <a:lumOff val="40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s-CO" sz="4200" b="1" dirty="0">
              <a:ln w="22225">
                <a:solidFill>
                  <a:schemeClr val="accent2"/>
                </a:solidFill>
                <a:prstDash val="solid"/>
              </a:ln>
              <a:solidFill>
                <a:schemeClr val="accent2">
                  <a:lumMod val="40000"/>
                  <a:lumOff val="60000"/>
                </a:schemeClr>
              </a:solidFill>
              <a:latin typeface="Arial" panose="020B0604020202020204" pitchFamily="34" charset="0"/>
              <a:cs typeface="Arial" panose="020B0604020202020204" pitchFamily="34" charset="0"/>
            </a:endParaRPr>
          </a:p>
        </p:txBody>
      </p:sp>
      <p:sp>
        <p:nvSpPr>
          <p:cNvPr id="19" name="Oval 20"/>
          <p:cNvSpPr/>
          <p:nvPr/>
        </p:nvSpPr>
        <p:spPr>
          <a:xfrm>
            <a:off x="21078645" y="40136307"/>
            <a:ext cx="356339" cy="324269"/>
          </a:xfrm>
          <a:prstGeom prst="ellipse">
            <a:avLst/>
          </a:prstGeom>
          <a:solidFill>
            <a:schemeClr val="bg2">
              <a:lumMod val="50000"/>
              <a:lumOff val="50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s-CO" sz="4200" dirty="0">
              <a:latin typeface="Arial" panose="020B0604020202020204" pitchFamily="34" charset="0"/>
              <a:cs typeface="Arial" panose="020B0604020202020204" pitchFamily="34" charset="0"/>
            </a:endParaRPr>
          </a:p>
        </p:txBody>
      </p:sp>
      <p:sp>
        <p:nvSpPr>
          <p:cNvPr id="20" name="Oval 21"/>
          <p:cNvSpPr/>
          <p:nvPr/>
        </p:nvSpPr>
        <p:spPr>
          <a:xfrm>
            <a:off x="24210868" y="40136307"/>
            <a:ext cx="356339" cy="324269"/>
          </a:xfrm>
          <a:prstGeom prst="ellipse">
            <a:avLst/>
          </a:prstGeom>
          <a:solidFill>
            <a:srgbClr val="92D05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s-CO" sz="4200" dirty="0">
              <a:latin typeface="Arial" panose="020B0604020202020204" pitchFamily="34" charset="0"/>
              <a:cs typeface="Arial" panose="020B0604020202020204" pitchFamily="34" charset="0"/>
            </a:endParaRPr>
          </a:p>
        </p:txBody>
      </p:sp>
      <p:sp>
        <p:nvSpPr>
          <p:cNvPr id="21" name="Oval 22"/>
          <p:cNvSpPr/>
          <p:nvPr/>
        </p:nvSpPr>
        <p:spPr>
          <a:xfrm>
            <a:off x="27344872" y="40136307"/>
            <a:ext cx="356339" cy="324269"/>
          </a:xfrm>
          <a:prstGeom prst="ellipse">
            <a:avLst/>
          </a:prstGeom>
          <a:solidFill>
            <a:schemeClr val="bg2">
              <a:lumMod val="50000"/>
              <a:lumOff val="50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s-CO" sz="4200" dirty="0">
              <a:latin typeface="Arial" panose="020B0604020202020204" pitchFamily="34" charset="0"/>
              <a:cs typeface="Arial" panose="020B0604020202020204" pitchFamily="34" charset="0"/>
            </a:endParaRPr>
          </a:p>
        </p:txBody>
      </p:sp>
      <p:sp>
        <p:nvSpPr>
          <p:cNvPr id="22" name="Oval 23"/>
          <p:cNvSpPr/>
          <p:nvPr/>
        </p:nvSpPr>
        <p:spPr>
          <a:xfrm>
            <a:off x="30477095" y="40136307"/>
            <a:ext cx="356339" cy="324269"/>
          </a:xfrm>
          <a:prstGeom prst="ellipse">
            <a:avLst/>
          </a:prstGeom>
          <a:solidFill>
            <a:srgbClr val="92D05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s-CO" sz="4200" dirty="0">
              <a:latin typeface="Arial" panose="020B0604020202020204" pitchFamily="34" charset="0"/>
              <a:cs typeface="Arial" panose="020B0604020202020204" pitchFamily="34" charset="0"/>
            </a:endParaRPr>
          </a:p>
        </p:txBody>
      </p:sp>
      <p:sp>
        <p:nvSpPr>
          <p:cNvPr id="23" name="Rectangle 180"/>
          <p:cNvSpPr>
            <a:spLocks noChangeArrowheads="1"/>
          </p:cNvSpPr>
          <p:nvPr/>
        </p:nvSpPr>
        <p:spPr bwMode="auto">
          <a:xfrm>
            <a:off x="1720275" y="3934495"/>
            <a:ext cx="32805067" cy="1999195"/>
          </a:xfrm>
          <a:prstGeom prst="rect">
            <a:avLst/>
          </a:prstGeo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dk1"/>
          </a:lnRef>
          <a:fillRef idx="1">
            <a:schemeClr val="lt1"/>
          </a:fillRef>
          <a:effectRef idx="0">
            <a:schemeClr val="dk1"/>
          </a:effectRef>
          <a:fontRef idx="minor">
            <a:schemeClr val="dk1"/>
          </a:fontRef>
        </p:style>
        <p:txBody>
          <a:bodyPr lIns="90101" tIns="45050" rIns="90101" bIns="45050" anchor="ctr">
            <a:spAutoFit/>
          </a:bodyPr>
          <a:lstStyle/>
          <a:p>
            <a:pPr algn="ctr">
              <a:defRPr/>
            </a:pPr>
            <a:r>
              <a:rPr lang="es-CO" sz="8000" b="1" dirty="0" smtClean="0">
                <a:ln>
                  <a:solidFill>
                    <a:schemeClr val="bg1"/>
                  </a:solidFill>
                </a:ln>
                <a:latin typeface="Arial" panose="020B0604020202020204" pitchFamily="34" charset="0"/>
                <a:ea typeface="ＭＳ Ｐゴシック" charset="0"/>
                <a:cs typeface="Arial" panose="020B0604020202020204" pitchFamily="34" charset="0"/>
              </a:rPr>
              <a:t>XI ENCUENTRO INTERNACIONAL AMBIENTAL</a:t>
            </a:r>
          </a:p>
          <a:p>
            <a:pPr algn="ctr">
              <a:defRPr/>
            </a:pPr>
            <a:r>
              <a:rPr lang="es-CO" sz="4400" b="1" dirty="0" smtClean="0">
                <a:ln>
                  <a:solidFill>
                    <a:schemeClr val="bg1"/>
                  </a:solidFill>
                </a:ln>
                <a:solidFill>
                  <a:schemeClr val="tx1"/>
                </a:solidFill>
                <a:latin typeface="Arial" panose="020B0604020202020204" pitchFamily="34" charset="0"/>
                <a:ea typeface="ＭＳ Ｐゴシック" charset="0"/>
                <a:cs typeface="Arial" panose="020B0604020202020204" pitchFamily="34" charset="0"/>
              </a:rPr>
              <a:t>Bogotá D.C., 10 de junio de 2017</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5969" y="21135358"/>
            <a:ext cx="8765931" cy="4384403"/>
          </a:xfrm>
          <a:prstGeom prst="rect">
            <a:avLst/>
          </a:prstGeom>
          <a:ln w="9525">
            <a:solidFill>
              <a:srgbClr val="0070C0"/>
            </a:solidFill>
            <a:miter lim="800000"/>
            <a:headEnd/>
            <a:tailEnd/>
          </a:ln>
          <a:effectLst>
            <a:outerShdw blurRad="57150" dist="50800" dir="2700000" algn="tl" rotWithShape="0">
              <a:srgbClr val="000000">
                <a:alpha val="40000"/>
              </a:srgbClr>
            </a:outerShdw>
          </a:effectLst>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912288">
            <a:off x="13698219" y="25557756"/>
            <a:ext cx="9197672" cy="686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magen 3"/>
          <p:cNvPicPr>
            <a:picLocks noChangeAspect="1"/>
          </p:cNvPicPr>
          <p:nvPr/>
        </p:nvPicPr>
        <p:blipFill rotWithShape="1">
          <a:blip r:embed="rId6">
            <a:extLst>
              <a:ext uri="{28A0092B-C50C-407E-A947-70E740481C1C}">
                <a14:useLocalDpi xmlns:a14="http://schemas.microsoft.com/office/drawing/2010/main" val="0"/>
              </a:ext>
            </a:extLst>
          </a:blip>
          <a:srcRect l="10837" t="1295" r="9900"/>
          <a:stretch/>
        </p:blipFill>
        <p:spPr>
          <a:xfrm>
            <a:off x="24281447" y="29310277"/>
            <a:ext cx="10127882" cy="9870874"/>
          </a:xfrm>
          <a:prstGeom prst="rect">
            <a:avLst/>
          </a:prstGeom>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779622">
            <a:off x="13669246" y="32328800"/>
            <a:ext cx="9151621" cy="723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281448" y="19250229"/>
            <a:ext cx="10243894" cy="9740327"/>
          </a:xfrm>
          <a:prstGeom prst="rect">
            <a:avLst/>
          </a:prstGeom>
          <a:ln w="3175" cap="sq">
            <a:solidFill>
              <a:srgbClr val="0070C0"/>
            </a:solidFill>
            <a:miter lim="800000"/>
          </a:ln>
          <a:effectLst>
            <a:outerShdw blurRad="57150" dist="50800" dir="2700000" algn="tl" rotWithShape="0">
              <a:srgbClr val="000000">
                <a:alpha val="40000"/>
              </a:srgbClr>
            </a:outerShdw>
          </a:effectLst>
        </p:spPr>
      </p:pic>
      <p:sp>
        <p:nvSpPr>
          <p:cNvPr id="26" name="CuadroTexto 25"/>
          <p:cNvSpPr txBox="1"/>
          <p:nvPr/>
        </p:nvSpPr>
        <p:spPr>
          <a:xfrm>
            <a:off x="2625969" y="24908674"/>
            <a:ext cx="28692231" cy="3359702"/>
          </a:xfrm>
          <a:prstGeom prst="rect">
            <a:avLst/>
          </a:prstGeom>
          <a:noFill/>
        </p:spPr>
        <p:txBody>
          <a:bodyPr wrap="square" rtlCol="0">
            <a:spAutoFit/>
          </a:bodyPr>
          <a:lstStyle/>
          <a:p>
            <a:pPr>
              <a:spcBef>
                <a:spcPct val="10000"/>
              </a:spcBef>
            </a:pPr>
            <a:endParaRPr lang="es-CO" altLang="ja-JP" sz="2000" dirty="0" smtClean="0">
              <a:latin typeface="Arial" panose="020B0604020202020204" pitchFamily="34" charset="0"/>
              <a:cs typeface="Arial" panose="020B0604020202020204" pitchFamily="34" charset="0"/>
            </a:endParaRPr>
          </a:p>
          <a:p>
            <a:pPr>
              <a:spcBef>
                <a:spcPct val="10000"/>
              </a:spcBef>
            </a:pPr>
            <a:endParaRPr lang="es-CO" altLang="ja-JP" sz="2000" dirty="0">
              <a:latin typeface="Arial" panose="020B0604020202020204" pitchFamily="34" charset="0"/>
              <a:cs typeface="Arial" panose="020B0604020202020204" pitchFamily="34" charset="0"/>
            </a:endParaRPr>
          </a:p>
          <a:p>
            <a:pPr>
              <a:spcBef>
                <a:spcPct val="10000"/>
              </a:spcBef>
            </a:pPr>
            <a:endParaRPr lang="es-CO" altLang="ja-JP" sz="2000" dirty="0" smtClean="0">
              <a:latin typeface="Arial" panose="020B0604020202020204" pitchFamily="34" charset="0"/>
              <a:cs typeface="Arial" panose="020B0604020202020204" pitchFamily="34" charset="0"/>
            </a:endParaRPr>
          </a:p>
          <a:p>
            <a:pPr>
              <a:spcBef>
                <a:spcPct val="10000"/>
              </a:spcBef>
            </a:pPr>
            <a:r>
              <a:rPr lang="es-CO" altLang="ja-JP" sz="2000" dirty="0" smtClean="0">
                <a:latin typeface="Arial" panose="020B0604020202020204" pitchFamily="34" charset="0"/>
                <a:cs typeface="Arial" panose="020B0604020202020204" pitchFamily="34" charset="0"/>
              </a:rPr>
              <a:t>Imagen</a:t>
            </a:r>
            <a:r>
              <a:rPr lang="es-CO" altLang="ja-JP" sz="2000" dirty="0" smtClean="0">
                <a:latin typeface="Arial" panose="020B0604020202020204" pitchFamily="34" charset="0"/>
                <a:cs typeface="Arial" panose="020B0604020202020204" pitchFamily="34" charset="0"/>
              </a:rPr>
              <a:t>:</a:t>
            </a:r>
            <a:r>
              <a:rPr lang="es-419" altLang="ja-JP" sz="2000" dirty="0" smtClean="0">
                <a:latin typeface="Arial" panose="020B0604020202020204" pitchFamily="34" charset="0"/>
                <a:cs typeface="Arial" panose="020B0604020202020204" pitchFamily="34" charset="0"/>
              </a:rPr>
              <a:t> </a:t>
            </a:r>
            <a:r>
              <a:rPr lang="es-CO" altLang="ja-JP" sz="2000" dirty="0" smtClean="0">
                <a:latin typeface="Arial" panose="020B0604020202020204" pitchFamily="34" charset="0"/>
                <a:cs typeface="Arial" panose="020B0604020202020204" pitchFamily="34" charset="0"/>
              </a:rPr>
              <a:t>Parque eólico</a:t>
            </a:r>
            <a:r>
              <a:rPr lang="es-419" altLang="ja-JP" sz="2000" dirty="0" smtClean="0">
                <a:latin typeface="Arial" panose="020B0604020202020204" pitchFamily="34" charset="0"/>
                <a:cs typeface="Arial" panose="020B0604020202020204" pitchFamily="34" charset="0"/>
              </a:rPr>
              <a:t> </a:t>
            </a:r>
            <a:r>
              <a:rPr lang="es-CO" altLang="ja-JP" sz="2000" dirty="0" err="1" smtClean="0">
                <a:latin typeface="Arial" panose="020B0604020202020204" pitchFamily="34" charset="0"/>
                <a:cs typeface="Arial" panose="020B0604020202020204" pitchFamily="34" charset="0"/>
              </a:rPr>
              <a:t>Jepirachi</a:t>
            </a:r>
            <a:r>
              <a:rPr lang="es-419" altLang="ja-JP" sz="2000" dirty="0" smtClean="0">
                <a:latin typeface="Arial" panose="020B0604020202020204" pitchFamily="34" charset="0"/>
                <a:cs typeface="Arial" panose="020B0604020202020204" pitchFamily="34" charset="0"/>
              </a:rPr>
              <a:t> - </a:t>
            </a:r>
            <a:r>
              <a:rPr lang="es-CO" altLang="ja-JP" sz="2000" dirty="0" smtClean="0">
                <a:latin typeface="Arial" panose="020B0604020202020204" pitchFamily="34" charset="0"/>
                <a:cs typeface="Arial" panose="020B0604020202020204" pitchFamily="34" charset="0"/>
              </a:rPr>
              <a:t>Guajira.</a:t>
            </a:r>
            <a:endParaRPr lang="es-419" altLang="ja-JP" sz="2000" dirty="0" smtClean="0">
              <a:latin typeface="Arial" panose="020B0604020202020204" pitchFamily="34" charset="0"/>
              <a:cs typeface="Arial" panose="020B0604020202020204" pitchFamily="34" charset="0"/>
            </a:endParaRPr>
          </a:p>
          <a:p>
            <a:pPr>
              <a:spcBef>
                <a:spcPct val="10000"/>
              </a:spcBef>
            </a:pPr>
            <a:r>
              <a:rPr lang="es-CO" altLang="ja-JP" sz="2000" dirty="0" smtClean="0">
                <a:latin typeface="Arial" panose="020B0604020202020204" pitchFamily="34" charset="0"/>
                <a:cs typeface="Arial" panose="020B0604020202020204" pitchFamily="34" charset="0"/>
              </a:rPr>
              <a:t>Cortesía</a:t>
            </a:r>
            <a:r>
              <a:rPr lang="es-419" altLang="ja-JP" sz="2000" dirty="0" smtClean="0">
                <a:latin typeface="Arial" panose="020B0604020202020204" pitchFamily="34" charset="0"/>
                <a:cs typeface="Arial" panose="020B0604020202020204" pitchFamily="34" charset="0"/>
              </a:rPr>
              <a:t> </a:t>
            </a:r>
            <a:r>
              <a:rPr lang="es-CO" altLang="ja-JP" sz="2000" dirty="0" err="1" smtClean="0">
                <a:latin typeface="Arial" panose="020B0604020202020204" pitchFamily="34" charset="0"/>
                <a:cs typeface="Arial" panose="020B0604020202020204" pitchFamily="34" charset="0"/>
              </a:rPr>
              <a:t>Heidy</a:t>
            </a:r>
            <a:r>
              <a:rPr lang="es-CO" altLang="ja-JP" sz="2000" dirty="0" smtClean="0">
                <a:latin typeface="Arial" panose="020B0604020202020204" pitchFamily="34" charset="0"/>
                <a:cs typeface="Arial" panose="020B0604020202020204" pitchFamily="34" charset="0"/>
              </a:rPr>
              <a:t> Vásquez</a:t>
            </a:r>
            <a:endParaRPr lang="es-CO" altLang="ja-JP" sz="2000" dirty="0">
              <a:latin typeface="Arial" panose="020B0604020202020204" pitchFamily="34" charset="0"/>
              <a:cs typeface="Arial" panose="020B0604020202020204" pitchFamily="34" charset="0"/>
            </a:endParaRPr>
          </a:p>
          <a:p>
            <a:pPr>
              <a:spcBef>
                <a:spcPct val="10000"/>
              </a:spcBef>
            </a:pPr>
            <a:r>
              <a:rPr lang="es-CO" altLang="ja-JP" sz="2000" dirty="0" smtClean="0">
                <a:latin typeface="Arial" panose="020B0604020202020204" pitchFamily="34" charset="0"/>
                <a:cs typeface="Arial" panose="020B0604020202020204" pitchFamily="34" charset="0"/>
              </a:rPr>
              <a:t>Estudiante</a:t>
            </a:r>
            <a:r>
              <a:rPr lang="es-419" altLang="ja-JP" sz="2000" dirty="0" smtClean="0">
                <a:latin typeface="Arial" panose="020B0604020202020204" pitchFamily="34" charset="0"/>
                <a:cs typeface="Arial" panose="020B0604020202020204" pitchFamily="34" charset="0"/>
              </a:rPr>
              <a:t>: Administración</a:t>
            </a:r>
            <a:r>
              <a:rPr lang="es-CO" altLang="ja-JP" sz="2000" dirty="0" smtClean="0">
                <a:latin typeface="Arial" panose="020B0604020202020204" pitchFamily="34" charset="0"/>
                <a:cs typeface="Arial" panose="020B0604020202020204" pitchFamily="34" charset="0"/>
              </a:rPr>
              <a:t> </a:t>
            </a:r>
            <a:r>
              <a:rPr lang="es-CO" altLang="ja-JP" sz="2000" dirty="0">
                <a:latin typeface="Arial" panose="020B0604020202020204" pitchFamily="34" charset="0"/>
                <a:cs typeface="Arial" panose="020B0604020202020204" pitchFamily="34" charset="0"/>
              </a:rPr>
              <a:t>Ambiental</a:t>
            </a:r>
          </a:p>
          <a:p>
            <a:endParaRPr lang="es-CO" dirty="0"/>
          </a:p>
        </p:txBody>
      </p:sp>
    </p:spTree>
    <p:extLst>
      <p:ext uri="{BB962C8B-B14F-4D97-AF65-F5344CB8AC3E}">
        <p14:creationId xmlns:p14="http://schemas.microsoft.com/office/powerpoint/2010/main" val="4250152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347</TotalTime>
  <Words>688</Words>
  <Application>Microsoft Office PowerPoint</Application>
  <PresentationFormat>Personalizado</PresentationFormat>
  <Paragraphs>42</Paragraphs>
  <Slides>1</Slides>
  <Notes>0</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Faceta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Jenny Adriana Garcia Palacio</dc:creator>
  <cp:lastModifiedBy>Corrector de Estilo</cp:lastModifiedBy>
  <cp:revision>33</cp:revision>
  <dcterms:created xsi:type="dcterms:W3CDTF">2015-09-24T23:17:08Z</dcterms:created>
  <dcterms:modified xsi:type="dcterms:W3CDTF">2017-05-27T04:20:49Z</dcterms:modified>
</cp:coreProperties>
</file>