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5" r:id="rId2"/>
  </p:sldIdLst>
  <p:sldSz cx="9144000" cy="5143500" type="screen16x9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7853C-536D-4A76-A0AE-DD22124D55A5}" styleName="Estilo temático 1 - Énfasis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737"/>
  </p:normalViewPr>
  <p:slideViewPr>
    <p:cSldViewPr snapToGrid="0" snapToObjects="1">
      <p:cViewPr varScale="1">
        <p:scale>
          <a:sx n="124" d="100"/>
          <a:sy n="124" d="100"/>
        </p:scale>
        <p:origin x="274" y="8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24/05/2021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52722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24/05/2021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966290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24/05/2021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03698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24/05/2021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4310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24/05/2021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68749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24/05/2021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23977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24/05/2021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04134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24/05/2021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93883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24/05/2021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007736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24/05/2021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16379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24/05/2021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69213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48AB54-13B7-304D-A488-2416B2BA7927}" type="datetimeFigureOut">
              <a:rPr lang="es-ES" smtClean="0"/>
              <a:t>24/05/2021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34899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prropuesta presentación-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" y="0"/>
            <a:ext cx="9143111" cy="5143500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61BE3A32-F417-4A19-B5D9-F364B90D617F}"/>
              </a:ext>
            </a:extLst>
          </p:cNvPr>
          <p:cNvSpPr txBox="1"/>
          <p:nvPr/>
        </p:nvSpPr>
        <p:spPr>
          <a:xfrm>
            <a:off x="2801680" y="260770"/>
            <a:ext cx="5455340" cy="33547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600" b="0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Corporeidad, subjetividad y ancestralidad en el </a:t>
            </a:r>
            <a:r>
              <a:rPr lang="es-MX" sz="1600" b="0" i="0" dirty="0" err="1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Magnificat</a:t>
            </a:r>
            <a:endParaRPr lang="es-MX" sz="1600" b="0" i="0" dirty="0">
              <a:solidFill>
                <a:schemeClr val="bg1"/>
              </a:solidFill>
              <a:effectLst/>
              <a:latin typeface="Roboto" panose="02000000000000000000" pitchFamily="2" charset="0"/>
            </a:endParaRPr>
          </a:p>
          <a:p>
            <a:endParaRPr lang="es-MX" sz="1600" dirty="0">
              <a:solidFill>
                <a:schemeClr val="bg1"/>
              </a:solidFill>
              <a:latin typeface="Roboto" panose="02000000000000000000" pitchFamily="2" charset="0"/>
            </a:endParaRPr>
          </a:p>
          <a:p>
            <a:r>
              <a:rPr lang="es-MX" sz="12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Los procesos de fe en comunidad están requiriendo la inclusión y el </a:t>
            </a:r>
          </a:p>
          <a:p>
            <a:r>
              <a:rPr lang="es-MX" sz="12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reconocimiento mutuo de la diversidad y la especificidad humana. </a:t>
            </a:r>
          </a:p>
          <a:p>
            <a:r>
              <a:rPr lang="es-MX" sz="12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El Magníficat enseña esta dinámica creadora de lo comunitario a partir </a:t>
            </a:r>
          </a:p>
          <a:p>
            <a:r>
              <a:rPr lang="es-MX" sz="12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de la corporeidad de mujeres emancipadas.</a:t>
            </a:r>
          </a:p>
          <a:p>
            <a:r>
              <a:rPr lang="es-MX" sz="12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La palabra y la casa de las mujeres en la comunidad de Lucas serán</a:t>
            </a:r>
          </a:p>
          <a:p>
            <a:r>
              <a:rPr lang="es-MX" sz="12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los soportes para la formación de subjetividades comunitarias a partir</a:t>
            </a:r>
          </a:p>
          <a:p>
            <a:r>
              <a:rPr lang="es-MX" sz="12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de la reivindicación y la exaltación de los cuerpos de mujeres y hombres</a:t>
            </a:r>
          </a:p>
          <a:p>
            <a:r>
              <a:rPr lang="es-MX" sz="12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excluidos. La confluencia de los abordajes pedagógico, hermenéutico y</a:t>
            </a:r>
          </a:p>
          <a:p>
            <a:r>
              <a:rPr lang="es-MX" sz="12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pastoral nos brindará perspectivas y metodologías para fortalecer </a:t>
            </a:r>
          </a:p>
          <a:p>
            <a:r>
              <a:rPr lang="es-MX" sz="12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procesos de formación de subjetividades en nuestras comunidades. </a:t>
            </a:r>
          </a:p>
          <a:p>
            <a:endParaRPr lang="es-MX" sz="1200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endParaRPr lang="es-MX" sz="1200" b="1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r>
              <a:rPr lang="es-MX" sz="1200" b="1" dirty="0">
                <a:solidFill>
                  <a:schemeClr val="bg1"/>
                </a:solidFill>
                <a:latin typeface="Arial" panose="020B0604020202020204" pitchFamily="34" charset="0"/>
              </a:rPr>
              <a:t>Para ver el contenido completo acceda al siguiente link:</a:t>
            </a:r>
          </a:p>
          <a:p>
            <a:endParaRPr lang="es-MX" sz="1200" b="1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r>
              <a:rPr lang="es-CO" sz="1200" b="1" dirty="0">
                <a:solidFill>
                  <a:schemeClr val="bg1"/>
                </a:solidFill>
              </a:rPr>
              <a:t>https://youtu.be/JCeUgu9CiZM</a:t>
            </a:r>
          </a:p>
        </p:txBody>
      </p:sp>
    </p:spTree>
    <p:extLst>
      <p:ext uri="{BB962C8B-B14F-4D97-AF65-F5344CB8AC3E}">
        <p14:creationId xmlns:p14="http://schemas.microsoft.com/office/powerpoint/2010/main" val="248455327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2358</TotalTime>
  <Words>135</Words>
  <Application>Microsoft Office PowerPoint</Application>
  <PresentationFormat>Presentación en pantalla (16:9)</PresentationFormat>
  <Paragraphs>17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Roboto</vt:lpstr>
      <vt:lpstr>Tema de Office</vt:lpstr>
      <vt:lpstr>Presentación de PowerPoint</vt:lpstr>
    </vt:vector>
  </TitlesOfParts>
  <Company>USTA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DISENO2 2</dc:creator>
  <cp:lastModifiedBy>sonia marcela rosas arango</cp:lastModifiedBy>
  <cp:revision>51</cp:revision>
  <dcterms:created xsi:type="dcterms:W3CDTF">2021-02-04T14:05:46Z</dcterms:created>
  <dcterms:modified xsi:type="dcterms:W3CDTF">2021-05-24T20:18:08Z</dcterms:modified>
</cp:coreProperties>
</file>