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91" r:id="rId4"/>
    <p:sldId id="259" r:id="rId5"/>
    <p:sldId id="292" r:id="rId6"/>
    <p:sldId id="258" r:id="rId7"/>
    <p:sldId id="260" r:id="rId8"/>
    <p:sldId id="261" r:id="rId9"/>
    <p:sldId id="271" r:id="rId10"/>
    <p:sldId id="272" r:id="rId11"/>
    <p:sldId id="273" r:id="rId12"/>
    <p:sldId id="274" r:id="rId13"/>
    <p:sldId id="277" r:id="rId14"/>
    <p:sldId id="287" r:id="rId15"/>
    <p:sldId id="278" r:id="rId16"/>
    <p:sldId id="279" r:id="rId17"/>
    <p:sldId id="280" r:id="rId18"/>
    <p:sldId id="281" r:id="rId19"/>
    <p:sldId id="282" r:id="rId20"/>
    <p:sldId id="283" r:id="rId21"/>
    <p:sldId id="288" r:id="rId22"/>
    <p:sldId id="284" r:id="rId23"/>
    <p:sldId id="290" r:id="rId24"/>
    <p:sldId id="289" r:id="rId25"/>
    <p:sldId id="285" r:id="rId26"/>
    <p:sldId id="293" r:id="rId27"/>
    <p:sldId id="28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5C8A"/>
    <a:srgbClr val="4695F4"/>
    <a:srgbClr val="C26EC4"/>
    <a:srgbClr val="A622C0"/>
    <a:srgbClr val="7C37E1"/>
    <a:srgbClr val="1B0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9" autoAdjust="0"/>
    <p:restoredTop sz="94660"/>
  </p:normalViewPr>
  <p:slideViewPr>
    <p:cSldViewPr snapToGrid="0">
      <p:cViewPr varScale="1">
        <p:scale>
          <a:sx n="50" d="100"/>
          <a:sy n="50" d="100"/>
        </p:scale>
        <p:origin x="-594" y="-102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A313B7-E919-46B6-A63B-658E6C658875}" type="doc">
      <dgm:prSet loTypeId="urn:microsoft.com/office/officeart/2005/8/layout/b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F7BF69F-DF10-46FF-8563-D4A3FC416639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Gas venenoso  de color marrón amarillento pálido</a:t>
          </a:r>
          <a:endParaRPr lang="es-CO" dirty="0">
            <a:solidFill>
              <a:schemeClr val="bg1"/>
            </a:solidFill>
          </a:endParaRPr>
        </a:p>
      </dgm:t>
    </dgm:pt>
    <dgm:pt modelId="{C1399BA5-782E-44C2-85C3-4AA129B0D132}" type="parTrans" cxnId="{A17404B3-E048-40D2-82AE-145B5B3493D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BA4FD4F9-AD2F-40C9-AAF6-8F3DAA3C3B44}" type="sibTrans" cxnId="{A17404B3-E048-40D2-82AE-145B5B3493D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6E6D4B14-F4A4-4508-B34E-F7DBD3FABDB9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En organismos se encuentra de 2,6 g a 4g.</a:t>
          </a:r>
          <a:endParaRPr lang="es-CO" dirty="0">
            <a:solidFill>
              <a:schemeClr val="bg1"/>
            </a:solidFill>
          </a:endParaRPr>
        </a:p>
      </dgm:t>
    </dgm:pt>
    <dgm:pt modelId="{09807DC7-D81A-429C-BA3F-649317B7A658}" type="parTrans" cxnId="{993E4E32-DB21-45E0-BEEC-1B2CBB0468D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33571BC9-E111-44D4-B223-1D4C5D9D7886}" type="sibTrans" cxnId="{993E4E32-DB21-45E0-BEEC-1B2CBB0468D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8CD7C1C9-15C9-4182-B0B9-DBC6EF2B73BE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Dosis tóxica en los organismos es de  5mg F/kg</a:t>
          </a:r>
          <a:endParaRPr lang="es-CO" dirty="0">
            <a:solidFill>
              <a:schemeClr val="bg1"/>
            </a:solidFill>
          </a:endParaRPr>
        </a:p>
      </dgm:t>
    </dgm:pt>
    <dgm:pt modelId="{F03137DD-014C-4E70-9EFF-F6D71EE17331}" type="parTrans" cxnId="{4B89F626-8DC6-453B-B6D0-79C2D08E506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C5D3C486-A86B-44FC-9BE4-886E140989FB}" type="sibTrans" cxnId="{4B89F626-8DC6-453B-B6D0-79C2D08E506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DC5C7EA9-7F62-4BAD-A413-6E5FE0FA8B07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Dolor abdominal difuso, vómito, diarrea, salivación y sed</a:t>
          </a:r>
          <a:endParaRPr lang="es-CO" dirty="0">
            <a:solidFill>
              <a:schemeClr val="bg1"/>
            </a:solidFill>
          </a:endParaRPr>
        </a:p>
      </dgm:t>
    </dgm:pt>
    <dgm:pt modelId="{A83FA67F-85D9-49E5-9AD8-22786F488EFB}" type="parTrans" cxnId="{88414F50-52AB-44B7-82EC-5B05FFB1BCF3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13BE0A32-B0E1-4C50-B6EE-4FD631764C98}" type="sibTrans" cxnId="{88414F50-52AB-44B7-82EC-5B05FFB1BCF3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60D39A80-07A0-42B3-9CFE-C82E28FEED0E}">
      <dgm:prSet phldrT="[Texto]" phldr="1"/>
      <dgm:spPr/>
      <dgm:t>
        <a:bodyPr/>
        <a:lstStyle/>
        <a:p>
          <a:endParaRPr lang="es-CO" dirty="0">
            <a:solidFill>
              <a:schemeClr val="bg1"/>
            </a:solidFill>
          </a:endParaRPr>
        </a:p>
      </dgm:t>
    </dgm:pt>
    <dgm:pt modelId="{084D35A1-D4A0-45B3-A67A-24E5FD0D7736}" type="sibTrans" cxnId="{51F883A7-956A-41C3-A4F6-3844A4E96A73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46AC92F5-A411-4524-BAC2-31A55C7DF216}" type="parTrans" cxnId="{51F883A7-956A-41C3-A4F6-3844A4E96A73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B8257E65-312A-4AC5-8B12-B8AC9865FE3B}" type="pres">
      <dgm:prSet presAssocID="{4CA313B7-E919-46B6-A63B-658E6C6588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87B78C07-B45A-474F-9B4D-1B8557B277E4}" type="pres">
      <dgm:prSet presAssocID="{60D39A80-07A0-42B3-9CFE-C82E28FEED0E}" presName="node" presStyleLbl="node1" presStyleIdx="0" presStyleCnt="5" custScaleX="48688" custScaleY="6678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5FE0229-E015-4F5C-8A09-D06DBFFEFDD5}" type="pres">
      <dgm:prSet presAssocID="{084D35A1-D4A0-45B3-A67A-24E5FD0D7736}" presName="sibTrans" presStyleLbl="sibTrans1D1" presStyleIdx="0" presStyleCnt="4"/>
      <dgm:spPr/>
      <dgm:t>
        <a:bodyPr/>
        <a:lstStyle/>
        <a:p>
          <a:endParaRPr lang="es-CO"/>
        </a:p>
      </dgm:t>
    </dgm:pt>
    <dgm:pt modelId="{1C26C75A-8C9C-40D1-8407-46745ED6B1A4}" type="pres">
      <dgm:prSet presAssocID="{084D35A1-D4A0-45B3-A67A-24E5FD0D7736}" presName="connectorText" presStyleLbl="sibTrans1D1" presStyleIdx="0" presStyleCnt="4"/>
      <dgm:spPr/>
      <dgm:t>
        <a:bodyPr/>
        <a:lstStyle/>
        <a:p>
          <a:endParaRPr lang="es-CO"/>
        </a:p>
      </dgm:t>
    </dgm:pt>
    <dgm:pt modelId="{531D737C-FC2D-4E25-BB4E-6B8152ED9234}" type="pres">
      <dgm:prSet presAssocID="{9F7BF69F-DF10-46FF-8563-D4A3FC41663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FCA1D63-FD89-4DA3-A3C0-2989A2FE0078}" type="pres">
      <dgm:prSet presAssocID="{BA4FD4F9-AD2F-40C9-AAF6-8F3DAA3C3B44}" presName="sibTrans" presStyleLbl="sibTrans1D1" presStyleIdx="1" presStyleCnt="4"/>
      <dgm:spPr/>
      <dgm:t>
        <a:bodyPr/>
        <a:lstStyle/>
        <a:p>
          <a:endParaRPr lang="es-CO"/>
        </a:p>
      </dgm:t>
    </dgm:pt>
    <dgm:pt modelId="{8A6B2D1B-2F34-4D7D-8C42-EBECF9596FDA}" type="pres">
      <dgm:prSet presAssocID="{BA4FD4F9-AD2F-40C9-AAF6-8F3DAA3C3B44}" presName="connectorText" presStyleLbl="sibTrans1D1" presStyleIdx="1" presStyleCnt="4"/>
      <dgm:spPr/>
      <dgm:t>
        <a:bodyPr/>
        <a:lstStyle/>
        <a:p>
          <a:endParaRPr lang="es-CO"/>
        </a:p>
      </dgm:t>
    </dgm:pt>
    <dgm:pt modelId="{D37A0CF4-EEE6-4A23-8FE6-4206CAAC64C6}" type="pres">
      <dgm:prSet presAssocID="{6E6D4B14-F4A4-4508-B34E-F7DBD3FABDB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5B87D14-DAA7-42C0-AFC6-A1A262E74D2C}" type="pres">
      <dgm:prSet presAssocID="{33571BC9-E111-44D4-B223-1D4C5D9D7886}" presName="sibTrans" presStyleLbl="sibTrans1D1" presStyleIdx="2" presStyleCnt="4"/>
      <dgm:spPr/>
      <dgm:t>
        <a:bodyPr/>
        <a:lstStyle/>
        <a:p>
          <a:endParaRPr lang="es-CO"/>
        </a:p>
      </dgm:t>
    </dgm:pt>
    <dgm:pt modelId="{AFC7F598-D82A-43E3-88BD-4ED02E30D345}" type="pres">
      <dgm:prSet presAssocID="{33571BC9-E111-44D4-B223-1D4C5D9D7886}" presName="connectorText" presStyleLbl="sibTrans1D1" presStyleIdx="2" presStyleCnt="4"/>
      <dgm:spPr/>
      <dgm:t>
        <a:bodyPr/>
        <a:lstStyle/>
        <a:p>
          <a:endParaRPr lang="es-CO"/>
        </a:p>
      </dgm:t>
    </dgm:pt>
    <dgm:pt modelId="{2AC1D5F3-D41B-4F13-BE58-BAF3921EFA50}" type="pres">
      <dgm:prSet presAssocID="{8CD7C1C9-15C9-4182-B0B9-DBC6EF2B73B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FC59D8E-ECAB-44D3-9648-44103D4EF855}" type="pres">
      <dgm:prSet presAssocID="{C5D3C486-A86B-44FC-9BE4-886E140989FB}" presName="sibTrans" presStyleLbl="sibTrans1D1" presStyleIdx="3" presStyleCnt="4"/>
      <dgm:spPr/>
      <dgm:t>
        <a:bodyPr/>
        <a:lstStyle/>
        <a:p>
          <a:endParaRPr lang="es-CO"/>
        </a:p>
      </dgm:t>
    </dgm:pt>
    <dgm:pt modelId="{296EBDB0-0F56-49F8-824A-052D7851BE38}" type="pres">
      <dgm:prSet presAssocID="{C5D3C486-A86B-44FC-9BE4-886E140989FB}" presName="connectorText" presStyleLbl="sibTrans1D1" presStyleIdx="3" presStyleCnt="4"/>
      <dgm:spPr/>
      <dgm:t>
        <a:bodyPr/>
        <a:lstStyle/>
        <a:p>
          <a:endParaRPr lang="es-CO"/>
        </a:p>
      </dgm:t>
    </dgm:pt>
    <dgm:pt modelId="{1B732722-F35D-4221-A9CC-B13419D0FC19}" type="pres">
      <dgm:prSet presAssocID="{DC5C7EA9-7F62-4BAD-A413-6E5FE0FA8B0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11D35598-A879-4F1B-9F4F-B105B46FAB6A}" type="presOf" srcId="{C5D3C486-A86B-44FC-9BE4-886E140989FB}" destId="{AFC59D8E-ECAB-44D3-9648-44103D4EF855}" srcOrd="0" destOrd="0" presId="urn:microsoft.com/office/officeart/2005/8/layout/bProcess3"/>
    <dgm:cxn modelId="{436407EE-4340-4C3D-BF7C-AD065777EE9E}" type="presOf" srcId="{6E6D4B14-F4A4-4508-B34E-F7DBD3FABDB9}" destId="{D37A0CF4-EEE6-4A23-8FE6-4206CAAC64C6}" srcOrd="0" destOrd="0" presId="urn:microsoft.com/office/officeart/2005/8/layout/bProcess3"/>
    <dgm:cxn modelId="{EF2D8112-7646-4A4A-BA7A-29DB8EECDB59}" type="presOf" srcId="{084D35A1-D4A0-45B3-A67A-24E5FD0D7736}" destId="{1C26C75A-8C9C-40D1-8407-46745ED6B1A4}" srcOrd="1" destOrd="0" presId="urn:microsoft.com/office/officeart/2005/8/layout/bProcess3"/>
    <dgm:cxn modelId="{1471A6AF-1AAA-458A-90BD-59E6E0594FCA}" type="presOf" srcId="{BA4FD4F9-AD2F-40C9-AAF6-8F3DAA3C3B44}" destId="{3FCA1D63-FD89-4DA3-A3C0-2989A2FE0078}" srcOrd="0" destOrd="0" presId="urn:microsoft.com/office/officeart/2005/8/layout/bProcess3"/>
    <dgm:cxn modelId="{4B89F626-8DC6-453B-B6D0-79C2D08E5062}" srcId="{4CA313B7-E919-46B6-A63B-658E6C658875}" destId="{8CD7C1C9-15C9-4182-B0B9-DBC6EF2B73BE}" srcOrd="3" destOrd="0" parTransId="{F03137DD-014C-4E70-9EFF-F6D71EE17331}" sibTransId="{C5D3C486-A86B-44FC-9BE4-886E140989FB}"/>
    <dgm:cxn modelId="{226008DA-E338-4293-B97B-7DD6BB409CFE}" type="presOf" srcId="{8CD7C1C9-15C9-4182-B0B9-DBC6EF2B73BE}" destId="{2AC1D5F3-D41B-4F13-BE58-BAF3921EFA50}" srcOrd="0" destOrd="0" presId="urn:microsoft.com/office/officeart/2005/8/layout/bProcess3"/>
    <dgm:cxn modelId="{40B507A0-283C-445E-958F-B011ED0C0FE0}" type="presOf" srcId="{C5D3C486-A86B-44FC-9BE4-886E140989FB}" destId="{296EBDB0-0F56-49F8-824A-052D7851BE38}" srcOrd="1" destOrd="0" presId="urn:microsoft.com/office/officeart/2005/8/layout/bProcess3"/>
    <dgm:cxn modelId="{88E3D28E-0E4E-494A-B64C-B8B6C8760AEC}" type="presOf" srcId="{9F7BF69F-DF10-46FF-8563-D4A3FC416639}" destId="{531D737C-FC2D-4E25-BB4E-6B8152ED9234}" srcOrd="0" destOrd="0" presId="urn:microsoft.com/office/officeart/2005/8/layout/bProcess3"/>
    <dgm:cxn modelId="{8B3CCB31-2FEC-4353-9F07-9ED8FB786C0F}" type="presOf" srcId="{BA4FD4F9-AD2F-40C9-AAF6-8F3DAA3C3B44}" destId="{8A6B2D1B-2F34-4D7D-8C42-EBECF9596FDA}" srcOrd="1" destOrd="0" presId="urn:microsoft.com/office/officeart/2005/8/layout/bProcess3"/>
    <dgm:cxn modelId="{AF2509D7-8AD0-4E85-AC1F-E9DBFD431DEA}" type="presOf" srcId="{33571BC9-E111-44D4-B223-1D4C5D9D7886}" destId="{D5B87D14-DAA7-42C0-AFC6-A1A262E74D2C}" srcOrd="0" destOrd="0" presId="urn:microsoft.com/office/officeart/2005/8/layout/bProcess3"/>
    <dgm:cxn modelId="{548A8137-496D-44C2-93A9-324D04BBC4F8}" type="presOf" srcId="{DC5C7EA9-7F62-4BAD-A413-6E5FE0FA8B07}" destId="{1B732722-F35D-4221-A9CC-B13419D0FC19}" srcOrd="0" destOrd="0" presId="urn:microsoft.com/office/officeart/2005/8/layout/bProcess3"/>
    <dgm:cxn modelId="{5FDB16A8-443F-4411-9386-2D884B6EDE96}" type="presOf" srcId="{33571BC9-E111-44D4-B223-1D4C5D9D7886}" destId="{AFC7F598-D82A-43E3-88BD-4ED02E30D345}" srcOrd="1" destOrd="0" presId="urn:microsoft.com/office/officeart/2005/8/layout/bProcess3"/>
    <dgm:cxn modelId="{1697419D-934F-4C3F-982B-D6A833AE1314}" type="presOf" srcId="{4CA313B7-E919-46B6-A63B-658E6C658875}" destId="{B8257E65-312A-4AC5-8B12-B8AC9865FE3B}" srcOrd="0" destOrd="0" presId="urn:microsoft.com/office/officeart/2005/8/layout/bProcess3"/>
    <dgm:cxn modelId="{0152AD0F-2E84-417D-96CC-38AA907BE476}" type="presOf" srcId="{084D35A1-D4A0-45B3-A67A-24E5FD0D7736}" destId="{05FE0229-E015-4F5C-8A09-D06DBFFEFDD5}" srcOrd="0" destOrd="0" presId="urn:microsoft.com/office/officeart/2005/8/layout/bProcess3"/>
    <dgm:cxn modelId="{51F883A7-956A-41C3-A4F6-3844A4E96A73}" srcId="{4CA313B7-E919-46B6-A63B-658E6C658875}" destId="{60D39A80-07A0-42B3-9CFE-C82E28FEED0E}" srcOrd="0" destOrd="0" parTransId="{46AC92F5-A411-4524-BAC2-31A55C7DF216}" sibTransId="{084D35A1-D4A0-45B3-A67A-24E5FD0D7736}"/>
    <dgm:cxn modelId="{A17404B3-E048-40D2-82AE-145B5B3493DE}" srcId="{4CA313B7-E919-46B6-A63B-658E6C658875}" destId="{9F7BF69F-DF10-46FF-8563-D4A3FC416639}" srcOrd="1" destOrd="0" parTransId="{C1399BA5-782E-44C2-85C3-4AA129B0D132}" sibTransId="{BA4FD4F9-AD2F-40C9-AAF6-8F3DAA3C3B44}"/>
    <dgm:cxn modelId="{993E4E32-DB21-45E0-BEEC-1B2CBB0468DE}" srcId="{4CA313B7-E919-46B6-A63B-658E6C658875}" destId="{6E6D4B14-F4A4-4508-B34E-F7DBD3FABDB9}" srcOrd="2" destOrd="0" parTransId="{09807DC7-D81A-429C-BA3F-649317B7A658}" sibTransId="{33571BC9-E111-44D4-B223-1D4C5D9D7886}"/>
    <dgm:cxn modelId="{D11CEE8D-AA8A-4271-A88D-D5529D38DF5B}" type="presOf" srcId="{60D39A80-07A0-42B3-9CFE-C82E28FEED0E}" destId="{87B78C07-B45A-474F-9B4D-1B8557B277E4}" srcOrd="0" destOrd="0" presId="urn:microsoft.com/office/officeart/2005/8/layout/bProcess3"/>
    <dgm:cxn modelId="{88414F50-52AB-44B7-82EC-5B05FFB1BCF3}" srcId="{4CA313B7-E919-46B6-A63B-658E6C658875}" destId="{DC5C7EA9-7F62-4BAD-A413-6E5FE0FA8B07}" srcOrd="4" destOrd="0" parTransId="{A83FA67F-85D9-49E5-9AD8-22786F488EFB}" sibTransId="{13BE0A32-B0E1-4C50-B6EE-4FD631764C98}"/>
    <dgm:cxn modelId="{F574F82C-5D87-45FA-9E9F-5D58A2ED1EE3}" type="presParOf" srcId="{B8257E65-312A-4AC5-8B12-B8AC9865FE3B}" destId="{87B78C07-B45A-474F-9B4D-1B8557B277E4}" srcOrd="0" destOrd="0" presId="urn:microsoft.com/office/officeart/2005/8/layout/bProcess3"/>
    <dgm:cxn modelId="{45795AA7-62CD-4C9A-B1FB-400E2DB374BE}" type="presParOf" srcId="{B8257E65-312A-4AC5-8B12-B8AC9865FE3B}" destId="{05FE0229-E015-4F5C-8A09-D06DBFFEFDD5}" srcOrd="1" destOrd="0" presId="urn:microsoft.com/office/officeart/2005/8/layout/bProcess3"/>
    <dgm:cxn modelId="{68EA9212-7E54-4B79-810B-D3F7BD6805B2}" type="presParOf" srcId="{05FE0229-E015-4F5C-8A09-D06DBFFEFDD5}" destId="{1C26C75A-8C9C-40D1-8407-46745ED6B1A4}" srcOrd="0" destOrd="0" presId="urn:microsoft.com/office/officeart/2005/8/layout/bProcess3"/>
    <dgm:cxn modelId="{B5167065-1DE2-499B-9BD2-DA7D187FA93C}" type="presParOf" srcId="{B8257E65-312A-4AC5-8B12-B8AC9865FE3B}" destId="{531D737C-FC2D-4E25-BB4E-6B8152ED9234}" srcOrd="2" destOrd="0" presId="urn:microsoft.com/office/officeart/2005/8/layout/bProcess3"/>
    <dgm:cxn modelId="{D258BFBA-B064-493C-A9FD-B6C851E52F70}" type="presParOf" srcId="{B8257E65-312A-4AC5-8B12-B8AC9865FE3B}" destId="{3FCA1D63-FD89-4DA3-A3C0-2989A2FE0078}" srcOrd="3" destOrd="0" presId="urn:microsoft.com/office/officeart/2005/8/layout/bProcess3"/>
    <dgm:cxn modelId="{1C3611AC-BB5B-4E36-9B5D-2246FA2BDD05}" type="presParOf" srcId="{3FCA1D63-FD89-4DA3-A3C0-2989A2FE0078}" destId="{8A6B2D1B-2F34-4D7D-8C42-EBECF9596FDA}" srcOrd="0" destOrd="0" presId="urn:microsoft.com/office/officeart/2005/8/layout/bProcess3"/>
    <dgm:cxn modelId="{E072777B-E712-47EE-86E4-3B19D13AAF7E}" type="presParOf" srcId="{B8257E65-312A-4AC5-8B12-B8AC9865FE3B}" destId="{D37A0CF4-EEE6-4A23-8FE6-4206CAAC64C6}" srcOrd="4" destOrd="0" presId="urn:microsoft.com/office/officeart/2005/8/layout/bProcess3"/>
    <dgm:cxn modelId="{05D38C9A-35DD-42D4-A459-0A6C31C884D6}" type="presParOf" srcId="{B8257E65-312A-4AC5-8B12-B8AC9865FE3B}" destId="{D5B87D14-DAA7-42C0-AFC6-A1A262E74D2C}" srcOrd="5" destOrd="0" presId="urn:microsoft.com/office/officeart/2005/8/layout/bProcess3"/>
    <dgm:cxn modelId="{1B30DD6A-6FFB-4EE2-B881-AB7654911320}" type="presParOf" srcId="{D5B87D14-DAA7-42C0-AFC6-A1A262E74D2C}" destId="{AFC7F598-D82A-43E3-88BD-4ED02E30D345}" srcOrd="0" destOrd="0" presId="urn:microsoft.com/office/officeart/2005/8/layout/bProcess3"/>
    <dgm:cxn modelId="{12E839F1-7B14-446D-B6FD-2E0BAABF0896}" type="presParOf" srcId="{B8257E65-312A-4AC5-8B12-B8AC9865FE3B}" destId="{2AC1D5F3-D41B-4F13-BE58-BAF3921EFA50}" srcOrd="6" destOrd="0" presId="urn:microsoft.com/office/officeart/2005/8/layout/bProcess3"/>
    <dgm:cxn modelId="{E7EFB742-A6F4-4647-9B56-C1FA5F89E91E}" type="presParOf" srcId="{B8257E65-312A-4AC5-8B12-B8AC9865FE3B}" destId="{AFC59D8E-ECAB-44D3-9648-44103D4EF855}" srcOrd="7" destOrd="0" presId="urn:microsoft.com/office/officeart/2005/8/layout/bProcess3"/>
    <dgm:cxn modelId="{5CA6A25C-06E6-4AA3-BAE6-728261C70F25}" type="presParOf" srcId="{AFC59D8E-ECAB-44D3-9648-44103D4EF855}" destId="{296EBDB0-0F56-49F8-824A-052D7851BE38}" srcOrd="0" destOrd="0" presId="urn:microsoft.com/office/officeart/2005/8/layout/bProcess3"/>
    <dgm:cxn modelId="{4B858453-066B-4A3E-A26F-F98BC1B339C7}" type="presParOf" srcId="{B8257E65-312A-4AC5-8B12-B8AC9865FE3B}" destId="{1B732722-F35D-4221-A9CC-B13419D0FC19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7BDF91-5F56-4B54-8100-7DC058CF974F}" type="doc">
      <dgm:prSet loTypeId="urn:microsoft.com/office/officeart/2009/3/layout/HorizontalOrganizationChart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B02A3028-1516-47CC-833B-F919458D01B0}">
      <dgm:prSet phldrT="[Texto]"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FLÚOR</a:t>
          </a:r>
          <a:endParaRPr lang="es-CO" dirty="0">
            <a:solidFill>
              <a:schemeClr val="bg1"/>
            </a:solidFill>
          </a:endParaRPr>
        </a:p>
      </dgm:t>
    </dgm:pt>
    <dgm:pt modelId="{10907132-1D36-4D24-A461-8190D48694F0}" type="parTrans" cxnId="{017EF920-98F1-42DB-A312-3016DFB6D274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BE633C55-C9B9-4FC5-96A3-3A9702FB4CC8}" type="sibTrans" cxnId="{017EF920-98F1-42DB-A312-3016DFB6D274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9D463B9-21A4-4FC7-9F6D-5A9229F3A5CD}">
      <dgm:prSet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VÍA SISTÉMICA</a:t>
          </a:r>
          <a:endParaRPr lang="es-CO" dirty="0">
            <a:solidFill>
              <a:schemeClr val="bg1"/>
            </a:solidFill>
          </a:endParaRPr>
        </a:p>
      </dgm:t>
    </dgm:pt>
    <dgm:pt modelId="{EE44DA17-6894-45B9-BB79-B83AA4B84DC4}" type="parTrans" cxnId="{D636FA53-1AAD-4CE5-B1A4-EEE9323C5A50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6B2110AF-9D1B-4384-A92F-EE932793E4D5}" type="sibTrans" cxnId="{D636FA53-1AAD-4CE5-B1A4-EEE9323C5A50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26C9F92C-8276-42CA-896E-A19379BA7B21}">
      <dgm:prSet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VÍA TÓPICA</a:t>
          </a:r>
          <a:endParaRPr lang="es-CO" dirty="0">
            <a:solidFill>
              <a:schemeClr val="bg1"/>
            </a:solidFill>
          </a:endParaRPr>
        </a:p>
      </dgm:t>
    </dgm:pt>
    <dgm:pt modelId="{86254485-60EA-4770-B9D1-5BDFFEBD19FE}" type="parTrans" cxnId="{6809BAEA-E956-4B2A-9326-04CE71C8EE75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97C8827-63E9-480E-9513-23A35E64238D}" type="sibTrans" cxnId="{6809BAEA-E956-4B2A-9326-04CE71C8EE75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07C9A0B1-1F52-48B9-8852-66C27C78A0AC}" type="asst">
      <dgm:prSet custT="1"/>
      <dgm:spPr/>
      <dgm:t>
        <a:bodyPr/>
        <a:lstStyle/>
        <a:p>
          <a:r>
            <a:rPr lang="es-CO" sz="12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Ingerido y trasportado a través de la sangre </a:t>
          </a:r>
          <a:endParaRPr lang="es-CO" sz="1200" dirty="0">
            <a:solidFill>
              <a:schemeClr val="bg1"/>
            </a:solidFill>
          </a:endParaRPr>
        </a:p>
      </dgm:t>
    </dgm:pt>
    <dgm:pt modelId="{94006260-096E-4BA7-BC93-2C4364573141}" type="parTrans" cxnId="{B08746EE-7B2D-4305-B6FD-C4736027FC9B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C3C9D0B5-A3D2-44E6-A873-34E55AF3212B}" type="sibTrans" cxnId="{B08746EE-7B2D-4305-B6FD-C4736027FC9B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ED52140F-5095-4BC9-86F1-93F395BC710A}">
      <dgm:prSet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el agua</a:t>
          </a:r>
          <a:endParaRPr lang="es-CO" dirty="0">
            <a:solidFill>
              <a:schemeClr val="bg1"/>
            </a:solidFill>
          </a:endParaRPr>
        </a:p>
      </dgm:t>
    </dgm:pt>
    <dgm:pt modelId="{3E647FF1-87CD-4AC1-959F-28C37C945937}" type="parTrans" cxnId="{425258A6-9F55-4F39-B6E7-1E6F0722A1E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B483EF6B-595C-435A-8558-D5FAF77D185E}" type="sibTrans" cxnId="{425258A6-9F55-4F39-B6E7-1E6F0722A1E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D178E91C-40E4-41B5-91F7-B376F1BCC8EA}">
      <dgm:prSet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la atmosfera</a:t>
          </a:r>
          <a:endParaRPr lang="es-CO" dirty="0">
            <a:solidFill>
              <a:schemeClr val="bg1"/>
            </a:solidFill>
          </a:endParaRPr>
        </a:p>
      </dgm:t>
    </dgm:pt>
    <dgm:pt modelId="{E3216A86-7479-4081-96FF-F67E9EEC5EE3}" type="parTrans" cxnId="{29D9E147-B4E2-4E4B-9498-B92038FE756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81C0672-731B-4876-A55E-90BB8A6CD5B5}" type="sibTrans" cxnId="{29D9E147-B4E2-4E4B-9498-B92038FE756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1A9B3207-4EC7-4A24-8B2D-40166EA1FF23}">
      <dgm:prSet/>
      <dgm:spPr/>
      <dgm:t>
        <a:bodyPr/>
        <a:lstStyle/>
        <a:p>
          <a:r>
            <a:rPr lang="es-CO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los alimentos</a:t>
          </a:r>
          <a:endParaRPr lang="es-CO" dirty="0">
            <a:solidFill>
              <a:schemeClr val="bg1"/>
            </a:solidFill>
          </a:endParaRPr>
        </a:p>
      </dgm:t>
    </dgm:pt>
    <dgm:pt modelId="{DA382B37-74D1-42FC-860D-529F088B5F7F}" type="parTrans" cxnId="{40E4C821-C498-44D2-B1B8-C68F8284A2B8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4AC741C9-74E0-4A1B-8946-4F324A9D1CBF}" type="sibTrans" cxnId="{40E4C821-C498-44D2-B1B8-C68F8284A2B8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A563E9BD-67AC-4743-AE57-66139A43D655}">
      <dgm:prSet/>
      <dgm:spPr/>
      <dgm:t>
        <a:bodyPr/>
        <a:lstStyle/>
        <a:p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Más eficaz para prevenir caries </a:t>
          </a:r>
          <a:endParaRPr lang="es-CO" dirty="0">
            <a:solidFill>
              <a:schemeClr val="bg1"/>
            </a:solidFill>
          </a:endParaRPr>
        </a:p>
      </dgm:t>
    </dgm:pt>
    <dgm:pt modelId="{A85D73FF-74AB-4B21-82F9-62A486EC4033}" type="parTrans" cxnId="{4D0AE004-4858-4FD5-BEF6-826688C2D75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8D6A96D1-E6D0-4B07-8760-04624F274A27}" type="sibTrans" cxnId="{4D0AE004-4858-4FD5-BEF6-826688C2D75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45FEC081-BD28-4D1E-9C65-21B31BA49E8D}">
      <dgm:prSet/>
      <dgm:spPr/>
      <dgm:t>
        <a:bodyPr/>
        <a:lstStyle/>
        <a:p>
          <a:r>
            <a:rPr lang="es-CO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Sup</a:t>
          </a:r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Diente + calcio + </a:t>
          </a:r>
          <a:r>
            <a:rPr lang="es-CO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hidroxiapatita</a:t>
          </a:r>
          <a:endParaRPr lang="es-CO" dirty="0">
            <a:solidFill>
              <a:schemeClr val="bg1"/>
            </a:solidFill>
          </a:endParaRPr>
        </a:p>
      </dgm:t>
    </dgm:pt>
    <dgm:pt modelId="{0CAED494-7845-4FDF-9298-75D4CD5DFFCB}" type="parTrans" cxnId="{4D5427D6-3BA1-48B8-AE85-23224C67E6DC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A7C4EEC3-FAB3-46C4-86B5-83FD45BF53FA}" type="sibTrans" cxnId="{4D5427D6-3BA1-48B8-AE85-23224C67E6DC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56FC4E01-7271-460E-AA37-240255CC7981}">
      <dgm:prSet/>
      <dgm:spPr/>
      <dgm:t>
        <a:bodyPr/>
        <a:lstStyle/>
        <a:p>
          <a:r>
            <a:rPr lang="es-CO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Flúorhidroxiapatita</a:t>
          </a:r>
          <a:r>
            <a:rPr lang="es-CO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cálcica</a:t>
          </a:r>
          <a:endParaRPr lang="es-CO" dirty="0">
            <a:solidFill>
              <a:schemeClr val="bg1"/>
            </a:solidFill>
          </a:endParaRPr>
        </a:p>
      </dgm:t>
    </dgm:pt>
    <dgm:pt modelId="{6DDF8E09-229D-4A02-82B3-A77623A426CE}" type="parTrans" cxnId="{B3854584-F1AA-4660-8120-2F35E7DB1A27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5BB14C04-1673-45B1-A012-09674A072C05}" type="sibTrans" cxnId="{B3854584-F1AA-4660-8120-2F35E7DB1A27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69574AF5-A2FC-4C6F-805C-A65443C67632}" type="asst">
      <dgm:prSet custT="1"/>
      <dgm:spPr/>
      <dgm:t>
        <a:bodyPr/>
        <a:lstStyle/>
        <a:p>
          <a:r>
            <a:rPr lang="es-CO" sz="11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Pastas dentales, geles, barniz, gomas, enjugues bucales, pastillas , palillos ,seda dental</a:t>
          </a:r>
          <a:endParaRPr lang="es-CO" sz="1100" dirty="0">
            <a:solidFill>
              <a:schemeClr val="bg1"/>
            </a:solidFill>
          </a:endParaRPr>
        </a:p>
      </dgm:t>
    </dgm:pt>
    <dgm:pt modelId="{73CD8BDD-32AD-4639-9EED-C528E507876C}" type="parTrans" cxnId="{9CC5B410-C9D1-4A70-B349-78B37596C7F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87E985B9-4F4E-44C7-8B5F-6D271FD1C2E4}" type="sibTrans" cxnId="{9CC5B410-C9D1-4A70-B349-78B37596C7FE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19395A4-A8F0-4F0E-A16D-C55AA541EFC5}" type="pres">
      <dgm:prSet presAssocID="{D67BDF91-5F56-4B54-8100-7DC058CF974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88EC3DA-7D00-4A31-8F19-9947D30A948B}" type="pres">
      <dgm:prSet presAssocID="{B02A3028-1516-47CC-833B-F919458D01B0}" presName="hierRoot1" presStyleCnt="0">
        <dgm:presLayoutVars>
          <dgm:hierBranch val="init"/>
        </dgm:presLayoutVars>
      </dgm:prSet>
      <dgm:spPr/>
    </dgm:pt>
    <dgm:pt modelId="{2416804C-CAD1-43ED-867B-341B7942B7DF}" type="pres">
      <dgm:prSet presAssocID="{B02A3028-1516-47CC-833B-F919458D01B0}" presName="rootComposite1" presStyleCnt="0"/>
      <dgm:spPr/>
    </dgm:pt>
    <dgm:pt modelId="{3DBAB5FA-A15E-4154-8B32-C93027E0D1DC}" type="pres">
      <dgm:prSet presAssocID="{B02A3028-1516-47CC-833B-F919458D01B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6F081141-891D-4491-BA83-85493E54247C}" type="pres">
      <dgm:prSet presAssocID="{B02A3028-1516-47CC-833B-F919458D01B0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0C97559-9A53-4992-BD83-78F602A22120}" type="pres">
      <dgm:prSet presAssocID="{B02A3028-1516-47CC-833B-F919458D01B0}" presName="hierChild2" presStyleCnt="0"/>
      <dgm:spPr/>
    </dgm:pt>
    <dgm:pt modelId="{DAB02F3B-730C-4E9B-8601-3977936A43A5}" type="pres">
      <dgm:prSet presAssocID="{EE44DA17-6894-45B9-BB79-B83AA4B84DC4}" presName="Name64" presStyleLbl="parChTrans1D2" presStyleIdx="0" presStyleCnt="2"/>
      <dgm:spPr/>
      <dgm:t>
        <a:bodyPr/>
        <a:lstStyle/>
        <a:p>
          <a:endParaRPr lang="es-CO"/>
        </a:p>
      </dgm:t>
    </dgm:pt>
    <dgm:pt modelId="{EB27EE7E-78D7-4418-A61C-C2F0CEC21C03}" type="pres">
      <dgm:prSet presAssocID="{99D463B9-21A4-4FC7-9F6D-5A9229F3A5CD}" presName="hierRoot2" presStyleCnt="0">
        <dgm:presLayoutVars>
          <dgm:hierBranch val="init"/>
        </dgm:presLayoutVars>
      </dgm:prSet>
      <dgm:spPr/>
    </dgm:pt>
    <dgm:pt modelId="{9CAF4928-F187-4EFD-BD2A-F8205B2B5C6A}" type="pres">
      <dgm:prSet presAssocID="{99D463B9-21A4-4FC7-9F6D-5A9229F3A5CD}" presName="rootComposite" presStyleCnt="0"/>
      <dgm:spPr/>
    </dgm:pt>
    <dgm:pt modelId="{E415E2F9-6BAB-4A0A-A251-70FB7720C2CF}" type="pres">
      <dgm:prSet presAssocID="{99D463B9-21A4-4FC7-9F6D-5A9229F3A5C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79D2FD9D-38D4-48D3-BD19-B81BD183675B}" type="pres">
      <dgm:prSet presAssocID="{99D463B9-21A4-4FC7-9F6D-5A9229F3A5CD}" presName="rootConnector" presStyleLbl="node2" presStyleIdx="0" presStyleCnt="2"/>
      <dgm:spPr/>
      <dgm:t>
        <a:bodyPr/>
        <a:lstStyle/>
        <a:p>
          <a:endParaRPr lang="es-CO"/>
        </a:p>
      </dgm:t>
    </dgm:pt>
    <dgm:pt modelId="{24B722A2-0C0E-47E3-9786-A0ABF5664CDD}" type="pres">
      <dgm:prSet presAssocID="{99D463B9-21A4-4FC7-9F6D-5A9229F3A5CD}" presName="hierChild4" presStyleCnt="0"/>
      <dgm:spPr/>
    </dgm:pt>
    <dgm:pt modelId="{35BC9271-FC9D-40DC-902F-E08DEAFCC01D}" type="pres">
      <dgm:prSet presAssocID="{3E647FF1-87CD-4AC1-959F-28C37C945937}" presName="Name64" presStyleLbl="parChTrans1D3" presStyleIdx="0" presStyleCnt="6"/>
      <dgm:spPr/>
      <dgm:t>
        <a:bodyPr/>
        <a:lstStyle/>
        <a:p>
          <a:endParaRPr lang="es-CO"/>
        </a:p>
      </dgm:t>
    </dgm:pt>
    <dgm:pt modelId="{02023A73-6A1F-4D6A-A98E-8913789B6BCE}" type="pres">
      <dgm:prSet presAssocID="{ED52140F-5095-4BC9-86F1-93F395BC710A}" presName="hierRoot2" presStyleCnt="0">
        <dgm:presLayoutVars>
          <dgm:hierBranch val="init"/>
        </dgm:presLayoutVars>
      </dgm:prSet>
      <dgm:spPr/>
    </dgm:pt>
    <dgm:pt modelId="{06ED9289-0429-499A-9AF2-46280B42BB1D}" type="pres">
      <dgm:prSet presAssocID="{ED52140F-5095-4BC9-86F1-93F395BC710A}" presName="rootComposite" presStyleCnt="0"/>
      <dgm:spPr/>
    </dgm:pt>
    <dgm:pt modelId="{9B6B3E07-BC29-40B8-9DD1-47AE06A7FE28}" type="pres">
      <dgm:prSet presAssocID="{ED52140F-5095-4BC9-86F1-93F395BC710A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8EF85CF0-ECE1-45DC-830E-F0CD2AD55C6C}" type="pres">
      <dgm:prSet presAssocID="{ED52140F-5095-4BC9-86F1-93F395BC710A}" presName="rootConnector" presStyleLbl="node3" presStyleIdx="0" presStyleCnt="4"/>
      <dgm:spPr/>
      <dgm:t>
        <a:bodyPr/>
        <a:lstStyle/>
        <a:p>
          <a:endParaRPr lang="es-CO"/>
        </a:p>
      </dgm:t>
    </dgm:pt>
    <dgm:pt modelId="{F9176E5B-4F91-47C3-9E4A-2034F91C65C8}" type="pres">
      <dgm:prSet presAssocID="{ED52140F-5095-4BC9-86F1-93F395BC710A}" presName="hierChild4" presStyleCnt="0"/>
      <dgm:spPr/>
    </dgm:pt>
    <dgm:pt modelId="{3A8A5D79-2E80-4223-9254-0ACDB84CABB4}" type="pres">
      <dgm:prSet presAssocID="{ED52140F-5095-4BC9-86F1-93F395BC710A}" presName="hierChild5" presStyleCnt="0"/>
      <dgm:spPr/>
    </dgm:pt>
    <dgm:pt modelId="{6E13EE5E-E24B-4782-A69F-108372E0B541}" type="pres">
      <dgm:prSet presAssocID="{E3216A86-7479-4081-96FF-F67E9EEC5EE3}" presName="Name64" presStyleLbl="parChTrans1D3" presStyleIdx="1" presStyleCnt="6"/>
      <dgm:spPr/>
      <dgm:t>
        <a:bodyPr/>
        <a:lstStyle/>
        <a:p>
          <a:endParaRPr lang="es-CO"/>
        </a:p>
      </dgm:t>
    </dgm:pt>
    <dgm:pt modelId="{DB8B8C89-F550-45EB-BD4F-ABCC6725A67B}" type="pres">
      <dgm:prSet presAssocID="{D178E91C-40E4-41B5-91F7-B376F1BCC8EA}" presName="hierRoot2" presStyleCnt="0">
        <dgm:presLayoutVars>
          <dgm:hierBranch val="init"/>
        </dgm:presLayoutVars>
      </dgm:prSet>
      <dgm:spPr/>
    </dgm:pt>
    <dgm:pt modelId="{1C4F630D-6F9F-4E74-9E92-D99FFF58B8FA}" type="pres">
      <dgm:prSet presAssocID="{D178E91C-40E4-41B5-91F7-B376F1BCC8EA}" presName="rootComposite" presStyleCnt="0"/>
      <dgm:spPr/>
    </dgm:pt>
    <dgm:pt modelId="{DE58C00D-751D-4C0C-A1D0-5B88FE2A47D7}" type="pres">
      <dgm:prSet presAssocID="{D178E91C-40E4-41B5-91F7-B376F1BCC8EA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A6B31D3-EA00-40FA-8012-F5249E19F291}" type="pres">
      <dgm:prSet presAssocID="{D178E91C-40E4-41B5-91F7-B376F1BCC8EA}" presName="rootConnector" presStyleLbl="node3" presStyleIdx="1" presStyleCnt="4"/>
      <dgm:spPr/>
      <dgm:t>
        <a:bodyPr/>
        <a:lstStyle/>
        <a:p>
          <a:endParaRPr lang="es-CO"/>
        </a:p>
      </dgm:t>
    </dgm:pt>
    <dgm:pt modelId="{D717BB99-DE02-4060-A447-F0B4FD792B61}" type="pres">
      <dgm:prSet presAssocID="{D178E91C-40E4-41B5-91F7-B376F1BCC8EA}" presName="hierChild4" presStyleCnt="0"/>
      <dgm:spPr/>
    </dgm:pt>
    <dgm:pt modelId="{9D374F58-E9DE-4609-9A09-A99D9BEDEEE7}" type="pres">
      <dgm:prSet presAssocID="{D178E91C-40E4-41B5-91F7-B376F1BCC8EA}" presName="hierChild5" presStyleCnt="0"/>
      <dgm:spPr/>
    </dgm:pt>
    <dgm:pt modelId="{CA9C5BA1-EDFE-4AA5-B521-EB376293D2FC}" type="pres">
      <dgm:prSet presAssocID="{DA382B37-74D1-42FC-860D-529F088B5F7F}" presName="Name64" presStyleLbl="parChTrans1D3" presStyleIdx="2" presStyleCnt="6"/>
      <dgm:spPr/>
      <dgm:t>
        <a:bodyPr/>
        <a:lstStyle/>
        <a:p>
          <a:endParaRPr lang="es-CO"/>
        </a:p>
      </dgm:t>
    </dgm:pt>
    <dgm:pt modelId="{6B970C7C-80D9-4577-9E95-761BB8A5CB1E}" type="pres">
      <dgm:prSet presAssocID="{1A9B3207-4EC7-4A24-8B2D-40166EA1FF23}" presName="hierRoot2" presStyleCnt="0">
        <dgm:presLayoutVars>
          <dgm:hierBranch val="init"/>
        </dgm:presLayoutVars>
      </dgm:prSet>
      <dgm:spPr/>
    </dgm:pt>
    <dgm:pt modelId="{5CA7B058-996B-4E04-8632-497C9CED0C33}" type="pres">
      <dgm:prSet presAssocID="{1A9B3207-4EC7-4A24-8B2D-40166EA1FF23}" presName="rootComposite" presStyleCnt="0"/>
      <dgm:spPr/>
    </dgm:pt>
    <dgm:pt modelId="{3ABDF264-2381-4296-9DC8-6B82A01A7072}" type="pres">
      <dgm:prSet presAssocID="{1A9B3207-4EC7-4A24-8B2D-40166EA1FF23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19055AD-B9D5-454B-8B1A-8DFC5F3F33C9}" type="pres">
      <dgm:prSet presAssocID="{1A9B3207-4EC7-4A24-8B2D-40166EA1FF23}" presName="rootConnector" presStyleLbl="node3" presStyleIdx="2" presStyleCnt="4"/>
      <dgm:spPr/>
      <dgm:t>
        <a:bodyPr/>
        <a:lstStyle/>
        <a:p>
          <a:endParaRPr lang="es-CO"/>
        </a:p>
      </dgm:t>
    </dgm:pt>
    <dgm:pt modelId="{3562890F-C000-44FF-ACA5-992732A7A3F0}" type="pres">
      <dgm:prSet presAssocID="{1A9B3207-4EC7-4A24-8B2D-40166EA1FF23}" presName="hierChild4" presStyleCnt="0"/>
      <dgm:spPr/>
    </dgm:pt>
    <dgm:pt modelId="{5AC988A1-2B21-47CA-A980-F676B5E103D8}" type="pres">
      <dgm:prSet presAssocID="{1A9B3207-4EC7-4A24-8B2D-40166EA1FF23}" presName="hierChild5" presStyleCnt="0"/>
      <dgm:spPr/>
    </dgm:pt>
    <dgm:pt modelId="{20C06DFF-2DE9-43E8-AC30-654FEA649E1B}" type="pres">
      <dgm:prSet presAssocID="{99D463B9-21A4-4FC7-9F6D-5A9229F3A5CD}" presName="hierChild5" presStyleCnt="0"/>
      <dgm:spPr/>
    </dgm:pt>
    <dgm:pt modelId="{29D7AD7C-30A6-4591-B36F-3B698870A415}" type="pres">
      <dgm:prSet presAssocID="{94006260-096E-4BA7-BC93-2C4364573141}" presName="Name115" presStyleLbl="parChTrans1D3" presStyleIdx="3" presStyleCnt="6"/>
      <dgm:spPr/>
      <dgm:t>
        <a:bodyPr/>
        <a:lstStyle/>
        <a:p>
          <a:endParaRPr lang="es-CO"/>
        </a:p>
      </dgm:t>
    </dgm:pt>
    <dgm:pt modelId="{EB0BAD74-AE76-4B87-9DFA-4586EB785904}" type="pres">
      <dgm:prSet presAssocID="{07C9A0B1-1F52-48B9-8852-66C27C78A0AC}" presName="hierRoot3" presStyleCnt="0">
        <dgm:presLayoutVars>
          <dgm:hierBranch val="init"/>
        </dgm:presLayoutVars>
      </dgm:prSet>
      <dgm:spPr/>
    </dgm:pt>
    <dgm:pt modelId="{DA4A642A-D818-4C58-8E42-DB502AC7D701}" type="pres">
      <dgm:prSet presAssocID="{07C9A0B1-1F52-48B9-8852-66C27C78A0AC}" presName="rootComposite3" presStyleCnt="0"/>
      <dgm:spPr/>
    </dgm:pt>
    <dgm:pt modelId="{6F3034F7-3025-4E7E-9D0C-8C82861663C8}" type="pres">
      <dgm:prSet presAssocID="{07C9A0B1-1F52-48B9-8852-66C27C78A0AC}" presName="rootText3" presStyleLbl="asst2" presStyleIdx="0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C093A984-48B5-4A84-9C74-75EBC5162388}" type="pres">
      <dgm:prSet presAssocID="{07C9A0B1-1F52-48B9-8852-66C27C78A0AC}" presName="rootConnector3" presStyleLbl="asst2" presStyleIdx="0" presStyleCnt="2"/>
      <dgm:spPr/>
      <dgm:t>
        <a:bodyPr/>
        <a:lstStyle/>
        <a:p>
          <a:endParaRPr lang="es-CO"/>
        </a:p>
      </dgm:t>
    </dgm:pt>
    <dgm:pt modelId="{8C056C7C-E05E-4F25-9568-22D86A711ADB}" type="pres">
      <dgm:prSet presAssocID="{07C9A0B1-1F52-48B9-8852-66C27C78A0AC}" presName="hierChild6" presStyleCnt="0"/>
      <dgm:spPr/>
    </dgm:pt>
    <dgm:pt modelId="{6AA167CC-7A84-4F9C-A6B3-C04C1BAAA51A}" type="pres">
      <dgm:prSet presAssocID="{07C9A0B1-1F52-48B9-8852-66C27C78A0AC}" presName="hierChild7" presStyleCnt="0"/>
      <dgm:spPr/>
    </dgm:pt>
    <dgm:pt modelId="{65775275-D3B4-43E3-B177-9231A8B07130}" type="pres">
      <dgm:prSet presAssocID="{86254485-60EA-4770-B9D1-5BDFFEBD19FE}" presName="Name64" presStyleLbl="parChTrans1D2" presStyleIdx="1" presStyleCnt="2"/>
      <dgm:spPr/>
      <dgm:t>
        <a:bodyPr/>
        <a:lstStyle/>
        <a:p>
          <a:endParaRPr lang="es-CO"/>
        </a:p>
      </dgm:t>
    </dgm:pt>
    <dgm:pt modelId="{D7039D96-A80C-470D-AF43-EC8B4DCF927B}" type="pres">
      <dgm:prSet presAssocID="{26C9F92C-8276-42CA-896E-A19379BA7B21}" presName="hierRoot2" presStyleCnt="0">
        <dgm:presLayoutVars>
          <dgm:hierBranch val="init"/>
        </dgm:presLayoutVars>
      </dgm:prSet>
      <dgm:spPr/>
    </dgm:pt>
    <dgm:pt modelId="{631536E5-A26F-4EF2-9335-4D90021F12DE}" type="pres">
      <dgm:prSet presAssocID="{26C9F92C-8276-42CA-896E-A19379BA7B21}" presName="rootComposite" presStyleCnt="0"/>
      <dgm:spPr/>
    </dgm:pt>
    <dgm:pt modelId="{BB2786B7-B2E3-4F70-98E1-DA95AEBB3139}" type="pres">
      <dgm:prSet presAssocID="{26C9F92C-8276-42CA-896E-A19379BA7B2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575E48FC-B436-4A2D-8F8C-DAC28306CFCE}" type="pres">
      <dgm:prSet presAssocID="{26C9F92C-8276-42CA-896E-A19379BA7B21}" presName="rootConnector" presStyleLbl="node2" presStyleIdx="1" presStyleCnt="2"/>
      <dgm:spPr/>
      <dgm:t>
        <a:bodyPr/>
        <a:lstStyle/>
        <a:p>
          <a:endParaRPr lang="es-CO"/>
        </a:p>
      </dgm:t>
    </dgm:pt>
    <dgm:pt modelId="{D5757E54-55BC-439A-940E-1DD36FDAEE83}" type="pres">
      <dgm:prSet presAssocID="{26C9F92C-8276-42CA-896E-A19379BA7B21}" presName="hierChild4" presStyleCnt="0"/>
      <dgm:spPr/>
    </dgm:pt>
    <dgm:pt modelId="{DF65FAF0-7DAB-44FE-BCE6-7F962CC5010B}" type="pres">
      <dgm:prSet presAssocID="{A85D73FF-74AB-4B21-82F9-62A486EC4033}" presName="Name64" presStyleLbl="parChTrans1D3" presStyleIdx="4" presStyleCnt="6"/>
      <dgm:spPr/>
      <dgm:t>
        <a:bodyPr/>
        <a:lstStyle/>
        <a:p>
          <a:endParaRPr lang="es-CO"/>
        </a:p>
      </dgm:t>
    </dgm:pt>
    <dgm:pt modelId="{010D9159-51EA-44F2-88EA-D1E3D7FA8A51}" type="pres">
      <dgm:prSet presAssocID="{A563E9BD-67AC-4743-AE57-66139A43D655}" presName="hierRoot2" presStyleCnt="0">
        <dgm:presLayoutVars>
          <dgm:hierBranch val="init"/>
        </dgm:presLayoutVars>
      </dgm:prSet>
      <dgm:spPr/>
    </dgm:pt>
    <dgm:pt modelId="{E387CB82-E73A-43DF-AA09-89FDDA8C6030}" type="pres">
      <dgm:prSet presAssocID="{A563E9BD-67AC-4743-AE57-66139A43D655}" presName="rootComposite" presStyleCnt="0"/>
      <dgm:spPr/>
    </dgm:pt>
    <dgm:pt modelId="{12901B89-4294-4D80-9C0D-D33167BAF598}" type="pres">
      <dgm:prSet presAssocID="{A563E9BD-67AC-4743-AE57-66139A43D655}" presName="rootText" presStyleLbl="node3" presStyleIdx="3" presStyleCnt="4" custLinFactX="-19519" custLinFactNeighborX="-100000" custLinFactNeighborY="8107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5B46024F-98AC-4B89-BBEB-3D684FA15B6A}" type="pres">
      <dgm:prSet presAssocID="{A563E9BD-67AC-4743-AE57-66139A43D655}" presName="rootConnector" presStyleLbl="node3" presStyleIdx="3" presStyleCnt="4"/>
      <dgm:spPr/>
      <dgm:t>
        <a:bodyPr/>
        <a:lstStyle/>
        <a:p>
          <a:endParaRPr lang="es-CO"/>
        </a:p>
      </dgm:t>
    </dgm:pt>
    <dgm:pt modelId="{BB8F6F5E-86E5-4C49-8F63-A840C314DEE6}" type="pres">
      <dgm:prSet presAssocID="{A563E9BD-67AC-4743-AE57-66139A43D655}" presName="hierChild4" presStyleCnt="0"/>
      <dgm:spPr/>
    </dgm:pt>
    <dgm:pt modelId="{5ED67778-3372-4262-94C0-7D8D158A166E}" type="pres">
      <dgm:prSet presAssocID="{0CAED494-7845-4FDF-9298-75D4CD5DFFCB}" presName="Name64" presStyleLbl="parChTrans1D4" presStyleIdx="0" presStyleCnt="2"/>
      <dgm:spPr/>
      <dgm:t>
        <a:bodyPr/>
        <a:lstStyle/>
        <a:p>
          <a:endParaRPr lang="es-CO"/>
        </a:p>
      </dgm:t>
    </dgm:pt>
    <dgm:pt modelId="{E8F011A4-853F-422C-86BC-CDB35C06BD3D}" type="pres">
      <dgm:prSet presAssocID="{45FEC081-BD28-4D1E-9C65-21B31BA49E8D}" presName="hierRoot2" presStyleCnt="0">
        <dgm:presLayoutVars>
          <dgm:hierBranch val="init"/>
        </dgm:presLayoutVars>
      </dgm:prSet>
      <dgm:spPr/>
    </dgm:pt>
    <dgm:pt modelId="{051AF67D-219F-48C0-BD87-F9281AD9DC68}" type="pres">
      <dgm:prSet presAssocID="{45FEC081-BD28-4D1E-9C65-21B31BA49E8D}" presName="rootComposite" presStyleCnt="0"/>
      <dgm:spPr/>
    </dgm:pt>
    <dgm:pt modelId="{1013DD42-8FA7-4827-96C2-09A74B119295}" type="pres">
      <dgm:prSet presAssocID="{45FEC081-BD28-4D1E-9C65-21B31BA49E8D}" presName="rootText" presStyleLbl="node4" presStyleIdx="0" presStyleCnt="2" custLinFactX="-22725" custLinFactNeighborX="-100000" custLinFactNeighborY="80747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8D4EAC6-A8D1-4BA1-8F1D-DA0809C76503}" type="pres">
      <dgm:prSet presAssocID="{45FEC081-BD28-4D1E-9C65-21B31BA49E8D}" presName="rootConnector" presStyleLbl="node4" presStyleIdx="0" presStyleCnt="2"/>
      <dgm:spPr/>
      <dgm:t>
        <a:bodyPr/>
        <a:lstStyle/>
        <a:p>
          <a:endParaRPr lang="es-CO"/>
        </a:p>
      </dgm:t>
    </dgm:pt>
    <dgm:pt modelId="{5CE257D8-8792-4196-ABD3-F9B3A9DE8F9F}" type="pres">
      <dgm:prSet presAssocID="{45FEC081-BD28-4D1E-9C65-21B31BA49E8D}" presName="hierChild4" presStyleCnt="0"/>
      <dgm:spPr/>
    </dgm:pt>
    <dgm:pt modelId="{5359A4E3-C484-4D5F-8C3B-DF25F1A6B1B0}" type="pres">
      <dgm:prSet presAssocID="{6DDF8E09-229D-4A02-82B3-A77623A426CE}" presName="Name64" presStyleLbl="parChTrans1D4" presStyleIdx="1" presStyleCnt="2"/>
      <dgm:spPr/>
      <dgm:t>
        <a:bodyPr/>
        <a:lstStyle/>
        <a:p>
          <a:endParaRPr lang="es-CO"/>
        </a:p>
      </dgm:t>
    </dgm:pt>
    <dgm:pt modelId="{E79B2AEC-A445-4574-995B-E73F7EEAF021}" type="pres">
      <dgm:prSet presAssocID="{56FC4E01-7271-460E-AA37-240255CC7981}" presName="hierRoot2" presStyleCnt="0">
        <dgm:presLayoutVars>
          <dgm:hierBranch val="init"/>
        </dgm:presLayoutVars>
      </dgm:prSet>
      <dgm:spPr/>
    </dgm:pt>
    <dgm:pt modelId="{A6DA65D1-4617-414C-806E-41896A7E6D02}" type="pres">
      <dgm:prSet presAssocID="{56FC4E01-7271-460E-AA37-240255CC7981}" presName="rootComposite" presStyleCnt="0"/>
      <dgm:spPr/>
    </dgm:pt>
    <dgm:pt modelId="{E04DAE24-8A38-4712-804C-F746EFDFDF34}" type="pres">
      <dgm:prSet presAssocID="{56FC4E01-7271-460E-AA37-240255CC7981}" presName="rootText" presStyleLbl="node4" presStyleIdx="1" presStyleCnt="2" custLinFactX="-100000" custLinFactY="100000" custLinFactNeighborX="-142244" custLinFactNeighborY="128213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78B3A963-734C-4628-8340-90DD62C5D077}" type="pres">
      <dgm:prSet presAssocID="{56FC4E01-7271-460E-AA37-240255CC7981}" presName="rootConnector" presStyleLbl="node4" presStyleIdx="1" presStyleCnt="2"/>
      <dgm:spPr/>
      <dgm:t>
        <a:bodyPr/>
        <a:lstStyle/>
        <a:p>
          <a:endParaRPr lang="es-CO"/>
        </a:p>
      </dgm:t>
    </dgm:pt>
    <dgm:pt modelId="{801BF12D-A62F-4D9A-8C09-1D549CF5CBB3}" type="pres">
      <dgm:prSet presAssocID="{56FC4E01-7271-460E-AA37-240255CC7981}" presName="hierChild4" presStyleCnt="0"/>
      <dgm:spPr/>
    </dgm:pt>
    <dgm:pt modelId="{0C15FD55-7A71-4330-BF44-DA3EA2EE453C}" type="pres">
      <dgm:prSet presAssocID="{56FC4E01-7271-460E-AA37-240255CC7981}" presName="hierChild5" presStyleCnt="0"/>
      <dgm:spPr/>
    </dgm:pt>
    <dgm:pt modelId="{E8E71697-AAA5-4F1F-B854-956D49B3C21E}" type="pres">
      <dgm:prSet presAssocID="{45FEC081-BD28-4D1E-9C65-21B31BA49E8D}" presName="hierChild5" presStyleCnt="0"/>
      <dgm:spPr/>
    </dgm:pt>
    <dgm:pt modelId="{FDF34BFD-D845-4A3D-9044-E1CC184FA2A9}" type="pres">
      <dgm:prSet presAssocID="{A563E9BD-67AC-4743-AE57-66139A43D655}" presName="hierChild5" presStyleCnt="0"/>
      <dgm:spPr/>
    </dgm:pt>
    <dgm:pt modelId="{7B290809-F8D4-443A-8D5D-1FAD1034BC5F}" type="pres">
      <dgm:prSet presAssocID="{26C9F92C-8276-42CA-896E-A19379BA7B21}" presName="hierChild5" presStyleCnt="0"/>
      <dgm:spPr/>
    </dgm:pt>
    <dgm:pt modelId="{027265B4-FD52-45BA-84FB-EE8B14BA81C4}" type="pres">
      <dgm:prSet presAssocID="{73CD8BDD-32AD-4639-9EED-C528E507876C}" presName="Name115" presStyleLbl="parChTrans1D3" presStyleIdx="5" presStyleCnt="6"/>
      <dgm:spPr/>
      <dgm:t>
        <a:bodyPr/>
        <a:lstStyle/>
        <a:p>
          <a:endParaRPr lang="es-CO"/>
        </a:p>
      </dgm:t>
    </dgm:pt>
    <dgm:pt modelId="{27B1C047-70E4-4867-976F-E8045EBFDA8C}" type="pres">
      <dgm:prSet presAssocID="{69574AF5-A2FC-4C6F-805C-A65443C67632}" presName="hierRoot3" presStyleCnt="0">
        <dgm:presLayoutVars>
          <dgm:hierBranch val="init"/>
        </dgm:presLayoutVars>
      </dgm:prSet>
      <dgm:spPr/>
    </dgm:pt>
    <dgm:pt modelId="{53388427-6902-4CDD-80D4-BA4C5D8EB3EC}" type="pres">
      <dgm:prSet presAssocID="{69574AF5-A2FC-4C6F-805C-A65443C67632}" presName="rootComposite3" presStyleCnt="0"/>
      <dgm:spPr/>
    </dgm:pt>
    <dgm:pt modelId="{E876AA45-C211-43E6-9BCE-946B7BC2521F}" type="pres">
      <dgm:prSet presAssocID="{69574AF5-A2FC-4C6F-805C-A65443C67632}" presName="rootText3" presStyleLbl="asst2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E2D2B1CC-84BD-4392-BF54-696B3543E8C9}" type="pres">
      <dgm:prSet presAssocID="{69574AF5-A2FC-4C6F-805C-A65443C67632}" presName="rootConnector3" presStyleLbl="asst2" presStyleIdx="1" presStyleCnt="2"/>
      <dgm:spPr/>
      <dgm:t>
        <a:bodyPr/>
        <a:lstStyle/>
        <a:p>
          <a:endParaRPr lang="es-CO"/>
        </a:p>
      </dgm:t>
    </dgm:pt>
    <dgm:pt modelId="{254BA680-ABD9-4DF0-9E6D-61137E1BDC0A}" type="pres">
      <dgm:prSet presAssocID="{69574AF5-A2FC-4C6F-805C-A65443C67632}" presName="hierChild6" presStyleCnt="0"/>
      <dgm:spPr/>
    </dgm:pt>
    <dgm:pt modelId="{5ED90DB0-CBD3-4846-B0CA-BA9B6839D94B}" type="pres">
      <dgm:prSet presAssocID="{69574AF5-A2FC-4C6F-805C-A65443C67632}" presName="hierChild7" presStyleCnt="0"/>
      <dgm:spPr/>
    </dgm:pt>
    <dgm:pt modelId="{545E57B8-EFC2-4507-92DB-4ECF6F73A4FE}" type="pres">
      <dgm:prSet presAssocID="{B02A3028-1516-47CC-833B-F919458D01B0}" presName="hierChild3" presStyleCnt="0"/>
      <dgm:spPr/>
    </dgm:pt>
  </dgm:ptLst>
  <dgm:cxnLst>
    <dgm:cxn modelId="{060A945D-506B-4D44-AE16-80282B2BFCEF}" type="presOf" srcId="{D178E91C-40E4-41B5-91F7-B376F1BCC8EA}" destId="{DE58C00D-751D-4C0C-A1D0-5B88FE2A47D7}" srcOrd="0" destOrd="0" presId="urn:microsoft.com/office/officeart/2009/3/layout/HorizontalOrganizationChart"/>
    <dgm:cxn modelId="{4D0AE004-4858-4FD5-BEF6-826688C2D752}" srcId="{26C9F92C-8276-42CA-896E-A19379BA7B21}" destId="{A563E9BD-67AC-4743-AE57-66139A43D655}" srcOrd="0" destOrd="0" parTransId="{A85D73FF-74AB-4B21-82F9-62A486EC4033}" sibTransId="{8D6A96D1-E6D0-4B07-8760-04624F274A27}"/>
    <dgm:cxn modelId="{C50D15C0-D3AC-4FFF-B1D3-DA358B40606C}" type="presOf" srcId="{1A9B3207-4EC7-4A24-8B2D-40166EA1FF23}" destId="{B19055AD-B9D5-454B-8B1A-8DFC5F3F33C9}" srcOrd="1" destOrd="0" presId="urn:microsoft.com/office/officeart/2009/3/layout/HorizontalOrganizationChart"/>
    <dgm:cxn modelId="{E43D039E-7C8B-48E7-8033-19B41F39B68A}" type="presOf" srcId="{B02A3028-1516-47CC-833B-F919458D01B0}" destId="{3DBAB5FA-A15E-4154-8B32-C93027E0D1DC}" srcOrd="0" destOrd="0" presId="urn:microsoft.com/office/officeart/2009/3/layout/HorizontalOrganizationChart"/>
    <dgm:cxn modelId="{B5079F70-56B1-4AAB-A8FD-E148753D9653}" type="presOf" srcId="{A563E9BD-67AC-4743-AE57-66139A43D655}" destId="{12901B89-4294-4D80-9C0D-D33167BAF598}" srcOrd="0" destOrd="0" presId="urn:microsoft.com/office/officeart/2009/3/layout/HorizontalOrganizationChart"/>
    <dgm:cxn modelId="{28093098-5841-45D9-8EAD-40FF0C010707}" type="presOf" srcId="{ED52140F-5095-4BC9-86F1-93F395BC710A}" destId="{8EF85CF0-ECE1-45DC-830E-F0CD2AD55C6C}" srcOrd="1" destOrd="0" presId="urn:microsoft.com/office/officeart/2009/3/layout/HorizontalOrganizationChart"/>
    <dgm:cxn modelId="{257B3FBE-C716-4C1B-87FA-F684478CB472}" type="presOf" srcId="{EE44DA17-6894-45B9-BB79-B83AA4B84DC4}" destId="{DAB02F3B-730C-4E9B-8601-3977936A43A5}" srcOrd="0" destOrd="0" presId="urn:microsoft.com/office/officeart/2009/3/layout/HorizontalOrganizationChart"/>
    <dgm:cxn modelId="{425258A6-9F55-4F39-B6E7-1E6F0722A1EE}" srcId="{99D463B9-21A4-4FC7-9F6D-5A9229F3A5CD}" destId="{ED52140F-5095-4BC9-86F1-93F395BC710A}" srcOrd="1" destOrd="0" parTransId="{3E647FF1-87CD-4AC1-959F-28C37C945937}" sibTransId="{B483EF6B-595C-435A-8558-D5FAF77D185E}"/>
    <dgm:cxn modelId="{7425F9C7-3780-47B5-9B13-50FFA6C566EB}" type="presOf" srcId="{99D463B9-21A4-4FC7-9F6D-5A9229F3A5CD}" destId="{79D2FD9D-38D4-48D3-BD19-B81BD183675B}" srcOrd="1" destOrd="0" presId="urn:microsoft.com/office/officeart/2009/3/layout/HorizontalOrganizationChart"/>
    <dgm:cxn modelId="{40E4C821-C498-44D2-B1B8-C68F8284A2B8}" srcId="{99D463B9-21A4-4FC7-9F6D-5A9229F3A5CD}" destId="{1A9B3207-4EC7-4A24-8B2D-40166EA1FF23}" srcOrd="3" destOrd="0" parTransId="{DA382B37-74D1-42FC-860D-529F088B5F7F}" sibTransId="{4AC741C9-74E0-4A1B-8946-4F324A9D1CBF}"/>
    <dgm:cxn modelId="{56DBC034-87B9-4BA8-B7CF-5FBD8A59EBF2}" type="presOf" srcId="{0CAED494-7845-4FDF-9298-75D4CD5DFFCB}" destId="{5ED67778-3372-4262-94C0-7D8D158A166E}" srcOrd="0" destOrd="0" presId="urn:microsoft.com/office/officeart/2009/3/layout/HorizontalOrganizationChart"/>
    <dgm:cxn modelId="{F9E52BB0-DC18-46C7-835D-84610D2BFCD7}" type="presOf" srcId="{69574AF5-A2FC-4C6F-805C-A65443C67632}" destId="{E2D2B1CC-84BD-4392-BF54-696B3543E8C9}" srcOrd="1" destOrd="0" presId="urn:microsoft.com/office/officeart/2009/3/layout/HorizontalOrganizationChart"/>
    <dgm:cxn modelId="{92797700-DE0C-407E-A1EC-013B52E33D79}" type="presOf" srcId="{45FEC081-BD28-4D1E-9C65-21B31BA49E8D}" destId="{1013DD42-8FA7-4827-96C2-09A74B119295}" srcOrd="0" destOrd="0" presId="urn:microsoft.com/office/officeart/2009/3/layout/HorizontalOrganizationChart"/>
    <dgm:cxn modelId="{017EF920-98F1-42DB-A312-3016DFB6D274}" srcId="{D67BDF91-5F56-4B54-8100-7DC058CF974F}" destId="{B02A3028-1516-47CC-833B-F919458D01B0}" srcOrd="0" destOrd="0" parTransId="{10907132-1D36-4D24-A461-8190D48694F0}" sibTransId="{BE633C55-C9B9-4FC5-96A3-3A9702FB4CC8}"/>
    <dgm:cxn modelId="{AE5AAE2A-BDB4-4F9E-AE32-992E46ACF4D0}" type="presOf" srcId="{A85D73FF-74AB-4B21-82F9-62A486EC4033}" destId="{DF65FAF0-7DAB-44FE-BCE6-7F962CC5010B}" srcOrd="0" destOrd="0" presId="urn:microsoft.com/office/officeart/2009/3/layout/HorizontalOrganizationChart"/>
    <dgm:cxn modelId="{10878F94-3761-402F-A7B9-17442C668250}" type="presOf" srcId="{ED52140F-5095-4BC9-86F1-93F395BC710A}" destId="{9B6B3E07-BC29-40B8-9DD1-47AE06A7FE28}" srcOrd="0" destOrd="0" presId="urn:microsoft.com/office/officeart/2009/3/layout/HorizontalOrganizationChart"/>
    <dgm:cxn modelId="{AE2946BF-14CE-4233-8F84-F206C6A8AD13}" type="presOf" srcId="{D178E91C-40E4-41B5-91F7-B376F1BCC8EA}" destId="{BA6B31D3-EA00-40FA-8012-F5249E19F291}" srcOrd="1" destOrd="0" presId="urn:microsoft.com/office/officeart/2009/3/layout/HorizontalOrganizationChart"/>
    <dgm:cxn modelId="{B3854584-F1AA-4660-8120-2F35E7DB1A27}" srcId="{45FEC081-BD28-4D1E-9C65-21B31BA49E8D}" destId="{56FC4E01-7271-460E-AA37-240255CC7981}" srcOrd="0" destOrd="0" parTransId="{6DDF8E09-229D-4A02-82B3-A77623A426CE}" sibTransId="{5BB14C04-1673-45B1-A012-09674A072C05}"/>
    <dgm:cxn modelId="{EE6CCFBC-1B3D-4D9D-9169-CB974C92EC0F}" type="presOf" srcId="{07C9A0B1-1F52-48B9-8852-66C27C78A0AC}" destId="{C093A984-48B5-4A84-9C74-75EBC5162388}" srcOrd="1" destOrd="0" presId="urn:microsoft.com/office/officeart/2009/3/layout/HorizontalOrganizationChart"/>
    <dgm:cxn modelId="{E3767F9E-526A-4790-B07C-84808AAAD36F}" type="presOf" srcId="{86254485-60EA-4770-B9D1-5BDFFEBD19FE}" destId="{65775275-D3B4-43E3-B177-9231A8B07130}" srcOrd="0" destOrd="0" presId="urn:microsoft.com/office/officeart/2009/3/layout/HorizontalOrganizationChart"/>
    <dgm:cxn modelId="{B3E8FCD3-2BE5-4EB6-980A-B4E0451CFE00}" type="presOf" srcId="{B02A3028-1516-47CC-833B-F919458D01B0}" destId="{6F081141-891D-4491-BA83-85493E54247C}" srcOrd="1" destOrd="0" presId="urn:microsoft.com/office/officeart/2009/3/layout/HorizontalOrganizationChart"/>
    <dgm:cxn modelId="{980145BE-9890-43A1-AFDF-25A8F592190A}" type="presOf" srcId="{A563E9BD-67AC-4743-AE57-66139A43D655}" destId="{5B46024F-98AC-4B89-BBEB-3D684FA15B6A}" srcOrd="1" destOrd="0" presId="urn:microsoft.com/office/officeart/2009/3/layout/HorizontalOrganizationChart"/>
    <dgm:cxn modelId="{01D97B80-D5A5-430C-BEE5-038B66D04AAF}" type="presOf" srcId="{56FC4E01-7271-460E-AA37-240255CC7981}" destId="{78B3A963-734C-4628-8340-90DD62C5D077}" srcOrd="1" destOrd="0" presId="urn:microsoft.com/office/officeart/2009/3/layout/HorizontalOrganizationChart"/>
    <dgm:cxn modelId="{6809BAEA-E956-4B2A-9326-04CE71C8EE75}" srcId="{B02A3028-1516-47CC-833B-F919458D01B0}" destId="{26C9F92C-8276-42CA-896E-A19379BA7B21}" srcOrd="1" destOrd="0" parTransId="{86254485-60EA-4770-B9D1-5BDFFEBD19FE}" sibTransId="{997C8827-63E9-480E-9513-23A35E64238D}"/>
    <dgm:cxn modelId="{A02D7DF8-2D6A-4A04-9026-2F9109660444}" type="presOf" srcId="{1A9B3207-4EC7-4A24-8B2D-40166EA1FF23}" destId="{3ABDF264-2381-4296-9DC8-6B82A01A7072}" srcOrd="0" destOrd="0" presId="urn:microsoft.com/office/officeart/2009/3/layout/HorizontalOrganizationChart"/>
    <dgm:cxn modelId="{D6BA120E-F072-41E3-B9A8-D977314BB8C9}" type="presOf" srcId="{3E647FF1-87CD-4AC1-959F-28C37C945937}" destId="{35BC9271-FC9D-40DC-902F-E08DEAFCC01D}" srcOrd="0" destOrd="0" presId="urn:microsoft.com/office/officeart/2009/3/layout/HorizontalOrganizationChart"/>
    <dgm:cxn modelId="{D636FA53-1AAD-4CE5-B1A4-EEE9323C5A50}" srcId="{B02A3028-1516-47CC-833B-F919458D01B0}" destId="{99D463B9-21A4-4FC7-9F6D-5A9229F3A5CD}" srcOrd="0" destOrd="0" parTransId="{EE44DA17-6894-45B9-BB79-B83AA4B84DC4}" sibTransId="{6B2110AF-9D1B-4384-A92F-EE932793E4D5}"/>
    <dgm:cxn modelId="{4D5427D6-3BA1-48B8-AE85-23224C67E6DC}" srcId="{A563E9BD-67AC-4743-AE57-66139A43D655}" destId="{45FEC081-BD28-4D1E-9C65-21B31BA49E8D}" srcOrd="0" destOrd="0" parTransId="{0CAED494-7845-4FDF-9298-75D4CD5DFFCB}" sibTransId="{A7C4EEC3-FAB3-46C4-86B5-83FD45BF53FA}"/>
    <dgm:cxn modelId="{9B95FD2A-C3BF-4CDE-94A6-C6CF4A755899}" type="presOf" srcId="{73CD8BDD-32AD-4639-9EED-C528E507876C}" destId="{027265B4-FD52-45BA-84FB-EE8B14BA81C4}" srcOrd="0" destOrd="0" presId="urn:microsoft.com/office/officeart/2009/3/layout/HorizontalOrganizationChart"/>
    <dgm:cxn modelId="{CD53257D-4FEC-4B96-BA9D-45144253EF07}" type="presOf" srcId="{99D463B9-21A4-4FC7-9F6D-5A9229F3A5CD}" destId="{E415E2F9-6BAB-4A0A-A251-70FB7720C2CF}" srcOrd="0" destOrd="0" presId="urn:microsoft.com/office/officeart/2009/3/layout/HorizontalOrganizationChart"/>
    <dgm:cxn modelId="{9351225E-0A31-4033-8B96-CF5678DDA3AA}" type="presOf" srcId="{E3216A86-7479-4081-96FF-F67E9EEC5EE3}" destId="{6E13EE5E-E24B-4782-A69F-108372E0B541}" srcOrd="0" destOrd="0" presId="urn:microsoft.com/office/officeart/2009/3/layout/HorizontalOrganizationChart"/>
    <dgm:cxn modelId="{137C921C-9EEB-494A-ACD1-D3DFF7CCE57A}" type="presOf" srcId="{69574AF5-A2FC-4C6F-805C-A65443C67632}" destId="{E876AA45-C211-43E6-9BCE-946B7BC2521F}" srcOrd="0" destOrd="0" presId="urn:microsoft.com/office/officeart/2009/3/layout/HorizontalOrganizationChart"/>
    <dgm:cxn modelId="{996CA4EA-D5F3-4FD3-8048-8206143D8D91}" type="presOf" srcId="{26C9F92C-8276-42CA-896E-A19379BA7B21}" destId="{BB2786B7-B2E3-4F70-98E1-DA95AEBB3139}" srcOrd="0" destOrd="0" presId="urn:microsoft.com/office/officeart/2009/3/layout/HorizontalOrganizationChart"/>
    <dgm:cxn modelId="{B08746EE-7B2D-4305-B6FD-C4736027FC9B}" srcId="{99D463B9-21A4-4FC7-9F6D-5A9229F3A5CD}" destId="{07C9A0B1-1F52-48B9-8852-66C27C78A0AC}" srcOrd="0" destOrd="0" parTransId="{94006260-096E-4BA7-BC93-2C4364573141}" sibTransId="{C3C9D0B5-A3D2-44E6-A873-34E55AF3212B}"/>
    <dgm:cxn modelId="{29D9E147-B4E2-4E4B-9498-B92038FE7561}" srcId="{99D463B9-21A4-4FC7-9F6D-5A9229F3A5CD}" destId="{D178E91C-40E4-41B5-91F7-B376F1BCC8EA}" srcOrd="2" destOrd="0" parTransId="{E3216A86-7479-4081-96FF-F67E9EEC5EE3}" sibTransId="{981C0672-731B-4876-A55E-90BB8A6CD5B5}"/>
    <dgm:cxn modelId="{960E2FCB-AA10-4B22-A10F-20EA55D51575}" type="presOf" srcId="{56FC4E01-7271-460E-AA37-240255CC7981}" destId="{E04DAE24-8A38-4712-804C-F746EFDFDF34}" srcOrd="0" destOrd="0" presId="urn:microsoft.com/office/officeart/2009/3/layout/HorizontalOrganizationChart"/>
    <dgm:cxn modelId="{9CC5B410-C9D1-4A70-B349-78B37596C7FE}" srcId="{26C9F92C-8276-42CA-896E-A19379BA7B21}" destId="{69574AF5-A2FC-4C6F-805C-A65443C67632}" srcOrd="1" destOrd="0" parTransId="{73CD8BDD-32AD-4639-9EED-C528E507876C}" sibTransId="{87E985B9-4F4E-44C7-8B5F-6D271FD1C2E4}"/>
    <dgm:cxn modelId="{59651351-5634-42FC-918C-9227214BE34E}" type="presOf" srcId="{94006260-096E-4BA7-BC93-2C4364573141}" destId="{29D7AD7C-30A6-4591-B36F-3B698870A415}" srcOrd="0" destOrd="0" presId="urn:microsoft.com/office/officeart/2009/3/layout/HorizontalOrganizationChart"/>
    <dgm:cxn modelId="{E6A58406-AF1D-423E-942D-3D43EAA825A4}" type="presOf" srcId="{26C9F92C-8276-42CA-896E-A19379BA7B21}" destId="{575E48FC-B436-4A2D-8F8C-DAC28306CFCE}" srcOrd="1" destOrd="0" presId="urn:microsoft.com/office/officeart/2009/3/layout/HorizontalOrganizationChart"/>
    <dgm:cxn modelId="{AD62D459-3080-4D5F-9A18-FF1653C450CD}" type="presOf" srcId="{6DDF8E09-229D-4A02-82B3-A77623A426CE}" destId="{5359A4E3-C484-4D5F-8C3B-DF25F1A6B1B0}" srcOrd="0" destOrd="0" presId="urn:microsoft.com/office/officeart/2009/3/layout/HorizontalOrganizationChart"/>
    <dgm:cxn modelId="{B1795C1E-4D99-44C5-AFBD-5D662FBDFFCE}" type="presOf" srcId="{D67BDF91-5F56-4B54-8100-7DC058CF974F}" destId="{919395A4-A8F0-4F0E-A16D-C55AA541EFC5}" srcOrd="0" destOrd="0" presId="urn:microsoft.com/office/officeart/2009/3/layout/HorizontalOrganizationChart"/>
    <dgm:cxn modelId="{16AC57EE-7674-40A7-8C89-80DCDE76B166}" type="presOf" srcId="{07C9A0B1-1F52-48B9-8852-66C27C78A0AC}" destId="{6F3034F7-3025-4E7E-9D0C-8C82861663C8}" srcOrd="0" destOrd="0" presId="urn:microsoft.com/office/officeart/2009/3/layout/HorizontalOrganizationChart"/>
    <dgm:cxn modelId="{17BF3F5E-384D-41B7-8B20-5D1A204361EE}" type="presOf" srcId="{DA382B37-74D1-42FC-860D-529F088B5F7F}" destId="{CA9C5BA1-EDFE-4AA5-B521-EB376293D2FC}" srcOrd="0" destOrd="0" presId="urn:microsoft.com/office/officeart/2009/3/layout/HorizontalOrganizationChart"/>
    <dgm:cxn modelId="{1F57DFFB-9674-4F59-8239-3345204C9230}" type="presOf" srcId="{45FEC081-BD28-4D1E-9C65-21B31BA49E8D}" destId="{B8D4EAC6-A8D1-4BA1-8F1D-DA0809C76503}" srcOrd="1" destOrd="0" presId="urn:microsoft.com/office/officeart/2009/3/layout/HorizontalOrganizationChart"/>
    <dgm:cxn modelId="{AE523B35-D53E-476E-A05F-1AE056232B8B}" type="presParOf" srcId="{919395A4-A8F0-4F0E-A16D-C55AA541EFC5}" destId="{988EC3DA-7D00-4A31-8F19-9947D30A948B}" srcOrd="0" destOrd="0" presId="urn:microsoft.com/office/officeart/2009/3/layout/HorizontalOrganizationChart"/>
    <dgm:cxn modelId="{5400FB22-F69F-4227-9859-5777DDD3ED3B}" type="presParOf" srcId="{988EC3DA-7D00-4A31-8F19-9947D30A948B}" destId="{2416804C-CAD1-43ED-867B-341B7942B7DF}" srcOrd="0" destOrd="0" presId="urn:microsoft.com/office/officeart/2009/3/layout/HorizontalOrganizationChart"/>
    <dgm:cxn modelId="{E8685C33-1342-4E65-8674-95D8909FFE94}" type="presParOf" srcId="{2416804C-CAD1-43ED-867B-341B7942B7DF}" destId="{3DBAB5FA-A15E-4154-8B32-C93027E0D1DC}" srcOrd="0" destOrd="0" presId="urn:microsoft.com/office/officeart/2009/3/layout/HorizontalOrganizationChart"/>
    <dgm:cxn modelId="{91A1D98E-4A58-4FC4-9F5F-5161485669E5}" type="presParOf" srcId="{2416804C-CAD1-43ED-867B-341B7942B7DF}" destId="{6F081141-891D-4491-BA83-85493E54247C}" srcOrd="1" destOrd="0" presId="urn:microsoft.com/office/officeart/2009/3/layout/HorizontalOrganizationChart"/>
    <dgm:cxn modelId="{89097FAC-059D-4F8C-8513-F82766B58D15}" type="presParOf" srcId="{988EC3DA-7D00-4A31-8F19-9947D30A948B}" destId="{E0C97559-9A53-4992-BD83-78F602A22120}" srcOrd="1" destOrd="0" presId="urn:microsoft.com/office/officeart/2009/3/layout/HorizontalOrganizationChart"/>
    <dgm:cxn modelId="{D9E665B4-420B-4399-8242-1C6279AF85A6}" type="presParOf" srcId="{E0C97559-9A53-4992-BD83-78F602A22120}" destId="{DAB02F3B-730C-4E9B-8601-3977936A43A5}" srcOrd="0" destOrd="0" presId="urn:microsoft.com/office/officeart/2009/3/layout/HorizontalOrganizationChart"/>
    <dgm:cxn modelId="{FB262E58-A44A-469E-BD47-AAEB920DA2E6}" type="presParOf" srcId="{E0C97559-9A53-4992-BD83-78F602A22120}" destId="{EB27EE7E-78D7-4418-A61C-C2F0CEC21C03}" srcOrd="1" destOrd="0" presId="urn:microsoft.com/office/officeart/2009/3/layout/HorizontalOrganizationChart"/>
    <dgm:cxn modelId="{D12D4D06-C28F-465F-B6CD-B21C8C678061}" type="presParOf" srcId="{EB27EE7E-78D7-4418-A61C-C2F0CEC21C03}" destId="{9CAF4928-F187-4EFD-BD2A-F8205B2B5C6A}" srcOrd="0" destOrd="0" presId="urn:microsoft.com/office/officeart/2009/3/layout/HorizontalOrganizationChart"/>
    <dgm:cxn modelId="{BC63AC05-208C-4F8A-B5A9-E76B2ACF4D93}" type="presParOf" srcId="{9CAF4928-F187-4EFD-BD2A-F8205B2B5C6A}" destId="{E415E2F9-6BAB-4A0A-A251-70FB7720C2CF}" srcOrd="0" destOrd="0" presId="urn:microsoft.com/office/officeart/2009/3/layout/HorizontalOrganizationChart"/>
    <dgm:cxn modelId="{AC7AD578-793B-404D-91C0-5E01FA45B925}" type="presParOf" srcId="{9CAF4928-F187-4EFD-BD2A-F8205B2B5C6A}" destId="{79D2FD9D-38D4-48D3-BD19-B81BD183675B}" srcOrd="1" destOrd="0" presId="urn:microsoft.com/office/officeart/2009/3/layout/HorizontalOrganizationChart"/>
    <dgm:cxn modelId="{1278BD27-2204-4FE8-8A39-13AB3A3F2351}" type="presParOf" srcId="{EB27EE7E-78D7-4418-A61C-C2F0CEC21C03}" destId="{24B722A2-0C0E-47E3-9786-A0ABF5664CDD}" srcOrd="1" destOrd="0" presId="urn:microsoft.com/office/officeart/2009/3/layout/HorizontalOrganizationChart"/>
    <dgm:cxn modelId="{40D8C7F7-104D-468B-BA36-25397F2E8EF4}" type="presParOf" srcId="{24B722A2-0C0E-47E3-9786-A0ABF5664CDD}" destId="{35BC9271-FC9D-40DC-902F-E08DEAFCC01D}" srcOrd="0" destOrd="0" presId="urn:microsoft.com/office/officeart/2009/3/layout/HorizontalOrganizationChart"/>
    <dgm:cxn modelId="{739B0BAF-4D68-4279-A68D-513F4B0542AC}" type="presParOf" srcId="{24B722A2-0C0E-47E3-9786-A0ABF5664CDD}" destId="{02023A73-6A1F-4D6A-A98E-8913789B6BCE}" srcOrd="1" destOrd="0" presId="urn:microsoft.com/office/officeart/2009/3/layout/HorizontalOrganizationChart"/>
    <dgm:cxn modelId="{88225239-C68A-4BE1-8DEA-9009D9B0027A}" type="presParOf" srcId="{02023A73-6A1F-4D6A-A98E-8913789B6BCE}" destId="{06ED9289-0429-499A-9AF2-46280B42BB1D}" srcOrd="0" destOrd="0" presId="urn:microsoft.com/office/officeart/2009/3/layout/HorizontalOrganizationChart"/>
    <dgm:cxn modelId="{79D357B0-1102-4E15-9CE6-9724DCB9C7F5}" type="presParOf" srcId="{06ED9289-0429-499A-9AF2-46280B42BB1D}" destId="{9B6B3E07-BC29-40B8-9DD1-47AE06A7FE28}" srcOrd="0" destOrd="0" presId="urn:microsoft.com/office/officeart/2009/3/layout/HorizontalOrganizationChart"/>
    <dgm:cxn modelId="{B70625A3-E6E2-433A-803C-056784A0FA4A}" type="presParOf" srcId="{06ED9289-0429-499A-9AF2-46280B42BB1D}" destId="{8EF85CF0-ECE1-45DC-830E-F0CD2AD55C6C}" srcOrd="1" destOrd="0" presId="urn:microsoft.com/office/officeart/2009/3/layout/HorizontalOrganizationChart"/>
    <dgm:cxn modelId="{870D4E20-0C30-4DB8-B5D0-E1E4CF2605E7}" type="presParOf" srcId="{02023A73-6A1F-4D6A-A98E-8913789B6BCE}" destId="{F9176E5B-4F91-47C3-9E4A-2034F91C65C8}" srcOrd="1" destOrd="0" presId="urn:microsoft.com/office/officeart/2009/3/layout/HorizontalOrganizationChart"/>
    <dgm:cxn modelId="{4A7C2A05-E1F3-44C7-BABB-009EDDCBFEE5}" type="presParOf" srcId="{02023A73-6A1F-4D6A-A98E-8913789B6BCE}" destId="{3A8A5D79-2E80-4223-9254-0ACDB84CABB4}" srcOrd="2" destOrd="0" presId="urn:microsoft.com/office/officeart/2009/3/layout/HorizontalOrganizationChart"/>
    <dgm:cxn modelId="{E1158927-CB09-4211-814F-2667046A6F59}" type="presParOf" srcId="{24B722A2-0C0E-47E3-9786-A0ABF5664CDD}" destId="{6E13EE5E-E24B-4782-A69F-108372E0B541}" srcOrd="2" destOrd="0" presId="urn:microsoft.com/office/officeart/2009/3/layout/HorizontalOrganizationChart"/>
    <dgm:cxn modelId="{34B52F2F-9C50-49E7-ACB2-D5EC31446802}" type="presParOf" srcId="{24B722A2-0C0E-47E3-9786-A0ABF5664CDD}" destId="{DB8B8C89-F550-45EB-BD4F-ABCC6725A67B}" srcOrd="3" destOrd="0" presId="urn:microsoft.com/office/officeart/2009/3/layout/HorizontalOrganizationChart"/>
    <dgm:cxn modelId="{840A8232-A779-4EC6-9A0F-3F8C14A00866}" type="presParOf" srcId="{DB8B8C89-F550-45EB-BD4F-ABCC6725A67B}" destId="{1C4F630D-6F9F-4E74-9E92-D99FFF58B8FA}" srcOrd="0" destOrd="0" presId="urn:microsoft.com/office/officeart/2009/3/layout/HorizontalOrganizationChart"/>
    <dgm:cxn modelId="{34A08E62-F6A9-43E1-A8E0-7B5A12659203}" type="presParOf" srcId="{1C4F630D-6F9F-4E74-9E92-D99FFF58B8FA}" destId="{DE58C00D-751D-4C0C-A1D0-5B88FE2A47D7}" srcOrd="0" destOrd="0" presId="urn:microsoft.com/office/officeart/2009/3/layout/HorizontalOrganizationChart"/>
    <dgm:cxn modelId="{8F4CBDE4-009E-4C1C-A997-E0433D38FAEC}" type="presParOf" srcId="{1C4F630D-6F9F-4E74-9E92-D99FFF58B8FA}" destId="{BA6B31D3-EA00-40FA-8012-F5249E19F291}" srcOrd="1" destOrd="0" presId="urn:microsoft.com/office/officeart/2009/3/layout/HorizontalOrganizationChart"/>
    <dgm:cxn modelId="{8843407B-E9B1-415D-935B-6CDB1014CC78}" type="presParOf" srcId="{DB8B8C89-F550-45EB-BD4F-ABCC6725A67B}" destId="{D717BB99-DE02-4060-A447-F0B4FD792B61}" srcOrd="1" destOrd="0" presId="urn:microsoft.com/office/officeart/2009/3/layout/HorizontalOrganizationChart"/>
    <dgm:cxn modelId="{87DE1DB4-B94B-4413-B2F4-B77DD4FFA39C}" type="presParOf" srcId="{DB8B8C89-F550-45EB-BD4F-ABCC6725A67B}" destId="{9D374F58-E9DE-4609-9A09-A99D9BEDEEE7}" srcOrd="2" destOrd="0" presId="urn:microsoft.com/office/officeart/2009/3/layout/HorizontalOrganizationChart"/>
    <dgm:cxn modelId="{1D54BD6F-4DAD-427A-8A83-3FDF33FC1921}" type="presParOf" srcId="{24B722A2-0C0E-47E3-9786-A0ABF5664CDD}" destId="{CA9C5BA1-EDFE-4AA5-B521-EB376293D2FC}" srcOrd="4" destOrd="0" presId="urn:microsoft.com/office/officeart/2009/3/layout/HorizontalOrganizationChart"/>
    <dgm:cxn modelId="{67C4B87E-3FA9-4EDF-B945-D87B9C0F6F95}" type="presParOf" srcId="{24B722A2-0C0E-47E3-9786-A0ABF5664CDD}" destId="{6B970C7C-80D9-4577-9E95-761BB8A5CB1E}" srcOrd="5" destOrd="0" presId="urn:microsoft.com/office/officeart/2009/3/layout/HorizontalOrganizationChart"/>
    <dgm:cxn modelId="{FC87C94E-377A-44C0-AC16-67262EF6A84D}" type="presParOf" srcId="{6B970C7C-80D9-4577-9E95-761BB8A5CB1E}" destId="{5CA7B058-996B-4E04-8632-497C9CED0C33}" srcOrd="0" destOrd="0" presId="urn:microsoft.com/office/officeart/2009/3/layout/HorizontalOrganizationChart"/>
    <dgm:cxn modelId="{380A19E4-C2D6-43D6-BD79-D004A3597055}" type="presParOf" srcId="{5CA7B058-996B-4E04-8632-497C9CED0C33}" destId="{3ABDF264-2381-4296-9DC8-6B82A01A7072}" srcOrd="0" destOrd="0" presId="urn:microsoft.com/office/officeart/2009/3/layout/HorizontalOrganizationChart"/>
    <dgm:cxn modelId="{865B21D1-9732-4B08-91AB-47713DA339EE}" type="presParOf" srcId="{5CA7B058-996B-4E04-8632-497C9CED0C33}" destId="{B19055AD-B9D5-454B-8B1A-8DFC5F3F33C9}" srcOrd="1" destOrd="0" presId="urn:microsoft.com/office/officeart/2009/3/layout/HorizontalOrganizationChart"/>
    <dgm:cxn modelId="{E6407D9C-A036-4BEF-A3D5-7A557D585E0B}" type="presParOf" srcId="{6B970C7C-80D9-4577-9E95-761BB8A5CB1E}" destId="{3562890F-C000-44FF-ACA5-992732A7A3F0}" srcOrd="1" destOrd="0" presId="urn:microsoft.com/office/officeart/2009/3/layout/HorizontalOrganizationChart"/>
    <dgm:cxn modelId="{BEFD1E5F-1249-4CB4-BBC4-2E547B74ED64}" type="presParOf" srcId="{6B970C7C-80D9-4577-9E95-761BB8A5CB1E}" destId="{5AC988A1-2B21-47CA-A980-F676B5E103D8}" srcOrd="2" destOrd="0" presId="urn:microsoft.com/office/officeart/2009/3/layout/HorizontalOrganizationChart"/>
    <dgm:cxn modelId="{8B976D22-23CB-465A-AF35-3987A426B6CD}" type="presParOf" srcId="{EB27EE7E-78D7-4418-A61C-C2F0CEC21C03}" destId="{20C06DFF-2DE9-43E8-AC30-654FEA649E1B}" srcOrd="2" destOrd="0" presId="urn:microsoft.com/office/officeart/2009/3/layout/HorizontalOrganizationChart"/>
    <dgm:cxn modelId="{C787CB8A-7127-42CD-8E1E-EBA57508682C}" type="presParOf" srcId="{20C06DFF-2DE9-43E8-AC30-654FEA649E1B}" destId="{29D7AD7C-30A6-4591-B36F-3B698870A415}" srcOrd="0" destOrd="0" presId="urn:microsoft.com/office/officeart/2009/3/layout/HorizontalOrganizationChart"/>
    <dgm:cxn modelId="{67F79A1F-2973-424F-9468-0E2BE7FB3C95}" type="presParOf" srcId="{20C06DFF-2DE9-43E8-AC30-654FEA649E1B}" destId="{EB0BAD74-AE76-4B87-9DFA-4586EB785904}" srcOrd="1" destOrd="0" presId="urn:microsoft.com/office/officeart/2009/3/layout/HorizontalOrganizationChart"/>
    <dgm:cxn modelId="{50AB0196-3E45-4184-BF1E-9D070DE5B419}" type="presParOf" srcId="{EB0BAD74-AE76-4B87-9DFA-4586EB785904}" destId="{DA4A642A-D818-4C58-8E42-DB502AC7D701}" srcOrd="0" destOrd="0" presId="urn:microsoft.com/office/officeart/2009/3/layout/HorizontalOrganizationChart"/>
    <dgm:cxn modelId="{DA477357-D556-4C70-B32F-773A73757FBC}" type="presParOf" srcId="{DA4A642A-D818-4C58-8E42-DB502AC7D701}" destId="{6F3034F7-3025-4E7E-9D0C-8C82861663C8}" srcOrd="0" destOrd="0" presId="urn:microsoft.com/office/officeart/2009/3/layout/HorizontalOrganizationChart"/>
    <dgm:cxn modelId="{BC45CC50-761C-4417-B43E-C0B7C2B15DEB}" type="presParOf" srcId="{DA4A642A-D818-4C58-8E42-DB502AC7D701}" destId="{C093A984-48B5-4A84-9C74-75EBC5162388}" srcOrd="1" destOrd="0" presId="urn:microsoft.com/office/officeart/2009/3/layout/HorizontalOrganizationChart"/>
    <dgm:cxn modelId="{469714E6-BB25-4E61-8FFC-2CF180FED7B1}" type="presParOf" srcId="{EB0BAD74-AE76-4B87-9DFA-4586EB785904}" destId="{8C056C7C-E05E-4F25-9568-22D86A711ADB}" srcOrd="1" destOrd="0" presId="urn:microsoft.com/office/officeart/2009/3/layout/HorizontalOrganizationChart"/>
    <dgm:cxn modelId="{9D638AC5-D83B-4190-8028-C3F682162E4E}" type="presParOf" srcId="{EB0BAD74-AE76-4B87-9DFA-4586EB785904}" destId="{6AA167CC-7A84-4F9C-A6B3-C04C1BAAA51A}" srcOrd="2" destOrd="0" presId="urn:microsoft.com/office/officeart/2009/3/layout/HorizontalOrganizationChart"/>
    <dgm:cxn modelId="{BA974B88-B193-49D0-8D50-A866CEFEC853}" type="presParOf" srcId="{E0C97559-9A53-4992-BD83-78F602A22120}" destId="{65775275-D3B4-43E3-B177-9231A8B07130}" srcOrd="2" destOrd="0" presId="urn:microsoft.com/office/officeart/2009/3/layout/HorizontalOrganizationChart"/>
    <dgm:cxn modelId="{2DC9F2F8-7A78-4F7D-B463-992A80453979}" type="presParOf" srcId="{E0C97559-9A53-4992-BD83-78F602A22120}" destId="{D7039D96-A80C-470D-AF43-EC8B4DCF927B}" srcOrd="3" destOrd="0" presId="urn:microsoft.com/office/officeart/2009/3/layout/HorizontalOrganizationChart"/>
    <dgm:cxn modelId="{97F2E61C-3F96-4D99-B08A-96863FBCE263}" type="presParOf" srcId="{D7039D96-A80C-470D-AF43-EC8B4DCF927B}" destId="{631536E5-A26F-4EF2-9335-4D90021F12DE}" srcOrd="0" destOrd="0" presId="urn:microsoft.com/office/officeart/2009/3/layout/HorizontalOrganizationChart"/>
    <dgm:cxn modelId="{DC0F44EB-34FA-4853-86E8-54C2D4C4FCB3}" type="presParOf" srcId="{631536E5-A26F-4EF2-9335-4D90021F12DE}" destId="{BB2786B7-B2E3-4F70-98E1-DA95AEBB3139}" srcOrd="0" destOrd="0" presId="urn:microsoft.com/office/officeart/2009/3/layout/HorizontalOrganizationChart"/>
    <dgm:cxn modelId="{DEB574F2-9785-4DD4-96B6-DC1C00305119}" type="presParOf" srcId="{631536E5-A26F-4EF2-9335-4D90021F12DE}" destId="{575E48FC-B436-4A2D-8F8C-DAC28306CFCE}" srcOrd="1" destOrd="0" presId="urn:microsoft.com/office/officeart/2009/3/layout/HorizontalOrganizationChart"/>
    <dgm:cxn modelId="{C25F758C-1477-4C84-8E5B-3065BD69CFD4}" type="presParOf" srcId="{D7039D96-A80C-470D-AF43-EC8B4DCF927B}" destId="{D5757E54-55BC-439A-940E-1DD36FDAEE83}" srcOrd="1" destOrd="0" presId="urn:microsoft.com/office/officeart/2009/3/layout/HorizontalOrganizationChart"/>
    <dgm:cxn modelId="{F7623B37-2D3C-4D32-AA29-18285745962C}" type="presParOf" srcId="{D5757E54-55BC-439A-940E-1DD36FDAEE83}" destId="{DF65FAF0-7DAB-44FE-BCE6-7F962CC5010B}" srcOrd="0" destOrd="0" presId="urn:microsoft.com/office/officeart/2009/3/layout/HorizontalOrganizationChart"/>
    <dgm:cxn modelId="{8289272E-A7BD-480F-A5FC-7D5566F0A13D}" type="presParOf" srcId="{D5757E54-55BC-439A-940E-1DD36FDAEE83}" destId="{010D9159-51EA-44F2-88EA-D1E3D7FA8A51}" srcOrd="1" destOrd="0" presId="urn:microsoft.com/office/officeart/2009/3/layout/HorizontalOrganizationChart"/>
    <dgm:cxn modelId="{9001ACAE-D993-4363-BE65-4AEA6C2BF307}" type="presParOf" srcId="{010D9159-51EA-44F2-88EA-D1E3D7FA8A51}" destId="{E387CB82-E73A-43DF-AA09-89FDDA8C6030}" srcOrd="0" destOrd="0" presId="urn:microsoft.com/office/officeart/2009/3/layout/HorizontalOrganizationChart"/>
    <dgm:cxn modelId="{D42821F2-7A0E-445A-9B98-D0B4875C4CC4}" type="presParOf" srcId="{E387CB82-E73A-43DF-AA09-89FDDA8C6030}" destId="{12901B89-4294-4D80-9C0D-D33167BAF598}" srcOrd="0" destOrd="0" presId="urn:microsoft.com/office/officeart/2009/3/layout/HorizontalOrganizationChart"/>
    <dgm:cxn modelId="{1FB21D31-6C14-484C-9001-33CF13832A36}" type="presParOf" srcId="{E387CB82-E73A-43DF-AA09-89FDDA8C6030}" destId="{5B46024F-98AC-4B89-BBEB-3D684FA15B6A}" srcOrd="1" destOrd="0" presId="urn:microsoft.com/office/officeart/2009/3/layout/HorizontalOrganizationChart"/>
    <dgm:cxn modelId="{E7333B27-9C98-402B-BE00-B7E95BF7DB79}" type="presParOf" srcId="{010D9159-51EA-44F2-88EA-D1E3D7FA8A51}" destId="{BB8F6F5E-86E5-4C49-8F63-A840C314DEE6}" srcOrd="1" destOrd="0" presId="urn:microsoft.com/office/officeart/2009/3/layout/HorizontalOrganizationChart"/>
    <dgm:cxn modelId="{84A1A538-A91E-4314-A441-C3EA95A87EB7}" type="presParOf" srcId="{BB8F6F5E-86E5-4C49-8F63-A840C314DEE6}" destId="{5ED67778-3372-4262-94C0-7D8D158A166E}" srcOrd="0" destOrd="0" presId="urn:microsoft.com/office/officeart/2009/3/layout/HorizontalOrganizationChart"/>
    <dgm:cxn modelId="{F0FD0AB9-7348-434C-B800-C7A81ACFB93D}" type="presParOf" srcId="{BB8F6F5E-86E5-4C49-8F63-A840C314DEE6}" destId="{E8F011A4-853F-422C-86BC-CDB35C06BD3D}" srcOrd="1" destOrd="0" presId="urn:microsoft.com/office/officeart/2009/3/layout/HorizontalOrganizationChart"/>
    <dgm:cxn modelId="{CC409D79-8A60-418E-8018-84A413AA307B}" type="presParOf" srcId="{E8F011A4-853F-422C-86BC-CDB35C06BD3D}" destId="{051AF67D-219F-48C0-BD87-F9281AD9DC68}" srcOrd="0" destOrd="0" presId="urn:microsoft.com/office/officeart/2009/3/layout/HorizontalOrganizationChart"/>
    <dgm:cxn modelId="{129D22BF-564F-4D75-8D29-8190CA279B64}" type="presParOf" srcId="{051AF67D-219F-48C0-BD87-F9281AD9DC68}" destId="{1013DD42-8FA7-4827-96C2-09A74B119295}" srcOrd="0" destOrd="0" presId="urn:microsoft.com/office/officeart/2009/3/layout/HorizontalOrganizationChart"/>
    <dgm:cxn modelId="{69C5820E-E28B-4AFB-AB07-B5F19ACDCCC2}" type="presParOf" srcId="{051AF67D-219F-48C0-BD87-F9281AD9DC68}" destId="{B8D4EAC6-A8D1-4BA1-8F1D-DA0809C76503}" srcOrd="1" destOrd="0" presId="urn:microsoft.com/office/officeart/2009/3/layout/HorizontalOrganizationChart"/>
    <dgm:cxn modelId="{A69061A5-1D93-48A5-BB4C-325E8CCF6A0C}" type="presParOf" srcId="{E8F011A4-853F-422C-86BC-CDB35C06BD3D}" destId="{5CE257D8-8792-4196-ABD3-F9B3A9DE8F9F}" srcOrd="1" destOrd="0" presId="urn:microsoft.com/office/officeart/2009/3/layout/HorizontalOrganizationChart"/>
    <dgm:cxn modelId="{019ABCFA-D45C-4789-B4F6-E20B03EB3D96}" type="presParOf" srcId="{5CE257D8-8792-4196-ABD3-F9B3A9DE8F9F}" destId="{5359A4E3-C484-4D5F-8C3B-DF25F1A6B1B0}" srcOrd="0" destOrd="0" presId="urn:microsoft.com/office/officeart/2009/3/layout/HorizontalOrganizationChart"/>
    <dgm:cxn modelId="{655734AE-AF6C-4A9B-B796-4ED673FCA4CD}" type="presParOf" srcId="{5CE257D8-8792-4196-ABD3-F9B3A9DE8F9F}" destId="{E79B2AEC-A445-4574-995B-E73F7EEAF021}" srcOrd="1" destOrd="0" presId="urn:microsoft.com/office/officeart/2009/3/layout/HorizontalOrganizationChart"/>
    <dgm:cxn modelId="{10504542-D75B-4765-AF78-6568428C62F4}" type="presParOf" srcId="{E79B2AEC-A445-4574-995B-E73F7EEAF021}" destId="{A6DA65D1-4617-414C-806E-41896A7E6D02}" srcOrd="0" destOrd="0" presId="urn:microsoft.com/office/officeart/2009/3/layout/HorizontalOrganizationChart"/>
    <dgm:cxn modelId="{CB764B3E-504E-4C2C-9431-764D1361CB56}" type="presParOf" srcId="{A6DA65D1-4617-414C-806E-41896A7E6D02}" destId="{E04DAE24-8A38-4712-804C-F746EFDFDF34}" srcOrd="0" destOrd="0" presId="urn:microsoft.com/office/officeart/2009/3/layout/HorizontalOrganizationChart"/>
    <dgm:cxn modelId="{6FD590D5-28C2-4939-9818-13FF755C0403}" type="presParOf" srcId="{A6DA65D1-4617-414C-806E-41896A7E6D02}" destId="{78B3A963-734C-4628-8340-90DD62C5D077}" srcOrd="1" destOrd="0" presId="urn:microsoft.com/office/officeart/2009/3/layout/HorizontalOrganizationChart"/>
    <dgm:cxn modelId="{629B78E7-A2F6-4DE8-9419-B5E1F6CCDD25}" type="presParOf" srcId="{E79B2AEC-A445-4574-995B-E73F7EEAF021}" destId="{801BF12D-A62F-4D9A-8C09-1D549CF5CBB3}" srcOrd="1" destOrd="0" presId="urn:microsoft.com/office/officeart/2009/3/layout/HorizontalOrganizationChart"/>
    <dgm:cxn modelId="{440F6076-586F-4A57-8556-6CC6A074CF1B}" type="presParOf" srcId="{E79B2AEC-A445-4574-995B-E73F7EEAF021}" destId="{0C15FD55-7A71-4330-BF44-DA3EA2EE453C}" srcOrd="2" destOrd="0" presId="urn:microsoft.com/office/officeart/2009/3/layout/HorizontalOrganizationChart"/>
    <dgm:cxn modelId="{90FAD4A5-A6FA-4C2C-B11D-93477EA7A64F}" type="presParOf" srcId="{E8F011A4-853F-422C-86BC-CDB35C06BD3D}" destId="{E8E71697-AAA5-4F1F-B854-956D49B3C21E}" srcOrd="2" destOrd="0" presId="urn:microsoft.com/office/officeart/2009/3/layout/HorizontalOrganizationChart"/>
    <dgm:cxn modelId="{ED67EA08-8C9E-4C2A-BB9A-A26EEBA493E6}" type="presParOf" srcId="{010D9159-51EA-44F2-88EA-D1E3D7FA8A51}" destId="{FDF34BFD-D845-4A3D-9044-E1CC184FA2A9}" srcOrd="2" destOrd="0" presId="urn:microsoft.com/office/officeart/2009/3/layout/HorizontalOrganizationChart"/>
    <dgm:cxn modelId="{CC080B1D-719B-44D5-BD50-A233E4BD9482}" type="presParOf" srcId="{D7039D96-A80C-470D-AF43-EC8B4DCF927B}" destId="{7B290809-F8D4-443A-8D5D-1FAD1034BC5F}" srcOrd="2" destOrd="0" presId="urn:microsoft.com/office/officeart/2009/3/layout/HorizontalOrganizationChart"/>
    <dgm:cxn modelId="{65C2CB4F-1230-4EC6-94F6-65ADD8680915}" type="presParOf" srcId="{7B290809-F8D4-443A-8D5D-1FAD1034BC5F}" destId="{027265B4-FD52-45BA-84FB-EE8B14BA81C4}" srcOrd="0" destOrd="0" presId="urn:microsoft.com/office/officeart/2009/3/layout/HorizontalOrganizationChart"/>
    <dgm:cxn modelId="{D5BF3AB1-E1CA-4670-885B-8C12A8FDF8B8}" type="presParOf" srcId="{7B290809-F8D4-443A-8D5D-1FAD1034BC5F}" destId="{27B1C047-70E4-4867-976F-E8045EBFDA8C}" srcOrd="1" destOrd="0" presId="urn:microsoft.com/office/officeart/2009/3/layout/HorizontalOrganizationChart"/>
    <dgm:cxn modelId="{3E8677E5-A060-4C63-92A3-4DC6413CBCA2}" type="presParOf" srcId="{27B1C047-70E4-4867-976F-E8045EBFDA8C}" destId="{53388427-6902-4CDD-80D4-BA4C5D8EB3EC}" srcOrd="0" destOrd="0" presId="urn:microsoft.com/office/officeart/2009/3/layout/HorizontalOrganizationChart"/>
    <dgm:cxn modelId="{48008961-62D5-4D06-93DA-FE2B8A2AA1CE}" type="presParOf" srcId="{53388427-6902-4CDD-80D4-BA4C5D8EB3EC}" destId="{E876AA45-C211-43E6-9BCE-946B7BC2521F}" srcOrd="0" destOrd="0" presId="urn:microsoft.com/office/officeart/2009/3/layout/HorizontalOrganizationChart"/>
    <dgm:cxn modelId="{E7F1B551-78AC-4AEF-91C2-CBFA1D809BFF}" type="presParOf" srcId="{53388427-6902-4CDD-80D4-BA4C5D8EB3EC}" destId="{E2D2B1CC-84BD-4392-BF54-696B3543E8C9}" srcOrd="1" destOrd="0" presId="urn:microsoft.com/office/officeart/2009/3/layout/HorizontalOrganizationChart"/>
    <dgm:cxn modelId="{F27E0A26-E631-49C1-977B-2096913D7CD2}" type="presParOf" srcId="{27B1C047-70E4-4867-976F-E8045EBFDA8C}" destId="{254BA680-ABD9-4DF0-9E6D-61137E1BDC0A}" srcOrd="1" destOrd="0" presId="urn:microsoft.com/office/officeart/2009/3/layout/HorizontalOrganizationChart"/>
    <dgm:cxn modelId="{F3209DB2-77E0-43BE-82DA-4B9357D143B9}" type="presParOf" srcId="{27B1C047-70E4-4867-976F-E8045EBFDA8C}" destId="{5ED90DB0-CBD3-4846-B0CA-BA9B6839D94B}" srcOrd="2" destOrd="0" presId="urn:microsoft.com/office/officeart/2009/3/layout/HorizontalOrganizationChart"/>
    <dgm:cxn modelId="{6EBC88F3-8A47-4DCA-947C-2D0D49E463E5}" type="presParOf" srcId="{988EC3DA-7D00-4A31-8F19-9947D30A948B}" destId="{545E57B8-EFC2-4507-92DB-4ECF6F73A4FE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EA7C5C-1014-41C0-B8D6-18073C05053F}" type="doc">
      <dgm:prSet loTypeId="urn:microsoft.com/office/officeart/2005/8/layout/radial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C121AA-22A0-4DB7-86D5-CEEAA041D6A8}">
      <dgm:prSet phldrT="[Texto]" custT="1"/>
      <dgm:spPr/>
      <dgm:t>
        <a:bodyPr/>
        <a:lstStyle/>
        <a:p>
          <a:r>
            <a:rPr lang="es-CO" sz="1400" b="1" dirty="0" smtClean="0">
              <a:solidFill>
                <a:schemeClr val="bg1"/>
              </a:solidFill>
            </a:rPr>
            <a:t>EFECTO COAYUDANTE      </a:t>
          </a:r>
          <a:r>
            <a:rPr lang="es-CO" sz="1400" b="1" dirty="0" smtClean="0">
              <a:solidFill>
                <a:schemeClr val="bg1"/>
              </a:solidFill>
              <a:latin typeface="Corbel" panose="020B0503020204020204" pitchFamily="34" charset="0"/>
            </a:rPr>
            <a:t>[230-500]ppm</a:t>
          </a:r>
          <a:endParaRPr lang="es-CO" sz="1400" b="1" dirty="0">
            <a:solidFill>
              <a:schemeClr val="bg1"/>
            </a:solidFill>
          </a:endParaRPr>
        </a:p>
      </dgm:t>
    </dgm:pt>
    <dgm:pt modelId="{88B82F85-197C-47DD-82D7-0C766271F2D0}" type="parTrans" cxnId="{90EE6818-5C2A-4359-A138-27C8F277A715}">
      <dgm:prSet/>
      <dgm:spPr/>
      <dgm:t>
        <a:bodyPr/>
        <a:lstStyle/>
        <a:p>
          <a:endParaRPr lang="es-CO"/>
        </a:p>
      </dgm:t>
    </dgm:pt>
    <dgm:pt modelId="{5C8E0013-B685-48FF-96EA-65638FCB9B35}" type="sibTrans" cxnId="{90EE6818-5C2A-4359-A138-27C8F277A715}">
      <dgm:prSet/>
      <dgm:spPr/>
      <dgm:t>
        <a:bodyPr/>
        <a:lstStyle/>
        <a:p>
          <a:endParaRPr lang="es-CO"/>
        </a:p>
      </dgm:t>
    </dgm:pt>
    <dgm:pt modelId="{80788A06-3C17-487C-88C5-8FC453B30536}">
      <dgm:prSet phldrT="[Texto]" custT="1"/>
      <dgm:spPr/>
      <dgm:t>
        <a:bodyPr/>
        <a:lstStyle/>
        <a:p>
          <a:r>
            <a:rPr lang="es-CO" sz="1400" b="1" dirty="0" smtClean="0">
              <a:solidFill>
                <a:schemeClr val="bg1"/>
              </a:solidFill>
            </a:rPr>
            <a:t>PERMANENCIA EN BOCA 1-2 MINUTOS</a:t>
          </a:r>
          <a:endParaRPr lang="es-CO" sz="1400" b="1" dirty="0">
            <a:solidFill>
              <a:schemeClr val="bg1"/>
            </a:solidFill>
          </a:endParaRPr>
        </a:p>
      </dgm:t>
    </dgm:pt>
    <dgm:pt modelId="{86EA1E8D-F399-4CC0-AE97-DA5433FCE6F8}" type="sibTrans" cxnId="{B39E56F6-559B-492C-8925-F3CC3AC21F66}">
      <dgm:prSet/>
      <dgm:spPr/>
      <dgm:t>
        <a:bodyPr/>
        <a:lstStyle/>
        <a:p>
          <a:endParaRPr lang="es-CO"/>
        </a:p>
      </dgm:t>
    </dgm:pt>
    <dgm:pt modelId="{0A978EFC-38BE-4436-9125-CF805557B559}" type="parTrans" cxnId="{B39E56F6-559B-492C-8925-F3CC3AC21F66}">
      <dgm:prSet/>
      <dgm:spPr/>
      <dgm:t>
        <a:bodyPr/>
        <a:lstStyle/>
        <a:p>
          <a:endParaRPr lang="es-CO"/>
        </a:p>
      </dgm:t>
    </dgm:pt>
    <dgm:pt modelId="{1FB0AE10-C6CE-4E92-842F-A0B78FE7AF87}">
      <dgm:prSet phldrT="[Texto]" custT="1"/>
      <dgm:spPr/>
      <dgm:t>
        <a:bodyPr/>
        <a:lstStyle/>
        <a:p>
          <a:r>
            <a:rPr lang="es-CO" sz="1400" b="1" dirty="0" smtClean="0">
              <a:solidFill>
                <a:schemeClr val="bg1"/>
              </a:solidFill>
            </a:rPr>
            <a:t>NO INDICADO EN NIÑOS MENORES A 6 AÑOS</a:t>
          </a:r>
          <a:endParaRPr lang="es-CO" sz="1400" b="1" dirty="0">
            <a:solidFill>
              <a:schemeClr val="bg1"/>
            </a:solidFill>
          </a:endParaRPr>
        </a:p>
      </dgm:t>
    </dgm:pt>
    <dgm:pt modelId="{91648FE0-1503-4E4C-880E-2E2FFB703215}" type="sibTrans" cxnId="{65DF7AC6-31EC-4D2B-B5B4-0664D3DEA8D6}">
      <dgm:prSet/>
      <dgm:spPr/>
      <dgm:t>
        <a:bodyPr/>
        <a:lstStyle/>
        <a:p>
          <a:endParaRPr lang="es-CO"/>
        </a:p>
      </dgm:t>
    </dgm:pt>
    <dgm:pt modelId="{7E3150B2-0371-47AC-8C28-121F51F2ACF0}" type="parTrans" cxnId="{65DF7AC6-31EC-4D2B-B5B4-0664D3DEA8D6}">
      <dgm:prSet/>
      <dgm:spPr/>
      <dgm:t>
        <a:bodyPr/>
        <a:lstStyle/>
        <a:p>
          <a:endParaRPr lang="es-CO"/>
        </a:p>
      </dgm:t>
    </dgm:pt>
    <dgm:pt modelId="{B494CFBB-F100-4DA6-AD67-84BF281670C6}">
      <dgm:prSet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EFECTO TERAPEUTICO                -1960-                         EFECTO PREVENTIVO</a:t>
          </a:r>
          <a:endParaRPr lang="es-CO" b="1" dirty="0"/>
        </a:p>
      </dgm:t>
    </dgm:pt>
    <dgm:pt modelId="{75787261-4EA8-48DD-882E-A2EC7292DC6A}" type="parTrans" cxnId="{C0202DA5-55D0-4897-AC8B-FC47FD3375F7}">
      <dgm:prSet/>
      <dgm:spPr/>
      <dgm:t>
        <a:bodyPr/>
        <a:lstStyle/>
        <a:p>
          <a:endParaRPr lang="es-CO"/>
        </a:p>
      </dgm:t>
    </dgm:pt>
    <dgm:pt modelId="{56407AC8-81C8-49F1-AC15-A0147970F13C}" type="sibTrans" cxnId="{C0202DA5-55D0-4897-AC8B-FC47FD3375F7}">
      <dgm:prSet/>
      <dgm:spPr/>
      <dgm:t>
        <a:bodyPr/>
        <a:lstStyle/>
        <a:p>
          <a:endParaRPr lang="es-CO"/>
        </a:p>
      </dgm:t>
    </dgm:pt>
    <dgm:pt modelId="{CBEF36E1-A4F9-48C4-8B6C-E1F540B39670}" type="pres">
      <dgm:prSet presAssocID="{E8EA7C5C-1014-41C0-B8D6-18073C05053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5301E33B-5B4C-4E15-BB5E-D822EAD392E7}" type="pres">
      <dgm:prSet presAssocID="{E8EA7C5C-1014-41C0-B8D6-18073C05053F}" presName="cycle" presStyleCnt="0"/>
      <dgm:spPr/>
    </dgm:pt>
    <dgm:pt modelId="{4D9A4C5C-699E-48FB-8BAF-F4B94BFE7326}" type="pres">
      <dgm:prSet presAssocID="{E8EA7C5C-1014-41C0-B8D6-18073C05053F}" presName="centerShape" presStyleCnt="0"/>
      <dgm:spPr/>
    </dgm:pt>
    <dgm:pt modelId="{68D9A476-691C-4E68-B11C-8AFF4EC6E9A1}" type="pres">
      <dgm:prSet presAssocID="{E8EA7C5C-1014-41C0-B8D6-18073C05053F}" presName="connSite" presStyleLbl="node1" presStyleIdx="0" presStyleCnt="5"/>
      <dgm:spPr/>
    </dgm:pt>
    <dgm:pt modelId="{59D75346-B77F-4553-A650-AED8AC650AB6}" type="pres">
      <dgm:prSet presAssocID="{E8EA7C5C-1014-41C0-B8D6-18073C05053F}" presName="visible" presStyleLbl="node1" presStyleIdx="0" presStyleCnt="5" custLinFactNeighborY="242"/>
      <dgm:spPr/>
    </dgm:pt>
    <dgm:pt modelId="{600CD6AC-393F-429A-934D-AA1DC3EC96EB}" type="pres">
      <dgm:prSet presAssocID="{75787261-4EA8-48DD-882E-A2EC7292DC6A}" presName="Name25" presStyleLbl="parChTrans1D1" presStyleIdx="0" presStyleCnt="4"/>
      <dgm:spPr/>
      <dgm:t>
        <a:bodyPr/>
        <a:lstStyle/>
        <a:p>
          <a:endParaRPr lang="es-CO"/>
        </a:p>
      </dgm:t>
    </dgm:pt>
    <dgm:pt modelId="{DE6CF09D-5B68-4A9B-8EB5-94F0B49E3BB5}" type="pres">
      <dgm:prSet presAssocID="{B494CFBB-F100-4DA6-AD67-84BF281670C6}" presName="node" presStyleCnt="0"/>
      <dgm:spPr/>
    </dgm:pt>
    <dgm:pt modelId="{0215CFE7-18EE-404D-9489-03ACA519C214}" type="pres">
      <dgm:prSet presAssocID="{B494CFBB-F100-4DA6-AD67-84BF281670C6}" presName="parentNode" presStyleLbl="node1" presStyleIdx="1" presStyleCnt="5" custScaleX="125953" custScaleY="127036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F6E26A1-6D01-44C8-8F10-ECBF5E352B60}" type="pres">
      <dgm:prSet presAssocID="{B494CFBB-F100-4DA6-AD67-84BF281670C6}" presName="childNode" presStyleLbl="revTx" presStyleIdx="0" presStyleCnt="0">
        <dgm:presLayoutVars>
          <dgm:bulletEnabled val="1"/>
        </dgm:presLayoutVars>
      </dgm:prSet>
      <dgm:spPr/>
    </dgm:pt>
    <dgm:pt modelId="{5C76F4BA-BC27-486F-B025-C788F7ABD4F8}" type="pres">
      <dgm:prSet presAssocID="{7E3150B2-0371-47AC-8C28-121F51F2ACF0}" presName="Name25" presStyleLbl="parChTrans1D1" presStyleIdx="1" presStyleCnt="4"/>
      <dgm:spPr/>
      <dgm:t>
        <a:bodyPr/>
        <a:lstStyle/>
        <a:p>
          <a:endParaRPr lang="es-CO"/>
        </a:p>
      </dgm:t>
    </dgm:pt>
    <dgm:pt modelId="{EB2F270C-D814-4196-878E-9AE38D4F5ECD}" type="pres">
      <dgm:prSet presAssocID="{1FB0AE10-C6CE-4E92-842F-A0B78FE7AF87}" presName="node" presStyleCnt="0"/>
      <dgm:spPr/>
    </dgm:pt>
    <dgm:pt modelId="{40A73EA3-D3F1-4935-B6FA-C8180FCAFE92}" type="pres">
      <dgm:prSet presAssocID="{1FB0AE10-C6CE-4E92-842F-A0B78FE7AF87}" presName="parentNode" presStyleLbl="node1" presStyleIdx="2" presStyleCnt="5" custScaleX="126003" custScaleY="121348" custLinFactNeighborX="350" custLinFactNeighborY="-350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1E4D145-B888-4DF0-B693-48AB67696BB0}" type="pres">
      <dgm:prSet presAssocID="{1FB0AE10-C6CE-4E92-842F-A0B78FE7AF8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89CBE14-BA08-4CA2-B05B-A3E12477431E}" type="pres">
      <dgm:prSet presAssocID="{88B82F85-197C-47DD-82D7-0C766271F2D0}" presName="Name25" presStyleLbl="parChTrans1D1" presStyleIdx="2" presStyleCnt="4"/>
      <dgm:spPr/>
      <dgm:t>
        <a:bodyPr/>
        <a:lstStyle/>
        <a:p>
          <a:endParaRPr lang="es-CO"/>
        </a:p>
      </dgm:t>
    </dgm:pt>
    <dgm:pt modelId="{024235B5-FCB9-4685-9FA8-1E8DA30A82AA}" type="pres">
      <dgm:prSet presAssocID="{22C121AA-22A0-4DB7-86D5-CEEAA041D6A8}" presName="node" presStyleCnt="0"/>
      <dgm:spPr/>
    </dgm:pt>
    <dgm:pt modelId="{72AB609B-7FDF-4681-9D4D-D8350E07C647}" type="pres">
      <dgm:prSet presAssocID="{22C121AA-22A0-4DB7-86D5-CEEAA041D6A8}" presName="parentNode" presStyleLbl="node1" presStyleIdx="3" presStyleCnt="5" custScaleX="126092" custScaleY="120175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CDEECC8-2545-456A-802A-99E0439394BD}" type="pres">
      <dgm:prSet presAssocID="{22C121AA-22A0-4DB7-86D5-CEEAA041D6A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353BDA4-61D1-4F28-ACC4-EC84521B4C3E}" type="pres">
      <dgm:prSet presAssocID="{0A978EFC-38BE-4436-9125-CF805557B559}" presName="Name25" presStyleLbl="parChTrans1D1" presStyleIdx="3" presStyleCnt="4"/>
      <dgm:spPr/>
      <dgm:t>
        <a:bodyPr/>
        <a:lstStyle/>
        <a:p>
          <a:endParaRPr lang="es-CO"/>
        </a:p>
      </dgm:t>
    </dgm:pt>
    <dgm:pt modelId="{633AA2A0-9F6D-4AB7-B3DA-583AB6DD080D}" type="pres">
      <dgm:prSet presAssocID="{80788A06-3C17-487C-88C5-8FC453B30536}" presName="node" presStyleCnt="0"/>
      <dgm:spPr/>
    </dgm:pt>
    <dgm:pt modelId="{71526667-FB19-4C77-99BF-BDD3ABF7F08E}" type="pres">
      <dgm:prSet presAssocID="{80788A06-3C17-487C-88C5-8FC453B30536}" presName="parentNode" presStyleLbl="node1" presStyleIdx="4" presStyleCnt="5" custScaleX="113889" custScaleY="114669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968377-E4FF-416C-AD13-2A4A9E794599}" type="pres">
      <dgm:prSet presAssocID="{80788A06-3C17-487C-88C5-8FC453B3053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F5E82DA3-F835-4140-89EF-0B1E5A5F53BB}" type="presOf" srcId="{80788A06-3C17-487C-88C5-8FC453B30536}" destId="{71526667-FB19-4C77-99BF-BDD3ABF7F08E}" srcOrd="0" destOrd="0" presId="urn:microsoft.com/office/officeart/2005/8/layout/radial2"/>
    <dgm:cxn modelId="{E9544E64-5384-4E85-BCC6-3F64534A963F}" type="presOf" srcId="{0A978EFC-38BE-4436-9125-CF805557B559}" destId="{A353BDA4-61D1-4F28-ACC4-EC84521B4C3E}" srcOrd="0" destOrd="0" presId="urn:microsoft.com/office/officeart/2005/8/layout/radial2"/>
    <dgm:cxn modelId="{607CE2BE-0C3D-4082-8263-C9B5C09B220F}" type="presOf" srcId="{1FB0AE10-C6CE-4E92-842F-A0B78FE7AF87}" destId="{40A73EA3-D3F1-4935-B6FA-C8180FCAFE92}" srcOrd="0" destOrd="0" presId="urn:microsoft.com/office/officeart/2005/8/layout/radial2"/>
    <dgm:cxn modelId="{05274C80-A178-494E-A1A2-B62729ECEADB}" type="presOf" srcId="{88B82F85-197C-47DD-82D7-0C766271F2D0}" destId="{189CBE14-BA08-4CA2-B05B-A3E12477431E}" srcOrd="0" destOrd="0" presId="urn:microsoft.com/office/officeart/2005/8/layout/radial2"/>
    <dgm:cxn modelId="{B39E56F6-559B-492C-8925-F3CC3AC21F66}" srcId="{E8EA7C5C-1014-41C0-B8D6-18073C05053F}" destId="{80788A06-3C17-487C-88C5-8FC453B30536}" srcOrd="3" destOrd="0" parTransId="{0A978EFC-38BE-4436-9125-CF805557B559}" sibTransId="{86EA1E8D-F399-4CC0-AE97-DA5433FCE6F8}"/>
    <dgm:cxn modelId="{C0202DA5-55D0-4897-AC8B-FC47FD3375F7}" srcId="{E8EA7C5C-1014-41C0-B8D6-18073C05053F}" destId="{B494CFBB-F100-4DA6-AD67-84BF281670C6}" srcOrd="0" destOrd="0" parTransId="{75787261-4EA8-48DD-882E-A2EC7292DC6A}" sibTransId="{56407AC8-81C8-49F1-AC15-A0147970F13C}"/>
    <dgm:cxn modelId="{65DF7AC6-31EC-4D2B-B5B4-0664D3DEA8D6}" srcId="{E8EA7C5C-1014-41C0-B8D6-18073C05053F}" destId="{1FB0AE10-C6CE-4E92-842F-A0B78FE7AF87}" srcOrd="1" destOrd="0" parTransId="{7E3150B2-0371-47AC-8C28-121F51F2ACF0}" sibTransId="{91648FE0-1503-4E4C-880E-2E2FFB703215}"/>
    <dgm:cxn modelId="{EF9BA07B-741E-4F9D-9A56-E0258011E626}" type="presOf" srcId="{E8EA7C5C-1014-41C0-B8D6-18073C05053F}" destId="{CBEF36E1-A4F9-48C4-8B6C-E1F540B39670}" srcOrd="0" destOrd="0" presId="urn:microsoft.com/office/officeart/2005/8/layout/radial2"/>
    <dgm:cxn modelId="{7664E034-D54B-4287-878D-98F2DCE11E1C}" type="presOf" srcId="{22C121AA-22A0-4DB7-86D5-CEEAA041D6A8}" destId="{72AB609B-7FDF-4681-9D4D-D8350E07C647}" srcOrd="0" destOrd="0" presId="urn:microsoft.com/office/officeart/2005/8/layout/radial2"/>
    <dgm:cxn modelId="{5B13301B-3A0E-4050-8CC5-CA73BC267C46}" type="presOf" srcId="{7E3150B2-0371-47AC-8C28-121F51F2ACF0}" destId="{5C76F4BA-BC27-486F-B025-C788F7ABD4F8}" srcOrd="0" destOrd="0" presId="urn:microsoft.com/office/officeart/2005/8/layout/radial2"/>
    <dgm:cxn modelId="{D419AE3B-643C-4B15-A7E2-A83DAA0786C1}" type="presOf" srcId="{B494CFBB-F100-4DA6-AD67-84BF281670C6}" destId="{0215CFE7-18EE-404D-9489-03ACA519C214}" srcOrd="0" destOrd="0" presId="urn:microsoft.com/office/officeart/2005/8/layout/radial2"/>
    <dgm:cxn modelId="{90EE6818-5C2A-4359-A138-27C8F277A715}" srcId="{E8EA7C5C-1014-41C0-B8D6-18073C05053F}" destId="{22C121AA-22A0-4DB7-86D5-CEEAA041D6A8}" srcOrd="2" destOrd="0" parTransId="{88B82F85-197C-47DD-82D7-0C766271F2D0}" sibTransId="{5C8E0013-B685-48FF-96EA-65638FCB9B35}"/>
    <dgm:cxn modelId="{37326403-B625-48B8-8A83-85C5B358ED69}" type="presOf" srcId="{75787261-4EA8-48DD-882E-A2EC7292DC6A}" destId="{600CD6AC-393F-429A-934D-AA1DC3EC96EB}" srcOrd="0" destOrd="0" presId="urn:microsoft.com/office/officeart/2005/8/layout/radial2"/>
    <dgm:cxn modelId="{CAF332D8-E359-4F49-ABE2-4BB712E011EE}" type="presParOf" srcId="{CBEF36E1-A4F9-48C4-8B6C-E1F540B39670}" destId="{5301E33B-5B4C-4E15-BB5E-D822EAD392E7}" srcOrd="0" destOrd="0" presId="urn:microsoft.com/office/officeart/2005/8/layout/radial2"/>
    <dgm:cxn modelId="{B439AFDA-E55E-422B-B983-2888B2870750}" type="presParOf" srcId="{5301E33B-5B4C-4E15-BB5E-D822EAD392E7}" destId="{4D9A4C5C-699E-48FB-8BAF-F4B94BFE7326}" srcOrd="0" destOrd="0" presId="urn:microsoft.com/office/officeart/2005/8/layout/radial2"/>
    <dgm:cxn modelId="{7B05237C-139F-434A-8FDB-F48CA3803F88}" type="presParOf" srcId="{4D9A4C5C-699E-48FB-8BAF-F4B94BFE7326}" destId="{68D9A476-691C-4E68-B11C-8AFF4EC6E9A1}" srcOrd="0" destOrd="0" presId="urn:microsoft.com/office/officeart/2005/8/layout/radial2"/>
    <dgm:cxn modelId="{39EC5E42-B13E-4B61-845A-4048A6971B5C}" type="presParOf" srcId="{4D9A4C5C-699E-48FB-8BAF-F4B94BFE7326}" destId="{59D75346-B77F-4553-A650-AED8AC650AB6}" srcOrd="1" destOrd="0" presId="urn:microsoft.com/office/officeart/2005/8/layout/radial2"/>
    <dgm:cxn modelId="{50B920ED-4D78-4D0F-88D1-C85ADDE29263}" type="presParOf" srcId="{5301E33B-5B4C-4E15-BB5E-D822EAD392E7}" destId="{600CD6AC-393F-429A-934D-AA1DC3EC96EB}" srcOrd="1" destOrd="0" presId="urn:microsoft.com/office/officeart/2005/8/layout/radial2"/>
    <dgm:cxn modelId="{D600B331-AEA1-41CF-A908-941FA9B25AB4}" type="presParOf" srcId="{5301E33B-5B4C-4E15-BB5E-D822EAD392E7}" destId="{DE6CF09D-5B68-4A9B-8EB5-94F0B49E3BB5}" srcOrd="2" destOrd="0" presId="urn:microsoft.com/office/officeart/2005/8/layout/radial2"/>
    <dgm:cxn modelId="{C990111C-9E1A-4693-B7AC-C74CCE0F0090}" type="presParOf" srcId="{DE6CF09D-5B68-4A9B-8EB5-94F0B49E3BB5}" destId="{0215CFE7-18EE-404D-9489-03ACA519C214}" srcOrd="0" destOrd="0" presId="urn:microsoft.com/office/officeart/2005/8/layout/radial2"/>
    <dgm:cxn modelId="{E86F104F-5A20-4BC0-BE7B-854526E2BAFF}" type="presParOf" srcId="{DE6CF09D-5B68-4A9B-8EB5-94F0B49E3BB5}" destId="{FF6E26A1-6D01-44C8-8F10-ECBF5E352B60}" srcOrd="1" destOrd="0" presId="urn:microsoft.com/office/officeart/2005/8/layout/radial2"/>
    <dgm:cxn modelId="{9EEFB476-45E9-434A-9AAB-5300105EA4AD}" type="presParOf" srcId="{5301E33B-5B4C-4E15-BB5E-D822EAD392E7}" destId="{5C76F4BA-BC27-486F-B025-C788F7ABD4F8}" srcOrd="3" destOrd="0" presId="urn:microsoft.com/office/officeart/2005/8/layout/radial2"/>
    <dgm:cxn modelId="{E242A3BA-6C07-497A-89B2-A09EC96EFAB7}" type="presParOf" srcId="{5301E33B-5B4C-4E15-BB5E-D822EAD392E7}" destId="{EB2F270C-D814-4196-878E-9AE38D4F5ECD}" srcOrd="4" destOrd="0" presId="urn:microsoft.com/office/officeart/2005/8/layout/radial2"/>
    <dgm:cxn modelId="{32381B1C-150D-44B6-B6A3-AF9A612A0BC8}" type="presParOf" srcId="{EB2F270C-D814-4196-878E-9AE38D4F5ECD}" destId="{40A73EA3-D3F1-4935-B6FA-C8180FCAFE92}" srcOrd="0" destOrd="0" presId="urn:microsoft.com/office/officeart/2005/8/layout/radial2"/>
    <dgm:cxn modelId="{C6BC6F9F-789C-495E-99B2-F78C583F8A0F}" type="presParOf" srcId="{EB2F270C-D814-4196-878E-9AE38D4F5ECD}" destId="{81E4D145-B888-4DF0-B693-48AB67696BB0}" srcOrd="1" destOrd="0" presId="urn:microsoft.com/office/officeart/2005/8/layout/radial2"/>
    <dgm:cxn modelId="{34C3076E-5E3A-43A6-8463-FB2F718192AB}" type="presParOf" srcId="{5301E33B-5B4C-4E15-BB5E-D822EAD392E7}" destId="{189CBE14-BA08-4CA2-B05B-A3E12477431E}" srcOrd="5" destOrd="0" presId="urn:microsoft.com/office/officeart/2005/8/layout/radial2"/>
    <dgm:cxn modelId="{764076DE-B575-4B3D-B4AD-5DBE1FF0CAD0}" type="presParOf" srcId="{5301E33B-5B4C-4E15-BB5E-D822EAD392E7}" destId="{024235B5-FCB9-4685-9FA8-1E8DA30A82AA}" srcOrd="6" destOrd="0" presId="urn:microsoft.com/office/officeart/2005/8/layout/radial2"/>
    <dgm:cxn modelId="{3B26FF90-08D5-4A67-8D1D-3924231851AF}" type="presParOf" srcId="{024235B5-FCB9-4685-9FA8-1E8DA30A82AA}" destId="{72AB609B-7FDF-4681-9D4D-D8350E07C647}" srcOrd="0" destOrd="0" presId="urn:microsoft.com/office/officeart/2005/8/layout/radial2"/>
    <dgm:cxn modelId="{675AE10F-E898-415D-AA40-083C2EAF94E0}" type="presParOf" srcId="{024235B5-FCB9-4685-9FA8-1E8DA30A82AA}" destId="{6CDEECC8-2545-456A-802A-99E0439394BD}" srcOrd="1" destOrd="0" presId="urn:microsoft.com/office/officeart/2005/8/layout/radial2"/>
    <dgm:cxn modelId="{556BE97D-24F3-4DC6-BDE7-DA8CC8680826}" type="presParOf" srcId="{5301E33B-5B4C-4E15-BB5E-D822EAD392E7}" destId="{A353BDA4-61D1-4F28-ACC4-EC84521B4C3E}" srcOrd="7" destOrd="0" presId="urn:microsoft.com/office/officeart/2005/8/layout/radial2"/>
    <dgm:cxn modelId="{47B07EA7-8F2C-44AD-ACD2-B18E80A7C24C}" type="presParOf" srcId="{5301E33B-5B4C-4E15-BB5E-D822EAD392E7}" destId="{633AA2A0-9F6D-4AB7-B3DA-583AB6DD080D}" srcOrd="8" destOrd="0" presId="urn:microsoft.com/office/officeart/2005/8/layout/radial2"/>
    <dgm:cxn modelId="{55B249DF-16E6-4CD5-B76E-F454DDA6FEB6}" type="presParOf" srcId="{633AA2A0-9F6D-4AB7-B3DA-583AB6DD080D}" destId="{71526667-FB19-4C77-99BF-BDD3ABF7F08E}" srcOrd="0" destOrd="0" presId="urn:microsoft.com/office/officeart/2005/8/layout/radial2"/>
    <dgm:cxn modelId="{9AE98A2D-73FD-4A96-A1A6-7A3C069D169E}" type="presParOf" srcId="{633AA2A0-9F6D-4AB7-B3DA-583AB6DD080D}" destId="{69968377-E4FF-416C-AD13-2A4A9E79459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A455E4-46E2-497B-A4D6-F92C56868B66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1ADC5381-325A-40C7-B341-E55D63C703F6}">
      <dgm:prSet phldrT="[Texto]"/>
      <dgm:spPr/>
      <dgm:t>
        <a:bodyPr/>
        <a:lstStyle/>
        <a:p>
          <a:r>
            <a:rPr lang="es-CO" dirty="0" smtClean="0">
              <a:solidFill>
                <a:schemeClr val="bg1"/>
              </a:solidFill>
            </a:rPr>
            <a:t>POCO CONOCIMIENTO DE LAS CARACTERISTICAS IDEALES.</a:t>
          </a:r>
          <a:endParaRPr lang="es-CO" dirty="0">
            <a:solidFill>
              <a:schemeClr val="bg1"/>
            </a:solidFill>
          </a:endParaRPr>
        </a:p>
      </dgm:t>
    </dgm:pt>
    <dgm:pt modelId="{363D6CBD-220D-45CC-B0D2-D793065B9B3D}" type="parTrans" cxnId="{FCC1ABA8-F5A3-4D9B-9190-EE4021347B38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4ED15B9-7D8D-49A7-B82F-238C51561B47}" type="sibTrans" cxnId="{FCC1ABA8-F5A3-4D9B-9190-EE4021347B38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B118B44B-D67C-418B-9A91-96946D5D0B4E}">
      <dgm:prSet phldrT="[Texto]"/>
      <dgm:spPr/>
      <dgm:t>
        <a:bodyPr/>
        <a:lstStyle/>
        <a:p>
          <a:r>
            <a:rPr lang="es-CO" dirty="0" smtClean="0">
              <a:solidFill>
                <a:schemeClr val="bg1"/>
              </a:solidFill>
            </a:rPr>
            <a:t>TENDENCIAS A CAMBIOS DE TEMPERATURA BRUSCOS.</a:t>
          </a:r>
          <a:endParaRPr lang="es-CO" dirty="0">
            <a:solidFill>
              <a:schemeClr val="bg1"/>
            </a:solidFill>
          </a:endParaRPr>
        </a:p>
      </dgm:t>
    </dgm:pt>
    <dgm:pt modelId="{6508D1AF-69DE-4531-89A1-0F6B7994EFE6}" type="parTrans" cxnId="{CF5ABF45-21AA-4181-8B6B-F903CBA5251A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0E86D36A-1C7E-4542-912E-1E924959D5FC}" type="sibTrans" cxnId="{CF5ABF45-21AA-4181-8B6B-F903CBA5251A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AE9D2209-8939-4F77-A242-192009F8A5F5}" type="pres">
      <dgm:prSet presAssocID="{EAA455E4-46E2-497B-A4D6-F92C56868B6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CO"/>
        </a:p>
      </dgm:t>
    </dgm:pt>
    <dgm:pt modelId="{3327AB02-05CE-4625-B610-E90C57988089}" type="pres">
      <dgm:prSet presAssocID="{EAA455E4-46E2-497B-A4D6-F92C56868B66}" presName="Name1" presStyleCnt="0"/>
      <dgm:spPr/>
    </dgm:pt>
    <dgm:pt modelId="{DDC64F2B-6308-4559-BE14-B1B37DC13CDC}" type="pres">
      <dgm:prSet presAssocID="{EAA455E4-46E2-497B-A4D6-F92C56868B66}" presName="cycle" presStyleCnt="0"/>
      <dgm:spPr/>
    </dgm:pt>
    <dgm:pt modelId="{257D9D7F-290C-435A-9F14-21675F4989EF}" type="pres">
      <dgm:prSet presAssocID="{EAA455E4-46E2-497B-A4D6-F92C56868B66}" presName="srcNode" presStyleLbl="node1" presStyleIdx="0" presStyleCnt="2"/>
      <dgm:spPr/>
    </dgm:pt>
    <dgm:pt modelId="{A0BCEBE8-1D2C-4A7D-B3F6-124B1C7BE7C6}" type="pres">
      <dgm:prSet presAssocID="{EAA455E4-46E2-497B-A4D6-F92C56868B66}" presName="conn" presStyleLbl="parChTrans1D2" presStyleIdx="0" presStyleCnt="1"/>
      <dgm:spPr/>
      <dgm:t>
        <a:bodyPr/>
        <a:lstStyle/>
        <a:p>
          <a:endParaRPr lang="es-CO"/>
        </a:p>
      </dgm:t>
    </dgm:pt>
    <dgm:pt modelId="{CEBA9202-788D-4F7A-86B1-52FD407729DE}" type="pres">
      <dgm:prSet presAssocID="{EAA455E4-46E2-497B-A4D6-F92C56868B66}" presName="extraNode" presStyleLbl="node1" presStyleIdx="0" presStyleCnt="2"/>
      <dgm:spPr/>
    </dgm:pt>
    <dgm:pt modelId="{E643EB39-636E-4F22-8B0B-2BC5BDFAEAEF}" type="pres">
      <dgm:prSet presAssocID="{EAA455E4-46E2-497B-A4D6-F92C56868B66}" presName="dstNode" presStyleLbl="node1" presStyleIdx="0" presStyleCnt="2"/>
      <dgm:spPr/>
    </dgm:pt>
    <dgm:pt modelId="{6DC850F0-8FD7-4772-960E-A3631B68B396}" type="pres">
      <dgm:prSet presAssocID="{1ADC5381-325A-40C7-B341-E55D63C703F6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93B7927-FF8F-45EF-9CC9-DB3F2EBF946A}" type="pres">
      <dgm:prSet presAssocID="{1ADC5381-325A-40C7-B341-E55D63C703F6}" presName="accent_1" presStyleCnt="0"/>
      <dgm:spPr/>
    </dgm:pt>
    <dgm:pt modelId="{788D0FDC-2A8E-4A86-BA79-2C67E4E3AD3D}" type="pres">
      <dgm:prSet presAssocID="{1ADC5381-325A-40C7-B341-E55D63C703F6}" presName="accentRepeatNode" presStyleLbl="solidFgAcc1" presStyleIdx="0" presStyleCnt="2"/>
      <dgm:spPr/>
    </dgm:pt>
    <dgm:pt modelId="{6B3164DD-AE16-4955-BDF5-FE405375B9D7}" type="pres">
      <dgm:prSet presAssocID="{B118B44B-D67C-418B-9A91-96946D5D0B4E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0AF8D06-C21F-489C-B555-18630240190C}" type="pres">
      <dgm:prSet presAssocID="{B118B44B-D67C-418B-9A91-96946D5D0B4E}" presName="accent_2" presStyleCnt="0"/>
      <dgm:spPr/>
    </dgm:pt>
    <dgm:pt modelId="{78B705F8-81A0-4049-8EB2-28F64CFC25BE}" type="pres">
      <dgm:prSet presAssocID="{B118B44B-D67C-418B-9A91-96946D5D0B4E}" presName="accentRepeatNode" presStyleLbl="solidFgAcc1" presStyleIdx="1" presStyleCnt="2"/>
      <dgm:spPr/>
    </dgm:pt>
  </dgm:ptLst>
  <dgm:cxnLst>
    <dgm:cxn modelId="{FCC1ABA8-F5A3-4D9B-9190-EE4021347B38}" srcId="{EAA455E4-46E2-497B-A4D6-F92C56868B66}" destId="{1ADC5381-325A-40C7-B341-E55D63C703F6}" srcOrd="0" destOrd="0" parTransId="{363D6CBD-220D-45CC-B0D2-D793065B9B3D}" sibTransId="{94ED15B9-7D8D-49A7-B82F-238C51561B47}"/>
    <dgm:cxn modelId="{466DCC53-AB5C-4CAA-A6A9-976D41D721F7}" type="presOf" srcId="{EAA455E4-46E2-497B-A4D6-F92C56868B66}" destId="{AE9D2209-8939-4F77-A242-192009F8A5F5}" srcOrd="0" destOrd="0" presId="urn:microsoft.com/office/officeart/2008/layout/VerticalCurvedList"/>
    <dgm:cxn modelId="{CF5ABF45-21AA-4181-8B6B-F903CBA5251A}" srcId="{EAA455E4-46E2-497B-A4D6-F92C56868B66}" destId="{B118B44B-D67C-418B-9A91-96946D5D0B4E}" srcOrd="1" destOrd="0" parTransId="{6508D1AF-69DE-4531-89A1-0F6B7994EFE6}" sibTransId="{0E86D36A-1C7E-4542-912E-1E924959D5FC}"/>
    <dgm:cxn modelId="{BA077708-2F56-4E31-96FB-ED26850E35A2}" type="presOf" srcId="{94ED15B9-7D8D-49A7-B82F-238C51561B47}" destId="{A0BCEBE8-1D2C-4A7D-B3F6-124B1C7BE7C6}" srcOrd="0" destOrd="0" presId="urn:microsoft.com/office/officeart/2008/layout/VerticalCurvedList"/>
    <dgm:cxn modelId="{2CAC1E3B-0FCD-45A3-953D-D60C0EE6A5F8}" type="presOf" srcId="{B118B44B-D67C-418B-9A91-96946D5D0B4E}" destId="{6B3164DD-AE16-4955-BDF5-FE405375B9D7}" srcOrd="0" destOrd="0" presId="urn:microsoft.com/office/officeart/2008/layout/VerticalCurvedList"/>
    <dgm:cxn modelId="{0283733F-E757-46B1-8771-2A769953AA8A}" type="presOf" srcId="{1ADC5381-325A-40C7-B341-E55D63C703F6}" destId="{6DC850F0-8FD7-4772-960E-A3631B68B396}" srcOrd="0" destOrd="0" presId="urn:microsoft.com/office/officeart/2008/layout/VerticalCurvedList"/>
    <dgm:cxn modelId="{069EB3A1-1D2E-4E2A-9FAF-F51A700D771B}" type="presParOf" srcId="{AE9D2209-8939-4F77-A242-192009F8A5F5}" destId="{3327AB02-05CE-4625-B610-E90C57988089}" srcOrd="0" destOrd="0" presId="urn:microsoft.com/office/officeart/2008/layout/VerticalCurvedList"/>
    <dgm:cxn modelId="{02614781-AA3F-40C1-A074-A082C647D594}" type="presParOf" srcId="{3327AB02-05CE-4625-B610-E90C57988089}" destId="{DDC64F2B-6308-4559-BE14-B1B37DC13CDC}" srcOrd="0" destOrd="0" presId="urn:microsoft.com/office/officeart/2008/layout/VerticalCurvedList"/>
    <dgm:cxn modelId="{FACB2376-EB86-4B7B-B57F-178CBF75429A}" type="presParOf" srcId="{DDC64F2B-6308-4559-BE14-B1B37DC13CDC}" destId="{257D9D7F-290C-435A-9F14-21675F4989EF}" srcOrd="0" destOrd="0" presId="urn:microsoft.com/office/officeart/2008/layout/VerticalCurvedList"/>
    <dgm:cxn modelId="{3F6AB277-094D-4F90-A2DE-3001EE34FBA5}" type="presParOf" srcId="{DDC64F2B-6308-4559-BE14-B1B37DC13CDC}" destId="{A0BCEBE8-1D2C-4A7D-B3F6-124B1C7BE7C6}" srcOrd="1" destOrd="0" presId="urn:microsoft.com/office/officeart/2008/layout/VerticalCurvedList"/>
    <dgm:cxn modelId="{221A5E04-327B-44CB-89BF-85D5597157DF}" type="presParOf" srcId="{DDC64F2B-6308-4559-BE14-B1B37DC13CDC}" destId="{CEBA9202-788D-4F7A-86B1-52FD407729DE}" srcOrd="2" destOrd="0" presId="urn:microsoft.com/office/officeart/2008/layout/VerticalCurvedList"/>
    <dgm:cxn modelId="{4FBF06BD-BF70-4D7E-B677-03B32F5C6651}" type="presParOf" srcId="{DDC64F2B-6308-4559-BE14-B1B37DC13CDC}" destId="{E643EB39-636E-4F22-8B0B-2BC5BDFAEAEF}" srcOrd="3" destOrd="0" presId="urn:microsoft.com/office/officeart/2008/layout/VerticalCurvedList"/>
    <dgm:cxn modelId="{3918B5F2-6A4E-44F1-A2D0-8E3DF63F35E4}" type="presParOf" srcId="{3327AB02-05CE-4625-B610-E90C57988089}" destId="{6DC850F0-8FD7-4772-960E-A3631B68B396}" srcOrd="1" destOrd="0" presId="urn:microsoft.com/office/officeart/2008/layout/VerticalCurvedList"/>
    <dgm:cxn modelId="{C8838299-0DA7-4DB1-AB53-76E4F5548453}" type="presParOf" srcId="{3327AB02-05CE-4625-B610-E90C57988089}" destId="{C93B7927-FF8F-45EF-9CC9-DB3F2EBF946A}" srcOrd="2" destOrd="0" presId="urn:microsoft.com/office/officeart/2008/layout/VerticalCurvedList"/>
    <dgm:cxn modelId="{BBB8B7F9-3976-4ACB-B0C2-3E274B3826A0}" type="presParOf" srcId="{C93B7927-FF8F-45EF-9CC9-DB3F2EBF946A}" destId="{788D0FDC-2A8E-4A86-BA79-2C67E4E3AD3D}" srcOrd="0" destOrd="0" presId="urn:microsoft.com/office/officeart/2008/layout/VerticalCurvedList"/>
    <dgm:cxn modelId="{81D04774-F2E3-4A80-AE51-A45B295941CD}" type="presParOf" srcId="{3327AB02-05CE-4625-B610-E90C57988089}" destId="{6B3164DD-AE16-4955-BDF5-FE405375B9D7}" srcOrd="3" destOrd="0" presId="urn:microsoft.com/office/officeart/2008/layout/VerticalCurvedList"/>
    <dgm:cxn modelId="{B8DD7E5D-1823-4B9E-98AC-5F2E3F8ADE98}" type="presParOf" srcId="{3327AB02-05CE-4625-B610-E90C57988089}" destId="{50AF8D06-C21F-489C-B555-18630240190C}" srcOrd="4" destOrd="0" presId="urn:microsoft.com/office/officeart/2008/layout/VerticalCurvedList"/>
    <dgm:cxn modelId="{9FABC054-ED55-497A-8E8A-DC16DF5BB0B9}" type="presParOf" srcId="{50AF8D06-C21F-489C-B555-18630240190C}" destId="{78B705F8-81A0-4049-8EB2-28F64CFC25B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FE0229-E015-4F5C-8A09-D06DBFFEFDD5}">
      <dsp:nvSpPr>
        <dsp:cNvPr id="0" name=""/>
        <dsp:cNvSpPr/>
      </dsp:nvSpPr>
      <dsp:spPr>
        <a:xfrm>
          <a:off x="1915879" y="892710"/>
          <a:ext cx="6884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8404" y="45720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>
            <a:solidFill>
              <a:schemeClr val="bg1"/>
            </a:solidFill>
          </a:endParaRPr>
        </a:p>
      </dsp:txBody>
      <dsp:txXfrm>
        <a:off x="2242106" y="934835"/>
        <a:ext cx="35950" cy="7190"/>
      </dsp:txXfrm>
    </dsp:sp>
    <dsp:sp modelId="{87B78C07-B45A-474F-9B4D-1B8557B277E4}">
      <dsp:nvSpPr>
        <dsp:cNvPr id="0" name=""/>
        <dsp:cNvSpPr/>
      </dsp:nvSpPr>
      <dsp:spPr>
        <a:xfrm>
          <a:off x="395640" y="312080"/>
          <a:ext cx="1522038" cy="12526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800" kern="1200" dirty="0">
            <a:solidFill>
              <a:schemeClr val="bg1"/>
            </a:solidFill>
          </a:endParaRPr>
        </a:p>
      </dsp:txBody>
      <dsp:txXfrm>
        <a:off x="395640" y="312080"/>
        <a:ext cx="1522038" cy="1252699"/>
      </dsp:txXfrm>
    </dsp:sp>
    <dsp:sp modelId="{3FCA1D63-FD89-4DA3-A3C0-2989A2FE0078}">
      <dsp:nvSpPr>
        <dsp:cNvPr id="0" name=""/>
        <dsp:cNvSpPr/>
      </dsp:nvSpPr>
      <dsp:spPr>
        <a:xfrm>
          <a:off x="5760990" y="892710"/>
          <a:ext cx="6884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8404" y="45720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>
            <a:solidFill>
              <a:schemeClr val="bg1"/>
            </a:solidFill>
          </a:endParaRPr>
        </a:p>
      </dsp:txBody>
      <dsp:txXfrm>
        <a:off x="6087217" y="934835"/>
        <a:ext cx="35950" cy="7190"/>
      </dsp:txXfrm>
    </dsp:sp>
    <dsp:sp modelId="{531D737C-FC2D-4E25-BB4E-6B8152ED9234}">
      <dsp:nvSpPr>
        <dsp:cNvPr id="0" name=""/>
        <dsp:cNvSpPr/>
      </dsp:nvSpPr>
      <dsp:spPr>
        <a:xfrm>
          <a:off x="2636683" y="598"/>
          <a:ext cx="3126106" cy="187566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Gas venenoso  de color marrón amarillento pálido</a:t>
          </a:r>
          <a:endParaRPr lang="es-CO" sz="2800" kern="1200" dirty="0">
            <a:solidFill>
              <a:schemeClr val="bg1"/>
            </a:solidFill>
          </a:endParaRPr>
        </a:p>
      </dsp:txBody>
      <dsp:txXfrm>
        <a:off x="2636683" y="598"/>
        <a:ext cx="3126106" cy="1875664"/>
      </dsp:txXfrm>
    </dsp:sp>
    <dsp:sp modelId="{D5B87D14-DAA7-42C0-AFC6-A1A262E74D2C}">
      <dsp:nvSpPr>
        <dsp:cNvPr id="0" name=""/>
        <dsp:cNvSpPr/>
      </dsp:nvSpPr>
      <dsp:spPr>
        <a:xfrm>
          <a:off x="1958693" y="1874462"/>
          <a:ext cx="6086154" cy="688404"/>
        </a:xfrm>
        <a:custGeom>
          <a:avLst/>
          <a:gdLst/>
          <a:ahLst/>
          <a:cxnLst/>
          <a:rect l="0" t="0" r="0" b="0"/>
          <a:pathLst>
            <a:path>
              <a:moveTo>
                <a:pt x="6086154" y="0"/>
              </a:moveTo>
              <a:lnTo>
                <a:pt x="6086154" y="361302"/>
              </a:lnTo>
              <a:lnTo>
                <a:pt x="0" y="361302"/>
              </a:lnTo>
              <a:lnTo>
                <a:pt x="0" y="688404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>
            <a:solidFill>
              <a:schemeClr val="bg1"/>
            </a:solidFill>
          </a:endParaRPr>
        </a:p>
      </dsp:txBody>
      <dsp:txXfrm>
        <a:off x="4848559" y="2215069"/>
        <a:ext cx="306423" cy="7190"/>
      </dsp:txXfrm>
    </dsp:sp>
    <dsp:sp modelId="{D37A0CF4-EEE6-4A23-8FE6-4206CAAC64C6}">
      <dsp:nvSpPr>
        <dsp:cNvPr id="0" name=""/>
        <dsp:cNvSpPr/>
      </dsp:nvSpPr>
      <dsp:spPr>
        <a:xfrm>
          <a:off x="6481795" y="598"/>
          <a:ext cx="3126106" cy="187566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En organismos se encuentra de 2,6 g a 4g.</a:t>
          </a:r>
          <a:endParaRPr lang="es-CO" sz="2800" kern="1200" dirty="0">
            <a:solidFill>
              <a:schemeClr val="bg1"/>
            </a:solidFill>
          </a:endParaRPr>
        </a:p>
      </dsp:txBody>
      <dsp:txXfrm>
        <a:off x="6481795" y="598"/>
        <a:ext cx="3126106" cy="1875664"/>
      </dsp:txXfrm>
    </dsp:sp>
    <dsp:sp modelId="{AFC59D8E-ECAB-44D3-9648-44103D4EF855}">
      <dsp:nvSpPr>
        <dsp:cNvPr id="0" name=""/>
        <dsp:cNvSpPr/>
      </dsp:nvSpPr>
      <dsp:spPr>
        <a:xfrm>
          <a:off x="3519946" y="3487379"/>
          <a:ext cx="6884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8404" y="45720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>
            <a:solidFill>
              <a:schemeClr val="bg1"/>
            </a:solidFill>
          </a:endParaRPr>
        </a:p>
      </dsp:txBody>
      <dsp:txXfrm>
        <a:off x="3846174" y="3529504"/>
        <a:ext cx="35950" cy="7190"/>
      </dsp:txXfrm>
    </dsp:sp>
    <dsp:sp modelId="{2AC1D5F3-D41B-4F13-BE58-BAF3921EFA50}">
      <dsp:nvSpPr>
        <dsp:cNvPr id="0" name=""/>
        <dsp:cNvSpPr/>
      </dsp:nvSpPr>
      <dsp:spPr>
        <a:xfrm>
          <a:off x="395640" y="2595267"/>
          <a:ext cx="3126106" cy="187566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Dosis tóxica en los organismos es de  5mg F/kg</a:t>
          </a:r>
          <a:endParaRPr lang="es-CO" sz="2800" kern="1200" dirty="0">
            <a:solidFill>
              <a:schemeClr val="bg1"/>
            </a:solidFill>
          </a:endParaRPr>
        </a:p>
      </dsp:txBody>
      <dsp:txXfrm>
        <a:off x="395640" y="2595267"/>
        <a:ext cx="3126106" cy="1875664"/>
      </dsp:txXfrm>
    </dsp:sp>
    <dsp:sp modelId="{1B732722-F35D-4221-A9CC-B13419D0FC19}">
      <dsp:nvSpPr>
        <dsp:cNvPr id="0" name=""/>
        <dsp:cNvSpPr/>
      </dsp:nvSpPr>
      <dsp:spPr>
        <a:xfrm>
          <a:off x="4240751" y="2595267"/>
          <a:ext cx="3126106" cy="187566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Dolor abdominal difuso, vómito, diarrea, salivación y sed</a:t>
          </a:r>
          <a:endParaRPr lang="es-CO" sz="2800" kern="1200" dirty="0">
            <a:solidFill>
              <a:schemeClr val="bg1"/>
            </a:solidFill>
          </a:endParaRPr>
        </a:p>
      </dsp:txBody>
      <dsp:txXfrm>
        <a:off x="4240751" y="2595267"/>
        <a:ext cx="3126106" cy="1875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265B4-FD52-45BA-84FB-EE8B14BA81C4}">
      <dsp:nvSpPr>
        <dsp:cNvPr id="0" name=""/>
        <dsp:cNvSpPr/>
      </dsp:nvSpPr>
      <dsp:spPr>
        <a:xfrm>
          <a:off x="4727312" y="5040075"/>
          <a:ext cx="1503560" cy="134246"/>
        </a:xfrm>
        <a:custGeom>
          <a:avLst/>
          <a:gdLst/>
          <a:ahLst/>
          <a:cxnLst/>
          <a:rect l="0" t="0" r="0" b="0"/>
          <a:pathLst>
            <a:path>
              <a:moveTo>
                <a:pt x="0" y="134246"/>
              </a:moveTo>
              <a:lnTo>
                <a:pt x="1503560" y="134246"/>
              </a:lnTo>
              <a:lnTo>
                <a:pt x="1503560" y="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59A4E3-C484-4D5F-8C3B-DF25F1A6B1B0}">
      <dsp:nvSpPr>
        <dsp:cNvPr id="0" name=""/>
        <dsp:cNvSpPr/>
      </dsp:nvSpPr>
      <dsp:spPr>
        <a:xfrm>
          <a:off x="7686233" y="5703313"/>
          <a:ext cx="2137612" cy="966083"/>
        </a:xfrm>
        <a:custGeom>
          <a:avLst/>
          <a:gdLst/>
          <a:ahLst/>
          <a:cxnLst/>
          <a:rect l="0" t="0" r="0" b="0"/>
          <a:pathLst>
            <a:path>
              <a:moveTo>
                <a:pt x="2137612" y="0"/>
              </a:moveTo>
              <a:lnTo>
                <a:pt x="0" y="96608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67778-3372-4262-94C0-7D8D158A166E}">
      <dsp:nvSpPr>
        <dsp:cNvPr id="0" name=""/>
        <dsp:cNvSpPr/>
      </dsp:nvSpPr>
      <dsp:spPr>
        <a:xfrm>
          <a:off x="7315176" y="5657593"/>
          <a:ext cx="3607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7875"/>
              </a:moveTo>
              <a:lnTo>
                <a:pt x="145931" y="47875"/>
              </a:lnTo>
              <a:lnTo>
                <a:pt x="145931" y="45720"/>
              </a:lnTo>
              <a:lnTo>
                <a:pt x="360725" y="4572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5FAF0-7DAB-44FE-BCE6-7F962CC5010B}">
      <dsp:nvSpPr>
        <dsp:cNvPr id="0" name=""/>
        <dsp:cNvSpPr/>
      </dsp:nvSpPr>
      <dsp:spPr>
        <a:xfrm>
          <a:off x="4727312" y="5174321"/>
          <a:ext cx="439920" cy="531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5125" y="0"/>
              </a:lnTo>
              <a:lnTo>
                <a:pt x="225125" y="531147"/>
              </a:lnTo>
              <a:lnTo>
                <a:pt x="439920" y="531147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775275-D3B4-43E3-B177-9231A8B07130}">
      <dsp:nvSpPr>
        <dsp:cNvPr id="0" name=""/>
        <dsp:cNvSpPr/>
      </dsp:nvSpPr>
      <dsp:spPr>
        <a:xfrm>
          <a:off x="2149779" y="4250705"/>
          <a:ext cx="429588" cy="923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4794" y="0"/>
              </a:lnTo>
              <a:lnTo>
                <a:pt x="214794" y="923615"/>
              </a:lnTo>
              <a:lnTo>
                <a:pt x="429588" y="92361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D7AD7C-30A6-4591-B36F-3B698870A415}">
      <dsp:nvSpPr>
        <dsp:cNvPr id="0" name=""/>
        <dsp:cNvSpPr/>
      </dsp:nvSpPr>
      <dsp:spPr>
        <a:xfrm>
          <a:off x="4727312" y="3192843"/>
          <a:ext cx="1503560" cy="134246"/>
        </a:xfrm>
        <a:custGeom>
          <a:avLst/>
          <a:gdLst/>
          <a:ahLst/>
          <a:cxnLst/>
          <a:rect l="0" t="0" r="0" b="0"/>
          <a:pathLst>
            <a:path>
              <a:moveTo>
                <a:pt x="0" y="134246"/>
              </a:moveTo>
              <a:lnTo>
                <a:pt x="1503560" y="134246"/>
              </a:lnTo>
              <a:lnTo>
                <a:pt x="1503560" y="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9C5BA1-EDFE-4AA5-B521-EB376293D2FC}">
      <dsp:nvSpPr>
        <dsp:cNvPr id="0" name=""/>
        <dsp:cNvSpPr/>
      </dsp:nvSpPr>
      <dsp:spPr>
        <a:xfrm>
          <a:off x="4727312" y="3327090"/>
          <a:ext cx="3007121" cy="923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92326" y="0"/>
              </a:lnTo>
              <a:lnTo>
                <a:pt x="2792326" y="923615"/>
              </a:lnTo>
              <a:lnTo>
                <a:pt x="3007121" y="92361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3EE5E-E24B-4782-A69F-108372E0B541}">
      <dsp:nvSpPr>
        <dsp:cNvPr id="0" name=""/>
        <dsp:cNvSpPr/>
      </dsp:nvSpPr>
      <dsp:spPr>
        <a:xfrm>
          <a:off x="4727312" y="3281370"/>
          <a:ext cx="300712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07121" y="4572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BC9271-FC9D-40DC-902F-E08DEAFCC01D}">
      <dsp:nvSpPr>
        <dsp:cNvPr id="0" name=""/>
        <dsp:cNvSpPr/>
      </dsp:nvSpPr>
      <dsp:spPr>
        <a:xfrm>
          <a:off x="4727312" y="2403474"/>
          <a:ext cx="3007121" cy="923615"/>
        </a:xfrm>
        <a:custGeom>
          <a:avLst/>
          <a:gdLst/>
          <a:ahLst/>
          <a:cxnLst/>
          <a:rect l="0" t="0" r="0" b="0"/>
          <a:pathLst>
            <a:path>
              <a:moveTo>
                <a:pt x="0" y="923615"/>
              </a:moveTo>
              <a:lnTo>
                <a:pt x="2792326" y="923615"/>
              </a:lnTo>
              <a:lnTo>
                <a:pt x="2792326" y="0"/>
              </a:lnTo>
              <a:lnTo>
                <a:pt x="3007121" y="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02F3B-730C-4E9B-8601-3977936A43A5}">
      <dsp:nvSpPr>
        <dsp:cNvPr id="0" name=""/>
        <dsp:cNvSpPr/>
      </dsp:nvSpPr>
      <dsp:spPr>
        <a:xfrm>
          <a:off x="2149779" y="3327090"/>
          <a:ext cx="429588" cy="923615"/>
        </a:xfrm>
        <a:custGeom>
          <a:avLst/>
          <a:gdLst/>
          <a:ahLst/>
          <a:cxnLst/>
          <a:rect l="0" t="0" r="0" b="0"/>
          <a:pathLst>
            <a:path>
              <a:moveTo>
                <a:pt x="0" y="923615"/>
              </a:moveTo>
              <a:lnTo>
                <a:pt x="214794" y="923615"/>
              </a:lnTo>
              <a:lnTo>
                <a:pt x="214794" y="0"/>
              </a:lnTo>
              <a:lnTo>
                <a:pt x="429588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BAB5FA-A15E-4154-8B32-C93027E0D1DC}">
      <dsp:nvSpPr>
        <dsp:cNvPr id="0" name=""/>
        <dsp:cNvSpPr/>
      </dsp:nvSpPr>
      <dsp:spPr>
        <a:xfrm>
          <a:off x="1835" y="3923144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FLÚOR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1835" y="3923144"/>
        <a:ext cx="2147943" cy="655122"/>
      </dsp:txXfrm>
    </dsp:sp>
    <dsp:sp modelId="{E415E2F9-6BAB-4A0A-A251-70FB7720C2CF}">
      <dsp:nvSpPr>
        <dsp:cNvPr id="0" name=""/>
        <dsp:cNvSpPr/>
      </dsp:nvSpPr>
      <dsp:spPr>
        <a:xfrm>
          <a:off x="2579368" y="2999528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VÍA SISTÉMICA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2579368" y="2999528"/>
        <a:ext cx="2147943" cy="655122"/>
      </dsp:txXfrm>
    </dsp:sp>
    <dsp:sp modelId="{9B6B3E07-BC29-40B8-9DD1-47AE06A7FE28}">
      <dsp:nvSpPr>
        <dsp:cNvPr id="0" name=""/>
        <dsp:cNvSpPr/>
      </dsp:nvSpPr>
      <dsp:spPr>
        <a:xfrm>
          <a:off x="7734433" y="2075912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el agua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7734433" y="2075912"/>
        <a:ext cx="2147943" cy="655122"/>
      </dsp:txXfrm>
    </dsp:sp>
    <dsp:sp modelId="{DE58C00D-751D-4C0C-A1D0-5B88FE2A47D7}">
      <dsp:nvSpPr>
        <dsp:cNvPr id="0" name=""/>
        <dsp:cNvSpPr/>
      </dsp:nvSpPr>
      <dsp:spPr>
        <a:xfrm>
          <a:off x="7734433" y="2999528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la atmosfera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7734433" y="2999528"/>
        <a:ext cx="2147943" cy="655122"/>
      </dsp:txXfrm>
    </dsp:sp>
    <dsp:sp modelId="{3ABDF264-2381-4296-9DC8-6B82A01A7072}">
      <dsp:nvSpPr>
        <dsp:cNvPr id="0" name=""/>
        <dsp:cNvSpPr/>
      </dsp:nvSpPr>
      <dsp:spPr>
        <a:xfrm>
          <a:off x="7734433" y="3923144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Fluoruro en los alimentos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7734433" y="3923144"/>
        <a:ext cx="2147943" cy="655122"/>
      </dsp:txXfrm>
    </dsp:sp>
    <dsp:sp modelId="{6F3034F7-3025-4E7E-9D0C-8C82861663C8}">
      <dsp:nvSpPr>
        <dsp:cNvPr id="0" name=""/>
        <dsp:cNvSpPr/>
      </dsp:nvSpPr>
      <dsp:spPr>
        <a:xfrm>
          <a:off x="5156900" y="2537720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Ingerido y trasportado a través de la sangre </a:t>
          </a:r>
          <a:endParaRPr lang="es-CO" sz="1200" kern="1200" dirty="0">
            <a:solidFill>
              <a:schemeClr val="bg1"/>
            </a:solidFill>
          </a:endParaRPr>
        </a:p>
      </dsp:txBody>
      <dsp:txXfrm>
        <a:off x="5156900" y="2537720"/>
        <a:ext cx="2147943" cy="655122"/>
      </dsp:txXfrm>
    </dsp:sp>
    <dsp:sp modelId="{BB2786B7-B2E3-4F70-98E1-DA95AEBB3139}">
      <dsp:nvSpPr>
        <dsp:cNvPr id="0" name=""/>
        <dsp:cNvSpPr/>
      </dsp:nvSpPr>
      <dsp:spPr>
        <a:xfrm>
          <a:off x="2579368" y="4846760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VÍA TÓPICA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2579368" y="4846760"/>
        <a:ext cx="2147943" cy="655122"/>
      </dsp:txXfrm>
    </dsp:sp>
    <dsp:sp modelId="{12901B89-4294-4D80-9C0D-D33167BAF598}">
      <dsp:nvSpPr>
        <dsp:cNvPr id="0" name=""/>
        <dsp:cNvSpPr/>
      </dsp:nvSpPr>
      <dsp:spPr>
        <a:xfrm>
          <a:off x="5167232" y="5377907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Más eficaz para prevenir caries 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5167232" y="5377907"/>
        <a:ext cx="2147943" cy="655122"/>
      </dsp:txXfrm>
    </dsp:sp>
    <dsp:sp modelId="{1013DD42-8FA7-4827-96C2-09A74B119295}">
      <dsp:nvSpPr>
        <dsp:cNvPr id="0" name=""/>
        <dsp:cNvSpPr/>
      </dsp:nvSpPr>
      <dsp:spPr>
        <a:xfrm>
          <a:off x="7675901" y="5375752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Sup</a:t>
          </a:r>
          <a:r>
            <a:rPr lang="es-CO" sz="19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Diente + calcio + </a:t>
          </a:r>
          <a:r>
            <a:rPr lang="es-CO" sz="19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hidroxiapatita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7675901" y="5375752"/>
        <a:ext cx="2147943" cy="655122"/>
      </dsp:txXfrm>
    </dsp:sp>
    <dsp:sp modelId="{E04DAE24-8A38-4712-804C-F746EFDFDF34}">
      <dsp:nvSpPr>
        <dsp:cNvPr id="0" name=""/>
        <dsp:cNvSpPr/>
      </dsp:nvSpPr>
      <dsp:spPr>
        <a:xfrm>
          <a:off x="7686233" y="6341835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Flúorhidroxiapatita</a:t>
          </a:r>
          <a:r>
            <a:rPr lang="es-CO" sz="19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cálcica</a:t>
          </a:r>
          <a:endParaRPr lang="es-CO" sz="1900" kern="1200" dirty="0">
            <a:solidFill>
              <a:schemeClr val="bg1"/>
            </a:solidFill>
          </a:endParaRPr>
        </a:p>
      </dsp:txBody>
      <dsp:txXfrm>
        <a:off x="7686233" y="6341835"/>
        <a:ext cx="2147943" cy="655122"/>
      </dsp:txXfrm>
    </dsp:sp>
    <dsp:sp modelId="{E876AA45-C211-43E6-9BCE-946B7BC2521F}">
      <dsp:nvSpPr>
        <dsp:cNvPr id="0" name=""/>
        <dsp:cNvSpPr/>
      </dsp:nvSpPr>
      <dsp:spPr>
        <a:xfrm>
          <a:off x="5156900" y="4384952"/>
          <a:ext cx="2147943" cy="6551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1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Pastas dentales, geles, barniz, gomas, enjugues bucales, pastillas , palillos ,seda dental</a:t>
          </a:r>
          <a:endParaRPr lang="es-CO" sz="1100" kern="1200" dirty="0">
            <a:solidFill>
              <a:schemeClr val="bg1"/>
            </a:solidFill>
          </a:endParaRPr>
        </a:p>
      </dsp:txBody>
      <dsp:txXfrm>
        <a:off x="5156900" y="4384952"/>
        <a:ext cx="2147943" cy="6551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53BDA4-61D1-4F28-ACC4-EC84521B4C3E}">
      <dsp:nvSpPr>
        <dsp:cNvPr id="0" name=""/>
        <dsp:cNvSpPr/>
      </dsp:nvSpPr>
      <dsp:spPr>
        <a:xfrm rot="3708767">
          <a:off x="2057508" y="4557415"/>
          <a:ext cx="1089578" cy="52646"/>
        </a:xfrm>
        <a:custGeom>
          <a:avLst/>
          <a:gdLst/>
          <a:ahLst/>
          <a:cxnLst/>
          <a:rect l="0" t="0" r="0" b="0"/>
          <a:pathLst>
            <a:path>
              <a:moveTo>
                <a:pt x="0" y="26323"/>
              </a:moveTo>
              <a:lnTo>
                <a:pt x="1089578" y="263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9CBE14-BA08-4CA2-B05B-A3E12477431E}">
      <dsp:nvSpPr>
        <dsp:cNvPr id="0" name=""/>
        <dsp:cNvSpPr/>
      </dsp:nvSpPr>
      <dsp:spPr>
        <a:xfrm rot="1336905">
          <a:off x="2707475" y="3706144"/>
          <a:ext cx="633087" cy="52646"/>
        </a:xfrm>
        <a:custGeom>
          <a:avLst/>
          <a:gdLst/>
          <a:ahLst/>
          <a:cxnLst/>
          <a:rect l="0" t="0" r="0" b="0"/>
          <a:pathLst>
            <a:path>
              <a:moveTo>
                <a:pt x="0" y="26323"/>
              </a:moveTo>
              <a:lnTo>
                <a:pt x="633087" y="263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6F4BA-BC27-486F-B025-C788F7ABD4F8}">
      <dsp:nvSpPr>
        <dsp:cNvPr id="0" name=""/>
        <dsp:cNvSpPr/>
      </dsp:nvSpPr>
      <dsp:spPr>
        <a:xfrm rot="20259325">
          <a:off x="2707137" y="2781797"/>
          <a:ext cx="638561" cy="52646"/>
        </a:xfrm>
        <a:custGeom>
          <a:avLst/>
          <a:gdLst/>
          <a:ahLst/>
          <a:cxnLst/>
          <a:rect l="0" t="0" r="0" b="0"/>
          <a:pathLst>
            <a:path>
              <a:moveTo>
                <a:pt x="0" y="26323"/>
              </a:moveTo>
              <a:lnTo>
                <a:pt x="638561" y="263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0CD6AC-393F-429A-934D-AA1DC3EC96EB}">
      <dsp:nvSpPr>
        <dsp:cNvPr id="0" name=""/>
        <dsp:cNvSpPr/>
      </dsp:nvSpPr>
      <dsp:spPr>
        <a:xfrm rot="17868284">
          <a:off x="2072384" y="1973043"/>
          <a:ext cx="995073" cy="52646"/>
        </a:xfrm>
        <a:custGeom>
          <a:avLst/>
          <a:gdLst/>
          <a:ahLst/>
          <a:cxnLst/>
          <a:rect l="0" t="0" r="0" b="0"/>
          <a:pathLst>
            <a:path>
              <a:moveTo>
                <a:pt x="0" y="26323"/>
              </a:moveTo>
              <a:lnTo>
                <a:pt x="995073" y="263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D75346-B77F-4553-A650-AED8AC650AB6}">
      <dsp:nvSpPr>
        <dsp:cNvPr id="0" name=""/>
        <dsp:cNvSpPr/>
      </dsp:nvSpPr>
      <dsp:spPr>
        <a:xfrm>
          <a:off x="710422" y="2088620"/>
          <a:ext cx="2377281" cy="23772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215CFE7-18EE-404D-9489-03ACA519C214}">
      <dsp:nvSpPr>
        <dsp:cNvPr id="0" name=""/>
        <dsp:cNvSpPr/>
      </dsp:nvSpPr>
      <dsp:spPr>
        <a:xfrm>
          <a:off x="2325545" y="-146620"/>
          <a:ext cx="1796554" cy="181200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smtClean="0">
              <a:solidFill>
                <a:schemeClr val="bg1"/>
              </a:solidFill>
            </a:rPr>
            <a:t>EFECTO TERAPEUTICO                -1960-                         EFECTO PREVENTIVO</a:t>
          </a:r>
          <a:endParaRPr lang="es-CO" sz="1300" b="1" kern="1200" dirty="0"/>
        </a:p>
      </dsp:txBody>
      <dsp:txXfrm>
        <a:off x="2588644" y="118741"/>
        <a:ext cx="1270356" cy="1281279"/>
      </dsp:txXfrm>
    </dsp:sp>
    <dsp:sp modelId="{40A73EA3-D3F1-4935-B6FA-C8180FCAFE92}">
      <dsp:nvSpPr>
        <dsp:cNvPr id="0" name=""/>
        <dsp:cNvSpPr/>
      </dsp:nvSpPr>
      <dsp:spPr>
        <a:xfrm>
          <a:off x="3249594" y="1481577"/>
          <a:ext cx="1797267" cy="173086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solidFill>
                <a:schemeClr val="bg1"/>
              </a:solidFill>
            </a:rPr>
            <a:t>NO INDICADO EN NIÑOS MENORES A 6 AÑOS</a:t>
          </a:r>
          <a:endParaRPr lang="es-CO" sz="1400" b="1" kern="1200" dirty="0">
            <a:solidFill>
              <a:schemeClr val="bg1"/>
            </a:solidFill>
          </a:endParaRPr>
        </a:p>
      </dsp:txBody>
      <dsp:txXfrm>
        <a:off x="3512798" y="1735057"/>
        <a:ext cx="1270859" cy="1223909"/>
      </dsp:txXfrm>
    </dsp:sp>
    <dsp:sp modelId="{72AB609B-7FDF-4681-9D4D-D8350E07C647}">
      <dsp:nvSpPr>
        <dsp:cNvPr id="0" name=""/>
        <dsp:cNvSpPr/>
      </dsp:nvSpPr>
      <dsp:spPr>
        <a:xfrm>
          <a:off x="3243808" y="3333941"/>
          <a:ext cx="1798536" cy="171413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solidFill>
                <a:schemeClr val="bg1"/>
              </a:solidFill>
            </a:rPr>
            <a:t>EFECTO COAYUDANTE      </a:t>
          </a:r>
          <a:r>
            <a:rPr lang="es-CO" sz="1400" b="1" kern="1200" dirty="0" smtClean="0">
              <a:solidFill>
                <a:schemeClr val="bg1"/>
              </a:solidFill>
              <a:latin typeface="Corbel" panose="020B0503020204020204" pitchFamily="34" charset="0"/>
            </a:rPr>
            <a:t>[230-500]ppm</a:t>
          </a:r>
          <a:endParaRPr lang="es-CO" sz="1400" b="1" kern="1200" dirty="0">
            <a:solidFill>
              <a:schemeClr val="bg1"/>
            </a:solidFill>
          </a:endParaRPr>
        </a:p>
      </dsp:txBody>
      <dsp:txXfrm>
        <a:off x="3507197" y="3584971"/>
        <a:ext cx="1271758" cy="1212078"/>
      </dsp:txXfrm>
    </dsp:sp>
    <dsp:sp modelId="{71526667-FB19-4C77-99BF-BDD3ABF7F08E}">
      <dsp:nvSpPr>
        <dsp:cNvPr id="0" name=""/>
        <dsp:cNvSpPr/>
      </dsp:nvSpPr>
      <dsp:spPr>
        <a:xfrm>
          <a:off x="2433093" y="4965834"/>
          <a:ext cx="1624477" cy="16356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>
              <a:solidFill>
                <a:schemeClr val="bg1"/>
              </a:solidFill>
            </a:rPr>
            <a:t>PERMANENCIA EN BOCA 1-2 MINUTOS</a:t>
          </a:r>
          <a:endParaRPr lang="es-CO" sz="1400" b="1" kern="1200" dirty="0">
            <a:solidFill>
              <a:schemeClr val="bg1"/>
            </a:solidFill>
          </a:endParaRPr>
        </a:p>
      </dsp:txBody>
      <dsp:txXfrm>
        <a:off x="2670992" y="5205362"/>
        <a:ext cx="1148679" cy="115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CEBE8-1D2C-4A7D-B3F6-124B1C7BE7C6}">
      <dsp:nvSpPr>
        <dsp:cNvPr id="0" name=""/>
        <dsp:cNvSpPr/>
      </dsp:nvSpPr>
      <dsp:spPr>
        <a:xfrm>
          <a:off x="-6078982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C850F0-8FD7-4772-960E-A3631B68B396}">
      <dsp:nvSpPr>
        <dsp:cNvPr id="0" name=""/>
        <dsp:cNvSpPr/>
      </dsp:nvSpPr>
      <dsp:spPr>
        <a:xfrm>
          <a:off x="996086" y="774110"/>
          <a:ext cx="6466547" cy="15480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287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100" kern="1200" dirty="0" smtClean="0">
              <a:solidFill>
                <a:schemeClr val="bg1"/>
              </a:solidFill>
            </a:rPr>
            <a:t>POCO CONOCIMIENTO DE LAS CARACTERISTICAS IDEALES.</a:t>
          </a:r>
          <a:endParaRPr lang="es-CO" sz="3100" kern="1200" dirty="0">
            <a:solidFill>
              <a:schemeClr val="bg1"/>
            </a:solidFill>
          </a:endParaRPr>
        </a:p>
      </dsp:txBody>
      <dsp:txXfrm>
        <a:off x="996086" y="774110"/>
        <a:ext cx="6466547" cy="1548004"/>
      </dsp:txXfrm>
    </dsp:sp>
    <dsp:sp modelId="{788D0FDC-2A8E-4A86-BA79-2C67E4E3AD3D}">
      <dsp:nvSpPr>
        <dsp:cNvPr id="0" name=""/>
        <dsp:cNvSpPr/>
      </dsp:nvSpPr>
      <dsp:spPr>
        <a:xfrm>
          <a:off x="28583" y="580610"/>
          <a:ext cx="1935005" cy="19350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3164DD-AE16-4955-BDF5-FE405375B9D7}">
      <dsp:nvSpPr>
        <dsp:cNvPr id="0" name=""/>
        <dsp:cNvSpPr/>
      </dsp:nvSpPr>
      <dsp:spPr>
        <a:xfrm>
          <a:off x="996086" y="3096551"/>
          <a:ext cx="6466547" cy="15480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287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100" kern="1200" dirty="0" smtClean="0">
              <a:solidFill>
                <a:schemeClr val="bg1"/>
              </a:solidFill>
            </a:rPr>
            <a:t>TENDENCIAS A CAMBIOS DE TEMPERATURA BRUSCOS.</a:t>
          </a:r>
          <a:endParaRPr lang="es-CO" sz="3100" kern="1200" dirty="0">
            <a:solidFill>
              <a:schemeClr val="bg1"/>
            </a:solidFill>
          </a:endParaRPr>
        </a:p>
      </dsp:txBody>
      <dsp:txXfrm>
        <a:off x="996086" y="3096551"/>
        <a:ext cx="6466547" cy="1548004"/>
      </dsp:txXfrm>
    </dsp:sp>
    <dsp:sp modelId="{78B705F8-81A0-4049-8EB2-28F64CFC25BE}">
      <dsp:nvSpPr>
        <dsp:cNvPr id="0" name=""/>
        <dsp:cNvSpPr/>
      </dsp:nvSpPr>
      <dsp:spPr>
        <a:xfrm>
          <a:off x="28583" y="2903050"/>
          <a:ext cx="1935005" cy="19350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hyperlink" Target="http://www.rcio.org/index.php/rcio/article/view/86/190" TargetMode="External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hyperlink" Target="http://www.rcio.org/index.php/rcio/issue/view/9" TargetMode="External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19149"/>
            <a:ext cx="9048749" cy="2028293"/>
          </a:xfrm>
        </p:spPr>
        <p:txBody>
          <a:bodyPr/>
          <a:lstStyle/>
          <a:p>
            <a:pPr algn="ctr"/>
            <a:r>
              <a:rPr lang="es-CO" sz="3200" b="1" dirty="0" smtClean="0">
                <a:solidFill>
                  <a:schemeClr val="accent1"/>
                </a:solidFill>
              </a:rPr>
              <a:t>NIVELES CUANTITATIVOS DE FLÚOR EN ENJUAGUES BUCALES MÁS COMUNES EN ALMACENES DE CADENA ÉXITO EN LA CIUDAD DE BUCARAMANGA.</a:t>
            </a:r>
            <a:endParaRPr lang="es-CO" sz="3200" b="1" dirty="0">
              <a:solidFill>
                <a:schemeClr val="accent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174" y="3328110"/>
            <a:ext cx="8827773" cy="85961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885949" y="4818157"/>
            <a:ext cx="7414591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Director</a:t>
            </a:r>
          </a:p>
          <a:p>
            <a:pPr algn="ctr"/>
            <a:r>
              <a:rPr lang="es-CO" sz="2000" b="1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Lofthy</a:t>
            </a:r>
            <a:r>
              <a:rPr lang="es-CO" sz="2000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P. Mejía  OD,ESP,MS(CC)</a:t>
            </a:r>
          </a:p>
          <a:p>
            <a:pPr algn="ctr"/>
            <a:r>
              <a:rPr lang="es-CO" sz="2000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Claudia Pinzón OD,ESP</a:t>
            </a:r>
          </a:p>
          <a:p>
            <a:endParaRPr lang="es-CO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2529507" y="3328109"/>
            <a:ext cx="612747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Autores</a:t>
            </a:r>
          </a:p>
          <a:p>
            <a:pPr algn="ctr"/>
            <a:r>
              <a:rPr lang="es-CO" b="1" dirty="0" smtClean="0"/>
              <a:t>Ebert </a:t>
            </a:r>
            <a:r>
              <a:rPr lang="es-CO" b="1" dirty="0"/>
              <a:t>Pineda </a:t>
            </a:r>
            <a:r>
              <a:rPr lang="es-CO" b="1" dirty="0" smtClean="0"/>
              <a:t>Angarita</a:t>
            </a:r>
            <a:endParaRPr lang="es-CO" b="1" dirty="0"/>
          </a:p>
          <a:p>
            <a:pPr algn="ctr"/>
            <a:r>
              <a:rPr lang="es-CO" b="1" dirty="0" smtClean="0"/>
              <a:t>Daniela Rincón Serrano</a:t>
            </a:r>
          </a:p>
          <a:p>
            <a:pPr algn="ctr"/>
            <a:r>
              <a:rPr lang="es-CO" b="1" dirty="0" err="1" smtClean="0"/>
              <a:t>Anny</a:t>
            </a:r>
            <a:r>
              <a:rPr lang="es-CO" b="1" dirty="0" smtClean="0"/>
              <a:t> Torres Díaz</a:t>
            </a:r>
            <a:endParaRPr lang="es-CO" b="1" dirty="0"/>
          </a:p>
        </p:txBody>
      </p:sp>
      <p:pic>
        <p:nvPicPr>
          <p:cNvPr id="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947" y="5396444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34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2152624" y="888978"/>
            <a:ext cx="857256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INCLUSIÓN </a:t>
            </a:r>
            <a:endParaRPr lang="es-ES_tradnl" sz="4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1 Rectángulo redondeado"/>
          <p:cNvSpPr/>
          <p:nvPr/>
        </p:nvSpPr>
        <p:spPr>
          <a:xfrm>
            <a:off x="1187500" y="3024471"/>
            <a:ext cx="4287398" cy="2260646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Enjuagues bucales disponibles a la venta en los almacenes de cadena Éxito en la ciudad de Bucaramanga </a:t>
            </a:r>
            <a:endParaRPr lang="es-C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1 Rectángulo redondeado"/>
          <p:cNvSpPr/>
          <p:nvPr/>
        </p:nvSpPr>
        <p:spPr>
          <a:xfrm>
            <a:off x="6510066" y="2251688"/>
            <a:ext cx="3962759" cy="230881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Enjuagues bucales que tengan la información sobre la concentración de flúor en su rótulo</a:t>
            </a:r>
            <a:endParaRPr lang="es-C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107311" cy="110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69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2152624" y="888978"/>
            <a:ext cx="857256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CRITERIOS DE EXCLUSIÓN </a:t>
            </a:r>
            <a:endParaRPr lang="es-ES_tradnl" sz="4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1 Rectángulo redondeado"/>
          <p:cNvSpPr/>
          <p:nvPr/>
        </p:nvSpPr>
        <p:spPr>
          <a:xfrm>
            <a:off x="1476245" y="3618354"/>
            <a:ext cx="4432250" cy="211902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Enjuagues bucales que presenten defectos o deterioro en sus empaques</a:t>
            </a:r>
            <a:endParaRPr lang="es-CO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1 Rectángulo redondeado"/>
          <p:cNvSpPr/>
          <p:nvPr/>
        </p:nvSpPr>
        <p:spPr>
          <a:xfrm>
            <a:off x="6751607" y="2148172"/>
            <a:ext cx="4167397" cy="2038516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Enjuagues bucales que ya hayan sido abiertos</a:t>
            </a:r>
            <a:endParaRPr lang="es-CO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274737" cy="127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94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2043355" y="457653"/>
            <a:ext cx="857256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PRUEBA PILOTO</a:t>
            </a:r>
            <a:endParaRPr lang="es-ES_tradnl" sz="4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377951" cy="137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73" y="2895839"/>
            <a:ext cx="3156502" cy="277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uadroTexto 8"/>
          <p:cNvSpPr txBox="1"/>
          <p:nvPr/>
        </p:nvSpPr>
        <p:spPr>
          <a:xfrm>
            <a:off x="109651" y="6418053"/>
            <a:ext cx="109724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ALMACENES ÉXITO EN BUCARAMANGA: https</a:t>
            </a:r>
            <a:r>
              <a:rPr lang="es-CO" sz="1100" dirty="0"/>
              <a:t>://www.google.com/maps/place/%C3%89xito/@7.1200985,-73.144531,14z/data=!4m2!3m1!1s0x8e683fd07fee6ec7:0x79c428edd0545183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181" y="1450224"/>
            <a:ext cx="3245282" cy="182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://static.letslab.com/media/catalog/product/cache/1/image/500x500/d939a6f6500d7ec8d88e5f1f7b82afd6/2/1/21012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54" y="1302105"/>
            <a:ext cx="1973591" cy="1973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thumb/7/7f/Binder_CB_210_incubator_interior.jpg/220px-Binder_CB_210_incubator_interio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244" y="4239366"/>
            <a:ext cx="1832185" cy="244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lecha derecha 13"/>
          <p:cNvSpPr/>
          <p:nvPr/>
        </p:nvSpPr>
        <p:spPr>
          <a:xfrm rot="20539857">
            <a:off x="3669051" y="2275036"/>
            <a:ext cx="736120" cy="431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Flecha derecha 17"/>
          <p:cNvSpPr/>
          <p:nvPr/>
        </p:nvSpPr>
        <p:spPr>
          <a:xfrm>
            <a:off x="7848397" y="2147358"/>
            <a:ext cx="736120" cy="431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Flecha derecha 18"/>
          <p:cNvSpPr/>
          <p:nvPr/>
        </p:nvSpPr>
        <p:spPr>
          <a:xfrm rot="5400000">
            <a:off x="9294759" y="3518927"/>
            <a:ext cx="736120" cy="431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Flecha derecha 19"/>
          <p:cNvSpPr/>
          <p:nvPr/>
        </p:nvSpPr>
        <p:spPr>
          <a:xfrm rot="10800000">
            <a:off x="7848397" y="4681908"/>
            <a:ext cx="736120" cy="431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82" y="4102588"/>
            <a:ext cx="3028288" cy="170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53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369" y="2881386"/>
            <a:ext cx="4799233" cy="26995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2 CuadroTexto"/>
          <p:cNvSpPr txBox="1"/>
          <p:nvPr/>
        </p:nvSpPr>
        <p:spPr>
          <a:xfrm>
            <a:off x="1403797" y="843130"/>
            <a:ext cx="905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PROCEDIMIENTO  DE INVESTIGACIÓN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35799" y="1997628"/>
            <a:ext cx="7265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Laboratorio químico de consultas industriales (UIS) 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669469" y="2575654"/>
            <a:ext cx="1923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ENJUAGUES</a:t>
            </a: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28554" y="3937400"/>
            <a:ext cx="35634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Rotulados: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15-181-01: Marca 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15-181-02: Marca B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15-181-03: Marca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15-181-04: Marca F</a:t>
            </a:r>
          </a:p>
          <a:p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 Rectángulo redondeado"/>
          <p:cNvSpPr/>
          <p:nvPr/>
        </p:nvSpPr>
        <p:spPr>
          <a:xfrm>
            <a:off x="1015465" y="3584642"/>
            <a:ext cx="3041170" cy="1996313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s-C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1294708" y="2967460"/>
            <a:ext cx="7265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Concentración de flúor   </a:t>
            </a:r>
            <a:endParaRPr lang="es-C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107311" cy="110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549960" y="6156449"/>
            <a:ext cx="111819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Vargas-Fiallo Yolanda. Comparación de la determinación de fluoruros por espectrofotometría UV-VIS con la del electrodo selectivo. Laboratorio químico de consultas industriales. Universidad Industrial de Santander. 20015 ficha técnica pagina 1-3</a:t>
            </a:r>
            <a:endParaRPr lang="es-CO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lecha abajo 8"/>
          <p:cNvSpPr/>
          <p:nvPr/>
        </p:nvSpPr>
        <p:spPr>
          <a:xfrm>
            <a:off x="2409647" y="2442040"/>
            <a:ext cx="143774" cy="174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Flecha abajo 13"/>
          <p:cNvSpPr/>
          <p:nvPr/>
        </p:nvSpPr>
        <p:spPr>
          <a:xfrm>
            <a:off x="2395268" y="2887741"/>
            <a:ext cx="143774" cy="174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Flecha abajo 14"/>
          <p:cNvSpPr/>
          <p:nvPr/>
        </p:nvSpPr>
        <p:spPr>
          <a:xfrm>
            <a:off x="2418272" y="3324815"/>
            <a:ext cx="143774" cy="174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81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2152624" y="888978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/>
              <a:t>PROCEDIMIENTO  DE INVESTIGACIÓN</a:t>
            </a:r>
            <a:endParaRPr lang="es-ES_tradnl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412438" y="2801236"/>
            <a:ext cx="369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Baño Termostado  </a:t>
            </a:r>
            <a:endParaRPr lang="es-CO" dirty="0"/>
          </a:p>
        </p:txBody>
      </p:sp>
      <p:sp>
        <p:nvSpPr>
          <p:cNvPr id="9" name="CuadroTexto 8"/>
          <p:cNvSpPr txBox="1"/>
          <p:nvPr/>
        </p:nvSpPr>
        <p:spPr>
          <a:xfrm>
            <a:off x="5255608" y="2128437"/>
            <a:ext cx="726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Temperatura Ambiente  </a:t>
            </a:r>
            <a:endParaRPr lang="es-CO" dirty="0"/>
          </a:p>
        </p:txBody>
      </p:sp>
      <p:sp>
        <p:nvSpPr>
          <p:cNvPr id="10" name="CuadroTexto 9"/>
          <p:cNvSpPr txBox="1"/>
          <p:nvPr/>
        </p:nvSpPr>
        <p:spPr>
          <a:xfrm>
            <a:off x="5255608" y="2752390"/>
            <a:ext cx="726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Temperatura 4°C 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5255608" y="3354596"/>
            <a:ext cx="229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Temperatura </a:t>
            </a:r>
            <a:r>
              <a:rPr lang="es-CO" dirty="0" smtClean="0"/>
              <a:t>37°C </a:t>
            </a:r>
            <a:endParaRPr lang="es-CO" dirty="0"/>
          </a:p>
        </p:txBody>
      </p:sp>
      <p:cxnSp>
        <p:nvCxnSpPr>
          <p:cNvPr id="13" name="Conector recto de flecha 12"/>
          <p:cNvCxnSpPr/>
          <p:nvPr/>
        </p:nvCxnSpPr>
        <p:spPr>
          <a:xfrm rot="10800000" flipV="1">
            <a:off x="3914494" y="2966023"/>
            <a:ext cx="1023730" cy="1987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3837572" y="3090897"/>
            <a:ext cx="16023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 smtClean="0"/>
              <a:t>8 días después</a:t>
            </a:r>
            <a:endParaRPr lang="es-CO" sz="12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141459" y="5001364"/>
            <a:ext cx="3260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Curva de calibración  </a:t>
            </a:r>
            <a:endParaRPr lang="es-CO" dirty="0"/>
          </a:p>
        </p:txBody>
      </p:sp>
      <p:sp>
        <p:nvSpPr>
          <p:cNvPr id="21" name="1 Rectángulo redondeado"/>
          <p:cNvSpPr/>
          <p:nvPr/>
        </p:nvSpPr>
        <p:spPr>
          <a:xfrm>
            <a:off x="5373298" y="3956801"/>
            <a:ext cx="2496626" cy="2093191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s-CO" sz="2000" b="1" dirty="0"/>
          </a:p>
        </p:txBody>
      </p:sp>
      <p:sp>
        <p:nvSpPr>
          <p:cNvPr id="22" name="CuadroTexto 21"/>
          <p:cNvSpPr txBox="1"/>
          <p:nvPr/>
        </p:nvSpPr>
        <p:spPr>
          <a:xfrm>
            <a:off x="5373298" y="4102406"/>
            <a:ext cx="340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Se midió la variación</a:t>
            </a:r>
            <a:endParaRPr lang="es-CO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902" y="2133904"/>
            <a:ext cx="3639509" cy="2047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473" y="4564131"/>
            <a:ext cx="3234697" cy="18195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7" y="214282"/>
            <a:ext cx="1004280" cy="100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Conector recto de flecha 17"/>
          <p:cNvCxnSpPr/>
          <p:nvPr/>
        </p:nvCxnSpPr>
        <p:spPr>
          <a:xfrm flipV="1">
            <a:off x="3985558" y="5155965"/>
            <a:ext cx="1023730" cy="1987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/>
          <p:cNvCxnSpPr/>
          <p:nvPr/>
        </p:nvCxnSpPr>
        <p:spPr>
          <a:xfrm rot="5400000" flipV="1">
            <a:off x="1915218" y="4171189"/>
            <a:ext cx="1023730" cy="1987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8853" y="4692994"/>
            <a:ext cx="1390476" cy="1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5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2152624" y="888978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ANÁLISIS ESTADÍSTICO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385918" y="2283301"/>
            <a:ext cx="3339266" cy="3168203"/>
          </a:xfrm>
          <a:prstGeom prst="rect">
            <a:avLst/>
          </a:prstGeom>
          <a:solidFill>
            <a:srgbClr val="4695F4"/>
          </a:solidFill>
          <a:scene3d>
            <a:camera prst="orthographicFront">
              <a:rot lat="590281" lon="18497986" rev="21555479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048587" y="2653047"/>
            <a:ext cx="3339266" cy="3168203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590281" lon="18497986" rev="21555479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711256" y="2794611"/>
            <a:ext cx="3339266" cy="3168203"/>
          </a:xfrm>
          <a:prstGeom prst="rect">
            <a:avLst/>
          </a:prstGeom>
          <a:solidFill>
            <a:schemeClr val="accent4">
              <a:lumMod val="50000"/>
            </a:schemeClr>
          </a:solidFill>
          <a:scene3d>
            <a:camera prst="orthographicFront">
              <a:rot lat="590281" lon="18497986" rev="21555479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15141" y="3235927"/>
            <a:ext cx="20207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 resultados se digitaron en Excel y se procesó la información en el programa  SPSS 21 licenciada por la USTA.</a:t>
            </a:r>
          </a:p>
          <a:p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763263" y="3359985"/>
            <a:ext cx="23049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realizaron </a:t>
            </a:r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pruebas de normalidad, la prueba utilizada fue </a:t>
            </a:r>
            <a:r>
              <a:rPr lang="es-C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Shapiro-Wilk</a:t>
            </a:r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8023201" y="2901384"/>
            <a:ext cx="21058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prueba estadística utilizada </a:t>
            </a:r>
            <a:r>
              <a:rPr lang="es-C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fué</a:t>
            </a:r>
            <a:r>
              <a:rPr lang="es-C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H de </a:t>
            </a:r>
            <a:r>
              <a:rPr lang="es-C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Kruskall</a:t>
            </a:r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Wallis </a:t>
            </a:r>
          </a:p>
          <a:p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018655" cy="101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04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CuadroTexto"/>
          <p:cNvSpPr txBox="1"/>
          <p:nvPr/>
        </p:nvSpPr>
        <p:spPr>
          <a:xfrm>
            <a:off x="1417128" y="973461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RESULTADOS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63122" y="1416218"/>
            <a:ext cx="7896542" cy="80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Tabla 1. </a:t>
            </a:r>
            <a:r>
              <a:rPr kumimoji="0" lang="es-CO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Descripción de concentraciones de flúor a diferentes temperaturas de cuatro enjuagues flúorados comerciales, 2015.</a:t>
            </a:r>
            <a:endParaRPr kumimoji="0" lang="es-CO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7" y="214282"/>
            <a:ext cx="1120642" cy="112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150" y="2560753"/>
            <a:ext cx="8623700" cy="409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9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54" y="1679276"/>
            <a:ext cx="6073127" cy="486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1840972" y="585993"/>
            <a:ext cx="7863840" cy="749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C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es-C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Figura 1. </a:t>
            </a:r>
            <a:r>
              <a:rPr lang="es-CO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Distribución de la concentración de cuatro productos flúorados, 2015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4841" y="5713081"/>
            <a:ext cx="1017159" cy="10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01022" y="688034"/>
            <a:ext cx="780002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Tabla 2. </a:t>
            </a:r>
            <a:r>
              <a:rPr kumimoji="0" lang="es-E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Distribución de concentraciones de flúor, 2015</a:t>
            </a:r>
            <a:r>
              <a:rPr kumimoji="0" lang="es-E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7" y="5621815"/>
            <a:ext cx="965644" cy="96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838" y="1503971"/>
            <a:ext cx="8195440" cy="488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57737" y="1357161"/>
            <a:ext cx="594582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Tabla 3. </a:t>
            </a:r>
            <a:r>
              <a:rPr kumimoji="0" lang="es-CO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Medianas y valores de p, 2015</a:t>
            </a:r>
            <a:r>
              <a:rPr kumimoji="0" lang="es-CO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8374" y="5583263"/>
            <a:ext cx="1274737" cy="127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50" y="2133600"/>
            <a:ext cx="9307239" cy="380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4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4001" y="654587"/>
            <a:ext cx="9404723" cy="1400530"/>
          </a:xfrm>
        </p:spPr>
        <p:txBody>
          <a:bodyPr/>
          <a:lstStyle/>
          <a:p>
            <a:pPr algn="ctr"/>
            <a:r>
              <a:rPr lang="es-CO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INTRODUCCIÓN</a:t>
            </a:r>
            <a:endParaRPr lang="es-C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05" y="30388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0" y="6273225"/>
            <a:ext cx="9282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Revista colombiana de investigación en odontología, “investigar las consecuencias del efecto acumulativo del  flúor,  una  necesidad  imperante de la profesión odontológica”,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Beltran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Salazar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Vol. 3, Núm. 7 (2012</a:t>
            </a:r>
            <a:r>
              <a:rPr lang="es-CO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)</a:t>
            </a:r>
            <a:r>
              <a:rPr lang="es-C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s-C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CO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13972419"/>
              </p:ext>
            </p:extLst>
          </p:nvPr>
        </p:nvGraphicFramePr>
        <p:xfrm>
          <a:off x="1528053" y="1724739"/>
          <a:ext cx="10003542" cy="4471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" name="Grupo 2"/>
          <p:cNvGrpSpPr/>
          <p:nvPr/>
        </p:nvGrpSpPr>
        <p:grpSpPr>
          <a:xfrm>
            <a:off x="1248068" y="1446191"/>
            <a:ext cx="2539999" cy="2353158"/>
            <a:chOff x="1743151" y="1432977"/>
            <a:chExt cx="1501719" cy="13492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Elipse 11"/>
            <p:cNvSpPr/>
            <p:nvPr/>
          </p:nvSpPr>
          <p:spPr>
            <a:xfrm>
              <a:off x="1783698" y="1432977"/>
              <a:ext cx="1396447" cy="13492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1743151" y="1923400"/>
              <a:ext cx="1501719" cy="40588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FLÚOR</a:t>
              </a:r>
              <a:endParaRPr lang="es-CO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725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redondeado 12"/>
          <p:cNvSpPr/>
          <p:nvPr/>
        </p:nvSpPr>
        <p:spPr>
          <a:xfrm>
            <a:off x="5926445" y="2383849"/>
            <a:ext cx="2934220" cy="3926799"/>
          </a:xfrm>
          <a:prstGeom prst="roundRect">
            <a:avLst/>
          </a:prstGeom>
          <a:solidFill>
            <a:srgbClr val="105C8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2567287" y="2383849"/>
            <a:ext cx="2899234" cy="3926799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77258" y="499112"/>
            <a:ext cx="525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DISCUSIÓN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768048" y="2628900"/>
            <a:ext cx="25477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Éste estudio presentó como </a:t>
            </a:r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ventaja </a:t>
            </a:r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reafirmar la veracidad de las concentraciones en el </a:t>
            </a:r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rótulo </a:t>
            </a:r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cada uno de los enjuagues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6132507" y="2842648"/>
            <a:ext cx="27281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la 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hora de mantener los enjuagues a las temperaturas establecidas no se presentó variaciones relevantes entre las mismas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33" y="99697"/>
            <a:ext cx="1274737" cy="127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83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6725780" y="1451467"/>
            <a:ext cx="3335629" cy="4295721"/>
            <a:chOff x="6725780" y="1451467"/>
            <a:chExt cx="3335629" cy="4295721"/>
          </a:xfrm>
        </p:grpSpPr>
        <p:sp>
          <p:nvSpPr>
            <p:cNvPr id="14" name="Rectángulo redondeado 13"/>
            <p:cNvSpPr/>
            <p:nvPr/>
          </p:nvSpPr>
          <p:spPr>
            <a:xfrm>
              <a:off x="6725780" y="1451467"/>
              <a:ext cx="3335628" cy="4295721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6850625" y="1757752"/>
              <a:ext cx="3210784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Los enjuagues bucales para que presenten una acción anticariógena debe contener concentraciones entre 230 a 500 ppm de </a:t>
              </a:r>
              <a:r>
                <a:rPr lang="es-CO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flúor, </a:t>
              </a:r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asumiendo esto </a:t>
              </a:r>
              <a:r>
                <a:rPr lang="es-CO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 </a:t>
              </a:r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llegó a la conclusión que la marca </a:t>
              </a:r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r>
                <a:rPr lang="es-CO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entra dentro del parámetro </a:t>
              </a:r>
              <a:r>
                <a:rPr lang="es-CO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estándar. </a:t>
              </a:r>
              <a:endParaRPr lang="es-CO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906949" y="898898"/>
            <a:ext cx="5403575" cy="6157003"/>
            <a:chOff x="1818074" y="1747895"/>
            <a:chExt cx="5046240" cy="5680122"/>
          </a:xfrm>
        </p:grpSpPr>
        <p:sp>
          <p:nvSpPr>
            <p:cNvPr id="12" name="Rectángulo redondeado 11"/>
            <p:cNvSpPr/>
            <p:nvPr/>
          </p:nvSpPr>
          <p:spPr>
            <a:xfrm>
              <a:off x="1818074" y="1747895"/>
              <a:ext cx="5046240" cy="4539464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2197875" y="1795706"/>
              <a:ext cx="4286639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 el trabajo de </a:t>
              </a:r>
              <a:r>
                <a:rPr lang="es-CO" sz="24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Amezquita</a:t>
              </a:r>
              <a:r>
                <a:rPr lang="es-CO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realizado en el 2010, se evaluaron seis marcas de enjuagues </a:t>
              </a:r>
              <a:r>
                <a:rPr lang="es-CO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</a:t>
              </a:r>
              <a:r>
                <a:rPr lang="es-E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estos enjuagues cumplieron con la cantidad de flúor cuantificado en forma de </a:t>
              </a:r>
              <a:r>
                <a:rPr lang="es-E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ión</a:t>
              </a:r>
              <a:r>
                <a:rPr lang="es-E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fluoruro, declarada en la etiqueta del </a:t>
              </a:r>
              <a:r>
                <a:rPr lang="es-E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producto. </a:t>
              </a:r>
              <a:r>
                <a:rPr lang="es-E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 el presente estudio las marcas evaluadas no coinciden con los nombres comerciales del estudio de </a:t>
              </a:r>
              <a:r>
                <a:rPr lang="es-E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Amezquita</a:t>
              </a:r>
              <a:r>
                <a:rPr lang="es-E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y las cuantificaciones realizadas arrojaron valores muy cercanos a los de la </a:t>
              </a:r>
              <a:r>
                <a:rPr lang="es-E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etiqueta.</a:t>
              </a:r>
              <a:endParaRPr lang="es-CO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2" y="99697"/>
            <a:ext cx="1101653" cy="11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762818" y="6103830"/>
            <a:ext cx="106564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Atúncar</a:t>
            </a:r>
            <a:r>
              <a:rPr lang="es-CO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Guzman</a:t>
            </a:r>
            <a:r>
              <a:rPr lang="es-CO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M, </a:t>
            </a:r>
            <a:r>
              <a:rPr lang="es-CO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Esponiza</a:t>
            </a:r>
            <a:r>
              <a:rPr lang="es-CO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Escajadillo</a:t>
            </a:r>
            <a:r>
              <a:rPr lang="es-CO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 Concentración de Fluoruros Contenidos en los Dentífricos en Función a la Temperatura. Trabajado degrado para optar e, título de Cirujano Dentista.  Universidad Nacional Mayor de San Marcos. Perú. 2002. Material web disponible URL: http://sisbib.unmsm.edu.pe/bibvirtualdata/tesis/salud/atuncar_g_m/t_completo.pdf</a:t>
            </a:r>
          </a:p>
          <a:p>
            <a:pPr lvl="0"/>
            <a:r>
              <a:rPr lang="es-CO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Aranguiz</a:t>
            </a:r>
            <a:r>
              <a:rPr lang="es-CO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V. indicaciones terapéuticas para el uso de enjuagues bucales. Nuevos avances en salud bucal. Módulo 3. Colgate dosis capacitación. Material web disponible URL: http://www.revistadosis.com.ar/pdf/colgate-3.pdf</a:t>
            </a:r>
            <a:endParaRPr lang="es-CO" sz="9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ángulo 1"/>
          <p:cNvSpPr/>
          <p:nvPr/>
        </p:nvSpPr>
        <p:spPr>
          <a:xfrm>
            <a:off x="5765967" y="327357"/>
            <a:ext cx="525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DISCUSIÓN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63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62338" y="1201350"/>
            <a:ext cx="525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CONCLUSIONES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949006" y="2744547"/>
            <a:ext cx="57088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los cuatro enjuagues de flúor evaluados, el que presenta mayor concentración de flúor a temperatura ambiente es el enjuague </a:t>
            </a:r>
            <a:r>
              <a:rPr lang="es-CO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Fluo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Cardent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JGB 7 Beneficios en </a:t>
            </a:r>
            <a:r>
              <a:rPr lang="es-CO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uno 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seguido de Oral  </a:t>
            </a:r>
            <a:r>
              <a:rPr lang="es-CO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B–Complete, 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 tercer lugar Éxito-enjuague bucal </a:t>
            </a:r>
            <a:r>
              <a:rPr lang="es-CO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por último lugar </a:t>
            </a:r>
            <a:r>
              <a:rPr lang="es-CO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Listerine</a:t>
            </a:r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Cuidado Total.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orma en L 8"/>
          <p:cNvSpPr/>
          <p:nvPr/>
        </p:nvSpPr>
        <p:spPr>
          <a:xfrm>
            <a:off x="2308282" y="2910624"/>
            <a:ext cx="1281448" cy="3142445"/>
          </a:xfrm>
          <a:prstGeom prst="corne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2" y="99697"/>
            <a:ext cx="1101653" cy="11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87334" y="1129142"/>
            <a:ext cx="525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CONCLUSIONES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602106" y="2716555"/>
            <a:ext cx="47534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diferencia porcentual en las concentraciones del flúor del empaque y la concentración de flúor a 4°C se encontró un rango de 1,25% y 3,54%, en los cuatro enjuagues evaluados.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orma en L 8"/>
          <p:cNvSpPr/>
          <p:nvPr/>
        </p:nvSpPr>
        <p:spPr>
          <a:xfrm rot="10800000" flipH="1" flipV="1">
            <a:off x="2609849" y="2423350"/>
            <a:ext cx="1794825" cy="3748419"/>
          </a:xfrm>
          <a:prstGeom prst="corne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2" y="99697"/>
            <a:ext cx="1101653" cy="11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43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37030" y="1176922"/>
            <a:ext cx="525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CONCLUSIONES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232536" y="2984195"/>
            <a:ext cx="5365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diferencia porcentual de la concentración de flúor del empaque y la concentración de flúor a 37°C se encontró alrededor del 5% en los cuatro enjuagues </a:t>
            </a:r>
            <a:r>
              <a:rPr lang="es-CO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evaluados.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orma en L 8"/>
          <p:cNvSpPr/>
          <p:nvPr/>
        </p:nvSpPr>
        <p:spPr>
          <a:xfrm rot="10800000" flipH="1" flipV="1">
            <a:off x="2133599" y="2749100"/>
            <a:ext cx="2001061" cy="3423099"/>
          </a:xfrm>
          <a:prstGeom prst="corne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2" y="99697"/>
            <a:ext cx="1101653" cy="11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0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1079795" y="5154746"/>
            <a:ext cx="8007054" cy="1284154"/>
            <a:chOff x="1312332" y="33935"/>
            <a:chExt cx="6383097" cy="1237019"/>
          </a:xfrm>
        </p:grpSpPr>
        <p:sp>
          <p:nvSpPr>
            <p:cNvPr id="16" name="Redondear rectángulo de esquina del mismo lado 15"/>
            <p:cNvSpPr/>
            <p:nvPr/>
          </p:nvSpPr>
          <p:spPr>
            <a:xfrm rot="5400000">
              <a:off x="3885371" y="-2539104"/>
              <a:ext cx="1237019" cy="6383097"/>
            </a:xfrm>
            <a:prstGeom prst="round2SameRect">
              <a:avLst/>
            </a:prstGeom>
            <a:solidFill>
              <a:schemeClr val="accent1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dondear rectángulo de esquina del mismo lado 4"/>
            <p:cNvSpPr/>
            <p:nvPr/>
          </p:nvSpPr>
          <p:spPr>
            <a:xfrm>
              <a:off x="1312332" y="94321"/>
              <a:ext cx="6322711" cy="111624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s-ES_tradnl" sz="32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1133067" y="2372107"/>
            <a:ext cx="7953782" cy="1166223"/>
            <a:chOff x="1312332" y="33935"/>
            <a:chExt cx="6383097" cy="1237019"/>
          </a:xfrm>
        </p:grpSpPr>
        <p:sp>
          <p:nvSpPr>
            <p:cNvPr id="8" name="Redondear rectángulo de esquina del mismo lado 7"/>
            <p:cNvSpPr/>
            <p:nvPr/>
          </p:nvSpPr>
          <p:spPr>
            <a:xfrm rot="5400000">
              <a:off x="3885371" y="-2539104"/>
              <a:ext cx="1237019" cy="6383097"/>
            </a:xfrm>
            <a:prstGeom prst="round2SameRect">
              <a:avLst/>
            </a:prstGeom>
            <a:solidFill>
              <a:schemeClr val="accent1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Redondear rectángulo de esquina del mismo lado 4"/>
            <p:cNvSpPr/>
            <p:nvPr/>
          </p:nvSpPr>
          <p:spPr>
            <a:xfrm>
              <a:off x="1312332" y="94321"/>
              <a:ext cx="6322711" cy="111624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s-ES_tradnl" sz="3200" kern="12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tángulo 1"/>
          <p:cNvSpPr/>
          <p:nvPr/>
        </p:nvSpPr>
        <p:spPr>
          <a:xfrm>
            <a:off x="2951922" y="899491"/>
            <a:ext cx="5262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RECOMENDACIONES</a:t>
            </a:r>
            <a:endParaRPr lang="es-ES_tradnl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272552" y="2648770"/>
            <a:ext cx="66203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Éste estudio es una prueba piloto, el cual se sugiere continuar </a:t>
            </a:r>
            <a:r>
              <a:rPr lang="es-CO" sz="24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investigación</a:t>
            </a:r>
            <a:endParaRPr lang="es-CO" sz="24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1134504" y="3670132"/>
            <a:ext cx="7952345" cy="1328389"/>
            <a:chOff x="1312332" y="33935"/>
            <a:chExt cx="6383097" cy="1237019"/>
          </a:xfrm>
        </p:grpSpPr>
        <p:sp>
          <p:nvSpPr>
            <p:cNvPr id="11" name="Redondear rectángulo de esquina del mismo lado 10"/>
            <p:cNvSpPr/>
            <p:nvPr/>
          </p:nvSpPr>
          <p:spPr>
            <a:xfrm rot="5400000">
              <a:off x="3885371" y="-2539104"/>
              <a:ext cx="1237019" cy="6383097"/>
            </a:xfrm>
            <a:prstGeom prst="round2SameRect">
              <a:avLst/>
            </a:prstGeom>
            <a:solidFill>
              <a:schemeClr val="accent1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dondear rectángulo de esquina del mismo lado 4"/>
            <p:cNvSpPr/>
            <p:nvPr/>
          </p:nvSpPr>
          <p:spPr>
            <a:xfrm>
              <a:off x="1312332" y="94321"/>
              <a:ext cx="6322711" cy="111624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s-ES_tradnl" sz="20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Rectángulo 12"/>
          <p:cNvSpPr/>
          <p:nvPr/>
        </p:nvSpPr>
        <p:spPr>
          <a:xfrm>
            <a:off x="1265729" y="3844409"/>
            <a:ext cx="7519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 sugiere incluir más enjuagues con flúor utilizados en el mercado Colombiano para comparar las concentraciones de flúor presentes en dichos empaques </a:t>
            </a:r>
            <a:endParaRPr lang="es-CO" sz="24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235394" y="5154746"/>
            <a:ext cx="6620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Someter los enjuagues fluorados utilizados en Colombia a diferentes temperaturas para conocer su comportamiento</a:t>
            </a:r>
            <a:r>
              <a:rPr lang="es-CO" sz="20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CO" sz="20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253" y="5447890"/>
            <a:ext cx="1196404" cy="11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58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253" y="5447890"/>
            <a:ext cx="1196404" cy="11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2879930" y="983411"/>
            <a:ext cx="5579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AGRADECIMIENTOS</a:t>
            </a:r>
            <a:endParaRPr lang="es-ES_tradnl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Elipse 4"/>
          <p:cNvSpPr/>
          <p:nvPr/>
        </p:nvSpPr>
        <p:spPr>
          <a:xfrm>
            <a:off x="1115038" y="2692553"/>
            <a:ext cx="230037" cy="201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O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Elipse 7"/>
          <p:cNvSpPr/>
          <p:nvPr/>
        </p:nvSpPr>
        <p:spPr>
          <a:xfrm>
            <a:off x="1109287" y="3402794"/>
            <a:ext cx="230037" cy="201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O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408334" y="3318770"/>
            <a:ext cx="7804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la doctora Yolanda Vargas fiallo y al  laboratorio de consultas industriales (UIS).</a:t>
            </a:r>
            <a:endParaRPr lang="es-C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1109286" y="3959643"/>
            <a:ext cx="230037" cy="201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O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08334" y="3936636"/>
            <a:ext cx="5348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la universidad Santo Tomas de Aquino.</a:t>
            </a:r>
            <a:endParaRPr lang="es-C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465843" y="4305969"/>
            <a:ext cx="9184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 </a:t>
            </a:r>
            <a:r>
              <a:rPr lang="es-E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doctor Francisco Tirado y el doctor Harold Torres Pinzón </a:t>
            </a:r>
            <a:r>
              <a:rPr lang="es-CO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quienes con su conocimiento y experiencia   hicieron posible encaminar  y lograr nuestro proyecto</a:t>
            </a:r>
            <a:r>
              <a:rPr lang="es-E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CO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1103535" y="4486605"/>
            <a:ext cx="230037" cy="201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O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408333" y="2565876"/>
            <a:ext cx="9926776" cy="712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la doctora </a:t>
            </a:r>
            <a:r>
              <a:rPr lang="es-E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Lofthy</a:t>
            </a:r>
            <a:r>
              <a:rPr lang="es-E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P. Mejía, codirectora doctora Claudia Pinzón </a:t>
            </a:r>
            <a:r>
              <a:rPr lang="es-E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 su confianza y tiempo brindado para logar los objetivos </a:t>
            </a:r>
            <a:r>
              <a:rPr lang="es-E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propuestos.</a:t>
            </a:r>
            <a:endParaRPr lang="es-C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46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581677" y="1604377"/>
            <a:ext cx="44422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_tradnl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GRACIAS</a:t>
            </a:r>
            <a:endParaRPr lang="es-ES_tradnl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6/60/Escudo_Usta.png/280px-Escudo_Us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465" y="3077386"/>
            <a:ext cx="3167066" cy="31670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001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776188674"/>
              </p:ext>
            </p:extLst>
          </p:nvPr>
        </p:nvGraphicFramePr>
        <p:xfrm>
          <a:off x="193288" y="-795456"/>
          <a:ext cx="15039278" cy="7577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05" y="30388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upo 27"/>
          <p:cNvGrpSpPr/>
          <p:nvPr/>
        </p:nvGrpSpPr>
        <p:grpSpPr>
          <a:xfrm>
            <a:off x="2869580" y="1434793"/>
            <a:ext cx="1918009" cy="617511"/>
            <a:chOff x="2283340" y="3924656"/>
            <a:chExt cx="1237028" cy="237215"/>
          </a:xfrm>
        </p:grpSpPr>
        <p:sp>
          <p:nvSpPr>
            <p:cNvPr id="29" name="Rectángulo 28"/>
            <p:cNvSpPr/>
            <p:nvPr/>
          </p:nvSpPr>
          <p:spPr>
            <a:xfrm>
              <a:off x="2283340" y="3924656"/>
              <a:ext cx="1237028" cy="23721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ectángulo 29"/>
            <p:cNvSpPr/>
            <p:nvPr/>
          </p:nvSpPr>
          <p:spPr>
            <a:xfrm>
              <a:off x="2283340" y="3924657"/>
              <a:ext cx="1237028" cy="2372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9525" rIns="38100" bIns="9525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500" kern="1200"/>
            </a:p>
          </p:txBody>
        </p:sp>
      </p:grpSp>
      <p:sp>
        <p:nvSpPr>
          <p:cNvPr id="16" name="CuadroTexto 18"/>
          <p:cNvSpPr txBox="1">
            <a:spLocks/>
          </p:cNvSpPr>
          <p:nvPr/>
        </p:nvSpPr>
        <p:spPr>
          <a:xfrm>
            <a:off x="2814618" y="1219237"/>
            <a:ext cx="2044392" cy="89255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s-CO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CO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ías de administración </a:t>
            </a:r>
            <a:endParaRPr lang="es-CO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8017257" y="831307"/>
            <a:ext cx="1918009" cy="334556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CuadroTexto 19"/>
          <p:cNvSpPr txBox="1"/>
          <p:nvPr/>
        </p:nvSpPr>
        <p:spPr>
          <a:xfrm>
            <a:off x="7623712" y="801592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suministrado</a:t>
            </a:r>
            <a:endParaRPr lang="es-CO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5486400" y="3080781"/>
            <a:ext cx="1918009" cy="369332"/>
            <a:chOff x="5486400" y="2857759"/>
            <a:chExt cx="1918009" cy="369332"/>
          </a:xfrm>
        </p:grpSpPr>
        <p:sp>
          <p:nvSpPr>
            <p:cNvPr id="37" name="Rectángulo 36"/>
            <p:cNvSpPr/>
            <p:nvPr/>
          </p:nvSpPr>
          <p:spPr>
            <a:xfrm>
              <a:off x="5486400" y="2880731"/>
              <a:ext cx="1918009" cy="334556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ectángulo 5"/>
            <p:cNvSpPr/>
            <p:nvPr/>
          </p:nvSpPr>
          <p:spPr>
            <a:xfrm>
              <a:off x="5646483" y="2857759"/>
              <a:ext cx="16424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Presentaciones</a:t>
              </a:r>
              <a:endParaRPr lang="es-CO" dirty="0"/>
            </a:p>
          </p:txBody>
        </p:sp>
      </p:grpSp>
      <p:sp>
        <p:nvSpPr>
          <p:cNvPr id="11" name="CuadroTexto 10"/>
          <p:cNvSpPr txBox="1"/>
          <p:nvPr/>
        </p:nvSpPr>
        <p:spPr>
          <a:xfrm>
            <a:off x="174905" y="6119004"/>
            <a:ext cx="7229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Meyer-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lueckel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H, Paris S,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Ekstrand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Manejo de la caries por modificación de la mineralización. Editorial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Amolca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(año) capitulo 12 pagina 176-192.</a:t>
            </a:r>
          </a:p>
          <a:p>
            <a:pPr lvl="0" algn="just"/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http://www.odontologiapediatrica.com/documento_sobre_el_fluor, Sociedad Española de Odontopediatría 2008.</a:t>
            </a:r>
          </a:p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2675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273946" y="5230369"/>
            <a:ext cx="8522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upo 11"/>
          <p:cNvGrpSpPr/>
          <p:nvPr/>
        </p:nvGrpSpPr>
        <p:grpSpPr>
          <a:xfrm>
            <a:off x="3208983" y="214281"/>
            <a:ext cx="8128000" cy="6454816"/>
            <a:chOff x="3208983" y="214281"/>
            <a:chExt cx="8128000" cy="6454816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3204162801"/>
                </p:ext>
              </p:extLst>
            </p:nvPr>
          </p:nvGraphicFramePr>
          <p:xfrm>
            <a:off x="3208983" y="214281"/>
            <a:ext cx="8128000" cy="64548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CuadroTexto 4"/>
            <p:cNvSpPr txBox="1"/>
            <p:nvPr/>
          </p:nvSpPr>
          <p:spPr>
            <a:xfrm>
              <a:off x="3840549" y="2945856"/>
              <a:ext cx="26947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s-CO" sz="2800" b="1" dirty="0" smtClean="0">
                  <a:solidFill>
                    <a:schemeClr val="bg1"/>
                  </a:solidFill>
                </a:rPr>
                <a:t>ENJUAGUES </a:t>
              </a:r>
              <a:r>
                <a:rPr lang="es-CO" sz="2800" b="1" dirty="0">
                  <a:solidFill>
                    <a:schemeClr val="bg1"/>
                  </a:solidFill>
                </a:rPr>
                <a:t>BUCALES</a:t>
              </a:r>
            </a:p>
          </p:txBody>
        </p:sp>
      </p:grpSp>
      <p:sp>
        <p:nvSpPr>
          <p:cNvPr id="14" name="CuadroTexto 13"/>
          <p:cNvSpPr txBox="1"/>
          <p:nvPr/>
        </p:nvSpPr>
        <p:spPr>
          <a:xfrm>
            <a:off x="48384" y="5992483"/>
            <a:ext cx="4914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Meyer-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lueckel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H, Paris S,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Ekstrand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Manejo de la caries por modificación de la mineralización. Editorial </a:t>
            </a:r>
            <a:r>
              <a:rPr lang="es-C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Amolca</a:t>
            </a:r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(año) capitulo 12 pagina 176-192.</a:t>
            </a:r>
          </a:p>
          <a:p>
            <a:pPr lvl="0" algn="just"/>
            <a:r>
              <a:rPr lang="es-C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http://www.odontologiapediatrica.com/documento_sobre_el_fluor, Sociedad Española de Odontopediatría 2008.</a:t>
            </a:r>
          </a:p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610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7815187" y="2682430"/>
            <a:ext cx="2398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CON BASE A LO ANTERIOR SURGE LA SIGUIENTE PREGUNTA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9948891" y="2213511"/>
            <a:ext cx="137730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16600" b="1" dirty="0" smtClean="0">
                <a:ln/>
                <a:solidFill>
                  <a:srgbClr val="92D050"/>
                </a:solidFill>
              </a:rPr>
              <a:t>?</a:t>
            </a:r>
            <a:endParaRPr lang="es-ES" sz="16600" b="1" dirty="0">
              <a:ln/>
              <a:solidFill>
                <a:srgbClr val="92D050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448033956"/>
              </p:ext>
            </p:extLst>
          </p:nvPr>
        </p:nvGraphicFramePr>
        <p:xfrm>
          <a:off x="323970" y="754172"/>
          <a:ext cx="749121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13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8"/>
          <p:cNvSpPr/>
          <p:nvPr/>
        </p:nvSpPr>
        <p:spPr>
          <a:xfrm>
            <a:off x="7027085" y="2791320"/>
            <a:ext cx="3816925" cy="3704325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onector 9"/>
          <p:cNvSpPr/>
          <p:nvPr/>
        </p:nvSpPr>
        <p:spPr>
          <a:xfrm>
            <a:off x="1464642" y="2791320"/>
            <a:ext cx="3905848" cy="3764026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25236" y="1516911"/>
            <a:ext cx="9404723" cy="1400530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PREGUNTA DE INVESTIGACIÓN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7607" y="3489320"/>
            <a:ext cx="2539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¿</a:t>
            </a:r>
            <a:r>
              <a:rPr lang="es-CO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 reales las concentraciones de flúor que se presentan en las etiquetas de los enjugues bucales ?</a:t>
            </a:r>
            <a:r>
              <a:rPr lang="es-CO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CO" sz="24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415839" y="3673986"/>
            <a:ext cx="30394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¿Las concentraciones de flúor en los enjugues bucales varían de acuerdo a los cambios de temperatura?</a:t>
            </a:r>
            <a:endParaRPr lang="es-CO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Menos 10"/>
          <p:cNvSpPr/>
          <p:nvPr/>
        </p:nvSpPr>
        <p:spPr>
          <a:xfrm>
            <a:off x="5434884" y="3832113"/>
            <a:ext cx="1527806" cy="1622738"/>
          </a:xfrm>
          <a:prstGeom prst="mathMin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2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91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0" y="1802392"/>
            <a:ext cx="9404723" cy="1400530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OBJETIVO  GENERAL 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066399" y="2768215"/>
            <a:ext cx="8700340" cy="1815882"/>
          </a:xfrm>
          <a:prstGeom prst="rect">
            <a:avLst/>
          </a:prstGeom>
          <a:noFill/>
          <a:ln w="76200">
            <a:noFill/>
            <a:prstDash val="soli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es-CO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CO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eterminar los niveles cuantitativos de </a:t>
            </a:r>
            <a:r>
              <a:rPr lang="es-CO" sz="2800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ión</a:t>
            </a:r>
            <a:r>
              <a:rPr lang="es-CO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flúor presentes en enjuagues bucales más comunes en los almacenes de cadena </a:t>
            </a:r>
            <a:r>
              <a:rPr lang="es-CO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s-CO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xito de Bucaramanga seleccionados para el análisis.</a:t>
            </a:r>
            <a:endParaRPr lang="es-CO" sz="28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lecha a la derecha con bandas 1"/>
          <p:cNvSpPr/>
          <p:nvPr/>
        </p:nvSpPr>
        <p:spPr>
          <a:xfrm>
            <a:off x="804270" y="2608854"/>
            <a:ext cx="1262129" cy="170371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5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906181" y="1129305"/>
            <a:ext cx="9404723" cy="1400530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OBJETIVO  ESPECÍFICO </a:t>
            </a:r>
            <a:endParaRPr lang="es-CO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023865" y="2688211"/>
            <a:ext cx="3174648" cy="30469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valuar las variaciones de concentración de flúor en forma de </a:t>
            </a:r>
            <a:r>
              <a:rPr lang="es-CO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ión</a:t>
            </a:r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fluoruro de los enjugues sometidos a diferentes temperaturas a través del método de espectrofotometría.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018574" y="2688211"/>
            <a:ext cx="3511224" cy="230832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Determinar la diferencia entre la concentración referida en la etiqueta  de los enjuagues y la determinada por cada muestra.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17042" y="2688211"/>
            <a:ext cx="2383003" cy="26776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Comparar  las concentraciones de flúor obtenidas en cada uno de los enjugues que se seleccionaron para la muestra.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95" y="44830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41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1829463" y="1572278"/>
            <a:ext cx="1552420" cy="1964672"/>
            <a:chOff x="-419891" y="-397866"/>
            <a:chExt cx="1332174" cy="1903106"/>
          </a:xfrm>
        </p:grpSpPr>
        <p:sp>
          <p:nvSpPr>
            <p:cNvPr id="3" name="Cheurón 2"/>
            <p:cNvSpPr/>
            <p:nvPr/>
          </p:nvSpPr>
          <p:spPr>
            <a:xfrm rot="5400000">
              <a:off x="-705357" y="-112400"/>
              <a:ext cx="1903106" cy="1332174"/>
            </a:xfrm>
            <a:prstGeom prst="chevron">
              <a:avLst/>
            </a:prstGeom>
            <a:solidFill>
              <a:schemeClr val="accent1"/>
            </a:solidFill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Cheurón 4"/>
            <p:cNvSpPr/>
            <p:nvPr/>
          </p:nvSpPr>
          <p:spPr>
            <a:xfrm>
              <a:off x="-419891" y="363471"/>
              <a:ext cx="1332174" cy="5709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sz="2000" b="1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Tipo de estudio </a:t>
              </a:r>
              <a:endParaRPr lang="es-ES_tradnl" sz="2000" b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3702549" y="1667528"/>
            <a:ext cx="6383097" cy="1237019"/>
            <a:chOff x="1312332" y="33935"/>
            <a:chExt cx="6383097" cy="1237019"/>
          </a:xfrm>
        </p:grpSpPr>
        <p:sp>
          <p:nvSpPr>
            <p:cNvPr id="6" name="Redondear rectángulo de esquina del mismo lado 5"/>
            <p:cNvSpPr/>
            <p:nvPr/>
          </p:nvSpPr>
          <p:spPr>
            <a:xfrm rot="5400000">
              <a:off x="3885371" y="-2539104"/>
              <a:ext cx="1237019" cy="6383097"/>
            </a:xfrm>
            <a:prstGeom prst="round2SameRect">
              <a:avLst/>
            </a:prstGeom>
            <a:solidFill>
              <a:schemeClr val="accent1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edondear rectángulo de esquina del mismo lado 4"/>
            <p:cNvSpPr/>
            <p:nvPr/>
          </p:nvSpPr>
          <p:spPr>
            <a:xfrm>
              <a:off x="1312332" y="94321"/>
              <a:ext cx="6322711" cy="11162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_tradnl" sz="32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Descriptivo </a:t>
              </a:r>
              <a:endParaRPr lang="es-ES_tradnl" sz="32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3702549" y="3237295"/>
            <a:ext cx="6383097" cy="1237019"/>
            <a:chOff x="1312332" y="33935"/>
            <a:chExt cx="6383097" cy="123701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9" name="Redondear rectángulo de esquina del mismo lado 8"/>
            <p:cNvSpPr/>
            <p:nvPr/>
          </p:nvSpPr>
          <p:spPr>
            <a:xfrm rot="5400000">
              <a:off x="3885371" y="-2539104"/>
              <a:ext cx="1237019" cy="6383097"/>
            </a:xfrm>
            <a:prstGeom prst="round2SameRect">
              <a:avLst/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dondear rectángulo de esquina del mismo lado 4"/>
            <p:cNvSpPr/>
            <p:nvPr/>
          </p:nvSpPr>
          <p:spPr>
            <a:xfrm>
              <a:off x="1312332" y="94321"/>
              <a:ext cx="6322711" cy="111624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_tradnl" sz="32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No probabilístico por conveniencia</a:t>
              </a:r>
              <a:r>
                <a:rPr lang="es-ES_tradnl" sz="3200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s-ES_tradnl" sz="32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Cheurón 11"/>
          <p:cNvSpPr/>
          <p:nvPr/>
        </p:nvSpPr>
        <p:spPr>
          <a:xfrm rot="5400000">
            <a:off x="1613847" y="3460483"/>
            <a:ext cx="1903106" cy="1611651"/>
          </a:xfrm>
          <a:prstGeom prst="chevron">
            <a:avLst/>
          </a:prstGeom>
          <a:solidFill>
            <a:schemeClr val="accent1"/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2011402" y="4053583"/>
            <a:ext cx="1107996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Tipo </a:t>
            </a:r>
            <a:r>
              <a:rPr lang="es-ES_tradnl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muestra </a:t>
            </a:r>
            <a:endParaRPr lang="es-ES_tradnl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heurón 15"/>
          <p:cNvSpPr/>
          <p:nvPr/>
        </p:nvSpPr>
        <p:spPr>
          <a:xfrm rot="5400000">
            <a:off x="1624504" y="4902185"/>
            <a:ext cx="1903106" cy="1611651"/>
          </a:xfrm>
          <a:prstGeom prst="chevron">
            <a:avLst/>
          </a:prstGeom>
          <a:solidFill>
            <a:schemeClr val="accent1"/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939664" y="5532442"/>
            <a:ext cx="1272784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Tamaño de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Muestra </a:t>
            </a:r>
            <a:endParaRPr lang="es-ES_tradnl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dondear rectángulo de esquina del mismo lado 4"/>
          <p:cNvSpPr/>
          <p:nvPr/>
        </p:nvSpPr>
        <p:spPr>
          <a:xfrm>
            <a:off x="3702549" y="4756457"/>
            <a:ext cx="6576475" cy="14132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20320" rIns="20320" bIns="20320" numCol="1" spcCol="1270" anchor="ctr" anchorCtr="0">
            <a:noAutofit/>
          </a:bodyPr>
          <a:lstStyle/>
          <a:p>
            <a:pPr lvl="0"/>
            <a:endParaRPr lang="es-C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s-C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enjuague de la marca Oral-B</a:t>
            </a:r>
          </a:p>
          <a:p>
            <a:pPr lvl="0"/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enjuague de la marca Éxito.</a:t>
            </a:r>
          </a:p>
          <a:p>
            <a:pPr lvl="0"/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enjuague de la marca </a:t>
            </a:r>
            <a:r>
              <a:rPr lang="es-C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Listerine</a:t>
            </a:r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s-C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enjuague de la marca </a:t>
            </a:r>
            <a:r>
              <a:rPr lang="es-C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Fluocardent</a:t>
            </a:r>
            <a:r>
              <a:rPr lang="es-CO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C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 indent="-285750" algn="l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ES_tradnl" sz="32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http://www.ustabuca.edu.co/gpresenzia/gestion/usuarios/user10772/ustabmanga/files/img/vustabmanga3254944201411181103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86" y="214281"/>
            <a:ext cx="992065" cy="99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uadroTexto 17"/>
          <p:cNvSpPr txBox="1"/>
          <p:nvPr/>
        </p:nvSpPr>
        <p:spPr>
          <a:xfrm>
            <a:off x="2215096" y="553984"/>
            <a:ext cx="7265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MATERIALES Y MÉTODOS</a:t>
            </a:r>
            <a:endParaRPr lang="es-CO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1004</TotalTime>
  <Words>1185</Words>
  <Application>Microsoft Office PowerPoint</Application>
  <PresentationFormat>Personalizado</PresentationFormat>
  <Paragraphs>126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Ion</vt:lpstr>
      <vt:lpstr>NIVELES CUANTITATIVOS DE FLÚOR EN ENJUAGUES BUCALES MÁS COMUNES EN ALMACENES DE CADENA ÉXITO EN LA CIUDAD DE BUCARAMANGA.</vt:lpstr>
      <vt:lpstr>INTRODUCCIÓN</vt:lpstr>
      <vt:lpstr>Presentación de PowerPoint</vt:lpstr>
      <vt:lpstr>Presentación de PowerPoint</vt:lpstr>
      <vt:lpstr>Presentación de PowerPoint</vt:lpstr>
      <vt:lpstr>PREGUNTA DE INVESTIGACIÓN</vt:lpstr>
      <vt:lpstr>OBJETIVO  GENERAL </vt:lpstr>
      <vt:lpstr>OBJETIVO  ESPECÍFICO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NIVELES CUANTITATIVOS DE FLÚOR EN ENJUAGUES BUCALES MÁS COMUNES EN LA CIUDAD DE BUCARAMANGA.</dc:title>
  <dc:creator>mario andres Porras Rodriguez</dc:creator>
  <cp:lastModifiedBy>Luffi</cp:lastModifiedBy>
  <cp:revision>122</cp:revision>
  <dcterms:created xsi:type="dcterms:W3CDTF">2015-09-09T03:05:32Z</dcterms:created>
  <dcterms:modified xsi:type="dcterms:W3CDTF">2015-10-22T11:53:15Z</dcterms:modified>
</cp:coreProperties>
</file>