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notesMasterIdLst>
    <p:notesMasterId r:id="rId18"/>
  </p:notesMasterIdLst>
  <p:sldIdLst>
    <p:sldId id="256" r:id="rId2"/>
    <p:sldId id="265" r:id="rId3"/>
    <p:sldId id="283" r:id="rId4"/>
    <p:sldId id="284" r:id="rId5"/>
    <p:sldId id="285" r:id="rId6"/>
    <p:sldId id="286" r:id="rId7"/>
    <p:sldId id="287" r:id="rId8"/>
    <p:sldId id="266" r:id="rId9"/>
    <p:sldId id="268" r:id="rId10"/>
    <p:sldId id="269" r:id="rId11"/>
    <p:sldId id="270" r:id="rId12"/>
    <p:sldId id="271" r:id="rId13"/>
    <p:sldId id="288" r:id="rId14"/>
    <p:sldId id="257" r:id="rId15"/>
    <p:sldId id="267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image" Target="../media/image27.sv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0.png"/><Relationship Id="rId1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1FBF31-1B23-4E50-844C-F8FBE929A892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962C3917-8D2C-4E52-91EE-FC4C890F4C2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CO"/>
            <a:t>Main Challenges </a:t>
          </a:r>
          <a:endParaRPr lang="en-US"/>
        </a:p>
      </dgm:t>
    </dgm:pt>
    <dgm:pt modelId="{EDA11AAF-25D4-47CE-B51F-A47CED3E125C}" type="parTrans" cxnId="{A5B00391-4793-4367-8BDD-B2717B162195}">
      <dgm:prSet/>
      <dgm:spPr/>
      <dgm:t>
        <a:bodyPr/>
        <a:lstStyle/>
        <a:p>
          <a:endParaRPr lang="en-US"/>
        </a:p>
      </dgm:t>
    </dgm:pt>
    <dgm:pt modelId="{84E929E2-43FD-4AA7-90BF-1F13A73F609E}" type="sibTrans" cxnId="{A5B00391-4793-4367-8BDD-B2717B162195}">
      <dgm:prSet/>
      <dgm:spPr/>
      <dgm:t>
        <a:bodyPr/>
        <a:lstStyle/>
        <a:p>
          <a:endParaRPr lang="en-US"/>
        </a:p>
      </dgm:t>
    </dgm:pt>
    <dgm:pt modelId="{B8F8C85E-7476-42E2-A342-D3552AAD72D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CO"/>
            <a:t>Definition of Crimes </a:t>
          </a:r>
          <a:endParaRPr lang="en-US"/>
        </a:p>
      </dgm:t>
    </dgm:pt>
    <dgm:pt modelId="{FE8BA80B-6894-4DB1-9C98-10D39C66693F}" type="parTrans" cxnId="{96A7CDE6-D945-4618-8B20-CCB203BDBAF9}">
      <dgm:prSet/>
      <dgm:spPr/>
      <dgm:t>
        <a:bodyPr/>
        <a:lstStyle/>
        <a:p>
          <a:endParaRPr lang="en-US"/>
        </a:p>
      </dgm:t>
    </dgm:pt>
    <dgm:pt modelId="{CEF5E057-8467-496A-A245-0949A9A0D307}" type="sibTrans" cxnId="{96A7CDE6-D945-4618-8B20-CCB203BDBAF9}">
      <dgm:prSet/>
      <dgm:spPr/>
      <dgm:t>
        <a:bodyPr/>
        <a:lstStyle/>
        <a:p>
          <a:endParaRPr lang="en-US"/>
        </a:p>
      </dgm:t>
    </dgm:pt>
    <dgm:pt modelId="{3101F37E-3C64-481B-90D1-62E46661F69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Penalties 5 -8 Years –Posibility no Prison </a:t>
          </a:r>
        </a:p>
      </dgm:t>
    </dgm:pt>
    <dgm:pt modelId="{9ED8A0B4-3349-4E35-B2B5-D9CE40B14258}" type="parTrans" cxnId="{C5E87BAC-B3E0-4CF5-A3DA-2FDCF52B74D8}">
      <dgm:prSet/>
      <dgm:spPr/>
      <dgm:t>
        <a:bodyPr/>
        <a:lstStyle/>
        <a:p>
          <a:endParaRPr lang="en-US"/>
        </a:p>
      </dgm:t>
    </dgm:pt>
    <dgm:pt modelId="{DB558A20-5D1A-43AB-BAE3-F3BC8F69BFC9}" type="sibTrans" cxnId="{C5E87BAC-B3E0-4CF5-A3DA-2FDCF52B74D8}">
      <dgm:prSet/>
      <dgm:spPr/>
      <dgm:t>
        <a:bodyPr/>
        <a:lstStyle/>
        <a:p>
          <a:endParaRPr lang="en-US"/>
        </a:p>
      </dgm:t>
    </dgm:pt>
    <dgm:pt modelId="{98461A3F-7603-4C57-AD11-B19512BA5EF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Not Truth 20 years. –Prison.</a:t>
          </a:r>
        </a:p>
      </dgm:t>
    </dgm:pt>
    <dgm:pt modelId="{595DE9BE-DFC7-40C0-AAF8-BD1CCA198522}" type="parTrans" cxnId="{D2E7FB6A-AA29-45F6-B104-9EA2101BEDA9}">
      <dgm:prSet/>
      <dgm:spPr/>
      <dgm:t>
        <a:bodyPr/>
        <a:lstStyle/>
        <a:p>
          <a:endParaRPr lang="en-US"/>
        </a:p>
      </dgm:t>
    </dgm:pt>
    <dgm:pt modelId="{EA2FC206-E1C0-4179-B8C7-70BDE9999071}" type="sibTrans" cxnId="{D2E7FB6A-AA29-45F6-B104-9EA2101BEDA9}">
      <dgm:prSet/>
      <dgm:spPr/>
      <dgm:t>
        <a:bodyPr/>
        <a:lstStyle/>
        <a:p>
          <a:endParaRPr lang="en-US"/>
        </a:p>
      </dgm:t>
    </dgm:pt>
    <dgm:pt modelId="{7BACDBCB-52FC-4DDA-82D1-CAD6B6DA466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CO"/>
            <a:t>Reparation of Victims.</a:t>
          </a:r>
          <a:endParaRPr lang="en-US"/>
        </a:p>
      </dgm:t>
    </dgm:pt>
    <dgm:pt modelId="{89344CF9-2413-4337-B243-A134CFD159F1}" type="parTrans" cxnId="{515E0948-6488-4FF1-A9A2-EF615AB495D0}">
      <dgm:prSet/>
      <dgm:spPr/>
      <dgm:t>
        <a:bodyPr/>
        <a:lstStyle/>
        <a:p>
          <a:endParaRPr lang="en-US"/>
        </a:p>
      </dgm:t>
    </dgm:pt>
    <dgm:pt modelId="{5670D911-496F-4A05-8F83-A8D1E4023DB2}" type="sibTrans" cxnId="{515E0948-6488-4FF1-A9A2-EF615AB495D0}">
      <dgm:prSet/>
      <dgm:spPr/>
      <dgm:t>
        <a:bodyPr/>
        <a:lstStyle/>
        <a:p>
          <a:endParaRPr lang="en-US"/>
        </a:p>
      </dgm:t>
    </dgm:pt>
    <dgm:pt modelId="{9022AE4B-5382-4D38-BC58-786C2D24015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CO"/>
            <a:t>International Criminal Court</a:t>
          </a:r>
          <a:endParaRPr lang="en-US"/>
        </a:p>
      </dgm:t>
    </dgm:pt>
    <dgm:pt modelId="{CBEF877C-D0D2-40B9-AB40-F3DCAE39CE14}" type="parTrans" cxnId="{C52BD46C-01E7-40D2-9C04-058F3F1BA59E}">
      <dgm:prSet/>
      <dgm:spPr/>
      <dgm:t>
        <a:bodyPr/>
        <a:lstStyle/>
        <a:p>
          <a:endParaRPr lang="en-US"/>
        </a:p>
      </dgm:t>
    </dgm:pt>
    <dgm:pt modelId="{713D4004-565E-4459-93E7-29C62263ED21}" type="sibTrans" cxnId="{C52BD46C-01E7-40D2-9C04-058F3F1BA59E}">
      <dgm:prSet/>
      <dgm:spPr/>
      <dgm:t>
        <a:bodyPr/>
        <a:lstStyle/>
        <a:p>
          <a:endParaRPr lang="en-US"/>
        </a:p>
      </dgm:t>
    </dgm:pt>
    <dgm:pt modelId="{25CF4AB7-3E98-492B-9FD3-43C62A3A84E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CO"/>
            <a:t>Extradition processes</a:t>
          </a:r>
          <a:endParaRPr lang="en-US"/>
        </a:p>
      </dgm:t>
    </dgm:pt>
    <dgm:pt modelId="{9E828799-7406-4F34-9E49-9508EE2F0DCF}" type="parTrans" cxnId="{24FA9AE2-7A09-496E-A341-235757FB6BB3}">
      <dgm:prSet/>
      <dgm:spPr/>
      <dgm:t>
        <a:bodyPr/>
        <a:lstStyle/>
        <a:p>
          <a:endParaRPr lang="en-US"/>
        </a:p>
      </dgm:t>
    </dgm:pt>
    <dgm:pt modelId="{40007C8D-65F6-4767-A782-A0B901F74606}" type="sibTrans" cxnId="{24FA9AE2-7A09-496E-A341-235757FB6BB3}">
      <dgm:prSet/>
      <dgm:spPr/>
      <dgm:t>
        <a:bodyPr/>
        <a:lstStyle/>
        <a:p>
          <a:endParaRPr lang="en-US"/>
        </a:p>
      </dgm:t>
    </dgm:pt>
    <dgm:pt modelId="{A39A7C5D-07BF-4184-8F1E-3D766F6E0E0F}" type="pres">
      <dgm:prSet presAssocID="{111FBF31-1B23-4E50-844C-F8FBE929A892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55855D5-694C-4D94-8623-8D651880C3B6}" type="pres">
      <dgm:prSet presAssocID="{962C3917-8D2C-4E52-91EE-FC4C890F4C28}" presName="compNode" presStyleCnt="0"/>
      <dgm:spPr/>
    </dgm:pt>
    <dgm:pt modelId="{5A6B0EE6-4838-481F-BF17-3E892CEB8D23}" type="pres">
      <dgm:prSet presAssocID="{962C3917-8D2C-4E52-91EE-FC4C890F4C28}" presName="iconBgRect" presStyleLbl="bgShp" presStyleIdx="0" presStyleCnt="7"/>
      <dgm:spPr/>
    </dgm:pt>
    <dgm:pt modelId="{368D8370-9DEB-4ED3-9508-A7E2A03AADB8}" type="pres">
      <dgm:prSet presAssocID="{962C3917-8D2C-4E52-91EE-FC4C890F4C28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07FBAC42-4175-4C95-B6CD-D5F33EC9FB4B}" type="pres">
      <dgm:prSet presAssocID="{962C3917-8D2C-4E52-91EE-FC4C890F4C28}" presName="spaceRect" presStyleCnt="0"/>
      <dgm:spPr/>
    </dgm:pt>
    <dgm:pt modelId="{D3C8746F-2C29-42E9-A4C0-36072F2A14CB}" type="pres">
      <dgm:prSet presAssocID="{962C3917-8D2C-4E52-91EE-FC4C890F4C28}" presName="textRect" presStyleLbl="revTx" presStyleIdx="0" presStyleCnt="7">
        <dgm:presLayoutVars>
          <dgm:chMax val="1"/>
          <dgm:chPref val="1"/>
        </dgm:presLayoutVars>
      </dgm:prSet>
      <dgm:spPr/>
      <dgm:t>
        <a:bodyPr/>
        <a:lstStyle/>
        <a:p>
          <a:endParaRPr lang="es-CO"/>
        </a:p>
      </dgm:t>
    </dgm:pt>
    <dgm:pt modelId="{08EC1D1A-1DF0-42B3-8B67-24B44C6BE8F0}" type="pres">
      <dgm:prSet presAssocID="{84E929E2-43FD-4AA7-90BF-1F13A73F609E}" presName="sibTrans" presStyleCnt="0"/>
      <dgm:spPr/>
    </dgm:pt>
    <dgm:pt modelId="{6CCFC429-6067-4764-AD57-DFF5732FF06E}" type="pres">
      <dgm:prSet presAssocID="{B8F8C85E-7476-42E2-A342-D3552AAD72D0}" presName="compNode" presStyleCnt="0"/>
      <dgm:spPr/>
    </dgm:pt>
    <dgm:pt modelId="{5272B6DD-3A26-457C-9C9C-453C2A04D54F}" type="pres">
      <dgm:prSet presAssocID="{B8F8C85E-7476-42E2-A342-D3552AAD72D0}" presName="iconBgRect" presStyleLbl="bgShp" presStyleIdx="1" presStyleCnt="7"/>
      <dgm:spPr/>
    </dgm:pt>
    <dgm:pt modelId="{2AF6EEA6-4827-4E72-B39C-9FE3BBE57C69}" type="pres">
      <dgm:prSet presAssocID="{B8F8C85E-7476-42E2-A342-D3552AAD72D0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lice"/>
        </a:ext>
      </dgm:extLst>
    </dgm:pt>
    <dgm:pt modelId="{6F69CE46-FAB4-4703-8BEC-A7966B0AD77D}" type="pres">
      <dgm:prSet presAssocID="{B8F8C85E-7476-42E2-A342-D3552AAD72D0}" presName="spaceRect" presStyleCnt="0"/>
      <dgm:spPr/>
    </dgm:pt>
    <dgm:pt modelId="{6DDD25D9-0A61-4EF7-A533-47BBEDA21E13}" type="pres">
      <dgm:prSet presAssocID="{B8F8C85E-7476-42E2-A342-D3552AAD72D0}" presName="textRect" presStyleLbl="revTx" presStyleIdx="1" presStyleCnt="7">
        <dgm:presLayoutVars>
          <dgm:chMax val="1"/>
          <dgm:chPref val="1"/>
        </dgm:presLayoutVars>
      </dgm:prSet>
      <dgm:spPr/>
      <dgm:t>
        <a:bodyPr/>
        <a:lstStyle/>
        <a:p>
          <a:endParaRPr lang="es-CO"/>
        </a:p>
      </dgm:t>
    </dgm:pt>
    <dgm:pt modelId="{C24B9878-D9CB-4EDC-A01A-5C20B8AA5AE0}" type="pres">
      <dgm:prSet presAssocID="{CEF5E057-8467-496A-A245-0949A9A0D307}" presName="sibTrans" presStyleCnt="0"/>
      <dgm:spPr/>
    </dgm:pt>
    <dgm:pt modelId="{C13E1BCF-0E6F-4239-BEC5-790B8AB58BDB}" type="pres">
      <dgm:prSet presAssocID="{3101F37E-3C64-481B-90D1-62E46661F690}" presName="compNode" presStyleCnt="0"/>
      <dgm:spPr/>
    </dgm:pt>
    <dgm:pt modelId="{6C5889C4-BA11-4231-A09E-4463B7F47AA8}" type="pres">
      <dgm:prSet presAssocID="{3101F37E-3C64-481B-90D1-62E46661F690}" presName="iconBgRect" presStyleLbl="bgShp" presStyleIdx="2" presStyleCnt="7"/>
      <dgm:spPr/>
    </dgm:pt>
    <dgm:pt modelId="{410971BF-71FF-4C31-A613-A734AACAF1C1}" type="pres">
      <dgm:prSet presAssocID="{3101F37E-3C64-481B-90D1-62E46661F690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ail"/>
        </a:ext>
      </dgm:extLst>
    </dgm:pt>
    <dgm:pt modelId="{7A3D9925-6983-4EF9-960B-2DE669C6A9A9}" type="pres">
      <dgm:prSet presAssocID="{3101F37E-3C64-481B-90D1-62E46661F690}" presName="spaceRect" presStyleCnt="0"/>
      <dgm:spPr/>
    </dgm:pt>
    <dgm:pt modelId="{866AEEA9-8268-4309-915D-E846BE3F76A0}" type="pres">
      <dgm:prSet presAssocID="{3101F37E-3C64-481B-90D1-62E46661F690}" presName="textRect" presStyleLbl="revTx" presStyleIdx="2" presStyleCnt="7">
        <dgm:presLayoutVars>
          <dgm:chMax val="1"/>
          <dgm:chPref val="1"/>
        </dgm:presLayoutVars>
      </dgm:prSet>
      <dgm:spPr/>
      <dgm:t>
        <a:bodyPr/>
        <a:lstStyle/>
        <a:p>
          <a:endParaRPr lang="es-CO"/>
        </a:p>
      </dgm:t>
    </dgm:pt>
    <dgm:pt modelId="{7FE3B4F5-E404-4F3F-9BF6-33D75077C398}" type="pres">
      <dgm:prSet presAssocID="{DB558A20-5D1A-43AB-BAE3-F3BC8F69BFC9}" presName="sibTrans" presStyleCnt="0"/>
      <dgm:spPr/>
    </dgm:pt>
    <dgm:pt modelId="{5BC39D61-0658-44ED-858E-2BED4380BEF0}" type="pres">
      <dgm:prSet presAssocID="{98461A3F-7603-4C57-AD11-B19512BA5EF1}" presName="compNode" presStyleCnt="0"/>
      <dgm:spPr/>
    </dgm:pt>
    <dgm:pt modelId="{91BEA95C-A060-4293-9212-6F6B7E585852}" type="pres">
      <dgm:prSet presAssocID="{98461A3F-7603-4C57-AD11-B19512BA5EF1}" presName="iconBgRect" presStyleLbl="bgShp" presStyleIdx="3" presStyleCnt="7"/>
      <dgm:spPr/>
    </dgm:pt>
    <dgm:pt modelId="{EEF450C5-EFEE-498E-8CEE-558E7848408F}" type="pres">
      <dgm:prSet presAssocID="{98461A3F-7603-4C57-AD11-B19512BA5EF1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cuffs"/>
        </a:ext>
      </dgm:extLst>
    </dgm:pt>
    <dgm:pt modelId="{45FB10ED-79A8-49AD-99B9-FA793E83EB3B}" type="pres">
      <dgm:prSet presAssocID="{98461A3F-7603-4C57-AD11-B19512BA5EF1}" presName="spaceRect" presStyleCnt="0"/>
      <dgm:spPr/>
    </dgm:pt>
    <dgm:pt modelId="{38253F36-7328-4536-B33F-B5997EBC57D1}" type="pres">
      <dgm:prSet presAssocID="{98461A3F-7603-4C57-AD11-B19512BA5EF1}" presName="textRect" presStyleLbl="revTx" presStyleIdx="3" presStyleCnt="7">
        <dgm:presLayoutVars>
          <dgm:chMax val="1"/>
          <dgm:chPref val="1"/>
        </dgm:presLayoutVars>
      </dgm:prSet>
      <dgm:spPr/>
      <dgm:t>
        <a:bodyPr/>
        <a:lstStyle/>
        <a:p>
          <a:endParaRPr lang="es-CO"/>
        </a:p>
      </dgm:t>
    </dgm:pt>
    <dgm:pt modelId="{5CEC094F-EBAE-468B-87AA-6CC299E5B453}" type="pres">
      <dgm:prSet presAssocID="{EA2FC206-E1C0-4179-B8C7-70BDE9999071}" presName="sibTrans" presStyleCnt="0"/>
      <dgm:spPr/>
    </dgm:pt>
    <dgm:pt modelId="{AF946E13-EC9E-4489-AB77-DDD9A12DCCA5}" type="pres">
      <dgm:prSet presAssocID="{7BACDBCB-52FC-4DDA-82D1-CAD6B6DA466C}" presName="compNode" presStyleCnt="0"/>
      <dgm:spPr/>
    </dgm:pt>
    <dgm:pt modelId="{0CDA34D9-A11B-4FE9-9B84-483FC673BBD1}" type="pres">
      <dgm:prSet presAssocID="{7BACDBCB-52FC-4DDA-82D1-CAD6B6DA466C}" presName="iconBgRect" presStyleLbl="bgShp" presStyleIdx="4" presStyleCnt="7"/>
      <dgm:spPr/>
    </dgm:pt>
    <dgm:pt modelId="{9458B62D-110C-4438-8063-2161B7040670}" type="pres">
      <dgm:prSet presAssocID="{7BACDBCB-52FC-4DDA-82D1-CAD6B6DA466C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35A0387F-521C-4496-99DC-8B79E532F6E1}" type="pres">
      <dgm:prSet presAssocID="{7BACDBCB-52FC-4DDA-82D1-CAD6B6DA466C}" presName="spaceRect" presStyleCnt="0"/>
      <dgm:spPr/>
    </dgm:pt>
    <dgm:pt modelId="{DFCB212D-59ED-4600-ABAA-08D9C5B746B1}" type="pres">
      <dgm:prSet presAssocID="{7BACDBCB-52FC-4DDA-82D1-CAD6B6DA466C}" presName="textRect" presStyleLbl="revTx" presStyleIdx="4" presStyleCnt="7">
        <dgm:presLayoutVars>
          <dgm:chMax val="1"/>
          <dgm:chPref val="1"/>
        </dgm:presLayoutVars>
      </dgm:prSet>
      <dgm:spPr/>
      <dgm:t>
        <a:bodyPr/>
        <a:lstStyle/>
        <a:p>
          <a:endParaRPr lang="es-CO"/>
        </a:p>
      </dgm:t>
    </dgm:pt>
    <dgm:pt modelId="{6C67C0A9-9ABA-464E-9806-F1F33387E314}" type="pres">
      <dgm:prSet presAssocID="{5670D911-496F-4A05-8F83-A8D1E4023DB2}" presName="sibTrans" presStyleCnt="0"/>
      <dgm:spPr/>
    </dgm:pt>
    <dgm:pt modelId="{D8FE1AE7-A744-4911-B9B6-5CC6AA364028}" type="pres">
      <dgm:prSet presAssocID="{9022AE4B-5382-4D38-BC58-786C2D240150}" presName="compNode" presStyleCnt="0"/>
      <dgm:spPr/>
    </dgm:pt>
    <dgm:pt modelId="{6B46E43C-D878-4F7B-A42E-0EACC3DE232B}" type="pres">
      <dgm:prSet presAssocID="{9022AE4B-5382-4D38-BC58-786C2D240150}" presName="iconBgRect" presStyleLbl="bgShp" presStyleIdx="5" presStyleCnt="7"/>
      <dgm:spPr/>
    </dgm:pt>
    <dgm:pt modelId="{0D434CD1-781F-479E-84E1-922CE318D2D1}" type="pres">
      <dgm:prSet presAssocID="{9022AE4B-5382-4D38-BC58-786C2D240150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BD687309-D900-4321-950D-32303F4B0835}" type="pres">
      <dgm:prSet presAssocID="{9022AE4B-5382-4D38-BC58-786C2D240150}" presName="spaceRect" presStyleCnt="0"/>
      <dgm:spPr/>
    </dgm:pt>
    <dgm:pt modelId="{9BB57F9F-4726-41CE-8609-9605462604B3}" type="pres">
      <dgm:prSet presAssocID="{9022AE4B-5382-4D38-BC58-786C2D240150}" presName="textRect" presStyleLbl="revTx" presStyleIdx="5" presStyleCnt="7">
        <dgm:presLayoutVars>
          <dgm:chMax val="1"/>
          <dgm:chPref val="1"/>
        </dgm:presLayoutVars>
      </dgm:prSet>
      <dgm:spPr/>
      <dgm:t>
        <a:bodyPr/>
        <a:lstStyle/>
        <a:p>
          <a:endParaRPr lang="es-CO"/>
        </a:p>
      </dgm:t>
    </dgm:pt>
    <dgm:pt modelId="{7AFEA63D-2055-47A0-B4E3-EFB66DE3B94E}" type="pres">
      <dgm:prSet presAssocID="{713D4004-565E-4459-93E7-29C62263ED21}" presName="sibTrans" presStyleCnt="0"/>
      <dgm:spPr/>
    </dgm:pt>
    <dgm:pt modelId="{077079A3-5D62-49C2-85A3-258ACEDC80AD}" type="pres">
      <dgm:prSet presAssocID="{25CF4AB7-3E98-492B-9FD3-43C62A3A84E6}" presName="compNode" presStyleCnt="0"/>
      <dgm:spPr/>
    </dgm:pt>
    <dgm:pt modelId="{033C9A64-86CC-450B-9604-BF916E8F9EF4}" type="pres">
      <dgm:prSet presAssocID="{25CF4AB7-3E98-492B-9FD3-43C62A3A84E6}" presName="iconBgRect" presStyleLbl="bgShp" presStyleIdx="6" presStyleCnt="7"/>
      <dgm:spPr/>
    </dgm:pt>
    <dgm:pt modelId="{F1984DCF-2AB1-4CFB-B9B9-6AB9F65103AE}" type="pres">
      <dgm:prSet presAssocID="{25CF4AB7-3E98-492B-9FD3-43C62A3A84E6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 Diagram"/>
        </a:ext>
      </dgm:extLst>
    </dgm:pt>
    <dgm:pt modelId="{46F6DD65-4360-4DEC-AC4E-98BD457F808A}" type="pres">
      <dgm:prSet presAssocID="{25CF4AB7-3E98-492B-9FD3-43C62A3A84E6}" presName="spaceRect" presStyleCnt="0"/>
      <dgm:spPr/>
    </dgm:pt>
    <dgm:pt modelId="{02C00E9B-2BB0-4B7A-AB2A-F3CCA8438ACE}" type="pres">
      <dgm:prSet presAssocID="{25CF4AB7-3E98-492B-9FD3-43C62A3A84E6}" presName="textRect" presStyleLbl="revTx" presStyleIdx="6" presStyleCnt="7">
        <dgm:presLayoutVars>
          <dgm:chMax val="1"/>
          <dgm:chPref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34C8323-6861-4FCB-8711-6F67A04E7D8F}" type="presOf" srcId="{111FBF31-1B23-4E50-844C-F8FBE929A892}" destId="{A39A7C5D-07BF-4184-8F1E-3D766F6E0E0F}" srcOrd="0" destOrd="0" presId="urn:microsoft.com/office/officeart/2018/5/layout/IconCircleLabelList"/>
    <dgm:cxn modelId="{A5B00391-4793-4367-8BDD-B2717B162195}" srcId="{111FBF31-1B23-4E50-844C-F8FBE929A892}" destId="{962C3917-8D2C-4E52-91EE-FC4C890F4C28}" srcOrd="0" destOrd="0" parTransId="{EDA11AAF-25D4-47CE-B51F-A47CED3E125C}" sibTransId="{84E929E2-43FD-4AA7-90BF-1F13A73F609E}"/>
    <dgm:cxn modelId="{374DD42D-3B55-4830-BCC4-09BF2B13E5AF}" type="presOf" srcId="{B8F8C85E-7476-42E2-A342-D3552AAD72D0}" destId="{6DDD25D9-0A61-4EF7-A533-47BBEDA21E13}" srcOrd="0" destOrd="0" presId="urn:microsoft.com/office/officeart/2018/5/layout/IconCircleLabelList"/>
    <dgm:cxn modelId="{FDDE58CD-CD3D-429B-93CA-69038732081C}" type="presOf" srcId="{7BACDBCB-52FC-4DDA-82D1-CAD6B6DA466C}" destId="{DFCB212D-59ED-4600-ABAA-08D9C5B746B1}" srcOrd="0" destOrd="0" presId="urn:microsoft.com/office/officeart/2018/5/layout/IconCircleLabelList"/>
    <dgm:cxn modelId="{7E763C97-06AD-4069-8808-6A57EC892146}" type="presOf" srcId="{9022AE4B-5382-4D38-BC58-786C2D240150}" destId="{9BB57F9F-4726-41CE-8609-9605462604B3}" srcOrd="0" destOrd="0" presId="urn:microsoft.com/office/officeart/2018/5/layout/IconCircleLabelList"/>
    <dgm:cxn modelId="{24FA9AE2-7A09-496E-A341-235757FB6BB3}" srcId="{111FBF31-1B23-4E50-844C-F8FBE929A892}" destId="{25CF4AB7-3E98-492B-9FD3-43C62A3A84E6}" srcOrd="6" destOrd="0" parTransId="{9E828799-7406-4F34-9E49-9508EE2F0DCF}" sibTransId="{40007C8D-65F6-4767-A782-A0B901F74606}"/>
    <dgm:cxn modelId="{515E0948-6488-4FF1-A9A2-EF615AB495D0}" srcId="{111FBF31-1B23-4E50-844C-F8FBE929A892}" destId="{7BACDBCB-52FC-4DDA-82D1-CAD6B6DA466C}" srcOrd="4" destOrd="0" parTransId="{89344CF9-2413-4337-B243-A134CFD159F1}" sibTransId="{5670D911-496F-4A05-8F83-A8D1E4023DB2}"/>
    <dgm:cxn modelId="{C5E87BAC-B3E0-4CF5-A3DA-2FDCF52B74D8}" srcId="{111FBF31-1B23-4E50-844C-F8FBE929A892}" destId="{3101F37E-3C64-481B-90D1-62E46661F690}" srcOrd="2" destOrd="0" parTransId="{9ED8A0B4-3349-4E35-B2B5-D9CE40B14258}" sibTransId="{DB558A20-5D1A-43AB-BAE3-F3BC8F69BFC9}"/>
    <dgm:cxn modelId="{C52BD46C-01E7-40D2-9C04-058F3F1BA59E}" srcId="{111FBF31-1B23-4E50-844C-F8FBE929A892}" destId="{9022AE4B-5382-4D38-BC58-786C2D240150}" srcOrd="5" destOrd="0" parTransId="{CBEF877C-D0D2-40B9-AB40-F3DCAE39CE14}" sibTransId="{713D4004-565E-4459-93E7-29C62263ED21}"/>
    <dgm:cxn modelId="{CBEC046A-9A17-4F68-9E76-3E19A52D147E}" type="presOf" srcId="{25CF4AB7-3E98-492B-9FD3-43C62A3A84E6}" destId="{02C00E9B-2BB0-4B7A-AB2A-F3CCA8438ACE}" srcOrd="0" destOrd="0" presId="urn:microsoft.com/office/officeart/2018/5/layout/IconCircleLabelList"/>
    <dgm:cxn modelId="{C86F5173-4F6C-41AB-BCEC-C1A96CE98123}" type="presOf" srcId="{3101F37E-3C64-481B-90D1-62E46661F690}" destId="{866AEEA9-8268-4309-915D-E846BE3F76A0}" srcOrd="0" destOrd="0" presId="urn:microsoft.com/office/officeart/2018/5/layout/IconCircleLabelList"/>
    <dgm:cxn modelId="{D2E7FB6A-AA29-45F6-B104-9EA2101BEDA9}" srcId="{111FBF31-1B23-4E50-844C-F8FBE929A892}" destId="{98461A3F-7603-4C57-AD11-B19512BA5EF1}" srcOrd="3" destOrd="0" parTransId="{595DE9BE-DFC7-40C0-AAF8-BD1CCA198522}" sibTransId="{EA2FC206-E1C0-4179-B8C7-70BDE9999071}"/>
    <dgm:cxn modelId="{B1325FBC-F5EB-4E77-91DB-28760D5F7B11}" type="presOf" srcId="{98461A3F-7603-4C57-AD11-B19512BA5EF1}" destId="{38253F36-7328-4536-B33F-B5997EBC57D1}" srcOrd="0" destOrd="0" presId="urn:microsoft.com/office/officeart/2018/5/layout/IconCircleLabelList"/>
    <dgm:cxn modelId="{6D171366-E0B1-4B35-8C8B-80937801A56B}" type="presOf" srcId="{962C3917-8D2C-4E52-91EE-FC4C890F4C28}" destId="{D3C8746F-2C29-42E9-A4C0-36072F2A14CB}" srcOrd="0" destOrd="0" presId="urn:microsoft.com/office/officeart/2018/5/layout/IconCircleLabelList"/>
    <dgm:cxn modelId="{96A7CDE6-D945-4618-8B20-CCB203BDBAF9}" srcId="{111FBF31-1B23-4E50-844C-F8FBE929A892}" destId="{B8F8C85E-7476-42E2-A342-D3552AAD72D0}" srcOrd="1" destOrd="0" parTransId="{FE8BA80B-6894-4DB1-9C98-10D39C66693F}" sibTransId="{CEF5E057-8467-496A-A245-0949A9A0D307}"/>
    <dgm:cxn modelId="{B2875B25-8F31-472E-8154-B196EE3C022D}" type="presParOf" srcId="{A39A7C5D-07BF-4184-8F1E-3D766F6E0E0F}" destId="{A55855D5-694C-4D94-8623-8D651880C3B6}" srcOrd="0" destOrd="0" presId="urn:microsoft.com/office/officeart/2018/5/layout/IconCircleLabelList"/>
    <dgm:cxn modelId="{63701BFB-356F-4EE9-9B7F-4DC5F08BF101}" type="presParOf" srcId="{A55855D5-694C-4D94-8623-8D651880C3B6}" destId="{5A6B0EE6-4838-481F-BF17-3E892CEB8D23}" srcOrd="0" destOrd="0" presId="urn:microsoft.com/office/officeart/2018/5/layout/IconCircleLabelList"/>
    <dgm:cxn modelId="{2B7B1E77-EC81-4DD3-93A5-2C3F8F012369}" type="presParOf" srcId="{A55855D5-694C-4D94-8623-8D651880C3B6}" destId="{368D8370-9DEB-4ED3-9508-A7E2A03AADB8}" srcOrd="1" destOrd="0" presId="urn:microsoft.com/office/officeart/2018/5/layout/IconCircleLabelList"/>
    <dgm:cxn modelId="{AACA2297-749B-4CF6-A88C-B87A59CF399D}" type="presParOf" srcId="{A55855D5-694C-4D94-8623-8D651880C3B6}" destId="{07FBAC42-4175-4C95-B6CD-D5F33EC9FB4B}" srcOrd="2" destOrd="0" presId="urn:microsoft.com/office/officeart/2018/5/layout/IconCircleLabelList"/>
    <dgm:cxn modelId="{9817888C-4011-46FE-AE24-445F3D2D8CE9}" type="presParOf" srcId="{A55855D5-694C-4D94-8623-8D651880C3B6}" destId="{D3C8746F-2C29-42E9-A4C0-36072F2A14CB}" srcOrd="3" destOrd="0" presId="urn:microsoft.com/office/officeart/2018/5/layout/IconCircleLabelList"/>
    <dgm:cxn modelId="{C3D529D7-9DA4-41D4-886B-2BBFF3667B22}" type="presParOf" srcId="{A39A7C5D-07BF-4184-8F1E-3D766F6E0E0F}" destId="{08EC1D1A-1DF0-42B3-8B67-24B44C6BE8F0}" srcOrd="1" destOrd="0" presId="urn:microsoft.com/office/officeart/2018/5/layout/IconCircleLabelList"/>
    <dgm:cxn modelId="{8256E38D-E2C1-44FA-AFAD-EADFE847BEA5}" type="presParOf" srcId="{A39A7C5D-07BF-4184-8F1E-3D766F6E0E0F}" destId="{6CCFC429-6067-4764-AD57-DFF5732FF06E}" srcOrd="2" destOrd="0" presId="urn:microsoft.com/office/officeart/2018/5/layout/IconCircleLabelList"/>
    <dgm:cxn modelId="{8F6F651F-009B-4AEC-B617-755A9015A7EE}" type="presParOf" srcId="{6CCFC429-6067-4764-AD57-DFF5732FF06E}" destId="{5272B6DD-3A26-457C-9C9C-453C2A04D54F}" srcOrd="0" destOrd="0" presId="urn:microsoft.com/office/officeart/2018/5/layout/IconCircleLabelList"/>
    <dgm:cxn modelId="{72207EED-5E64-49AD-90F2-EEF8DCD0E45A}" type="presParOf" srcId="{6CCFC429-6067-4764-AD57-DFF5732FF06E}" destId="{2AF6EEA6-4827-4E72-B39C-9FE3BBE57C69}" srcOrd="1" destOrd="0" presId="urn:microsoft.com/office/officeart/2018/5/layout/IconCircleLabelList"/>
    <dgm:cxn modelId="{B2CD9C5A-4304-4B19-8A71-129F80EAE24A}" type="presParOf" srcId="{6CCFC429-6067-4764-AD57-DFF5732FF06E}" destId="{6F69CE46-FAB4-4703-8BEC-A7966B0AD77D}" srcOrd="2" destOrd="0" presId="urn:microsoft.com/office/officeart/2018/5/layout/IconCircleLabelList"/>
    <dgm:cxn modelId="{5F0FBA76-0C2A-4E21-84DB-592D252BA103}" type="presParOf" srcId="{6CCFC429-6067-4764-AD57-DFF5732FF06E}" destId="{6DDD25D9-0A61-4EF7-A533-47BBEDA21E13}" srcOrd="3" destOrd="0" presId="urn:microsoft.com/office/officeart/2018/5/layout/IconCircleLabelList"/>
    <dgm:cxn modelId="{1A21172D-8F69-407D-80EA-4E1F93AB514D}" type="presParOf" srcId="{A39A7C5D-07BF-4184-8F1E-3D766F6E0E0F}" destId="{C24B9878-D9CB-4EDC-A01A-5C20B8AA5AE0}" srcOrd="3" destOrd="0" presId="urn:microsoft.com/office/officeart/2018/5/layout/IconCircleLabelList"/>
    <dgm:cxn modelId="{9DF40939-3800-4E40-BE12-14733A8C93A7}" type="presParOf" srcId="{A39A7C5D-07BF-4184-8F1E-3D766F6E0E0F}" destId="{C13E1BCF-0E6F-4239-BEC5-790B8AB58BDB}" srcOrd="4" destOrd="0" presId="urn:microsoft.com/office/officeart/2018/5/layout/IconCircleLabelList"/>
    <dgm:cxn modelId="{FA334059-C3C3-4BDB-AEEE-A9E50623EAAD}" type="presParOf" srcId="{C13E1BCF-0E6F-4239-BEC5-790B8AB58BDB}" destId="{6C5889C4-BA11-4231-A09E-4463B7F47AA8}" srcOrd="0" destOrd="0" presId="urn:microsoft.com/office/officeart/2018/5/layout/IconCircleLabelList"/>
    <dgm:cxn modelId="{76F79C9E-B416-4DEE-9B2A-668A0518B2F9}" type="presParOf" srcId="{C13E1BCF-0E6F-4239-BEC5-790B8AB58BDB}" destId="{410971BF-71FF-4C31-A613-A734AACAF1C1}" srcOrd="1" destOrd="0" presId="urn:microsoft.com/office/officeart/2018/5/layout/IconCircleLabelList"/>
    <dgm:cxn modelId="{3DC1BA37-F9EC-4510-A70A-1DB239D3F3CC}" type="presParOf" srcId="{C13E1BCF-0E6F-4239-BEC5-790B8AB58BDB}" destId="{7A3D9925-6983-4EF9-960B-2DE669C6A9A9}" srcOrd="2" destOrd="0" presId="urn:microsoft.com/office/officeart/2018/5/layout/IconCircleLabelList"/>
    <dgm:cxn modelId="{27C6118D-4EAE-4669-A3F3-35AB10A61CD0}" type="presParOf" srcId="{C13E1BCF-0E6F-4239-BEC5-790B8AB58BDB}" destId="{866AEEA9-8268-4309-915D-E846BE3F76A0}" srcOrd="3" destOrd="0" presId="urn:microsoft.com/office/officeart/2018/5/layout/IconCircleLabelList"/>
    <dgm:cxn modelId="{755487F6-F365-4BC8-ACED-9145FE2C62F4}" type="presParOf" srcId="{A39A7C5D-07BF-4184-8F1E-3D766F6E0E0F}" destId="{7FE3B4F5-E404-4F3F-9BF6-33D75077C398}" srcOrd="5" destOrd="0" presId="urn:microsoft.com/office/officeart/2018/5/layout/IconCircleLabelList"/>
    <dgm:cxn modelId="{B819F977-E0C5-4810-A561-539881357FA6}" type="presParOf" srcId="{A39A7C5D-07BF-4184-8F1E-3D766F6E0E0F}" destId="{5BC39D61-0658-44ED-858E-2BED4380BEF0}" srcOrd="6" destOrd="0" presId="urn:microsoft.com/office/officeart/2018/5/layout/IconCircleLabelList"/>
    <dgm:cxn modelId="{8429EFE2-8725-4A84-A9B8-8961E7612D4E}" type="presParOf" srcId="{5BC39D61-0658-44ED-858E-2BED4380BEF0}" destId="{91BEA95C-A060-4293-9212-6F6B7E585852}" srcOrd="0" destOrd="0" presId="urn:microsoft.com/office/officeart/2018/5/layout/IconCircleLabelList"/>
    <dgm:cxn modelId="{C0D6A7EC-58DE-41D5-B781-48D71A3E9AC1}" type="presParOf" srcId="{5BC39D61-0658-44ED-858E-2BED4380BEF0}" destId="{EEF450C5-EFEE-498E-8CEE-558E7848408F}" srcOrd="1" destOrd="0" presId="urn:microsoft.com/office/officeart/2018/5/layout/IconCircleLabelList"/>
    <dgm:cxn modelId="{DD935932-6B3F-4011-8382-AFEAE90DAD7A}" type="presParOf" srcId="{5BC39D61-0658-44ED-858E-2BED4380BEF0}" destId="{45FB10ED-79A8-49AD-99B9-FA793E83EB3B}" srcOrd="2" destOrd="0" presId="urn:microsoft.com/office/officeart/2018/5/layout/IconCircleLabelList"/>
    <dgm:cxn modelId="{BD9F70CD-C336-4ECE-8079-E06D4BC4BF33}" type="presParOf" srcId="{5BC39D61-0658-44ED-858E-2BED4380BEF0}" destId="{38253F36-7328-4536-B33F-B5997EBC57D1}" srcOrd="3" destOrd="0" presId="urn:microsoft.com/office/officeart/2018/5/layout/IconCircleLabelList"/>
    <dgm:cxn modelId="{A635C451-168C-4DF8-8B1B-99B8C32C9ECE}" type="presParOf" srcId="{A39A7C5D-07BF-4184-8F1E-3D766F6E0E0F}" destId="{5CEC094F-EBAE-468B-87AA-6CC299E5B453}" srcOrd="7" destOrd="0" presId="urn:microsoft.com/office/officeart/2018/5/layout/IconCircleLabelList"/>
    <dgm:cxn modelId="{0252F0BD-15FA-48BC-826D-10411C1F5E06}" type="presParOf" srcId="{A39A7C5D-07BF-4184-8F1E-3D766F6E0E0F}" destId="{AF946E13-EC9E-4489-AB77-DDD9A12DCCA5}" srcOrd="8" destOrd="0" presId="urn:microsoft.com/office/officeart/2018/5/layout/IconCircleLabelList"/>
    <dgm:cxn modelId="{97AF8C96-8C98-4264-8BEE-ABF41061E441}" type="presParOf" srcId="{AF946E13-EC9E-4489-AB77-DDD9A12DCCA5}" destId="{0CDA34D9-A11B-4FE9-9B84-483FC673BBD1}" srcOrd="0" destOrd="0" presId="urn:microsoft.com/office/officeart/2018/5/layout/IconCircleLabelList"/>
    <dgm:cxn modelId="{CBBE14B5-735D-4519-A517-2DBD8973CC06}" type="presParOf" srcId="{AF946E13-EC9E-4489-AB77-DDD9A12DCCA5}" destId="{9458B62D-110C-4438-8063-2161B7040670}" srcOrd="1" destOrd="0" presId="urn:microsoft.com/office/officeart/2018/5/layout/IconCircleLabelList"/>
    <dgm:cxn modelId="{800E2B49-C6C5-41E1-828C-2736AEBCFE24}" type="presParOf" srcId="{AF946E13-EC9E-4489-AB77-DDD9A12DCCA5}" destId="{35A0387F-521C-4496-99DC-8B79E532F6E1}" srcOrd="2" destOrd="0" presId="urn:microsoft.com/office/officeart/2018/5/layout/IconCircleLabelList"/>
    <dgm:cxn modelId="{59E728C3-CFB1-42F3-8ADE-4812D70E10EF}" type="presParOf" srcId="{AF946E13-EC9E-4489-AB77-DDD9A12DCCA5}" destId="{DFCB212D-59ED-4600-ABAA-08D9C5B746B1}" srcOrd="3" destOrd="0" presId="urn:microsoft.com/office/officeart/2018/5/layout/IconCircleLabelList"/>
    <dgm:cxn modelId="{2FD1D7EE-6579-4AD2-A075-E77B8B34031C}" type="presParOf" srcId="{A39A7C5D-07BF-4184-8F1E-3D766F6E0E0F}" destId="{6C67C0A9-9ABA-464E-9806-F1F33387E314}" srcOrd="9" destOrd="0" presId="urn:microsoft.com/office/officeart/2018/5/layout/IconCircleLabelList"/>
    <dgm:cxn modelId="{6610E9AE-3627-40B7-B322-CBD529F5949A}" type="presParOf" srcId="{A39A7C5D-07BF-4184-8F1E-3D766F6E0E0F}" destId="{D8FE1AE7-A744-4911-B9B6-5CC6AA364028}" srcOrd="10" destOrd="0" presId="urn:microsoft.com/office/officeart/2018/5/layout/IconCircleLabelList"/>
    <dgm:cxn modelId="{894BE04B-F743-4D6D-BAC2-55CC4C69197E}" type="presParOf" srcId="{D8FE1AE7-A744-4911-B9B6-5CC6AA364028}" destId="{6B46E43C-D878-4F7B-A42E-0EACC3DE232B}" srcOrd="0" destOrd="0" presId="urn:microsoft.com/office/officeart/2018/5/layout/IconCircleLabelList"/>
    <dgm:cxn modelId="{5F599BD6-DA19-4DF1-A917-0C41C8F04D14}" type="presParOf" srcId="{D8FE1AE7-A744-4911-B9B6-5CC6AA364028}" destId="{0D434CD1-781F-479E-84E1-922CE318D2D1}" srcOrd="1" destOrd="0" presId="urn:microsoft.com/office/officeart/2018/5/layout/IconCircleLabelList"/>
    <dgm:cxn modelId="{DDE65DF1-4C20-430B-949C-C9811022B0F9}" type="presParOf" srcId="{D8FE1AE7-A744-4911-B9B6-5CC6AA364028}" destId="{BD687309-D900-4321-950D-32303F4B0835}" srcOrd="2" destOrd="0" presId="urn:microsoft.com/office/officeart/2018/5/layout/IconCircleLabelList"/>
    <dgm:cxn modelId="{89B6D352-559A-4FB7-BC33-D2308AB9A298}" type="presParOf" srcId="{D8FE1AE7-A744-4911-B9B6-5CC6AA364028}" destId="{9BB57F9F-4726-41CE-8609-9605462604B3}" srcOrd="3" destOrd="0" presId="urn:microsoft.com/office/officeart/2018/5/layout/IconCircleLabelList"/>
    <dgm:cxn modelId="{A3AE5796-DD0D-4EE3-8095-31D48FB595BD}" type="presParOf" srcId="{A39A7C5D-07BF-4184-8F1E-3D766F6E0E0F}" destId="{7AFEA63D-2055-47A0-B4E3-EFB66DE3B94E}" srcOrd="11" destOrd="0" presId="urn:microsoft.com/office/officeart/2018/5/layout/IconCircleLabelList"/>
    <dgm:cxn modelId="{4995F46B-4EE5-47EB-8FFB-2B8B24A87A09}" type="presParOf" srcId="{A39A7C5D-07BF-4184-8F1E-3D766F6E0E0F}" destId="{077079A3-5D62-49C2-85A3-258ACEDC80AD}" srcOrd="12" destOrd="0" presId="urn:microsoft.com/office/officeart/2018/5/layout/IconCircleLabelList"/>
    <dgm:cxn modelId="{E35CA3F1-54E7-4D9A-A8BC-5312DD7C90FE}" type="presParOf" srcId="{077079A3-5D62-49C2-85A3-258ACEDC80AD}" destId="{033C9A64-86CC-450B-9604-BF916E8F9EF4}" srcOrd="0" destOrd="0" presId="urn:microsoft.com/office/officeart/2018/5/layout/IconCircleLabelList"/>
    <dgm:cxn modelId="{3681B591-6E55-46DF-B01B-7EFA1749E4F0}" type="presParOf" srcId="{077079A3-5D62-49C2-85A3-258ACEDC80AD}" destId="{F1984DCF-2AB1-4CFB-B9B9-6AB9F65103AE}" srcOrd="1" destOrd="0" presId="urn:microsoft.com/office/officeart/2018/5/layout/IconCircleLabelList"/>
    <dgm:cxn modelId="{B8949201-812F-4AF1-A846-998F0E1A6903}" type="presParOf" srcId="{077079A3-5D62-49C2-85A3-258ACEDC80AD}" destId="{46F6DD65-4360-4DEC-AC4E-98BD457F808A}" srcOrd="2" destOrd="0" presId="urn:microsoft.com/office/officeart/2018/5/layout/IconCircleLabelList"/>
    <dgm:cxn modelId="{A28261F8-FDD6-4461-A940-0537AC182535}" type="presParOf" srcId="{077079A3-5D62-49C2-85A3-258ACEDC80AD}" destId="{02C00E9B-2BB0-4B7A-AB2A-F3CCA8438AC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9A7D4-4CED-4AD8-8E7F-7ECEB747AAA5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0E17A-1BCE-4391-A68E-0E919094953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625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E810F51-2E85-4C66-A84C-BD985C6F4C4D}" type="slidenum">
              <a:rPr lang="es-ES_tradnl" altLang="es-CO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s-ES_tradnl" altLang="es-CO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2588" y="684213"/>
            <a:ext cx="6097587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566" tIns="44783" rIns="89566" bIns="4478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CO"/>
          </a:p>
        </p:txBody>
      </p:sp>
      <p:sp>
        <p:nvSpPr>
          <p:cNvPr id="11269" name="Slide Number Placeholder 3"/>
          <p:cNvSpPr txBox="1">
            <a:spLocks noGrp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566" tIns="44783" rIns="89566" bIns="44783" anchor="b"/>
          <a:lstStyle>
            <a:lvl1pPr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969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6EAA027-F96C-43E4-B965-271EFF12E265}" type="slidenum">
              <a:rPr lang="es-ES" altLang="es-CO">
                <a:solidFill>
                  <a:prstClr val="black"/>
                </a:solidFill>
                <a:latin typeface="Arial" panose="020B0604020202020204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ES" altLang="es-CO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3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CO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7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845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95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11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97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05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83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26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95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882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451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686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837E2-EDA1-453F-B4FA-072B4D1B1C0E}" type="datetimeFigureOut">
              <a:rPr lang="es-CO" smtClean="0"/>
              <a:t>2/06/2020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A28CAA7-4B49-4517-A9E1-75A27DEC8787}" type="slidenum">
              <a:rPr lang="es-CO" smtClean="0"/>
              <a:t>‹Nº›</a:t>
            </a:fld>
            <a:endParaRPr lang="es-CO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17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hyperlink" Target="mailto:&#8211;jaisandoval@yahoo.com" TargetMode="Externa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8C67B15-8880-4689-85BF-0B9519793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9113" y="1122362"/>
            <a:ext cx="10986052" cy="3897659"/>
          </a:xfrm>
        </p:spPr>
        <p:txBody>
          <a:bodyPr>
            <a:noAutofit/>
          </a:bodyPr>
          <a:lstStyle/>
          <a:p>
            <a:r>
              <a:rPr lang="en-US" sz="2400" b="1" dirty="0">
                <a:ln/>
              </a:rPr>
              <a:t>The Constitutional History Context in Colombia</a:t>
            </a:r>
            <a:r>
              <a:rPr lang="en-US" sz="2400" b="1" dirty="0">
                <a:ln/>
                <a:solidFill>
                  <a:schemeClr val="accent3"/>
                </a:solidFill>
              </a:rPr>
              <a:t/>
            </a:r>
            <a:br>
              <a:rPr lang="en-US" sz="2400" b="1" dirty="0">
                <a:ln/>
                <a:solidFill>
                  <a:schemeClr val="accent3"/>
                </a:solidFill>
              </a:rPr>
            </a:br>
            <a:r>
              <a:rPr lang="en-US" sz="2400" b="1" dirty="0">
                <a:ln/>
              </a:rPr>
              <a:t>The armed conflict before and after the 1991 Constitution</a:t>
            </a:r>
            <a:br>
              <a:rPr lang="en-US" sz="2400" b="1" dirty="0">
                <a:ln/>
              </a:rPr>
            </a:br>
            <a:r>
              <a:rPr lang="en-US" sz="2400" b="1" dirty="0">
                <a:ln/>
              </a:rPr>
              <a:t/>
            </a:r>
            <a:br>
              <a:rPr lang="en-US" sz="2400" b="1" dirty="0">
                <a:ln/>
              </a:rPr>
            </a:br>
            <a:r>
              <a:rPr lang="en-US" sz="1600" b="1" dirty="0">
                <a:ln/>
              </a:rPr>
              <a:t/>
            </a:r>
            <a:br>
              <a:rPr lang="en-US" sz="1600" b="1" dirty="0">
                <a:ln/>
              </a:rPr>
            </a:br>
            <a:r>
              <a:rPr lang="en-US" sz="1600" b="1" dirty="0">
                <a:ln/>
              </a:rPr>
              <a:t/>
            </a:r>
            <a:br>
              <a:rPr lang="en-US" sz="1600" b="1" dirty="0">
                <a:ln/>
              </a:rPr>
            </a:br>
            <a:r>
              <a:rPr lang="en-US" sz="1600" b="1" dirty="0">
                <a:ln/>
              </a:rPr>
              <a:t/>
            </a:r>
            <a:br>
              <a:rPr lang="en-US" sz="1600" b="1" dirty="0">
                <a:ln/>
              </a:rPr>
            </a:br>
            <a:r>
              <a:rPr lang="en-US" sz="1600" b="1" dirty="0">
                <a:ln/>
              </a:rPr>
              <a:t/>
            </a:r>
            <a:br>
              <a:rPr lang="en-US" sz="1600" b="1" dirty="0">
                <a:ln/>
              </a:rPr>
            </a:br>
            <a:r>
              <a:rPr lang="en-US" sz="1600" b="1" dirty="0">
                <a:ln/>
              </a:rPr>
              <a:t>	</a:t>
            </a:r>
            <a:r>
              <a:rPr lang="en-US" sz="2000" b="1" dirty="0">
                <a:ln/>
              </a:rPr>
              <a:t>Jaime Alberto Sandoval Mesa – </a:t>
            </a:r>
            <a:r>
              <a:rPr lang="en-US" sz="2000" b="1" dirty="0" err="1">
                <a:ln/>
              </a:rPr>
              <a:t>Phd</a:t>
            </a:r>
            <a:r>
              <a:rPr lang="en-US" sz="2000" b="1" dirty="0">
                <a:ln/>
              </a:rPr>
              <a:t>.  </a:t>
            </a:r>
            <a:br>
              <a:rPr lang="en-US" sz="2000" b="1" dirty="0">
                <a:ln/>
              </a:rPr>
            </a:br>
            <a:r>
              <a:rPr lang="en-US" sz="2000" b="1" dirty="0">
                <a:ln/>
              </a:rPr>
              <a:t>	Professor University of Santo Tomas Bogotá D.C.</a:t>
            </a:r>
            <a:br>
              <a:rPr lang="en-US" sz="2000" b="1" dirty="0">
                <a:ln/>
              </a:rPr>
            </a:br>
            <a:r>
              <a:rPr lang="en-US" sz="2000" b="1" dirty="0">
                <a:ln/>
              </a:rPr>
              <a:t/>
            </a:r>
            <a:br>
              <a:rPr lang="en-US" sz="2000" b="1" dirty="0">
                <a:ln/>
              </a:rPr>
            </a:br>
            <a:r>
              <a:rPr lang="en-US" sz="2000" b="1" dirty="0">
                <a:ln/>
              </a:rPr>
              <a:t>	July 25  2019</a:t>
            </a:r>
            <a:br>
              <a:rPr lang="en-US" sz="2000" b="1" dirty="0">
                <a:ln/>
              </a:rPr>
            </a:br>
            <a:r>
              <a:rPr lang="en-US" sz="2000" b="1" dirty="0">
                <a:ln/>
              </a:rPr>
              <a:t/>
            </a:r>
            <a:br>
              <a:rPr lang="en-US" sz="2000" b="1" dirty="0">
                <a:ln/>
              </a:rPr>
            </a:br>
            <a:r>
              <a:rPr lang="en-US" sz="2000" b="1" dirty="0">
                <a:ln/>
              </a:rPr>
              <a:t/>
            </a:r>
            <a:br>
              <a:rPr lang="en-US" sz="2000" b="1" dirty="0">
                <a:ln/>
              </a:rPr>
            </a:br>
            <a:r>
              <a:rPr lang="en-US" sz="2000" b="1" dirty="0">
                <a:ln/>
              </a:rPr>
              <a:t>	Universidad Santo Tomás -- Faculty of Law</a:t>
            </a:r>
            <a:r>
              <a:rPr lang="es-CO" sz="2000" b="1" dirty="0">
                <a:ln/>
              </a:rPr>
              <a:t/>
            </a:r>
            <a:br>
              <a:rPr lang="es-CO" sz="2000" b="1" dirty="0">
                <a:ln/>
              </a:rPr>
            </a:b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092903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D83183-4CB4-4297-8A8A-39CEDB03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90135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International </a:t>
            </a:r>
            <a:r>
              <a:rPr lang="es-CO" b="1" dirty="0" err="1"/>
              <a:t>Crimes</a:t>
            </a:r>
            <a:r>
              <a:rPr lang="es-CO" b="1" dirty="0"/>
              <a:t> – </a:t>
            </a:r>
            <a:r>
              <a:rPr lang="es-CO" b="1" dirty="0" err="1"/>
              <a:t>Organized</a:t>
            </a:r>
            <a:r>
              <a:rPr lang="es-CO" b="1" dirty="0"/>
              <a:t> </a:t>
            </a:r>
            <a:r>
              <a:rPr lang="es-CO" b="1" dirty="0" err="1"/>
              <a:t>Crimes</a:t>
            </a:r>
            <a:r>
              <a:rPr lang="es-CO" b="1" dirty="0"/>
              <a:t> –</a:t>
            </a:r>
            <a:br>
              <a:rPr lang="es-CO" b="1" dirty="0"/>
            </a:br>
            <a:r>
              <a:rPr lang="es-CO" b="1" dirty="0"/>
              <a:t> </a:t>
            </a:r>
            <a:br>
              <a:rPr lang="es-CO" b="1" dirty="0"/>
            </a:br>
            <a:r>
              <a:rPr lang="es-CO" sz="3200" b="1" dirty="0" err="1"/>
              <a:t>Discussion</a:t>
            </a:r>
            <a:r>
              <a:rPr lang="es-CO" sz="3200" b="1" dirty="0"/>
              <a:t> – </a:t>
            </a:r>
            <a:r>
              <a:rPr lang="es-CO" sz="3200" b="1" dirty="0" err="1"/>
              <a:t>Connection</a:t>
            </a:r>
            <a:r>
              <a:rPr lang="es-CO" sz="3200" b="1" dirty="0"/>
              <a:t> </a:t>
            </a:r>
            <a:r>
              <a:rPr lang="es-CO" sz="3200" b="1" dirty="0" err="1"/>
              <a:t>with</a:t>
            </a:r>
            <a:r>
              <a:rPr lang="es-CO" sz="3200" b="1" dirty="0"/>
              <a:t> </a:t>
            </a:r>
            <a:r>
              <a:rPr lang="es-CO" sz="3200" b="1" dirty="0" err="1"/>
              <a:t>Rebellion</a:t>
            </a:r>
            <a:r>
              <a:rPr lang="es-CO" sz="3200" b="1" dirty="0"/>
              <a:t> </a:t>
            </a:r>
            <a:r>
              <a:rPr lang="es-CO" sz="3200" b="1" dirty="0" err="1"/>
              <a:t>Crime</a:t>
            </a:r>
            <a:endParaRPr lang="es-CO" sz="3200" b="1" dirty="0"/>
          </a:p>
        </p:txBody>
      </p:sp>
      <p:pic>
        <p:nvPicPr>
          <p:cNvPr id="4" name="Picture 21" descr="EL NOGAL">
            <a:extLst>
              <a:ext uri="{FF2B5EF4-FFF2-40B4-BE49-F238E27FC236}">
                <a16:creationId xmlns:a16="http://schemas.microsoft.com/office/drawing/2014/main" xmlns="" id="{52D3F80C-32C9-4530-8C7A-87727BEC21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3017980"/>
            <a:ext cx="4132634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0" descr="TRAFICO ARMAS">
            <a:extLst>
              <a:ext uri="{FF2B5EF4-FFF2-40B4-BE49-F238E27FC236}">
                <a16:creationId xmlns:a16="http://schemas.microsoft.com/office/drawing/2014/main" xmlns="" id="{780685F4-6986-4908-97DB-25DF0BC57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91" y="3017980"/>
            <a:ext cx="4740847" cy="312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E0DF27BD-D62D-4FA2-B530-F5A92FAAE9FA}"/>
              </a:ext>
            </a:extLst>
          </p:cNvPr>
          <p:cNvSpPr/>
          <p:nvPr/>
        </p:nvSpPr>
        <p:spPr>
          <a:xfrm>
            <a:off x="1060316" y="2234340"/>
            <a:ext cx="2850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 err="1"/>
              <a:t>Terrorism</a:t>
            </a:r>
            <a:endParaRPr lang="es-CO" sz="36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E37423F0-0EDB-42DA-ABDF-EC4433F32AA1}"/>
              </a:ext>
            </a:extLst>
          </p:cNvPr>
          <p:cNvSpPr/>
          <p:nvPr/>
        </p:nvSpPr>
        <p:spPr>
          <a:xfrm>
            <a:off x="6361891" y="2295896"/>
            <a:ext cx="2850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err="1"/>
              <a:t>Arms</a:t>
            </a:r>
            <a:r>
              <a:rPr lang="es-CO" sz="3200" dirty="0"/>
              <a:t> </a:t>
            </a:r>
            <a:r>
              <a:rPr lang="es-CO" sz="3200" dirty="0" err="1"/>
              <a:t>Trafficking</a:t>
            </a:r>
            <a:r>
              <a:rPr lang="es-CO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0355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D83183-4CB4-4297-8A8A-39CEDB03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90135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International </a:t>
            </a:r>
            <a:r>
              <a:rPr lang="es-CO" b="1" dirty="0" err="1"/>
              <a:t>Crimes</a:t>
            </a:r>
            <a:r>
              <a:rPr lang="es-CO" b="1" dirty="0"/>
              <a:t> – </a:t>
            </a:r>
            <a:r>
              <a:rPr lang="es-CO" b="1" dirty="0" err="1"/>
              <a:t>Organized</a:t>
            </a:r>
            <a:r>
              <a:rPr lang="es-CO" b="1" dirty="0"/>
              <a:t> </a:t>
            </a:r>
            <a:r>
              <a:rPr lang="es-CO" b="1" dirty="0" err="1"/>
              <a:t>Crimes</a:t>
            </a:r>
            <a:r>
              <a:rPr lang="es-CO" b="1" dirty="0"/>
              <a:t> –</a:t>
            </a:r>
            <a:br>
              <a:rPr lang="es-CO" b="1" dirty="0"/>
            </a:br>
            <a:r>
              <a:rPr lang="es-CO" b="1" dirty="0"/>
              <a:t> </a:t>
            </a:r>
            <a:br>
              <a:rPr lang="es-CO" b="1" dirty="0"/>
            </a:br>
            <a:r>
              <a:rPr lang="es-CO" sz="3200" b="1" dirty="0" err="1"/>
              <a:t>Discussion</a:t>
            </a:r>
            <a:r>
              <a:rPr lang="es-CO" sz="3200" b="1" dirty="0"/>
              <a:t> – </a:t>
            </a:r>
            <a:r>
              <a:rPr lang="es-CO" sz="3200" b="1" dirty="0" err="1"/>
              <a:t>Connection</a:t>
            </a:r>
            <a:r>
              <a:rPr lang="es-CO" sz="3200" b="1" dirty="0"/>
              <a:t> </a:t>
            </a:r>
            <a:r>
              <a:rPr lang="es-CO" sz="3200" b="1" dirty="0" err="1"/>
              <a:t>with</a:t>
            </a:r>
            <a:r>
              <a:rPr lang="es-CO" sz="3200" b="1" dirty="0"/>
              <a:t> </a:t>
            </a:r>
            <a:r>
              <a:rPr lang="es-CO" sz="3200" b="1" dirty="0" err="1"/>
              <a:t>Rebellion</a:t>
            </a:r>
            <a:r>
              <a:rPr lang="es-CO" sz="3200" b="1" dirty="0"/>
              <a:t> </a:t>
            </a:r>
            <a:r>
              <a:rPr lang="es-CO" sz="3200" b="1" dirty="0" err="1"/>
              <a:t>Crime</a:t>
            </a:r>
            <a:endParaRPr lang="es-CO" sz="3200" b="1" dirty="0"/>
          </a:p>
        </p:txBody>
      </p:sp>
      <p:pic>
        <p:nvPicPr>
          <p:cNvPr id="9" name="Picture 26" descr="DROGA">
            <a:extLst>
              <a:ext uri="{FF2B5EF4-FFF2-40B4-BE49-F238E27FC236}">
                <a16:creationId xmlns:a16="http://schemas.microsoft.com/office/drawing/2014/main" xmlns="" id="{ED27E0A3-932F-4B50-96DC-09D32E922E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78910"/>
            <a:ext cx="2976664" cy="264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E0DF27BD-D62D-4FA2-B530-F5A92FAAE9FA}"/>
              </a:ext>
            </a:extLst>
          </p:cNvPr>
          <p:cNvSpPr/>
          <p:nvPr/>
        </p:nvSpPr>
        <p:spPr>
          <a:xfrm>
            <a:off x="1060316" y="2234340"/>
            <a:ext cx="28502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 err="1"/>
              <a:t>Trafficking</a:t>
            </a:r>
            <a:r>
              <a:rPr lang="es-CO" sz="3600" dirty="0"/>
              <a:t> </a:t>
            </a:r>
            <a:r>
              <a:rPr lang="es-CO" sz="3600" dirty="0" err="1"/>
              <a:t>of</a:t>
            </a:r>
            <a:r>
              <a:rPr lang="es-CO" sz="3600" dirty="0"/>
              <a:t> </a:t>
            </a:r>
            <a:r>
              <a:rPr lang="es-CO" sz="3600" dirty="0" err="1"/>
              <a:t>drugs</a:t>
            </a:r>
            <a:endParaRPr lang="es-CO" sz="36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E37423F0-0EDB-42DA-ABDF-EC4433F32AA1}"/>
              </a:ext>
            </a:extLst>
          </p:cNvPr>
          <p:cNvSpPr/>
          <p:nvPr/>
        </p:nvSpPr>
        <p:spPr>
          <a:xfrm>
            <a:off x="6235430" y="2295896"/>
            <a:ext cx="2976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/>
              <a:t> </a:t>
            </a:r>
          </a:p>
        </p:txBody>
      </p:sp>
      <p:pic>
        <p:nvPicPr>
          <p:cNvPr id="10" name="Picture 20" descr="Imagen005">
            <a:extLst>
              <a:ext uri="{FF2B5EF4-FFF2-40B4-BE49-F238E27FC236}">
                <a16:creationId xmlns:a16="http://schemas.microsoft.com/office/drawing/2014/main" xmlns="" id="{A55CD26A-D75D-4CDA-B906-B9B4CF607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720" y="3730331"/>
            <a:ext cx="2542484" cy="2320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61BAB645-1068-47D6-B05E-B20C5BA89DE3}"/>
              </a:ext>
            </a:extLst>
          </p:cNvPr>
          <p:cNvSpPr/>
          <p:nvPr/>
        </p:nvSpPr>
        <p:spPr>
          <a:xfrm>
            <a:off x="8377138" y="2433503"/>
            <a:ext cx="2850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 err="1"/>
              <a:t>Corruption</a:t>
            </a:r>
            <a:r>
              <a:rPr lang="es-CO" sz="3600" dirty="0"/>
              <a:t> </a:t>
            </a:r>
          </a:p>
        </p:txBody>
      </p:sp>
      <p:pic>
        <p:nvPicPr>
          <p:cNvPr id="12" name="Picture 28">
            <a:extLst>
              <a:ext uri="{FF2B5EF4-FFF2-40B4-BE49-F238E27FC236}">
                <a16:creationId xmlns:a16="http://schemas.microsoft.com/office/drawing/2014/main" xmlns="" id="{705A8E01-6327-422D-951C-E64890135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434" y="3824332"/>
            <a:ext cx="3267204" cy="1992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B6C91D38-B209-4C92-B783-5B6452BE890F}"/>
              </a:ext>
            </a:extLst>
          </p:cNvPr>
          <p:cNvSpPr/>
          <p:nvPr/>
        </p:nvSpPr>
        <p:spPr>
          <a:xfrm>
            <a:off x="5141070" y="2402818"/>
            <a:ext cx="28502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600" dirty="0"/>
              <a:t>Money </a:t>
            </a:r>
            <a:r>
              <a:rPr lang="es-CO" sz="3600" dirty="0" err="1"/>
              <a:t>Laundering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1335531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FD83183-4CB4-4297-8A8A-39CEDB03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398369" cy="751497"/>
          </a:xfrm>
        </p:spPr>
        <p:txBody>
          <a:bodyPr>
            <a:normAutofit fontScale="90000"/>
          </a:bodyPr>
          <a:lstStyle/>
          <a:p>
            <a:r>
              <a:rPr lang="es-CO" b="1" dirty="0"/>
              <a:t/>
            </a:r>
            <a:br>
              <a:rPr lang="es-CO" b="1" dirty="0"/>
            </a:br>
            <a:r>
              <a:rPr lang="es-CO" b="1" dirty="0" err="1"/>
              <a:t>Internal</a:t>
            </a:r>
            <a:r>
              <a:rPr lang="es-CO" b="1" dirty="0"/>
              <a:t>/</a:t>
            </a:r>
            <a:r>
              <a:rPr lang="es-CO" b="1" dirty="0" err="1"/>
              <a:t>Ordinary</a:t>
            </a:r>
            <a:r>
              <a:rPr lang="es-CO" b="1" dirty="0"/>
              <a:t> </a:t>
            </a:r>
            <a:r>
              <a:rPr lang="es-CO" b="1" dirty="0" err="1"/>
              <a:t>Crimes</a:t>
            </a:r>
            <a:r>
              <a:rPr lang="es-CO" b="1" dirty="0"/>
              <a:t> – </a:t>
            </a:r>
            <a:br>
              <a:rPr lang="es-CO" b="1" dirty="0"/>
            </a:br>
            <a:endParaRPr lang="es-CO" sz="3200" b="1" dirty="0"/>
          </a:p>
        </p:txBody>
      </p:sp>
      <p:pic>
        <p:nvPicPr>
          <p:cNvPr id="14" name="Picture 31" descr="maletas de dinero">
            <a:extLst>
              <a:ext uri="{FF2B5EF4-FFF2-40B4-BE49-F238E27FC236}">
                <a16:creationId xmlns:a16="http://schemas.microsoft.com/office/drawing/2014/main" xmlns="" id="{3A185601-BAAB-44FA-BB95-0B17BD98648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69" y="3391982"/>
            <a:ext cx="2093423" cy="188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E0DF27BD-D62D-4FA2-B530-F5A92FAAE9FA}"/>
              </a:ext>
            </a:extLst>
          </p:cNvPr>
          <p:cNvSpPr/>
          <p:nvPr/>
        </p:nvSpPr>
        <p:spPr>
          <a:xfrm>
            <a:off x="584470" y="1655923"/>
            <a:ext cx="2976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err="1"/>
              <a:t>InternalCorruption</a:t>
            </a:r>
            <a:endParaRPr lang="es-CO" sz="2800" dirty="0"/>
          </a:p>
          <a:p>
            <a:r>
              <a:rPr lang="es-CO" sz="2800" dirty="0" err="1"/>
              <a:t>Bribery</a:t>
            </a:r>
            <a:r>
              <a:rPr lang="es-CO" sz="2800" dirty="0"/>
              <a:t> / </a:t>
            </a:r>
            <a:r>
              <a:rPr lang="es-CO" sz="2800" dirty="0" err="1"/>
              <a:t>Extortion</a:t>
            </a:r>
            <a:endParaRPr lang="es-CO" sz="28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E37423F0-0EDB-42DA-ABDF-EC4433F32AA1}"/>
              </a:ext>
            </a:extLst>
          </p:cNvPr>
          <p:cNvSpPr/>
          <p:nvPr/>
        </p:nvSpPr>
        <p:spPr>
          <a:xfrm>
            <a:off x="6235430" y="2295896"/>
            <a:ext cx="2976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/>
              <a:t> </a:t>
            </a:r>
          </a:p>
        </p:txBody>
      </p:sp>
      <p:pic>
        <p:nvPicPr>
          <p:cNvPr id="15" name="Picture 29">
            <a:extLst>
              <a:ext uri="{FF2B5EF4-FFF2-40B4-BE49-F238E27FC236}">
                <a16:creationId xmlns:a16="http://schemas.microsoft.com/office/drawing/2014/main" xmlns="" id="{6DA5B4FA-A00C-46A8-8B4E-3232B7D86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673" y="3634971"/>
            <a:ext cx="2093423" cy="1402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5">
            <a:extLst>
              <a:ext uri="{FF2B5EF4-FFF2-40B4-BE49-F238E27FC236}">
                <a16:creationId xmlns:a16="http://schemas.microsoft.com/office/drawing/2014/main" xmlns="" id="{AF9D7802-1DF3-4D6A-A01A-8BDF074173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388" y="3605298"/>
            <a:ext cx="2042783" cy="140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8AAA9A0C-E9F3-4E26-8A10-8F20CE55F323}"/>
              </a:ext>
            </a:extLst>
          </p:cNvPr>
          <p:cNvSpPr/>
          <p:nvPr/>
        </p:nvSpPr>
        <p:spPr>
          <a:xfrm>
            <a:off x="5288938" y="2289441"/>
            <a:ext cx="2976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/>
              <a:t>Fuel </a:t>
            </a:r>
            <a:r>
              <a:rPr lang="es-CO" sz="2800" dirty="0" err="1"/>
              <a:t>Theft</a:t>
            </a:r>
            <a:r>
              <a:rPr lang="es-CO" sz="2800" dirty="0"/>
              <a:t>/</a:t>
            </a:r>
            <a:r>
              <a:rPr lang="es-CO" sz="2800" dirty="0" err="1"/>
              <a:t>Contraband</a:t>
            </a:r>
            <a:endParaRPr lang="es-CO" sz="2800" dirty="0"/>
          </a:p>
        </p:txBody>
      </p:sp>
      <p:pic>
        <p:nvPicPr>
          <p:cNvPr id="18" name="Picture 22" descr="Contrabando">
            <a:extLst>
              <a:ext uri="{FF2B5EF4-FFF2-40B4-BE49-F238E27FC236}">
                <a16:creationId xmlns:a16="http://schemas.microsoft.com/office/drawing/2014/main" xmlns="" id="{CCF61076-7B03-4982-89DB-2C29CD0AE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99" y="5356856"/>
            <a:ext cx="2030371" cy="112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3" descr="delitos contra la propiedad">
            <a:extLst>
              <a:ext uri="{FF2B5EF4-FFF2-40B4-BE49-F238E27FC236}">
                <a16:creationId xmlns:a16="http://schemas.microsoft.com/office/drawing/2014/main" xmlns="" id="{426FF6C8-77D1-4108-BF6F-2929A826A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1" y="3634970"/>
            <a:ext cx="2657474" cy="1645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xmlns="" id="{78BD609A-2370-4753-A157-A4D90072C2E6}"/>
              </a:ext>
            </a:extLst>
          </p:cNvPr>
          <p:cNvSpPr/>
          <p:nvPr/>
        </p:nvSpPr>
        <p:spPr>
          <a:xfrm>
            <a:off x="8556766" y="2437875"/>
            <a:ext cx="2976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err="1"/>
              <a:t>Crimes</a:t>
            </a:r>
            <a:r>
              <a:rPr lang="es-CO" sz="2800" dirty="0"/>
              <a:t> </a:t>
            </a:r>
            <a:r>
              <a:rPr lang="es-CO" sz="2800" dirty="0" err="1"/>
              <a:t>against</a:t>
            </a:r>
            <a:r>
              <a:rPr lang="es-CO" sz="2800" dirty="0"/>
              <a:t> </a:t>
            </a:r>
            <a:r>
              <a:rPr lang="es-CO" sz="2800" dirty="0" err="1"/>
              <a:t>Property</a:t>
            </a:r>
            <a:endParaRPr lang="es-CO" sz="2800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xmlns="" id="{92C27504-DDA2-42D9-B361-482115B1BD8C}"/>
              </a:ext>
            </a:extLst>
          </p:cNvPr>
          <p:cNvSpPr/>
          <p:nvPr/>
        </p:nvSpPr>
        <p:spPr>
          <a:xfrm>
            <a:off x="438554" y="5741377"/>
            <a:ext cx="2976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err="1"/>
              <a:t>Homicides</a:t>
            </a:r>
            <a:r>
              <a:rPr lang="es-CO" sz="2800" dirty="0"/>
              <a:t> – </a:t>
            </a:r>
          </a:p>
          <a:p>
            <a:r>
              <a:rPr lang="es-CO" sz="2800" dirty="0" err="1"/>
              <a:t>Thefts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853600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AC6E8D6-72F0-48FC-A954-2FB0A3ACD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55" y="1447800"/>
            <a:ext cx="3108626" cy="4572000"/>
          </a:xfrm>
        </p:spPr>
        <p:txBody>
          <a:bodyPr anchor="ctr">
            <a:normAutofit/>
          </a:bodyPr>
          <a:lstStyle/>
          <a:p>
            <a:r>
              <a:rPr lang="es-CO" sz="3200" dirty="0" err="1">
                <a:solidFill>
                  <a:schemeClr val="tx1"/>
                </a:solidFill>
                <a:highlight>
                  <a:srgbClr val="FFFF00"/>
                </a:highlight>
              </a:rPr>
              <a:t>Special</a:t>
            </a:r>
            <a:r>
              <a:rPr lang="es-CO" sz="3200"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lang="es-CO" sz="3200" dirty="0" err="1">
                <a:solidFill>
                  <a:schemeClr val="tx1"/>
                </a:solidFill>
                <a:highlight>
                  <a:srgbClr val="FFFF00"/>
                </a:highlight>
              </a:rPr>
              <a:t>Jurisdiction</a:t>
            </a:r>
            <a:r>
              <a:rPr lang="es-CO" sz="3200"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lang="es-CO" sz="3200" dirty="0" err="1">
                <a:solidFill>
                  <a:schemeClr val="tx1"/>
                </a:solidFill>
                <a:highlight>
                  <a:srgbClr val="FFFF00"/>
                </a:highlight>
              </a:rPr>
              <a:t>For</a:t>
            </a:r>
            <a:r>
              <a:rPr lang="es-CO" sz="3200"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lang="es-CO" sz="3200" dirty="0" err="1">
                <a:solidFill>
                  <a:schemeClr val="tx1"/>
                </a:solidFill>
                <a:highlight>
                  <a:srgbClr val="FFFF00"/>
                </a:highlight>
              </a:rPr>
              <a:t>Peace</a:t>
            </a:r>
            <a:r>
              <a:rPr lang="es-CO" sz="3200" dirty="0">
                <a:solidFill>
                  <a:schemeClr val="tx1"/>
                </a:solidFill>
                <a:highlight>
                  <a:srgbClr val="FFFF00"/>
                </a:highlight>
              </a:rPr>
              <a:t>. Clausule 5. </a:t>
            </a:r>
            <a:r>
              <a:rPr lang="es-CO" sz="3200" dirty="0" err="1">
                <a:solidFill>
                  <a:schemeClr val="tx1"/>
                </a:solidFill>
                <a:highlight>
                  <a:srgbClr val="FFFF00"/>
                </a:highlight>
              </a:rPr>
              <a:t>peace</a:t>
            </a:r>
            <a:r>
              <a:rPr lang="es-CO" sz="3200"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lang="es-CO" sz="3200" dirty="0" err="1">
                <a:solidFill>
                  <a:schemeClr val="tx1"/>
                </a:solidFill>
                <a:highlight>
                  <a:srgbClr val="FFFF00"/>
                </a:highlight>
              </a:rPr>
              <a:t>agreement</a:t>
            </a:r>
            <a:r>
              <a:rPr lang="es-CO" sz="3200" dirty="0">
                <a:solidFill>
                  <a:srgbClr val="F2F2F2"/>
                </a:solidFill>
                <a:highlight>
                  <a:srgbClr val="FFFF00"/>
                </a:highlight>
              </a:rPr>
              <a:t/>
            </a:r>
            <a:br>
              <a:rPr lang="es-CO" sz="3200" dirty="0">
                <a:solidFill>
                  <a:srgbClr val="F2F2F2"/>
                </a:solidFill>
                <a:highlight>
                  <a:srgbClr val="FFFF00"/>
                </a:highlight>
              </a:rPr>
            </a:br>
            <a:endParaRPr lang="es-CO" sz="3200" dirty="0">
              <a:solidFill>
                <a:srgbClr val="F2F2F2"/>
              </a:solidFill>
              <a:highlight>
                <a:srgbClr val="FFFF00"/>
              </a:highlight>
            </a:endParaRP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xmlns="" id="{57EF78C0-4F07-4F69-BE25-10735EE0F0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311423"/>
              </p:ext>
            </p:extLst>
          </p:nvPr>
        </p:nvGraphicFramePr>
        <p:xfrm>
          <a:off x="5048250" y="1447800"/>
          <a:ext cx="64960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15468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/>
          </p:cNvSpPr>
          <p:nvPr>
            <p:ph type="title" idx="4294967295"/>
          </p:nvPr>
        </p:nvSpPr>
        <p:spPr>
          <a:xfrm>
            <a:off x="0" y="409575"/>
            <a:ext cx="10891838" cy="1633538"/>
          </a:xfrm>
        </p:spPr>
        <p:txBody>
          <a:bodyPr anchor="t">
            <a:normAutofit/>
          </a:bodyPr>
          <a:lstStyle/>
          <a:p>
            <a:pPr eaLnBrk="1" hangingPunct="1"/>
            <a:r>
              <a:rPr lang="es-ES" altLang="es-CO" sz="4000" b="1" dirty="0"/>
              <a:t>Bloque de Constitucionalidad</a:t>
            </a:r>
            <a:br>
              <a:rPr lang="es-ES" altLang="es-CO" sz="4000" b="1" dirty="0"/>
            </a:br>
            <a:r>
              <a:rPr lang="en-US" sz="4000" b="1" dirty="0">
                <a:ln/>
              </a:rPr>
              <a:t>Block of Constitutionality</a:t>
            </a:r>
            <a:br>
              <a:rPr lang="en-US" sz="4000" b="1" dirty="0">
                <a:ln/>
              </a:rPr>
            </a:br>
            <a:endParaRPr lang="es-ES" alt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3" name="Rectangle 2"/>
          <p:cNvSpPr>
            <a:spLocks noGrp="1"/>
          </p:cNvSpPr>
          <p:nvPr>
            <p:ph sz="half" idx="4294967295"/>
          </p:nvPr>
        </p:nvSpPr>
        <p:spPr>
          <a:xfrm>
            <a:off x="0" y="1196975"/>
            <a:ext cx="11083925" cy="5195888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lnSpc>
                <a:spcPct val="94000"/>
              </a:lnSpc>
              <a:buNone/>
            </a:pPr>
            <a:endParaRPr lang="en-US" altLang="es-CO" sz="2400" b="1" dirty="0"/>
          </a:p>
          <a:p>
            <a:pPr marL="0" indent="0" algn="just" eaLnBrk="1" hangingPunct="1">
              <a:lnSpc>
                <a:spcPct val="94000"/>
              </a:lnSpc>
              <a:buNone/>
            </a:pPr>
            <a:endParaRPr lang="en-US" altLang="es-CO" sz="2400" b="1" dirty="0"/>
          </a:p>
          <a:p>
            <a:pPr marL="0" indent="0" algn="just" eaLnBrk="1" hangingPunct="1">
              <a:lnSpc>
                <a:spcPct val="94000"/>
              </a:lnSpc>
              <a:buNone/>
            </a:pPr>
            <a:r>
              <a:rPr lang="en-US" altLang="es-CO" sz="2400" b="1" dirty="0"/>
              <a:t>In the 1886 Constitution did not exist the constitutional Block or rights of  apply immediately.</a:t>
            </a:r>
            <a:endParaRPr lang="es-ES" altLang="es-CO" sz="2400" b="1" dirty="0"/>
          </a:p>
          <a:p>
            <a:pPr marL="0" indent="0" algn="just" eaLnBrk="1" hangingPunct="1">
              <a:lnSpc>
                <a:spcPct val="94000"/>
              </a:lnSpc>
              <a:buNone/>
            </a:pPr>
            <a:endParaRPr lang="en-US" altLang="es-CO" sz="2400" b="1" dirty="0"/>
          </a:p>
          <a:p>
            <a:pPr marL="0" indent="0" algn="just" eaLnBrk="1" hangingPunct="1">
              <a:lnSpc>
                <a:spcPct val="94000"/>
              </a:lnSpc>
              <a:buNone/>
            </a:pPr>
            <a:r>
              <a:rPr lang="en-US" altLang="es-CO" sz="2400" b="1" dirty="0"/>
              <a:t>1991 CONSTITUTION</a:t>
            </a:r>
          </a:p>
          <a:p>
            <a:pPr marL="0" indent="0" algn="just" eaLnBrk="1" hangingPunct="1">
              <a:lnSpc>
                <a:spcPct val="94000"/>
              </a:lnSpc>
              <a:buNone/>
            </a:pPr>
            <a:endParaRPr lang="en-US" altLang="es-CO" sz="2400" b="1" dirty="0"/>
          </a:p>
          <a:p>
            <a:pPr marL="0" indent="0" algn="just" eaLnBrk="1" hangingPunct="1">
              <a:lnSpc>
                <a:spcPct val="94000"/>
              </a:lnSpc>
              <a:buNone/>
            </a:pPr>
            <a:r>
              <a:rPr lang="en-US" altLang="es-CO" sz="2400" b="1" dirty="0"/>
              <a:t>Theory of inclusion and prevalence of Fundamental Rights by forwarding constitutional provisions within the text of the constitution or outside it.</a:t>
            </a:r>
          </a:p>
          <a:p>
            <a:pPr marL="0" indent="0" algn="just" eaLnBrk="1" hangingPunct="1">
              <a:lnSpc>
                <a:spcPct val="94000"/>
              </a:lnSpc>
              <a:buNone/>
            </a:pPr>
            <a:endParaRPr lang="en-US" altLang="es-CO" sz="2400" b="1" dirty="0"/>
          </a:p>
          <a:p>
            <a:pPr marL="0" indent="0" algn="just" eaLnBrk="1" hangingPunct="1">
              <a:lnSpc>
                <a:spcPct val="94000"/>
              </a:lnSpc>
              <a:buNone/>
            </a:pPr>
            <a:r>
              <a:rPr lang="en-US" altLang="es-CO" sz="2400" b="1" dirty="0"/>
              <a:t>The prevalence of fundamental rights can be given by court decision or constitutional actions.</a:t>
            </a:r>
          </a:p>
          <a:p>
            <a:pPr marL="0" indent="0" algn="just" eaLnBrk="1" hangingPunct="1">
              <a:lnSpc>
                <a:spcPct val="94000"/>
              </a:lnSpc>
              <a:buNone/>
            </a:pPr>
            <a:endParaRPr lang="en-US" alt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2893522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E80F728D-3DC4-4163-9A3B-4D84AFE5A09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20418" y="1832827"/>
            <a:ext cx="3843130" cy="4016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36460CF0-3FA2-443F-A675-F4ED2C8179F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976731" y="3051361"/>
            <a:ext cx="3788026" cy="2798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CBF2FBBE-6FCF-4994-B28F-F7A799D82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err="1"/>
              <a:t>Challenges</a:t>
            </a:r>
            <a:r>
              <a:rPr lang="es-CO" dirty="0"/>
              <a:t> FARC – </a:t>
            </a:r>
            <a:r>
              <a:rPr lang="es-CO" dirty="0" err="1"/>
              <a:t>State</a:t>
            </a:r>
            <a:r>
              <a:rPr lang="es-CO" dirty="0"/>
              <a:t> </a:t>
            </a:r>
            <a:r>
              <a:rPr lang="es-CO" dirty="0" err="1"/>
              <a:t>Agents</a:t>
            </a:r>
            <a:endParaRPr lang="es-CO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70956606-E72A-4914-BC13-E6B597B10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331" y="1825625"/>
            <a:ext cx="10817469" cy="4351338"/>
          </a:xfrm>
        </p:spPr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3471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359150" y="476250"/>
            <a:ext cx="556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 eaLnBrk="1" hangingPunct="1">
              <a:defRPr/>
            </a:pPr>
            <a:r>
              <a:rPr lang="es-CO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MUCHAS GRACIAS</a:t>
            </a:r>
          </a:p>
          <a:p>
            <a:pPr algn="ctr">
              <a:defRPr/>
            </a:pPr>
            <a:r>
              <a:rPr lang="es-CO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 VERY MUCH</a:t>
            </a:r>
            <a:br>
              <a:rPr lang="es-CO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4656138" y="2060575"/>
          <a:ext cx="30480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Clip" r:id="rId4" imgW="1793138" imgH="1587398" progId="MS_ClipArt_Gallery.5">
                  <p:embed/>
                </p:oleObj>
              </mc:Choice>
              <mc:Fallback>
                <p:oleObj name="Clip" r:id="rId4" imgW="1793138" imgH="1587398" progId="MS_ClipArt_Gallery.5">
                  <p:embed/>
                  <p:pic>
                    <p:nvPicPr>
                      <p:cNvPr id="542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2060575"/>
                        <a:ext cx="3048000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3581400" y="5105400"/>
            <a:ext cx="5562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s-CO" altLang="es-CO" sz="1800" dirty="0">
                <a:solidFill>
                  <a:schemeClr val="tx2"/>
                </a:solidFill>
                <a:latin typeface="Tahoma" panose="020B0604030504040204" pitchFamily="34" charset="0"/>
              </a:rPr>
              <a:t>JAIME ALBERTO SANDOVAL MESA - </a:t>
            </a:r>
            <a:r>
              <a:rPr lang="es-CO" altLang="es-CO" sz="1800">
                <a:solidFill>
                  <a:schemeClr val="tx2"/>
                </a:solidFill>
                <a:latin typeface="Tahoma" panose="020B0604030504040204" pitchFamily="34" charset="0"/>
              </a:rPr>
              <a:t>Phd</a:t>
            </a:r>
            <a:endParaRPr lang="es-CO" altLang="es-CO" sz="1800" dirty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sz="1800" b="1" dirty="0">
                <a:ln/>
              </a:rPr>
              <a:t>Professor University of Santo Tomas Bogotá D.C.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800" dirty="0">
                <a:solidFill>
                  <a:schemeClr val="tx2"/>
                </a:solidFill>
                <a:latin typeface="Tahoma" panose="020B0604030504040204" pitchFamily="34" charset="0"/>
              </a:rPr>
              <a:t>E-MAIL </a:t>
            </a:r>
            <a:r>
              <a:rPr lang="es-CO" altLang="es-CO" sz="1800" dirty="0">
                <a:solidFill>
                  <a:schemeClr val="tx2"/>
                </a:solidFill>
                <a:latin typeface="Tahoma" panose="020B0604030504040204" pitchFamily="34" charset="0"/>
                <a:hlinkClick r:id="rId6"/>
              </a:rPr>
              <a:t>–jaisandoval@yahoo.com</a:t>
            </a:r>
            <a:r>
              <a:rPr lang="es-CO" altLang="es-CO" sz="1800" dirty="0">
                <a:solidFill>
                  <a:schemeClr val="tx2"/>
                </a:solidFill>
                <a:latin typeface="Tahoma" panose="020B0604030504040204" pitchFamily="34" charset="0"/>
              </a:rPr>
              <a:t> </a:t>
            </a:r>
            <a:r>
              <a:rPr lang="es-CO" altLang="es-CO" sz="1800" b="1" dirty="0">
                <a:latin typeface="Tahoma" panose="020B0604030504040204" pitchFamily="34" charset="0"/>
              </a:rPr>
              <a:t>jaimesandoval@usantotomas.edu.co</a:t>
            </a:r>
            <a:endParaRPr lang="es-ES" altLang="es-CO" sz="1800" b="1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77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roceso"/>
          <p:cNvSpPr/>
          <p:nvPr/>
        </p:nvSpPr>
        <p:spPr>
          <a:xfrm>
            <a:off x="5077806" y="321469"/>
            <a:ext cx="2464611" cy="903298"/>
          </a:xfrm>
          <a:prstGeom prst="flowChartProcess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/>
              <a:t>SYNTHESIS OF THE COLOMBIAN CONFLICT  - 1948 to </a:t>
            </a:r>
            <a:r>
              <a:rPr lang="es-CO" sz="1400" b="1" dirty="0">
                <a:solidFill>
                  <a:srgbClr val="EEECE1"/>
                </a:solidFill>
              </a:rPr>
              <a:t>- 2019</a:t>
            </a:r>
          </a:p>
        </p:txBody>
      </p:sp>
      <p:sp>
        <p:nvSpPr>
          <p:cNvPr id="3" name="2 Proceso"/>
          <p:cNvSpPr/>
          <p:nvPr/>
        </p:nvSpPr>
        <p:spPr>
          <a:xfrm>
            <a:off x="2836863" y="1767286"/>
            <a:ext cx="3536181" cy="53578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400" dirty="0" err="1">
                <a:solidFill>
                  <a:schemeClr val="bg1"/>
                </a:solidFill>
              </a:rPr>
              <a:t>First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Political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Violence</a:t>
            </a:r>
            <a:r>
              <a:rPr lang="es-CO" sz="1400" b="1" dirty="0">
                <a:solidFill>
                  <a:srgbClr val="EEECE1"/>
                </a:solidFill>
              </a:rPr>
              <a:t> 1948 - 1953</a:t>
            </a:r>
          </a:p>
        </p:txBody>
      </p:sp>
      <p:sp>
        <p:nvSpPr>
          <p:cNvPr id="4" name="3 Proceso"/>
          <p:cNvSpPr/>
          <p:nvPr/>
        </p:nvSpPr>
        <p:spPr>
          <a:xfrm>
            <a:off x="2934869" y="2518166"/>
            <a:ext cx="3268289" cy="428628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400" dirty="0" err="1">
                <a:solidFill>
                  <a:schemeClr val="bg1"/>
                </a:solidFill>
              </a:rPr>
              <a:t>Origin</a:t>
            </a:r>
            <a:r>
              <a:rPr lang="es-ES_tradnl" sz="1400" dirty="0">
                <a:solidFill>
                  <a:schemeClr val="bg1"/>
                </a:solidFill>
              </a:rPr>
              <a:t> of </a:t>
            </a:r>
            <a:r>
              <a:rPr lang="es-ES_tradnl" sz="1400" dirty="0" err="1">
                <a:solidFill>
                  <a:schemeClr val="bg1"/>
                </a:solidFill>
              </a:rPr>
              <a:t>Guerillas</a:t>
            </a:r>
            <a:r>
              <a:rPr lang="es-ES_tradnl" sz="1400" dirty="0">
                <a:solidFill>
                  <a:schemeClr val="bg1"/>
                </a:solidFill>
              </a:rPr>
              <a:t> – FARC, ELN, M19, EPL</a:t>
            </a:r>
          </a:p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 – 1960 -</a:t>
            </a:r>
          </a:p>
        </p:txBody>
      </p:sp>
      <p:sp>
        <p:nvSpPr>
          <p:cNvPr id="5" name="4 Proceso"/>
          <p:cNvSpPr/>
          <p:nvPr/>
        </p:nvSpPr>
        <p:spPr>
          <a:xfrm>
            <a:off x="6578600" y="2462180"/>
            <a:ext cx="3914803" cy="639791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400" dirty="0" err="1">
                <a:solidFill>
                  <a:schemeClr val="bg1"/>
                </a:solidFill>
              </a:rPr>
              <a:t>National</a:t>
            </a:r>
            <a:r>
              <a:rPr lang="es-ES_tradnl" sz="1400" dirty="0">
                <a:solidFill>
                  <a:schemeClr val="bg1"/>
                </a:solidFill>
              </a:rPr>
              <a:t> Front </a:t>
            </a:r>
            <a:r>
              <a:rPr lang="es-ES_tradnl" sz="1400" dirty="0" err="1">
                <a:solidFill>
                  <a:schemeClr val="bg1"/>
                </a:solidFill>
              </a:rPr>
              <a:t>Regime</a:t>
            </a:r>
            <a:r>
              <a:rPr lang="es-ES_tradnl" sz="1400" dirty="0">
                <a:solidFill>
                  <a:schemeClr val="bg1"/>
                </a:solidFill>
              </a:rPr>
              <a:t> (</a:t>
            </a:r>
            <a:r>
              <a:rPr lang="es-ES_tradnl" sz="1400" dirty="0" err="1">
                <a:solidFill>
                  <a:schemeClr val="bg1"/>
                </a:solidFill>
              </a:rPr>
              <a:t>four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years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ruling</a:t>
            </a:r>
            <a:r>
              <a:rPr lang="es-ES_tradnl" sz="1400" dirty="0">
                <a:solidFill>
                  <a:schemeClr val="bg1"/>
                </a:solidFill>
              </a:rPr>
              <a:t> (liberal – </a:t>
            </a:r>
            <a:r>
              <a:rPr lang="es-ES_tradnl" sz="1400" dirty="0" err="1">
                <a:solidFill>
                  <a:schemeClr val="bg1"/>
                </a:solidFill>
              </a:rPr>
              <a:t>conservative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parties</a:t>
            </a:r>
            <a:r>
              <a:rPr lang="es-ES_tradnl" sz="1400" dirty="0">
                <a:solidFill>
                  <a:schemeClr val="bg1"/>
                </a:solidFill>
              </a:rPr>
              <a:t>) </a:t>
            </a:r>
            <a:r>
              <a:rPr lang="es-CO" sz="1400" b="1" dirty="0">
                <a:solidFill>
                  <a:srgbClr val="EEECE1"/>
                </a:solidFill>
              </a:rPr>
              <a:t>1957 -1974</a:t>
            </a:r>
          </a:p>
        </p:txBody>
      </p:sp>
      <p:sp>
        <p:nvSpPr>
          <p:cNvPr id="6" name="5 Proceso"/>
          <p:cNvSpPr/>
          <p:nvPr/>
        </p:nvSpPr>
        <p:spPr>
          <a:xfrm>
            <a:off x="6631785" y="1768068"/>
            <a:ext cx="1928826" cy="535785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b="1" dirty="0">
                <a:solidFill>
                  <a:srgbClr val="EEECE1"/>
                </a:solidFill>
              </a:rPr>
              <a:t>Bipartidismo/ 1er </a:t>
            </a:r>
            <a:r>
              <a:rPr lang="es-CO" sz="1200" b="1" dirty="0" err="1">
                <a:solidFill>
                  <a:srgbClr val="EEECE1"/>
                </a:solidFill>
              </a:rPr>
              <a:t>Mov</a:t>
            </a:r>
            <a:r>
              <a:rPr lang="es-CO" sz="1200" b="1" dirty="0">
                <a:solidFill>
                  <a:srgbClr val="EEECE1"/>
                </a:solidFill>
              </a:rPr>
              <a:t>. campesino</a:t>
            </a:r>
          </a:p>
        </p:txBody>
      </p:sp>
      <p:sp>
        <p:nvSpPr>
          <p:cNvPr id="7" name="6 Proceso"/>
          <p:cNvSpPr/>
          <p:nvPr/>
        </p:nvSpPr>
        <p:spPr>
          <a:xfrm>
            <a:off x="5292322" y="3267117"/>
            <a:ext cx="2751067" cy="644091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400" dirty="0" err="1">
                <a:solidFill>
                  <a:schemeClr val="bg1"/>
                </a:solidFill>
              </a:rPr>
              <a:t>Traffiking</a:t>
            </a:r>
            <a:r>
              <a:rPr lang="es-ES_tradnl" sz="1400" dirty="0">
                <a:solidFill>
                  <a:schemeClr val="bg1"/>
                </a:solidFill>
              </a:rPr>
              <a:t> of </a:t>
            </a:r>
            <a:r>
              <a:rPr lang="es-ES_tradnl" sz="1400" dirty="0" err="1">
                <a:solidFill>
                  <a:schemeClr val="bg1"/>
                </a:solidFill>
              </a:rPr>
              <a:t>drugs</a:t>
            </a:r>
            <a:endParaRPr lang="es-ES_tradnl" sz="14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CO" sz="1400" b="1" dirty="0">
                <a:solidFill>
                  <a:schemeClr val="bg1"/>
                </a:solidFill>
              </a:rPr>
              <a:t>70s y 80s - 2016</a:t>
            </a:r>
          </a:p>
        </p:txBody>
      </p:sp>
      <p:sp>
        <p:nvSpPr>
          <p:cNvPr id="8" name="7 Proceso"/>
          <p:cNvSpPr/>
          <p:nvPr/>
        </p:nvSpPr>
        <p:spPr>
          <a:xfrm>
            <a:off x="1170339" y="3107529"/>
            <a:ext cx="3961249" cy="428628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FARC-ELN – M19- EPL</a:t>
            </a:r>
          </a:p>
        </p:txBody>
      </p:sp>
      <p:sp>
        <p:nvSpPr>
          <p:cNvPr id="9" name="8 Proceso"/>
          <p:cNvSpPr/>
          <p:nvPr/>
        </p:nvSpPr>
        <p:spPr>
          <a:xfrm>
            <a:off x="1179444" y="3536158"/>
            <a:ext cx="3952144" cy="53578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400" dirty="0" err="1">
                <a:solidFill>
                  <a:schemeClr val="bg1"/>
                </a:solidFill>
              </a:rPr>
              <a:t>Holocaust</a:t>
            </a:r>
            <a:r>
              <a:rPr lang="es-ES_tradnl" sz="1400" dirty="0">
                <a:solidFill>
                  <a:schemeClr val="bg1"/>
                </a:solidFill>
              </a:rPr>
              <a:t> of Palace of </a:t>
            </a:r>
            <a:r>
              <a:rPr lang="es-ES_tradnl" sz="1400" dirty="0" err="1">
                <a:solidFill>
                  <a:schemeClr val="bg1"/>
                </a:solidFill>
              </a:rPr>
              <a:t>Justice</a:t>
            </a:r>
            <a:r>
              <a:rPr lang="es-ES_tradnl" sz="1400" dirty="0">
                <a:solidFill>
                  <a:schemeClr val="bg1"/>
                </a:solidFill>
              </a:rPr>
              <a:t> – Bogotá, Colombia - </a:t>
            </a:r>
            <a:r>
              <a:rPr lang="es-CO" sz="1400" b="1" dirty="0">
                <a:solidFill>
                  <a:srgbClr val="EEECE1"/>
                </a:solidFill>
              </a:rPr>
              <a:t>1985</a:t>
            </a:r>
          </a:p>
        </p:txBody>
      </p:sp>
      <p:sp>
        <p:nvSpPr>
          <p:cNvPr id="10" name="9 Proceso"/>
          <p:cNvSpPr/>
          <p:nvPr/>
        </p:nvSpPr>
        <p:spPr>
          <a:xfrm>
            <a:off x="5345901" y="4179100"/>
            <a:ext cx="2697488" cy="604750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1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Paramilitary groups - 80´s and 90s –</a:t>
            </a:r>
            <a:r>
              <a:rPr lang="es-CO" sz="1400" b="1" dirty="0">
                <a:solidFill>
                  <a:srgbClr val="EEECE1"/>
                </a:solidFill>
              </a:rPr>
              <a:t>70s. 80´s - 90s – 2000/05 -</a:t>
            </a:r>
          </a:p>
        </p:txBody>
      </p:sp>
      <p:sp>
        <p:nvSpPr>
          <p:cNvPr id="11" name="10 Proceso"/>
          <p:cNvSpPr/>
          <p:nvPr/>
        </p:nvSpPr>
        <p:spPr>
          <a:xfrm>
            <a:off x="1170339" y="4607728"/>
            <a:ext cx="3961249" cy="802892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s-ES_tradnl" sz="1400" dirty="0" err="1">
                <a:solidFill>
                  <a:schemeClr val="bg1"/>
                </a:solidFill>
              </a:rPr>
              <a:t>Peace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negotiations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with</a:t>
            </a:r>
            <a:r>
              <a:rPr lang="es-ES_tradnl" sz="1400" dirty="0">
                <a:solidFill>
                  <a:schemeClr val="bg1"/>
                </a:solidFill>
              </a:rPr>
              <a:t> FARC – “La Uribe” 1982 to 1986 and “</a:t>
            </a:r>
            <a:r>
              <a:rPr lang="es-ES_tradnl" sz="1400" dirty="0" err="1">
                <a:solidFill>
                  <a:schemeClr val="bg1"/>
                </a:solidFill>
              </a:rPr>
              <a:t>Caguán</a:t>
            </a:r>
            <a:r>
              <a:rPr lang="es-ES_tradnl" sz="1400" dirty="0">
                <a:solidFill>
                  <a:schemeClr val="bg1"/>
                </a:solidFill>
              </a:rPr>
              <a:t>” 1998-2002</a:t>
            </a:r>
          </a:p>
        </p:txBody>
      </p:sp>
      <p:sp>
        <p:nvSpPr>
          <p:cNvPr id="12" name="11 Proceso"/>
          <p:cNvSpPr/>
          <p:nvPr/>
        </p:nvSpPr>
        <p:spPr>
          <a:xfrm>
            <a:off x="8309610" y="4850593"/>
            <a:ext cx="3577094" cy="535785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Arial" pitchFamily="34" charset="0"/>
                <a:ea typeface="Times New Roman" pitchFamily="18" charset="0"/>
              </a:rPr>
              <a:t>Security Democratic Policy</a:t>
            </a:r>
            <a:endParaRPr lang="es-CO" sz="1400" b="1" dirty="0">
              <a:solidFill>
                <a:srgbClr val="EEECE1"/>
              </a:solidFill>
            </a:endParaRPr>
          </a:p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2002 - 2010</a:t>
            </a:r>
          </a:p>
        </p:txBody>
      </p:sp>
      <p:sp>
        <p:nvSpPr>
          <p:cNvPr id="13" name="12 Proceso"/>
          <p:cNvSpPr/>
          <p:nvPr/>
        </p:nvSpPr>
        <p:spPr>
          <a:xfrm>
            <a:off x="8338378" y="3234524"/>
            <a:ext cx="3413521" cy="589364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Terrorism – Drug Cartels </a:t>
            </a:r>
            <a:r>
              <a:rPr lang="es-CO" sz="1400" b="1" dirty="0">
                <a:solidFill>
                  <a:srgbClr val="EEECE1"/>
                </a:solidFill>
              </a:rPr>
              <a:t>70s, 80s y 90s</a:t>
            </a:r>
          </a:p>
        </p:txBody>
      </p:sp>
      <p:sp>
        <p:nvSpPr>
          <p:cNvPr id="14" name="13 Proceso"/>
          <p:cNvSpPr/>
          <p:nvPr/>
        </p:nvSpPr>
        <p:spPr>
          <a:xfrm>
            <a:off x="8293113" y="4009990"/>
            <a:ext cx="3577095" cy="750099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200" b="1" dirty="0">
                <a:solidFill>
                  <a:srgbClr val="EEECE1"/>
                </a:solidFill>
              </a:rPr>
              <a:t>–</a:t>
            </a:r>
            <a:r>
              <a:rPr lang="en-US" sz="1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terrorism – Armed Conflict</a:t>
            </a:r>
            <a:endParaRPr lang="es-CO" sz="1400" b="1" dirty="0">
              <a:solidFill>
                <a:srgbClr val="EEECE1"/>
              </a:solidFill>
            </a:endParaRPr>
          </a:p>
          <a:p>
            <a:pPr algn="ctr">
              <a:defRPr/>
            </a:pPr>
            <a:r>
              <a:rPr lang="es-CO" sz="1200" b="1" dirty="0">
                <a:solidFill>
                  <a:srgbClr val="EEECE1"/>
                </a:solidFill>
              </a:rPr>
              <a:t> 90s ---</a:t>
            </a:r>
          </a:p>
        </p:txBody>
      </p:sp>
      <p:sp>
        <p:nvSpPr>
          <p:cNvPr id="15" name="14 Proceso"/>
          <p:cNvSpPr/>
          <p:nvPr/>
        </p:nvSpPr>
        <p:spPr>
          <a:xfrm>
            <a:off x="5323666" y="5024397"/>
            <a:ext cx="1928826" cy="696521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Organised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crime and organized criminal gangs - 2007 - 2016</a:t>
            </a:r>
            <a:endParaRPr lang="es-ES_tradnl" sz="1200" dirty="0">
              <a:solidFill>
                <a:schemeClr val="tx1"/>
              </a:solidFill>
            </a:endParaRPr>
          </a:p>
        </p:txBody>
      </p:sp>
      <p:cxnSp>
        <p:nvCxnSpPr>
          <p:cNvPr id="25" name="24 Conector recto"/>
          <p:cNvCxnSpPr/>
          <p:nvPr/>
        </p:nvCxnSpPr>
        <p:spPr>
          <a:xfrm rot="5400000">
            <a:off x="4356100" y="4419600"/>
            <a:ext cx="160338" cy="1588"/>
          </a:xfrm>
          <a:prstGeom prst="line">
            <a:avLst/>
          </a:prstGeom>
          <a:ln w="63500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Proceso"/>
          <p:cNvSpPr/>
          <p:nvPr/>
        </p:nvSpPr>
        <p:spPr>
          <a:xfrm>
            <a:off x="1179445" y="4071943"/>
            <a:ext cx="3952144" cy="535785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s-ES_tradnl" sz="1400" dirty="0">
                <a:solidFill>
                  <a:schemeClr val="bg1"/>
                </a:solidFill>
              </a:rPr>
              <a:t>M19 and EPL </a:t>
            </a:r>
            <a:r>
              <a:rPr lang="es-ES_tradnl" sz="1400" dirty="0" err="1">
                <a:solidFill>
                  <a:schemeClr val="bg1"/>
                </a:solidFill>
              </a:rPr>
              <a:t>peace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negotiation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processes</a:t>
            </a:r>
            <a:r>
              <a:rPr lang="es-ES_tradnl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2" name="31 Proceso"/>
          <p:cNvSpPr/>
          <p:nvPr/>
        </p:nvSpPr>
        <p:spPr>
          <a:xfrm>
            <a:off x="8158373" y="981095"/>
            <a:ext cx="1607355" cy="535785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CONSTITUTION 1991</a:t>
            </a:r>
          </a:p>
        </p:txBody>
      </p:sp>
      <p:sp>
        <p:nvSpPr>
          <p:cNvPr id="36" name="35 Proceso"/>
          <p:cNvSpPr/>
          <p:nvPr/>
        </p:nvSpPr>
        <p:spPr>
          <a:xfrm>
            <a:off x="1179445" y="5411414"/>
            <a:ext cx="3961250" cy="1255713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400" dirty="0">
                <a:solidFill>
                  <a:schemeClr val="bg1"/>
                </a:solidFill>
              </a:rPr>
              <a:t>Active </a:t>
            </a:r>
            <a:r>
              <a:rPr lang="es-ES_tradnl" sz="1400" dirty="0" err="1">
                <a:solidFill>
                  <a:schemeClr val="bg1"/>
                </a:solidFill>
              </a:rPr>
              <a:t>Guerilla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Groups</a:t>
            </a:r>
            <a:r>
              <a:rPr lang="es-ES_tradnl" sz="1400" dirty="0">
                <a:solidFill>
                  <a:schemeClr val="bg1"/>
                </a:solidFill>
              </a:rPr>
              <a:t> in </a:t>
            </a:r>
            <a:r>
              <a:rPr lang="es-ES_tradnl" sz="1400" dirty="0" err="1">
                <a:solidFill>
                  <a:schemeClr val="bg1"/>
                </a:solidFill>
              </a:rPr>
              <a:t>the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territory</a:t>
            </a:r>
            <a:r>
              <a:rPr lang="es-ES_tradnl" sz="1400" dirty="0">
                <a:solidFill>
                  <a:schemeClr val="bg1"/>
                </a:solidFill>
              </a:rPr>
              <a:t>: FARC- </a:t>
            </a:r>
            <a:r>
              <a:rPr lang="es-ES_tradnl" sz="1400" dirty="0" err="1">
                <a:solidFill>
                  <a:schemeClr val="bg1"/>
                </a:solidFill>
              </a:rPr>
              <a:t>Peace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Negociation</a:t>
            </a:r>
            <a:r>
              <a:rPr lang="es-ES_tradnl" sz="1400" dirty="0">
                <a:solidFill>
                  <a:schemeClr val="bg1"/>
                </a:solidFill>
              </a:rPr>
              <a:t> -</a:t>
            </a:r>
            <a:r>
              <a:rPr lang="es-CO" sz="1400" b="1" dirty="0">
                <a:solidFill>
                  <a:srgbClr val="EEECE1"/>
                </a:solidFill>
              </a:rPr>
              <a:t> HABANA - 2012 – 2016</a:t>
            </a:r>
          </a:p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ELN -2015-2016 – </a:t>
            </a:r>
            <a:r>
              <a:rPr lang="es-CO" sz="1400" b="1" dirty="0" err="1">
                <a:solidFill>
                  <a:srgbClr val="EEECE1"/>
                </a:solidFill>
              </a:rPr>
              <a:t>Not</a:t>
            </a:r>
            <a:r>
              <a:rPr lang="es-CO" sz="1400" b="1" dirty="0">
                <a:solidFill>
                  <a:srgbClr val="EEECE1"/>
                </a:solidFill>
              </a:rPr>
              <a:t> </a:t>
            </a:r>
            <a:r>
              <a:rPr lang="es-CO" sz="1400" b="1" dirty="0" err="1">
                <a:solidFill>
                  <a:srgbClr val="EEECE1"/>
                </a:solidFill>
              </a:rPr>
              <a:t>advances</a:t>
            </a:r>
            <a:endParaRPr lang="es-CO" sz="1400" b="1" dirty="0">
              <a:solidFill>
                <a:srgbClr val="EEECE1"/>
              </a:solidFill>
            </a:endParaRPr>
          </a:p>
        </p:txBody>
      </p:sp>
      <p:sp>
        <p:nvSpPr>
          <p:cNvPr id="38" name="37 Proceso"/>
          <p:cNvSpPr/>
          <p:nvPr/>
        </p:nvSpPr>
        <p:spPr>
          <a:xfrm>
            <a:off x="7519416" y="5632731"/>
            <a:ext cx="3577093" cy="813818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dirty="0"/>
              <a:t>SANTOS</a:t>
            </a:r>
            <a:r>
              <a:rPr lang="es-CO" sz="1400" b="1" dirty="0">
                <a:solidFill>
                  <a:srgbClr val="EEECE1"/>
                </a:solidFill>
              </a:rPr>
              <a:t> </a:t>
            </a:r>
            <a:r>
              <a:rPr lang="es-CO" sz="1400" dirty="0"/>
              <a:t>GOVERNMENT </a:t>
            </a:r>
            <a:r>
              <a:rPr lang="es-CO" sz="1400" b="1" dirty="0">
                <a:solidFill>
                  <a:srgbClr val="EEECE1"/>
                </a:solidFill>
              </a:rPr>
              <a:t>- PEACE </a:t>
            </a:r>
          </a:p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2010 – 2016 – 2018 </a:t>
            </a:r>
            <a:r>
              <a:rPr lang="es-CO" sz="1400" b="1" dirty="0" err="1">
                <a:solidFill>
                  <a:srgbClr val="EEECE1"/>
                </a:solidFill>
              </a:rPr>
              <a:t>Implement</a:t>
            </a:r>
            <a:r>
              <a:rPr lang="es-CO" sz="1400" b="1" dirty="0">
                <a:solidFill>
                  <a:srgbClr val="EEECE1"/>
                </a:solidFill>
              </a:rPr>
              <a:t> </a:t>
            </a:r>
            <a:r>
              <a:rPr lang="es-CO" sz="1400" b="1" dirty="0" err="1">
                <a:solidFill>
                  <a:srgbClr val="EEECE1"/>
                </a:solidFill>
              </a:rPr>
              <a:t>process</a:t>
            </a:r>
            <a:r>
              <a:rPr lang="es-CO" sz="1400" b="1" dirty="0">
                <a:solidFill>
                  <a:srgbClr val="EEECE1"/>
                </a:solidFill>
              </a:rPr>
              <a:t> – </a:t>
            </a:r>
          </a:p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DUQUE  GOVERMENT - 2018-</a:t>
            </a:r>
          </a:p>
        </p:txBody>
      </p:sp>
      <p:sp>
        <p:nvSpPr>
          <p:cNvPr id="28" name="5 Proceso"/>
          <p:cNvSpPr/>
          <p:nvPr/>
        </p:nvSpPr>
        <p:spPr>
          <a:xfrm>
            <a:off x="6631762" y="1607350"/>
            <a:ext cx="3861639" cy="764360"/>
          </a:xfrm>
          <a:prstGeom prst="flowChartProcess">
            <a:avLst/>
          </a:prstGeom>
          <a:solidFill>
            <a:schemeClr val="tx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sz="14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_tradnl" sz="1400" dirty="0" err="1">
                <a:solidFill>
                  <a:schemeClr val="bg1"/>
                </a:solidFill>
              </a:rPr>
              <a:t>Bipartisanship</a:t>
            </a:r>
            <a:r>
              <a:rPr lang="es-ES_tradnl" sz="1400" dirty="0">
                <a:solidFill>
                  <a:schemeClr val="bg1"/>
                </a:solidFill>
              </a:rPr>
              <a:t> / </a:t>
            </a:r>
            <a:r>
              <a:rPr lang="es-ES_tradnl" sz="1400" dirty="0" err="1">
                <a:solidFill>
                  <a:schemeClr val="bg1"/>
                </a:solidFill>
              </a:rPr>
              <a:t>First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peasant</a:t>
            </a:r>
            <a:r>
              <a:rPr lang="es-ES_tradnl" sz="1400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movement</a:t>
            </a:r>
            <a:endParaRPr lang="es-ES_tradnl" sz="14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CO" sz="1400" b="1" dirty="0">
                <a:solidFill>
                  <a:schemeClr val="bg1"/>
                </a:solidFill>
              </a:rPr>
              <a:t> </a:t>
            </a:r>
            <a:r>
              <a:rPr lang="es-ES_tradnl" sz="1400" dirty="0" err="1">
                <a:solidFill>
                  <a:schemeClr val="bg1"/>
                </a:solidFill>
              </a:rPr>
              <a:t>Dictatorship</a:t>
            </a:r>
            <a:r>
              <a:rPr lang="es-ES_tradnl" sz="1400" dirty="0">
                <a:solidFill>
                  <a:schemeClr val="bg1"/>
                </a:solidFill>
              </a:rPr>
              <a:t> – General Rojas Pinilla – 1953-1957</a:t>
            </a:r>
          </a:p>
          <a:p>
            <a:pPr algn="ctr">
              <a:defRPr/>
            </a:pPr>
            <a:r>
              <a:rPr lang="es-CO" sz="1200" b="1" dirty="0">
                <a:solidFill>
                  <a:srgbClr val="EEECE1"/>
                </a:solidFill>
              </a:rPr>
              <a:t> </a:t>
            </a:r>
          </a:p>
        </p:txBody>
      </p:sp>
      <p:cxnSp>
        <p:nvCxnSpPr>
          <p:cNvPr id="19" name="Conector recto de flecha 18"/>
          <p:cNvCxnSpPr/>
          <p:nvPr/>
        </p:nvCxnSpPr>
        <p:spPr>
          <a:xfrm>
            <a:off x="8148638" y="2303464"/>
            <a:ext cx="0" cy="1349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V="1">
            <a:off x="4568421" y="683741"/>
            <a:ext cx="509588" cy="4938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>
            <a:off x="7542214" y="616149"/>
            <a:ext cx="606424" cy="66336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/>
          <p:nvPr/>
        </p:nvCxnSpPr>
        <p:spPr>
          <a:xfrm>
            <a:off x="9061778" y="3815803"/>
            <a:ext cx="0" cy="2190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/>
          <p:nvPr/>
        </p:nvCxnSpPr>
        <p:spPr>
          <a:xfrm>
            <a:off x="7632704" y="4788441"/>
            <a:ext cx="638175" cy="2349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>
            <a:cxnSpLocks/>
            <a:endCxn id="38" idx="1"/>
          </p:cNvCxnSpPr>
          <p:nvPr/>
        </p:nvCxnSpPr>
        <p:spPr>
          <a:xfrm>
            <a:off x="7251700" y="5572125"/>
            <a:ext cx="267716" cy="4675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de flecha 56"/>
          <p:cNvCxnSpPr/>
          <p:nvPr/>
        </p:nvCxnSpPr>
        <p:spPr>
          <a:xfrm>
            <a:off x="6149975" y="4735514"/>
            <a:ext cx="0" cy="2889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59"/>
          <p:cNvCxnSpPr/>
          <p:nvPr/>
        </p:nvCxnSpPr>
        <p:spPr>
          <a:xfrm>
            <a:off x="4568825" y="2303463"/>
            <a:ext cx="0" cy="21431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de flecha 62"/>
          <p:cNvCxnSpPr/>
          <p:nvPr/>
        </p:nvCxnSpPr>
        <p:spPr>
          <a:xfrm>
            <a:off x="3881438" y="2946400"/>
            <a:ext cx="0" cy="1603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de flecha 64"/>
          <p:cNvCxnSpPr/>
          <p:nvPr/>
        </p:nvCxnSpPr>
        <p:spPr>
          <a:xfrm>
            <a:off x="6256338" y="2719388"/>
            <a:ext cx="32226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de flecha 66"/>
          <p:cNvCxnSpPr/>
          <p:nvPr/>
        </p:nvCxnSpPr>
        <p:spPr>
          <a:xfrm>
            <a:off x="6149975" y="3911600"/>
            <a:ext cx="0" cy="2682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de flecha 68"/>
          <p:cNvCxnSpPr/>
          <p:nvPr/>
        </p:nvCxnSpPr>
        <p:spPr>
          <a:xfrm>
            <a:off x="5078413" y="3536950"/>
            <a:ext cx="21431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de flecha 70"/>
          <p:cNvCxnSpPr/>
          <p:nvPr/>
        </p:nvCxnSpPr>
        <p:spPr>
          <a:xfrm>
            <a:off x="8047865" y="3536157"/>
            <a:ext cx="29051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1 Proceso"/>
          <p:cNvSpPr/>
          <p:nvPr/>
        </p:nvSpPr>
        <p:spPr>
          <a:xfrm>
            <a:off x="2934869" y="947829"/>
            <a:ext cx="1607355" cy="535785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 b="1" dirty="0">
                <a:solidFill>
                  <a:srgbClr val="EEECE1"/>
                </a:solidFill>
              </a:rPr>
              <a:t>CONSTITUTION 1886</a:t>
            </a:r>
          </a:p>
        </p:txBody>
      </p:sp>
    </p:spTree>
    <p:extLst>
      <p:ext uri="{BB962C8B-B14F-4D97-AF65-F5344CB8AC3E}">
        <p14:creationId xmlns:p14="http://schemas.microsoft.com/office/powerpoint/2010/main" val="70806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81158" y="313531"/>
            <a:ext cx="8501062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b="1" dirty="0"/>
              <a:t>SYNTHESIS OF THE COLOMBIAN CONFLICT  - 1948 to 2016</a:t>
            </a:r>
            <a:r>
              <a:rPr lang="es-CO" sz="2800" dirty="0"/>
              <a:t/>
            </a:r>
            <a:br>
              <a:rPr lang="es-CO" sz="2800" dirty="0"/>
            </a:br>
            <a:endParaRPr lang="es-CO" sz="2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881158" y="1357298"/>
          <a:ext cx="8429684" cy="5089636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42148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148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91522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Events</a:t>
                      </a:r>
                      <a:endParaRPr lang="es-ES_trad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1522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1948-1953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First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Political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Violence</a:t>
                      </a:r>
                      <a:endParaRPr lang="es-ES_trad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66188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1953-1957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Dictatorship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– General Rojas Pinilla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0974"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Decade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of 50’s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Bipartisanship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First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peasant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movement</a:t>
                      </a:r>
                      <a:endParaRPr lang="es-ES_trad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59430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1957 – 1974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National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Front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Regime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four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years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ruling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(liberal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s-ES_tradnl" sz="2400" baseline="0" dirty="0" err="1">
                          <a:solidFill>
                            <a:schemeClr val="tx1"/>
                          </a:solidFill>
                        </a:rPr>
                        <a:t>conservative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baseline="0" dirty="0" err="1">
                          <a:solidFill>
                            <a:schemeClr val="tx1"/>
                          </a:solidFill>
                        </a:rPr>
                        <a:t>parties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s-ES_trad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148" name="4 CuadroTexto"/>
          <p:cNvSpPr txBox="1">
            <a:spLocks noChangeArrowheads="1"/>
          </p:cNvSpPr>
          <p:nvPr/>
        </p:nvSpPr>
        <p:spPr bwMode="auto">
          <a:xfrm>
            <a:off x="10025064" y="-71438"/>
            <a:ext cx="9286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CO" sz="4400" dirty="0"/>
              <a:t>1</a:t>
            </a:r>
            <a:endParaRPr lang="es-ES_tradnl" altLang="es-CO" sz="1800" dirty="0"/>
          </a:p>
        </p:txBody>
      </p:sp>
    </p:spTree>
    <p:extLst>
      <p:ext uri="{BB962C8B-B14F-4D97-AF65-F5344CB8AC3E}">
        <p14:creationId xmlns:p14="http://schemas.microsoft.com/office/powerpoint/2010/main" val="157324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1881188" y="-71438"/>
            <a:ext cx="8501062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/>
              <a:t/>
            </a:r>
            <a:br>
              <a:rPr lang="en-US" b="1" dirty="0"/>
            </a:br>
            <a:r>
              <a:rPr lang="en-US" sz="3200" b="1" dirty="0"/>
              <a:t>SYNTHESIS OF THE COLOMBIAN CONFLICT  - 1960 to 2012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s-CO" sz="2800" dirty="0"/>
              <a:t/>
            </a:r>
            <a:br>
              <a:rPr lang="es-CO" sz="2800" dirty="0"/>
            </a:br>
            <a:endParaRPr lang="es-CO" sz="2800" dirty="0"/>
          </a:p>
        </p:txBody>
      </p:sp>
      <p:sp>
        <p:nvSpPr>
          <p:cNvPr id="7171" name="10 CuadroTexto"/>
          <p:cNvSpPr txBox="1">
            <a:spLocks noChangeArrowheads="1"/>
          </p:cNvSpPr>
          <p:nvPr/>
        </p:nvSpPr>
        <p:spPr bwMode="auto">
          <a:xfrm>
            <a:off x="10025064" y="0"/>
            <a:ext cx="9286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CO" sz="4400">
                <a:solidFill>
                  <a:srgbClr val="FFFF00"/>
                </a:solidFill>
              </a:rPr>
              <a:t>2</a:t>
            </a:r>
            <a:endParaRPr lang="es-ES_tradnl" altLang="es-CO" sz="1800">
              <a:solidFill>
                <a:srgbClr val="FFFF00"/>
              </a:solidFill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024034" y="1643050"/>
          <a:ext cx="8215370" cy="4668807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25003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15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3820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rgbClr val="002060"/>
                          </a:solidFill>
                        </a:rP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rgbClr val="002060"/>
                          </a:solidFill>
                        </a:rPr>
                        <a:t>Events</a:t>
                      </a:r>
                      <a:endParaRPr lang="es-ES_tradnl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4877"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Decade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of 60’s</a:t>
                      </a:r>
                      <a:endParaRPr lang="es-ES_trad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Origin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Guerillas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– FARC, ELN, M19, EPL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4877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1985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Holocaust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Palace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Justice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– Bogotá, Colombia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75933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1998-2002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Peace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negotiations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with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FARC – “La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Uribe” 1982 </a:t>
                      </a:r>
                      <a:r>
                        <a:rPr lang="es-ES_tradnl" sz="2400" baseline="0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1986 and “</a:t>
                      </a:r>
                      <a:r>
                        <a:rPr lang="es-ES_tradnl" sz="2400" baseline="0" dirty="0" err="1">
                          <a:solidFill>
                            <a:schemeClr val="tx1"/>
                          </a:solidFill>
                        </a:rPr>
                        <a:t>Caguán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” 1998-2002</a:t>
                      </a:r>
                      <a:endParaRPr lang="es-ES_trad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44877"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Decade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of 90’s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M19 and EPL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peace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negotiation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baseline="0" dirty="0" err="1">
                          <a:solidFill>
                            <a:schemeClr val="tx1"/>
                          </a:solidFill>
                        </a:rPr>
                        <a:t>processes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s-ES_trad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44877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Active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Guerilla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Groups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territory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: FARC- </a:t>
                      </a:r>
                      <a:r>
                        <a:rPr lang="es-ES_tradnl" sz="2400" dirty="0" err="1">
                          <a:solidFill>
                            <a:schemeClr val="tx1"/>
                          </a:solidFill>
                        </a:rPr>
                        <a:t>Peace</a:t>
                      </a:r>
                      <a:r>
                        <a:rPr lang="es-ES_tradnl" sz="2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400" baseline="0" dirty="0" err="1">
                          <a:solidFill>
                            <a:schemeClr val="tx1"/>
                          </a:solidFill>
                        </a:rPr>
                        <a:t>Negociation</a:t>
                      </a:r>
                      <a:r>
                        <a:rPr lang="es-ES_tradnl" sz="2400" dirty="0">
                          <a:solidFill>
                            <a:schemeClr val="tx1"/>
                          </a:solidFill>
                        </a:rPr>
                        <a:t> - ELN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3" name="1 Título"/>
          <p:cNvSpPr txBox="1">
            <a:spLocks/>
          </p:cNvSpPr>
          <p:nvPr/>
        </p:nvSpPr>
        <p:spPr bwMode="auto">
          <a:xfrm>
            <a:off x="1881188" y="928688"/>
            <a:ext cx="85010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sz="28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Guerilla Violence Vs. State 1960-2016</a:t>
            </a:r>
            <a:r>
              <a:rPr lang="es-CO" sz="2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s-CO" sz="2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endParaRPr lang="es-CO" sz="2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5432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1881188" y="-71438"/>
            <a:ext cx="8501062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/>
              <a:t/>
            </a:r>
            <a:br>
              <a:rPr lang="en-US" b="1" dirty="0"/>
            </a:br>
            <a:r>
              <a:rPr lang="en-US" sz="3200" b="1" dirty="0"/>
              <a:t>SYNTHESIS OF THE COLOMBIAN CONFLICT  - 1960 to 2016</a:t>
            </a:r>
            <a:r>
              <a:rPr lang="en-US" sz="3200" b="1" dirty="0">
                <a:solidFill>
                  <a:srgbClr val="FFFF00"/>
                </a:solidFill>
              </a:rPr>
              <a:t> </a:t>
            </a:r>
            <a:r>
              <a:rPr lang="es-CO" sz="2800" dirty="0"/>
              <a:t/>
            </a:r>
            <a:br>
              <a:rPr lang="es-CO" sz="2800" dirty="0"/>
            </a:br>
            <a:endParaRPr lang="es-CO" sz="2800" dirty="0"/>
          </a:p>
        </p:txBody>
      </p:sp>
      <p:sp>
        <p:nvSpPr>
          <p:cNvPr id="8195" name="10 CuadroTexto"/>
          <p:cNvSpPr txBox="1">
            <a:spLocks noChangeArrowheads="1"/>
          </p:cNvSpPr>
          <p:nvPr/>
        </p:nvSpPr>
        <p:spPr bwMode="auto">
          <a:xfrm>
            <a:off x="10025064" y="0"/>
            <a:ext cx="9286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_tradnl" altLang="es-CO" sz="4400">
                <a:solidFill>
                  <a:srgbClr val="FFFF00"/>
                </a:solidFill>
              </a:rPr>
              <a:t>3</a:t>
            </a:r>
            <a:endParaRPr lang="es-ES_tradnl" altLang="es-CO" sz="1800">
              <a:solidFill>
                <a:srgbClr val="FFFF00"/>
              </a:solidFill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024034" y="1500174"/>
          <a:ext cx="8143932" cy="4970147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24785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653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8014">
                <a:tc>
                  <a:txBody>
                    <a:bodyPr/>
                    <a:lstStyle/>
                    <a:p>
                      <a:r>
                        <a:rPr lang="es-ES_tradnl" sz="2400" dirty="0">
                          <a:solidFill>
                            <a:srgbClr val="002060"/>
                          </a:solidFill>
                        </a:rPr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>
                          <a:solidFill>
                            <a:srgbClr val="002060"/>
                          </a:solidFill>
                        </a:rPr>
                        <a:t>Events</a:t>
                      </a:r>
                      <a:endParaRPr lang="es-ES_tradnl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6425">
                <a:tc>
                  <a:txBody>
                    <a:bodyPr/>
                    <a:lstStyle/>
                    <a:p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Decade</a:t>
                      </a:r>
                      <a:r>
                        <a:rPr lang="es-ES_tradnl" sz="2000" baseline="0" dirty="0">
                          <a:solidFill>
                            <a:schemeClr val="tx1"/>
                          </a:solidFill>
                        </a:rPr>
                        <a:t> of 70’s and 80’s</a:t>
                      </a:r>
                      <a:endParaRPr lang="es-ES_tradnl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Traffiking</a:t>
                      </a:r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drugs</a:t>
                      </a:r>
                      <a:endParaRPr lang="es-ES_tradnl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83248">
                <a:tc>
                  <a:txBody>
                    <a:bodyPr/>
                    <a:lstStyle/>
                    <a:p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Decade</a:t>
                      </a:r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 of 80’s and 90’s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Paramilitarism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- 80´s and 90s – terrorism – Armed Conflict  -  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Organised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crime and organized criminal gangs - 2007 - 2012</a:t>
                      </a:r>
                      <a:endParaRPr lang="es-ES_tradnl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8985">
                <a:tc>
                  <a:txBody>
                    <a:bodyPr/>
                    <a:lstStyle/>
                    <a:p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2007-2012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Criminal </a:t>
                      </a:r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gangs</a:t>
                      </a:r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disguised</a:t>
                      </a:r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paramilitaries</a:t>
                      </a:r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04837">
                <a:tc>
                  <a:txBody>
                    <a:bodyPr/>
                    <a:lstStyle/>
                    <a:p>
                      <a:r>
                        <a:rPr lang="es-ES_tradnl" sz="2000" dirty="0" err="1">
                          <a:solidFill>
                            <a:schemeClr val="tx1"/>
                          </a:solidFill>
                        </a:rPr>
                        <a:t>Decade</a:t>
                      </a:r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 of 70’s, 80’s and 90’s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Terrorism – Drug Cartels </a:t>
                      </a:r>
                      <a:endParaRPr lang="es-ES_tradnl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04837">
                <a:tc>
                  <a:txBody>
                    <a:bodyPr/>
                    <a:lstStyle/>
                    <a:p>
                      <a:r>
                        <a:rPr lang="es-ES_tradnl" sz="2000" dirty="0">
                          <a:solidFill>
                            <a:schemeClr val="tx1"/>
                          </a:solidFill>
                        </a:rPr>
                        <a:t>90’s</a:t>
                      </a:r>
                      <a:r>
                        <a:rPr lang="es-ES_tradnl" sz="2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_tradnl" sz="2000" baseline="0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s-ES_tradnl" sz="2000" baseline="0" dirty="0">
                          <a:solidFill>
                            <a:schemeClr val="tx1"/>
                          </a:solidFill>
                        </a:rPr>
                        <a:t> 2005</a:t>
                      </a:r>
                      <a:endParaRPr lang="es-ES_tradnl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Armed Conflict - terrorism mainly guerrilla groups Vs paramilitary Groups </a:t>
                      </a:r>
                      <a:endParaRPr lang="es-ES_tradnl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3" name="1 Título"/>
          <p:cNvSpPr txBox="1">
            <a:spLocks/>
          </p:cNvSpPr>
          <p:nvPr/>
        </p:nvSpPr>
        <p:spPr bwMode="auto">
          <a:xfrm>
            <a:off x="1845469" y="619127"/>
            <a:ext cx="85010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s-CO" sz="24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Other</a:t>
            </a:r>
            <a:r>
              <a:rPr lang="es-CO" sz="2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s-CO" sz="24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events</a:t>
            </a:r>
            <a:endParaRPr lang="es-CO" sz="2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4301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b="1" dirty="0">
                <a:cs typeface="Arial" pitchFamily="34" charset="0"/>
              </a:rPr>
              <a:t/>
            </a:r>
            <a:br>
              <a:rPr lang="en-US" sz="2800" b="1" dirty="0">
                <a:cs typeface="Arial" pitchFamily="34" charset="0"/>
              </a:rPr>
            </a:br>
            <a:r>
              <a:rPr lang="en-US" sz="2800" b="1" dirty="0">
                <a:solidFill>
                  <a:schemeClr val="bg1"/>
                </a:solidFill>
                <a:cs typeface="Arial" pitchFamily="34" charset="0"/>
              </a:rPr>
              <a:t>1948 – 2016 - Synthesis of the Colombian conflict </a:t>
            </a:r>
            <a:r>
              <a:rPr lang="es-CO" sz="2800" dirty="0">
                <a:solidFill>
                  <a:schemeClr val="bg1"/>
                </a:solidFill>
                <a:cs typeface="Arial" pitchFamily="34" charset="0"/>
              </a:rPr>
              <a:t/>
            </a:r>
            <a:br>
              <a:rPr lang="es-CO" sz="2800" dirty="0">
                <a:solidFill>
                  <a:schemeClr val="bg1"/>
                </a:solidFill>
                <a:cs typeface="Arial" pitchFamily="34" charset="0"/>
              </a:rPr>
            </a:br>
            <a:endParaRPr lang="es-CO" sz="2800" dirty="0">
              <a:solidFill>
                <a:schemeClr val="bg1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838200" y="2214563"/>
            <a:ext cx="10515600" cy="3416300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VII - 2002-2010 - Security Democratic Policy – </a:t>
            </a:r>
            <a:endParaRPr lang="es-CO" sz="2400" dirty="0">
              <a:solidFill>
                <a:schemeClr val="bg1"/>
              </a:solidFill>
              <a:latin typeface="Arial" pitchFamily="34" charset="0"/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</a:endParaRPr>
          </a:p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Positive side – </a:t>
            </a:r>
            <a:r>
              <a:rPr lang="es-CO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National defense policy and military strategy properly</a:t>
            </a:r>
            <a:r>
              <a:rPr lang="en-US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. Territorial pacification results.  </a:t>
            </a:r>
            <a:endParaRPr lang="es-CO" sz="2400" dirty="0">
              <a:solidFill>
                <a:schemeClr val="bg1"/>
              </a:solidFill>
              <a:latin typeface="Arial" pitchFamily="34" charset="0"/>
            </a:endParaRPr>
          </a:p>
          <a:p>
            <a:pPr>
              <a:defRPr/>
            </a:pPr>
            <a:endParaRPr lang="es-CO" sz="24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</a:endParaRPr>
          </a:p>
          <a:p>
            <a:pPr>
              <a:defRPr/>
            </a:pPr>
            <a:endParaRPr lang="es-CO" sz="2400" b="1" dirty="0">
              <a:solidFill>
                <a:schemeClr val="bg1"/>
              </a:solidFill>
              <a:latin typeface="Arial" pitchFamily="34" charset="0"/>
              <a:ea typeface="Times New Roman" pitchFamily="18" charset="0"/>
            </a:endParaRPr>
          </a:p>
          <a:p>
            <a:pPr>
              <a:defRPr/>
            </a:pPr>
            <a:r>
              <a:rPr lang="es-CO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Negative side - </a:t>
            </a:r>
            <a:r>
              <a:rPr lang="en-US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Measures to the detriment of judicial guarantees - cases of official responsibility before the international community. Case of false positive. </a:t>
            </a:r>
            <a:endParaRPr lang="en-US" sz="24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03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b="1" dirty="0">
                <a:cs typeface="Arial" pitchFamily="34" charset="0"/>
              </a:rPr>
              <a:t/>
            </a:r>
            <a:br>
              <a:rPr lang="en-US" sz="2800" b="1" dirty="0">
                <a:cs typeface="Arial" pitchFamily="34" charset="0"/>
              </a:rPr>
            </a:br>
            <a:r>
              <a:rPr lang="en-US" sz="2800" b="1" dirty="0">
                <a:solidFill>
                  <a:schemeClr val="bg1"/>
                </a:solidFill>
                <a:cs typeface="Arial" pitchFamily="34" charset="0"/>
              </a:rPr>
              <a:t>1948 – 2016 - Synthesis of the Colombian conflict </a:t>
            </a:r>
            <a:r>
              <a:rPr lang="es-CO" sz="2800" dirty="0">
                <a:cs typeface="Arial" pitchFamily="34" charset="0"/>
              </a:rPr>
              <a:t/>
            </a:r>
            <a:br>
              <a:rPr lang="es-CO" sz="2800" dirty="0">
                <a:cs typeface="Arial" pitchFamily="34" charset="0"/>
              </a:rPr>
            </a:br>
            <a:endParaRPr lang="es-CO" sz="2800" dirty="0"/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838200" y="1660833"/>
            <a:ext cx="10515600" cy="4893647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VIII. </a:t>
            </a:r>
            <a:r>
              <a:rPr lang="en-US" sz="2400" b="1" dirty="0">
                <a:solidFill>
                  <a:schemeClr val="bg1"/>
                </a:solidFill>
              </a:rPr>
              <a:t>2010 – 2016-  2019</a:t>
            </a:r>
          </a:p>
          <a:p>
            <a:pPr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</a:rPr>
              <a:t>New challenges - armed conflict and terrorism - guerrillas mainly</a:t>
            </a:r>
          </a:p>
          <a:p>
            <a:pPr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400" b="1" dirty="0" err="1">
                <a:solidFill>
                  <a:schemeClr val="bg1"/>
                </a:solidFill>
              </a:rPr>
              <a:t>Peace</a:t>
            </a:r>
            <a:r>
              <a:rPr lang="es-ES_tradnl" sz="2400" b="1" dirty="0">
                <a:solidFill>
                  <a:schemeClr val="bg1"/>
                </a:solidFill>
              </a:rPr>
              <a:t> </a:t>
            </a:r>
            <a:r>
              <a:rPr lang="es-ES_tradnl" sz="2400" b="1" dirty="0" err="1">
                <a:solidFill>
                  <a:schemeClr val="bg1"/>
                </a:solidFill>
              </a:rPr>
              <a:t>Negociation</a:t>
            </a:r>
            <a:r>
              <a:rPr lang="es-ES_tradnl" sz="2400" dirty="0">
                <a:solidFill>
                  <a:schemeClr val="bg1"/>
                </a:solidFill>
              </a:rPr>
              <a:t> –FARC Guerrillas </a:t>
            </a:r>
            <a:r>
              <a:rPr lang="es-ES_tradnl" sz="2400" dirty="0" err="1">
                <a:solidFill>
                  <a:schemeClr val="bg1"/>
                </a:solidFill>
              </a:rPr>
              <a:t>Group</a:t>
            </a:r>
            <a:r>
              <a:rPr lang="es-ES_tradnl" sz="2400" dirty="0">
                <a:solidFill>
                  <a:schemeClr val="bg1"/>
                </a:solidFill>
              </a:rPr>
              <a:t>-</a:t>
            </a:r>
            <a:r>
              <a:rPr lang="es-CO" sz="2400" b="1" dirty="0">
                <a:solidFill>
                  <a:srgbClr val="EEECE1"/>
                </a:solidFill>
              </a:rPr>
              <a:t> HABANA - 2012 – 2016: </a:t>
            </a:r>
          </a:p>
          <a:p>
            <a:pPr marL="342900" indent="-342900">
              <a:buFontTx/>
              <a:buChar char="-"/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  <a:defRPr/>
            </a:pPr>
            <a:r>
              <a:rPr lang="en-US" sz="2400" b="1" dirty="0">
                <a:solidFill>
                  <a:schemeClr val="bg1"/>
                </a:solidFill>
              </a:rPr>
              <a:t>First Agreements - the end to hostilities June 23, 2016 </a:t>
            </a:r>
          </a:p>
          <a:p>
            <a:pPr marL="342900" indent="-342900">
              <a:buFontTx/>
              <a:buChar char="-"/>
              <a:defRPr/>
            </a:pPr>
            <a:r>
              <a:rPr lang="en-US" sz="2400" b="1" dirty="0">
                <a:solidFill>
                  <a:schemeClr val="bg1"/>
                </a:solidFill>
              </a:rPr>
              <a:t>Implementation of the final agreement</a:t>
            </a:r>
          </a:p>
          <a:p>
            <a:pPr>
              <a:defRPr/>
            </a:pPr>
            <a:endParaRPr lang="en-US" sz="24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</a:rPr>
              <a:t>- Measures against bands criminals organized under international judicial cooperation</a:t>
            </a:r>
            <a:endParaRPr lang="es-CO" sz="2400" dirty="0">
              <a:solidFill>
                <a:schemeClr val="bg1"/>
              </a:solidFill>
            </a:endParaRPr>
          </a:p>
          <a:p>
            <a:pPr>
              <a:defRPr/>
            </a:pPr>
            <a:endParaRPr lang="en-US" sz="2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068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9">
            <a:extLst>
              <a:ext uri="{FF2B5EF4-FFF2-40B4-BE49-F238E27FC236}">
                <a16:creationId xmlns:a16="http://schemas.microsoft.com/office/drawing/2014/main" xmlns="" id="{4D8A32F2-725E-4178-9DC1-25B0540ED99F}"/>
              </a:ext>
            </a:extLst>
          </p:cNvPr>
          <p:cNvGrpSpPr>
            <a:grpSpLocks/>
          </p:cNvGrpSpPr>
          <p:nvPr/>
        </p:nvGrpSpPr>
        <p:grpSpPr bwMode="auto">
          <a:xfrm>
            <a:off x="717883" y="1896786"/>
            <a:ext cx="6105298" cy="4612541"/>
            <a:chOff x="2317" y="1005"/>
            <a:chExt cx="3443" cy="3002"/>
          </a:xfrm>
        </p:grpSpPr>
        <p:pic>
          <p:nvPicPr>
            <p:cNvPr id="4" name="Picture 20" descr="Imagen005">
              <a:extLst>
                <a:ext uri="{FF2B5EF4-FFF2-40B4-BE49-F238E27FC236}">
                  <a16:creationId xmlns:a16="http://schemas.microsoft.com/office/drawing/2014/main" xmlns="" id="{8A8D50AB-04EA-4F64-8873-33E43BC37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1761"/>
              <a:ext cx="1104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1" descr="EL NOGAL">
              <a:extLst>
                <a:ext uri="{FF2B5EF4-FFF2-40B4-BE49-F238E27FC236}">
                  <a16:creationId xmlns:a16="http://schemas.microsoft.com/office/drawing/2014/main" xmlns="" id="{6545ABD3-6E4A-446D-9AD5-8B7E00E003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5" y="1046"/>
              <a:ext cx="1202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2" descr="Contrabando">
              <a:extLst>
                <a:ext uri="{FF2B5EF4-FFF2-40B4-BE49-F238E27FC236}">
                  <a16:creationId xmlns:a16="http://schemas.microsoft.com/office/drawing/2014/main" xmlns="" id="{34B6E9C3-CEDF-4ADA-B6E0-0867013354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0" y="1776"/>
              <a:ext cx="1145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3" descr="delitos contra la propiedad">
              <a:extLst>
                <a:ext uri="{FF2B5EF4-FFF2-40B4-BE49-F238E27FC236}">
                  <a16:creationId xmlns:a16="http://schemas.microsoft.com/office/drawing/2014/main" xmlns="" id="{5508C697-19CB-4654-A487-B1EB193B0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3245"/>
              <a:ext cx="1152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4" descr="FARC">
              <a:extLst>
                <a:ext uri="{FF2B5EF4-FFF2-40B4-BE49-F238E27FC236}">
                  <a16:creationId xmlns:a16="http://schemas.microsoft.com/office/drawing/2014/main" xmlns="" id="{074E43DC-1E2C-41A2-AB4D-5C2C1B4FF7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5" y="1005"/>
              <a:ext cx="1088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5" descr="hurto de combustible">
              <a:extLst>
                <a:ext uri="{FF2B5EF4-FFF2-40B4-BE49-F238E27FC236}">
                  <a16:creationId xmlns:a16="http://schemas.microsoft.com/office/drawing/2014/main" xmlns="" id="{A971B06C-0DA9-46EC-A0AC-99F767473A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1751"/>
              <a:ext cx="1152" cy="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6" descr="DROGA">
              <a:extLst>
                <a:ext uri="{FF2B5EF4-FFF2-40B4-BE49-F238E27FC236}">
                  <a16:creationId xmlns:a16="http://schemas.microsoft.com/office/drawing/2014/main" xmlns="" id="{6273A7AA-5FDA-4592-9282-535F7EB36D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2" y="1077"/>
              <a:ext cx="1031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7" descr="FOTO1">
              <a:extLst>
                <a:ext uri="{FF2B5EF4-FFF2-40B4-BE49-F238E27FC236}">
                  <a16:creationId xmlns:a16="http://schemas.microsoft.com/office/drawing/2014/main" xmlns="" id="{A34BE645-5790-43D2-86E6-76EFEEE861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2" y="2455"/>
              <a:ext cx="1031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8">
              <a:extLst>
                <a:ext uri="{FF2B5EF4-FFF2-40B4-BE49-F238E27FC236}">
                  <a16:creationId xmlns:a16="http://schemas.microsoft.com/office/drawing/2014/main" xmlns="" id="{1F74BED6-1666-48FC-BBE5-9DB477E65E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" y="2462"/>
              <a:ext cx="1145" cy="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9">
              <a:extLst>
                <a:ext uri="{FF2B5EF4-FFF2-40B4-BE49-F238E27FC236}">
                  <a16:creationId xmlns:a16="http://schemas.microsoft.com/office/drawing/2014/main" xmlns="" id="{9A5404C4-9AD3-4E75-87C3-308DD38AF4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5" y="2506"/>
              <a:ext cx="1145" cy="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nThick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0" descr="TRAFICO ARMAS">
              <a:extLst>
                <a:ext uri="{FF2B5EF4-FFF2-40B4-BE49-F238E27FC236}">
                  <a16:creationId xmlns:a16="http://schemas.microsoft.com/office/drawing/2014/main" xmlns="" id="{24461D52-238E-45F5-8A5E-65F336C764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" y="3268"/>
              <a:ext cx="1008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1" descr="maletas de dinero">
              <a:extLst>
                <a:ext uri="{FF2B5EF4-FFF2-40B4-BE49-F238E27FC236}">
                  <a16:creationId xmlns:a16="http://schemas.microsoft.com/office/drawing/2014/main" xmlns="" id="{2FEB3793-1A12-4609-9C27-7997B424D2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3" y="3329"/>
              <a:ext cx="110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Título 16">
            <a:extLst>
              <a:ext uri="{FF2B5EF4-FFF2-40B4-BE49-F238E27FC236}">
                <a16:creationId xmlns:a16="http://schemas.microsoft.com/office/drawing/2014/main" xmlns="" id="{9F4059CA-2EF0-4506-A08D-532C8CDE0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sz="3600" b="1" dirty="0" err="1"/>
              <a:t>Serious</a:t>
            </a:r>
            <a:r>
              <a:rPr lang="es-CO" sz="3600" b="1" dirty="0"/>
              <a:t> International </a:t>
            </a:r>
            <a:r>
              <a:rPr lang="es-CO" sz="3600" b="1" dirty="0" err="1"/>
              <a:t>Crimes</a:t>
            </a:r>
            <a:r>
              <a:rPr lang="es-CO" sz="3600" b="1" dirty="0"/>
              <a:t>/ International </a:t>
            </a:r>
            <a:r>
              <a:rPr lang="es-CO" sz="3600" b="1" dirty="0" err="1"/>
              <a:t>Crimes</a:t>
            </a:r>
            <a:r>
              <a:rPr lang="es-CO" sz="3600" b="1" dirty="0"/>
              <a:t> – </a:t>
            </a:r>
            <a:r>
              <a:rPr lang="es-CO" sz="3600" b="1" dirty="0" err="1"/>
              <a:t>Internal</a:t>
            </a:r>
            <a:r>
              <a:rPr lang="es-CO" sz="3600" b="1" dirty="0"/>
              <a:t> </a:t>
            </a:r>
            <a:r>
              <a:rPr lang="es-CO" sz="3600" b="1" dirty="0" err="1"/>
              <a:t>Crimes</a:t>
            </a:r>
            <a:r>
              <a:rPr lang="es-CO" sz="3600" b="1" dirty="0"/>
              <a:t> </a:t>
            </a:r>
          </a:p>
        </p:txBody>
      </p:sp>
      <p:pic>
        <p:nvPicPr>
          <p:cNvPr id="23" name="Picture 9" descr="farc2">
            <a:extLst>
              <a:ext uri="{FF2B5EF4-FFF2-40B4-BE49-F238E27FC236}">
                <a16:creationId xmlns:a16="http://schemas.microsoft.com/office/drawing/2014/main" xmlns="" id="{28075A8F-5932-4595-80B1-6836F527617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593" y="1931024"/>
            <a:ext cx="3298171" cy="230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viaje a miami 026">
            <a:extLst>
              <a:ext uri="{FF2B5EF4-FFF2-40B4-BE49-F238E27FC236}">
                <a16:creationId xmlns:a16="http://schemas.microsoft.com/office/drawing/2014/main" xmlns="" id="{CD975957-5019-4F56-B923-014F6804C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928" y="4493547"/>
            <a:ext cx="3298171" cy="201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679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00119BB-9A8D-49DB-81CE-35FC9CCAF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519" y="252194"/>
            <a:ext cx="10466962" cy="1016203"/>
          </a:xfrm>
        </p:spPr>
        <p:txBody>
          <a:bodyPr>
            <a:normAutofit fontScale="90000"/>
          </a:bodyPr>
          <a:lstStyle/>
          <a:p>
            <a:r>
              <a:rPr lang="es-CO" dirty="0" err="1"/>
              <a:t>Serious</a:t>
            </a:r>
            <a:r>
              <a:rPr lang="es-CO" dirty="0"/>
              <a:t> International </a:t>
            </a:r>
            <a:r>
              <a:rPr lang="es-CO" dirty="0" err="1"/>
              <a:t>Crimes</a:t>
            </a:r>
            <a:r>
              <a:rPr lang="es-CO" dirty="0"/>
              <a:t>: </a:t>
            </a:r>
            <a:br>
              <a:rPr lang="es-CO" dirty="0"/>
            </a:br>
            <a:r>
              <a:rPr lang="es-CO" sz="3100" b="1" dirty="0" err="1"/>
              <a:t>Systematic</a:t>
            </a:r>
            <a:r>
              <a:rPr lang="es-CO" sz="3100" b="1" dirty="0"/>
              <a:t> and </a:t>
            </a:r>
            <a:r>
              <a:rPr lang="es-CO" sz="3100" b="1" dirty="0" err="1"/>
              <a:t>Generalized</a:t>
            </a:r>
            <a:r>
              <a:rPr lang="es-CO" sz="3100" b="1" dirty="0"/>
              <a:t> </a:t>
            </a:r>
            <a:r>
              <a:rPr lang="es-CO" sz="3100" b="1" dirty="0" err="1"/>
              <a:t>policies</a:t>
            </a:r>
            <a:r>
              <a:rPr lang="es-CO" sz="3100" b="1" dirty="0"/>
              <a:t> – Big </a:t>
            </a:r>
            <a:r>
              <a:rPr lang="es-CO" sz="3100" b="1" dirty="0" err="1"/>
              <a:t>Scale</a:t>
            </a:r>
            <a:r>
              <a:rPr lang="es-CO" sz="3100" b="1" dirty="0"/>
              <a:t> </a:t>
            </a:r>
            <a:r>
              <a:rPr lang="es-CO" sz="3100" b="1" dirty="0" err="1"/>
              <a:t>Crime</a:t>
            </a:r>
            <a:r>
              <a:rPr lang="es-CO" sz="3100" b="1" dirty="0"/>
              <a:t> </a:t>
            </a:r>
            <a:r>
              <a:rPr lang="es-CO" sz="3100" b="1" dirty="0" err="1"/>
              <a:t>Policy</a:t>
            </a:r>
            <a:r>
              <a:rPr lang="es-CO" sz="3100" b="1" dirty="0"/>
              <a:t>.</a:t>
            </a:r>
          </a:p>
        </p:txBody>
      </p:sp>
      <p:pic>
        <p:nvPicPr>
          <p:cNvPr id="5" name="Picture 24" descr="FARC">
            <a:extLst>
              <a:ext uri="{FF2B5EF4-FFF2-40B4-BE49-F238E27FC236}">
                <a16:creationId xmlns:a16="http://schemas.microsoft.com/office/drawing/2014/main" xmlns="" id="{00BAC891-29A9-4CB7-A8DF-72D308E77EE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3862" y="3239294"/>
            <a:ext cx="14986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farc2">
            <a:extLst>
              <a:ext uri="{FF2B5EF4-FFF2-40B4-BE49-F238E27FC236}">
                <a16:creationId xmlns:a16="http://schemas.microsoft.com/office/drawing/2014/main" xmlns="" id="{FE758F6A-3739-4140-A657-CA7A5F7AD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16" y="3702907"/>
            <a:ext cx="3298171" cy="230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7" descr="FOTO1">
            <a:extLst>
              <a:ext uri="{FF2B5EF4-FFF2-40B4-BE49-F238E27FC236}">
                <a16:creationId xmlns:a16="http://schemas.microsoft.com/office/drawing/2014/main" xmlns="" id="{3A15BF57-66C1-4F16-AB29-5224865A4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033" y="3702908"/>
            <a:ext cx="3067951" cy="239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4B60CBE4-FE5B-4DA8-9C82-32FD482FE669}"/>
              </a:ext>
            </a:extLst>
          </p:cNvPr>
          <p:cNvSpPr/>
          <p:nvPr/>
        </p:nvSpPr>
        <p:spPr>
          <a:xfrm>
            <a:off x="1031133" y="1941953"/>
            <a:ext cx="28502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err="1"/>
              <a:t>Forced</a:t>
            </a:r>
            <a:r>
              <a:rPr lang="es-CO" sz="2800" dirty="0"/>
              <a:t> </a:t>
            </a:r>
            <a:r>
              <a:rPr lang="es-CO" sz="2800" dirty="0" err="1"/>
              <a:t>Recruitment</a:t>
            </a:r>
            <a:endParaRPr lang="es-CO" sz="2800" dirty="0"/>
          </a:p>
          <a:p>
            <a:r>
              <a:rPr lang="es-CO" sz="2800" dirty="0"/>
              <a:t>Sexual </a:t>
            </a:r>
            <a:r>
              <a:rPr lang="es-CO" sz="2800" dirty="0" err="1"/>
              <a:t>Violence</a:t>
            </a:r>
            <a:endParaRPr lang="es-CO" sz="28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97592E98-0310-4373-8FB8-FD6EEA875E61}"/>
              </a:ext>
            </a:extLst>
          </p:cNvPr>
          <p:cNvSpPr/>
          <p:nvPr/>
        </p:nvSpPr>
        <p:spPr>
          <a:xfrm>
            <a:off x="4776280" y="1639266"/>
            <a:ext cx="298639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600" dirty="0" err="1"/>
              <a:t>Crimes</a:t>
            </a:r>
            <a:r>
              <a:rPr lang="es-CO" sz="2600" dirty="0"/>
              <a:t> </a:t>
            </a:r>
            <a:r>
              <a:rPr lang="es-CO" sz="2600" dirty="0" err="1"/>
              <a:t>against</a:t>
            </a:r>
            <a:r>
              <a:rPr lang="es-CO" sz="2600" dirty="0"/>
              <a:t>/ </a:t>
            </a:r>
            <a:r>
              <a:rPr lang="es-CO" sz="2600" dirty="0" err="1"/>
              <a:t>Humanity</a:t>
            </a:r>
            <a:r>
              <a:rPr lang="es-CO" sz="2600" dirty="0"/>
              <a:t> </a:t>
            </a:r>
            <a:r>
              <a:rPr lang="es-CO" sz="2600" dirty="0" err="1"/>
              <a:t>or</a:t>
            </a:r>
            <a:r>
              <a:rPr lang="es-CO" sz="2600" dirty="0"/>
              <a:t> International </a:t>
            </a:r>
            <a:r>
              <a:rPr lang="es-CO" sz="2600" dirty="0" err="1"/>
              <a:t>Humanitarian</a:t>
            </a:r>
            <a:r>
              <a:rPr lang="es-CO" sz="2600" dirty="0"/>
              <a:t> </a:t>
            </a:r>
            <a:r>
              <a:rPr lang="es-CO" sz="2600" dirty="0" err="1"/>
              <a:t>Law</a:t>
            </a:r>
            <a:endParaRPr lang="es-CO" sz="2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B5E297AB-2147-41DE-98B9-C61039CFD3D7}"/>
              </a:ext>
            </a:extLst>
          </p:cNvPr>
          <p:cNvSpPr/>
          <p:nvPr/>
        </p:nvSpPr>
        <p:spPr>
          <a:xfrm>
            <a:off x="8426033" y="1941953"/>
            <a:ext cx="28502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dirty="0" err="1"/>
              <a:t>Forced</a:t>
            </a:r>
            <a:r>
              <a:rPr lang="es-CO" sz="2800" dirty="0"/>
              <a:t> </a:t>
            </a:r>
            <a:r>
              <a:rPr lang="es-CO" sz="2800" dirty="0" err="1"/>
              <a:t>Disappearance</a:t>
            </a:r>
            <a:endParaRPr lang="es-CO" sz="2800" dirty="0"/>
          </a:p>
          <a:p>
            <a:r>
              <a:rPr lang="es-CO" sz="2800" dirty="0" err="1"/>
              <a:t>Kidnapping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496615470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234</TotalTime>
  <Words>695</Words>
  <Application>Microsoft Office PowerPoint</Application>
  <PresentationFormat>Panorámica</PresentationFormat>
  <Paragraphs>141</Paragraphs>
  <Slides>16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Arial</vt:lpstr>
      <vt:lpstr>Calibri</vt:lpstr>
      <vt:lpstr>Century Gothic</vt:lpstr>
      <vt:lpstr>Gill Sans MT</vt:lpstr>
      <vt:lpstr>Tahoma</vt:lpstr>
      <vt:lpstr>Times New Roman</vt:lpstr>
      <vt:lpstr>Verdana</vt:lpstr>
      <vt:lpstr>Wingdings 2</vt:lpstr>
      <vt:lpstr>Galería</vt:lpstr>
      <vt:lpstr>Clip</vt:lpstr>
      <vt:lpstr>The Constitutional History Context in Colombia The armed conflict before and after the 1991 Constitution       Jaime Alberto Sandoval Mesa – Phd.    Professor University of Santo Tomas Bogotá D.C.   July 25  2019    Universidad Santo Tomás -- Faculty of Law </vt:lpstr>
      <vt:lpstr>Presentación de PowerPoint</vt:lpstr>
      <vt:lpstr>SYNTHESIS OF THE COLOMBIAN CONFLICT  - 1948 to 2016 </vt:lpstr>
      <vt:lpstr> SYNTHESIS OF THE COLOMBIAN CONFLICT  - 1960 to 2012  </vt:lpstr>
      <vt:lpstr> SYNTHESIS OF THE COLOMBIAN CONFLICT  - 1960 to 2016  </vt:lpstr>
      <vt:lpstr> 1948 – 2016 - Synthesis of the Colombian conflict  </vt:lpstr>
      <vt:lpstr> 1948 – 2016 - Synthesis of the Colombian conflict  </vt:lpstr>
      <vt:lpstr>Serious International Crimes/ International Crimes – Internal Crimes </vt:lpstr>
      <vt:lpstr>Serious International Crimes:  Systematic and Generalized policies – Big Scale Crime Policy.</vt:lpstr>
      <vt:lpstr>International Crimes – Organized Crimes –   Discussion – Connection with Rebellion Crime</vt:lpstr>
      <vt:lpstr>International Crimes – Organized Crimes –   Discussion – Connection with Rebellion Crime</vt:lpstr>
      <vt:lpstr> Internal/Ordinary Crimes –  </vt:lpstr>
      <vt:lpstr>Special Jurisdiction For Peace. Clausule 5. peace agreement </vt:lpstr>
      <vt:lpstr>Bloque de Constitucionalidad Block of Constitutionality </vt:lpstr>
      <vt:lpstr>Challenges FARC – State Agents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Constitutional History Context in Colombia The armed conflict before and after the 1991 Constitution Analysis Block of Constitutionality    Jaime Alberto Sandoval Mesa –   Professor University of Santo Tomas Bogotá D.C.   Universidad Central de Chile - Universidad de Ottawa – Universidad Santo Tomás Faculty of Civil Law July 17 to July 29 2016- Program: The juridical - political order in Latin America and its relations with Canada- INTERNATIONAL SUMMER SCHOOL</dc:title>
  <dc:creator>JAIME ALBERTO SANDOVAL MESA</dc:creator>
  <cp:lastModifiedBy>janh duque</cp:lastModifiedBy>
  <cp:revision>22</cp:revision>
  <dcterms:created xsi:type="dcterms:W3CDTF">2017-07-17T14:27:52Z</dcterms:created>
  <dcterms:modified xsi:type="dcterms:W3CDTF">2020-06-02T19:59:11Z</dcterms:modified>
</cp:coreProperties>
</file>