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224731"/>
            <a:ext cx="5132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Teologías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feministas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podcast radial se centró en el tema de las teologías feministas latinoamericanas, especialmente en la hermenéutica negra feminista de la Biblia. 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https://anchor.fm/o-hebreu/episodes/Ep-11---Teologias-Feministas-eschsj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2783</TotalTime>
  <Words>57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84</cp:revision>
  <dcterms:created xsi:type="dcterms:W3CDTF">2021-02-04T14:05:46Z</dcterms:created>
  <dcterms:modified xsi:type="dcterms:W3CDTF">2021-06-17T15:54:47Z</dcterms:modified>
</cp:coreProperties>
</file>