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5" r:id="rId2"/>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nia marcela rosas arango" initials="smra" lastIdx="1" clrIdx="0">
    <p:extLst>
      <p:ext uri="{19B8F6BF-5375-455C-9EA6-DF929625EA0E}">
        <p15:presenceInfo xmlns:p15="http://schemas.microsoft.com/office/powerpoint/2012/main" userId="2bdfa9f5a86c6f1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37"/>
  </p:normalViewPr>
  <p:slideViewPr>
    <p:cSldViewPr snapToGrid="0" snapToObjects="1">
      <p:cViewPr varScale="1">
        <p:scale>
          <a:sx n="90" d="100"/>
          <a:sy n="90" d="100"/>
        </p:scale>
        <p:origin x="816" y="7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97819"/>
            <a:ext cx="7772400" cy="1102519"/>
          </a:xfrm>
        </p:spPr>
        <p:txBody>
          <a:bodyPr/>
          <a:lstStyle/>
          <a:p>
            <a:r>
              <a:rPr lang="es-ES_tradnl"/>
              <a:t>Clic para editar título</a:t>
            </a:r>
            <a:endParaRPr lang="es-ES"/>
          </a:p>
        </p:txBody>
      </p:sp>
      <p:sp>
        <p:nvSpPr>
          <p:cNvPr id="3" name="Subtítu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552722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096629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54781"/>
            <a:ext cx="2057400" cy="3290888"/>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154781"/>
            <a:ext cx="6019800" cy="329088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503698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943106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3305176"/>
            <a:ext cx="7772400" cy="1021556"/>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B648AB54-13B7-304D-A488-2416B2BA7927}" type="datetimeFigureOut">
              <a:rPr lang="es-ES" smtClean="0"/>
              <a:t>17/06/2021</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768749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B648AB54-13B7-304D-A488-2416B2BA7927}" type="datetimeFigureOut">
              <a:rPr lang="es-ES" smtClean="0"/>
              <a:t>17/06/2021</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023977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229600" cy="857250"/>
          </a:xfrm>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B648AB54-13B7-304D-A488-2416B2BA7927}" type="datetimeFigureOut">
              <a:rPr lang="es-ES" smtClean="0"/>
              <a:t>17/06/2021</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90413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B648AB54-13B7-304D-A488-2416B2BA7927}" type="datetimeFigureOut">
              <a:rPr lang="es-ES" smtClean="0"/>
              <a:t>17/06/2021</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1593883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648AB54-13B7-304D-A488-2416B2BA7927}" type="datetimeFigureOut">
              <a:rPr lang="es-ES" smtClean="0"/>
              <a:t>17/06/2021</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200773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1" y="204787"/>
            <a:ext cx="3008313" cy="871538"/>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B648AB54-13B7-304D-A488-2416B2BA7927}" type="datetimeFigureOut">
              <a:rPr lang="es-ES" smtClean="0"/>
              <a:t>17/06/2021</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3016379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3600450"/>
            <a:ext cx="5486400" cy="425054"/>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B648AB54-13B7-304D-A488-2416B2BA7927}" type="datetimeFigureOut">
              <a:rPr lang="es-ES" smtClean="0"/>
              <a:t>17/06/2021</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FD6197-86FB-944A-87AA-FDBCAB1F9F6F}" type="slidenum">
              <a:rPr lang="es-ES" smtClean="0"/>
              <a:t>‹Nº›</a:t>
            </a:fld>
            <a:endParaRPr lang="es-ES"/>
          </a:p>
        </p:txBody>
      </p:sp>
    </p:spTree>
    <p:extLst>
      <p:ext uri="{BB962C8B-B14F-4D97-AF65-F5344CB8AC3E}">
        <p14:creationId xmlns:p14="http://schemas.microsoft.com/office/powerpoint/2010/main" val="569213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648AB54-13B7-304D-A488-2416B2BA7927}" type="datetimeFigureOut">
              <a:rPr lang="es-ES" smtClean="0"/>
              <a:t>17/06/2021</a:t>
            </a:fld>
            <a:endParaRPr lang="es-ES"/>
          </a:p>
        </p:txBody>
      </p:sp>
      <p:sp>
        <p:nvSpPr>
          <p:cNvPr id="5" name="Marcador de pie de página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9FD6197-86FB-944A-87AA-FDBCAB1F9F6F}" type="slidenum">
              <a:rPr lang="es-ES" smtClean="0"/>
              <a:t>‹Nº›</a:t>
            </a:fld>
            <a:endParaRPr lang="es-ES"/>
          </a:p>
        </p:txBody>
      </p:sp>
    </p:spTree>
    <p:extLst>
      <p:ext uri="{BB962C8B-B14F-4D97-AF65-F5344CB8AC3E}">
        <p14:creationId xmlns:p14="http://schemas.microsoft.com/office/powerpoint/2010/main" val="27348996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rropuesta presentación-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 y="49802"/>
            <a:ext cx="9143111" cy="5143500"/>
          </a:xfrm>
          <a:prstGeom prst="rect">
            <a:avLst/>
          </a:prstGeom>
        </p:spPr>
      </p:pic>
      <p:sp>
        <p:nvSpPr>
          <p:cNvPr id="5" name="CuadroTexto 4">
            <a:extLst>
              <a:ext uri="{FF2B5EF4-FFF2-40B4-BE49-F238E27FC236}">
                <a16:creationId xmlns:a16="http://schemas.microsoft.com/office/drawing/2014/main" id="{61BE3A32-F417-4A19-B5D9-F364B90D617F}"/>
              </a:ext>
            </a:extLst>
          </p:cNvPr>
          <p:cNvSpPr txBox="1"/>
          <p:nvPr/>
        </p:nvSpPr>
        <p:spPr>
          <a:xfrm>
            <a:off x="2980386" y="1224731"/>
            <a:ext cx="5132256" cy="3323987"/>
          </a:xfrm>
          <a:prstGeom prst="rect">
            <a:avLst/>
          </a:prstGeom>
          <a:noFill/>
        </p:spPr>
        <p:txBody>
          <a:bodyPr wrap="square" rtlCol="0">
            <a:spAutoFit/>
          </a:bodyPr>
          <a:lstStyle/>
          <a:p>
            <a:endParaRPr lang="es-CO" sz="1400" b="1" dirty="0">
              <a:solidFill>
                <a:schemeClr val="bg1"/>
              </a:solidFill>
              <a:latin typeface="Arial" panose="020B0604020202020204" pitchFamily="34" charset="0"/>
              <a:cs typeface="Arial" panose="020B0604020202020204" pitchFamily="34" charset="0"/>
            </a:endParaRPr>
          </a:p>
          <a:p>
            <a:r>
              <a:rPr lang="es-CO" sz="1400" b="1" dirty="0">
                <a:solidFill>
                  <a:schemeClr val="bg1"/>
                </a:solidFill>
                <a:latin typeface="Arial" panose="020B0604020202020204" pitchFamily="34" charset="0"/>
                <a:cs typeface="Arial" panose="020B0604020202020204" pitchFamily="34" charset="0"/>
              </a:rPr>
              <a:t>Memoria de madres bíblicas poco convencionales</a:t>
            </a:r>
          </a:p>
          <a:p>
            <a:endParaRPr lang="es-CO" sz="1400" b="1" dirty="0">
              <a:solidFill>
                <a:schemeClr val="bg1"/>
              </a:solidFill>
              <a:latin typeface="Arial" panose="020B0604020202020204" pitchFamily="34" charset="0"/>
              <a:cs typeface="Arial" panose="020B0604020202020204" pitchFamily="34" charset="0"/>
            </a:endParaRPr>
          </a:p>
          <a:p>
            <a:pPr algn="just"/>
            <a:r>
              <a:rPr lang="es-CO" sz="1400" dirty="0">
                <a:solidFill>
                  <a:schemeClr val="bg1"/>
                </a:solidFill>
                <a:latin typeface="Arial" panose="020B0604020202020204" pitchFamily="34" charset="0"/>
                <a:cs typeface="Arial" panose="020B0604020202020204" pitchFamily="34" charset="0"/>
              </a:rPr>
              <a:t>Traer a la memoria el papel protagónico y autónomo que la mujer africana ha tenido a través de las diferentes épocas en la Biblia nos demuestra el don innato de sabiduría, decisión, autonomía que tuvieron estas mujeres y que las interpretaciones patriarcales invisibilizaron en la historia de la recepción de estos textos es relevante para una lectura comprometida con la deuda histórica que las tradiciones occidentales tienen con el legado africano robado.</a:t>
            </a:r>
          </a:p>
          <a:p>
            <a:pPr algn="just"/>
            <a:endParaRPr lang="es-CO" sz="1400" b="1" dirty="0">
              <a:solidFill>
                <a:schemeClr val="bg1"/>
              </a:solidFill>
              <a:latin typeface="Arial" panose="020B0604020202020204" pitchFamily="34" charset="0"/>
              <a:cs typeface="Arial" panose="020B0604020202020204" pitchFamily="34" charset="0"/>
            </a:endParaRPr>
          </a:p>
          <a:p>
            <a:pPr algn="just"/>
            <a:r>
              <a:rPr lang="es-CO" sz="1400" b="1" dirty="0">
                <a:solidFill>
                  <a:schemeClr val="bg1"/>
                </a:solidFill>
                <a:latin typeface="Arial" panose="020B0604020202020204" pitchFamily="34" charset="0"/>
                <a:cs typeface="Arial" panose="020B0604020202020204" pitchFamily="34" charset="0"/>
              </a:rPr>
              <a:t>Para ver el contenido completo acceda al siguiente link:</a:t>
            </a:r>
          </a:p>
          <a:p>
            <a:pPr algn="just"/>
            <a:endParaRPr lang="es-CO" sz="1400" dirty="0">
              <a:solidFill>
                <a:schemeClr val="bg1"/>
              </a:solidFill>
              <a:latin typeface="Arial" panose="020B0604020202020204" pitchFamily="34" charset="0"/>
              <a:cs typeface="Arial" panose="020B0604020202020204" pitchFamily="34" charset="0"/>
            </a:endParaRPr>
          </a:p>
          <a:p>
            <a:pPr algn="just"/>
            <a:r>
              <a:rPr lang="es-CO" sz="1400" dirty="0">
                <a:solidFill>
                  <a:schemeClr val="bg1"/>
                </a:solidFill>
                <a:latin typeface="Arial" panose="020B0604020202020204" pitchFamily="34" charset="0"/>
                <a:cs typeface="Arial" panose="020B0604020202020204" pitchFamily="34" charset="0"/>
              </a:rPr>
              <a:t>Link video: https://fb.watch/4VCmHOdaC8/</a:t>
            </a:r>
          </a:p>
        </p:txBody>
      </p:sp>
      <p:sp>
        <p:nvSpPr>
          <p:cNvPr id="2" name="CuadroTexto 1">
            <a:extLst>
              <a:ext uri="{FF2B5EF4-FFF2-40B4-BE49-F238E27FC236}">
                <a16:creationId xmlns:a16="http://schemas.microsoft.com/office/drawing/2014/main" id="{405990AF-01EC-4D09-A0A8-F13B67734958}"/>
              </a:ext>
            </a:extLst>
          </p:cNvPr>
          <p:cNvSpPr txBox="1"/>
          <p:nvPr/>
        </p:nvSpPr>
        <p:spPr>
          <a:xfrm>
            <a:off x="404037" y="4646428"/>
            <a:ext cx="3296093" cy="369332"/>
          </a:xfrm>
          <a:prstGeom prst="rect">
            <a:avLst/>
          </a:prstGeom>
          <a:noFill/>
        </p:spPr>
        <p:txBody>
          <a:bodyPr wrap="square" rtlCol="0">
            <a:spAutoFit/>
          </a:bodyPr>
          <a:lstStyle/>
          <a:p>
            <a:r>
              <a:rPr lang="es-CO" dirty="0"/>
              <a:t>Autora: Maricel Mena López</a:t>
            </a:r>
          </a:p>
        </p:txBody>
      </p:sp>
    </p:spTree>
    <p:extLst>
      <p:ext uri="{BB962C8B-B14F-4D97-AF65-F5344CB8AC3E}">
        <p14:creationId xmlns:p14="http://schemas.microsoft.com/office/powerpoint/2010/main" val="248455327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2784</TotalTime>
  <Words>107</Words>
  <Application>Microsoft Office PowerPoint</Application>
  <PresentationFormat>Presentación en pantalla (16:9)</PresentationFormat>
  <Paragraphs>9</Paragraphs>
  <Slides>1</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vt:i4>
      </vt:variant>
    </vt:vector>
  </HeadingPairs>
  <TitlesOfParts>
    <vt:vector size="4" baseType="lpstr">
      <vt:lpstr>Arial</vt:lpstr>
      <vt:lpstr>Calibri</vt:lpstr>
      <vt:lpstr>Tema de Office</vt:lpstr>
      <vt:lpstr>Presentación de PowerPoint</vt:lpstr>
    </vt:vector>
  </TitlesOfParts>
  <Company>USTA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DISENO2 2</dc:creator>
  <cp:lastModifiedBy>usuario</cp:lastModifiedBy>
  <cp:revision>85</cp:revision>
  <dcterms:created xsi:type="dcterms:W3CDTF">2021-02-04T14:05:46Z</dcterms:created>
  <dcterms:modified xsi:type="dcterms:W3CDTF">2021-06-17T15:55:47Z</dcterms:modified>
</cp:coreProperties>
</file>