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Lst>
  <p:sldIdLst>
    <p:sldId id="256" r:id="rId7"/>
    <p:sldId id="325" r:id="rId8"/>
    <p:sldId id="309" r:id="rId9"/>
    <p:sldId id="312" r:id="rId10"/>
    <p:sldId id="310" r:id="rId11"/>
    <p:sldId id="311" r:id="rId12"/>
    <p:sldId id="315" r:id="rId13"/>
    <p:sldId id="316" r:id="rId14"/>
    <p:sldId id="317" r:id="rId15"/>
    <p:sldId id="318" r:id="rId16"/>
    <p:sldId id="319" r:id="rId17"/>
    <p:sldId id="320" r:id="rId18"/>
    <p:sldId id="321" r:id="rId19"/>
    <p:sldId id="322" r:id="rId20"/>
    <p:sldId id="323" r:id="rId21"/>
    <p:sldId id="301" r:id="rId22"/>
    <p:sldId id="305" r:id="rId23"/>
    <p:sldId id="258" r:id="rId24"/>
    <p:sldId id="260" r:id="rId25"/>
    <p:sldId id="261" r:id="rId26"/>
    <p:sldId id="262" r:id="rId27"/>
    <p:sldId id="263" r:id="rId28"/>
    <p:sldId id="265" r:id="rId29"/>
    <p:sldId id="266" r:id="rId30"/>
    <p:sldId id="268" r:id="rId31"/>
    <p:sldId id="269" r:id="rId32"/>
    <p:sldId id="270" r:id="rId33"/>
    <p:sldId id="271" r:id="rId34"/>
    <p:sldId id="272" r:id="rId35"/>
    <p:sldId id="273" r:id="rId36"/>
    <p:sldId id="274" r:id="rId37"/>
    <p:sldId id="275" r:id="rId38"/>
    <p:sldId id="276" r:id="rId39"/>
    <p:sldId id="277" r:id="rId40"/>
    <p:sldId id="278" r:id="rId41"/>
    <p:sldId id="279" r:id="rId42"/>
    <p:sldId id="280" r:id="rId43"/>
    <p:sldId id="306" r:id="rId44"/>
    <p:sldId id="291" r:id="rId45"/>
    <p:sldId id="298" r:id="rId46"/>
    <p:sldId id="299" r:id="rId47"/>
    <p:sldId id="300" r:id="rId48"/>
    <p:sldId id="324" r:id="rId49"/>
    <p:sldId id="314" r:id="rId50"/>
    <p:sldId id="326" r:id="rId51"/>
    <p:sldId id="308" r:id="rId52"/>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4" d="100"/>
          <a:sy n="94" d="100"/>
        </p:scale>
        <p:origin x="-1278" y="-72"/>
      </p:cViewPr>
      <p:guideLst>
        <p:guide orient="horz" pos="2160"/>
        <p:guide pos="2880"/>
      </p:guideLst>
    </p:cSldViewPr>
  </p:slideViewPr>
  <p:notesTextViewPr>
    <p:cViewPr>
      <p:scale>
        <a:sx n="1" d="1"/>
        <a:sy n="1" d="1"/>
      </p:scale>
      <p:origin x="0" y="0"/>
    </p:cViewPr>
  </p:notesTextViewPr>
  <p:sorterViewPr>
    <p:cViewPr>
      <p:scale>
        <a:sx n="100" d="100"/>
        <a:sy n="100" d="100"/>
      </p:scale>
      <p:origin x="0" y="289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4A1ACE-103B-4CA6-A9C2-B531FA805F35}" type="doc">
      <dgm:prSet loTypeId="urn:microsoft.com/office/officeart/2005/8/layout/vList2" loCatId="list" qsTypeId="urn:microsoft.com/office/officeart/2005/8/quickstyle/simple4" qsCatId="simple" csTypeId="urn:microsoft.com/office/officeart/2005/8/colors/accent2_2" csCatId="accent2" phldr="1"/>
      <dgm:spPr/>
      <dgm:t>
        <a:bodyPr/>
        <a:lstStyle/>
        <a:p>
          <a:endParaRPr lang="es-CO"/>
        </a:p>
      </dgm:t>
    </dgm:pt>
    <dgm:pt modelId="{388FC87B-B7CD-496F-A768-DAA7638AE97B}">
      <dgm:prSet phldrT="[Texto]" custT="1"/>
      <dgm:spPr/>
      <dgm:t>
        <a:bodyPr/>
        <a:lstStyle/>
        <a:p>
          <a:r>
            <a:rPr lang="es-CO" sz="1400" dirty="0" smtClean="0">
              <a:effectLst/>
            </a:rPr>
            <a:t>Tiene chequera sobre plaza Panamá.</a:t>
          </a:r>
          <a:endParaRPr lang="es-CO" sz="1400" dirty="0"/>
        </a:p>
      </dgm:t>
    </dgm:pt>
    <dgm:pt modelId="{02850731-0FAB-49F6-9C98-C724DE2ADC3D}" type="parTrans" cxnId="{69438F2D-D604-4750-B9BF-0F76E6794889}">
      <dgm:prSet/>
      <dgm:spPr/>
      <dgm:t>
        <a:bodyPr/>
        <a:lstStyle/>
        <a:p>
          <a:endParaRPr lang="es-CO" sz="1400"/>
        </a:p>
      </dgm:t>
    </dgm:pt>
    <dgm:pt modelId="{33D58C90-1A6F-4F5B-8807-DAC81265D4E0}" type="sibTrans" cxnId="{69438F2D-D604-4750-B9BF-0F76E6794889}">
      <dgm:prSet/>
      <dgm:spPr/>
      <dgm:t>
        <a:bodyPr/>
        <a:lstStyle/>
        <a:p>
          <a:endParaRPr lang="es-CO" sz="1400"/>
        </a:p>
      </dgm:t>
    </dgm:pt>
    <dgm:pt modelId="{3398B731-E894-44B1-B2C6-CC6946AB59B8}">
      <dgm:prSet phldrT="[Texto]" custT="1"/>
      <dgm:spPr/>
      <dgm:t>
        <a:bodyPr/>
        <a:lstStyle/>
        <a:p>
          <a:r>
            <a:rPr lang="es-CO" sz="1400" dirty="0" smtClean="0">
              <a:effectLst/>
            </a:rPr>
            <a:t>Extracto mensual por solicitud del cliente.</a:t>
          </a:r>
          <a:endParaRPr lang="es-CO" sz="1400" dirty="0"/>
        </a:p>
      </dgm:t>
    </dgm:pt>
    <dgm:pt modelId="{3EF581EB-218E-4B17-A096-CAA7A369EF7F}" type="parTrans" cxnId="{47BA134B-CCAF-4436-85A6-A1D09D091022}">
      <dgm:prSet/>
      <dgm:spPr/>
      <dgm:t>
        <a:bodyPr/>
        <a:lstStyle/>
        <a:p>
          <a:endParaRPr lang="es-CO" sz="1400"/>
        </a:p>
      </dgm:t>
    </dgm:pt>
    <dgm:pt modelId="{153852E6-CE9D-4F24-8CDB-02858146A966}" type="sibTrans" cxnId="{47BA134B-CCAF-4436-85A6-A1D09D091022}">
      <dgm:prSet/>
      <dgm:spPr/>
      <dgm:t>
        <a:bodyPr/>
        <a:lstStyle/>
        <a:p>
          <a:endParaRPr lang="es-CO" sz="1400"/>
        </a:p>
      </dgm:t>
    </dgm:pt>
    <dgm:pt modelId="{81EA30F0-C8E9-4432-8DD0-FBBE82728775}">
      <dgm:prSet phldrT="[Texto]" custT="1"/>
      <dgm:spPr/>
      <dgm:t>
        <a:bodyPr/>
        <a:lstStyle/>
        <a:p>
          <a:r>
            <a:rPr lang="es-CO" sz="1400" dirty="0" smtClean="0">
              <a:effectLst/>
            </a:rPr>
            <a:t>No tiene rendimientos.</a:t>
          </a:r>
        </a:p>
      </dgm:t>
    </dgm:pt>
    <dgm:pt modelId="{DB013616-E321-4B9B-B43C-5172955DDB05}" type="parTrans" cxnId="{E821CE50-B00E-4B0C-94CB-3E60E64ACB13}">
      <dgm:prSet/>
      <dgm:spPr/>
      <dgm:t>
        <a:bodyPr/>
        <a:lstStyle/>
        <a:p>
          <a:endParaRPr lang="es-CO" sz="1400"/>
        </a:p>
      </dgm:t>
    </dgm:pt>
    <dgm:pt modelId="{8D4A488E-1C2C-4766-8D02-806F44C488C7}" type="sibTrans" cxnId="{E821CE50-B00E-4B0C-94CB-3E60E64ACB13}">
      <dgm:prSet/>
      <dgm:spPr/>
      <dgm:t>
        <a:bodyPr/>
        <a:lstStyle/>
        <a:p>
          <a:endParaRPr lang="es-CO" sz="1400"/>
        </a:p>
      </dgm:t>
    </dgm:pt>
    <dgm:pt modelId="{BDEA5547-9F4B-4F15-92FC-FD6D90BB0772}">
      <dgm:prSet custT="1"/>
      <dgm:spPr/>
      <dgm:t>
        <a:bodyPr/>
        <a:lstStyle/>
        <a:p>
          <a:r>
            <a:rPr lang="es-CO" sz="1400" dirty="0" smtClean="0">
              <a:effectLst/>
            </a:rPr>
            <a:t>Transferencias vía Swift.</a:t>
          </a:r>
          <a:endParaRPr lang="es-CO" sz="1400" dirty="0"/>
        </a:p>
      </dgm:t>
    </dgm:pt>
    <dgm:pt modelId="{40043BB9-7400-4702-BB26-86EA670C9077}" type="parTrans" cxnId="{8CE815D8-70D1-4F18-A5F6-AC4F5F0983BF}">
      <dgm:prSet/>
      <dgm:spPr/>
      <dgm:t>
        <a:bodyPr/>
        <a:lstStyle/>
        <a:p>
          <a:endParaRPr lang="es-CO" sz="1400"/>
        </a:p>
      </dgm:t>
    </dgm:pt>
    <dgm:pt modelId="{AA159E58-1CD3-4822-9E6B-F6AE3448C64C}" type="sibTrans" cxnId="{8CE815D8-70D1-4F18-A5F6-AC4F5F0983BF}">
      <dgm:prSet/>
      <dgm:spPr/>
      <dgm:t>
        <a:bodyPr/>
        <a:lstStyle/>
        <a:p>
          <a:endParaRPr lang="es-CO" sz="1400"/>
        </a:p>
      </dgm:t>
    </dgm:pt>
    <dgm:pt modelId="{34297218-4DAA-449D-911A-5F0469139454}" type="pres">
      <dgm:prSet presAssocID="{AE4A1ACE-103B-4CA6-A9C2-B531FA805F35}" presName="linear" presStyleCnt="0">
        <dgm:presLayoutVars>
          <dgm:animLvl val="lvl"/>
          <dgm:resizeHandles val="exact"/>
        </dgm:presLayoutVars>
      </dgm:prSet>
      <dgm:spPr/>
      <dgm:t>
        <a:bodyPr/>
        <a:lstStyle/>
        <a:p>
          <a:endParaRPr lang="es-CO"/>
        </a:p>
      </dgm:t>
    </dgm:pt>
    <dgm:pt modelId="{E7C2231B-0A63-414E-8302-E7701C17489D}" type="pres">
      <dgm:prSet presAssocID="{388FC87B-B7CD-496F-A768-DAA7638AE97B}" presName="parentText" presStyleLbl="node1" presStyleIdx="0" presStyleCnt="4">
        <dgm:presLayoutVars>
          <dgm:chMax val="0"/>
          <dgm:bulletEnabled val="1"/>
        </dgm:presLayoutVars>
      </dgm:prSet>
      <dgm:spPr/>
      <dgm:t>
        <a:bodyPr/>
        <a:lstStyle/>
        <a:p>
          <a:endParaRPr lang="es-CO"/>
        </a:p>
      </dgm:t>
    </dgm:pt>
    <dgm:pt modelId="{9111A16F-59F8-4F16-AC49-2E2365ACE0E6}" type="pres">
      <dgm:prSet presAssocID="{33D58C90-1A6F-4F5B-8807-DAC81265D4E0}" presName="spacer" presStyleCnt="0"/>
      <dgm:spPr/>
    </dgm:pt>
    <dgm:pt modelId="{AB00731D-BDB9-405B-9619-622D737162A2}" type="pres">
      <dgm:prSet presAssocID="{3398B731-E894-44B1-B2C6-CC6946AB59B8}" presName="parentText" presStyleLbl="node1" presStyleIdx="1" presStyleCnt="4" custLinFactNeighborY="-21234">
        <dgm:presLayoutVars>
          <dgm:chMax val="0"/>
          <dgm:bulletEnabled val="1"/>
        </dgm:presLayoutVars>
      </dgm:prSet>
      <dgm:spPr/>
      <dgm:t>
        <a:bodyPr/>
        <a:lstStyle/>
        <a:p>
          <a:endParaRPr lang="es-CO"/>
        </a:p>
      </dgm:t>
    </dgm:pt>
    <dgm:pt modelId="{196E37F7-087F-456E-B73A-5D9D4BC5E675}" type="pres">
      <dgm:prSet presAssocID="{153852E6-CE9D-4F24-8CDB-02858146A966}" presName="spacer" presStyleCnt="0"/>
      <dgm:spPr/>
    </dgm:pt>
    <dgm:pt modelId="{AC68D5D7-D343-4D3A-97F3-D4B0052A1013}" type="pres">
      <dgm:prSet presAssocID="{81EA30F0-C8E9-4432-8DD0-FBBE82728775}" presName="parentText" presStyleLbl="node1" presStyleIdx="2" presStyleCnt="4">
        <dgm:presLayoutVars>
          <dgm:chMax val="0"/>
          <dgm:bulletEnabled val="1"/>
        </dgm:presLayoutVars>
      </dgm:prSet>
      <dgm:spPr/>
      <dgm:t>
        <a:bodyPr/>
        <a:lstStyle/>
        <a:p>
          <a:endParaRPr lang="es-CO"/>
        </a:p>
      </dgm:t>
    </dgm:pt>
    <dgm:pt modelId="{409CDC58-35CD-4375-9AAD-780731CB8964}" type="pres">
      <dgm:prSet presAssocID="{8D4A488E-1C2C-4766-8D02-806F44C488C7}" presName="spacer" presStyleCnt="0"/>
      <dgm:spPr/>
    </dgm:pt>
    <dgm:pt modelId="{099A0C71-32AD-4AB5-8A76-B7BDF2704F11}" type="pres">
      <dgm:prSet presAssocID="{BDEA5547-9F4B-4F15-92FC-FD6D90BB0772}" presName="parentText" presStyleLbl="node1" presStyleIdx="3" presStyleCnt="4">
        <dgm:presLayoutVars>
          <dgm:chMax val="0"/>
          <dgm:bulletEnabled val="1"/>
        </dgm:presLayoutVars>
      </dgm:prSet>
      <dgm:spPr/>
      <dgm:t>
        <a:bodyPr/>
        <a:lstStyle/>
        <a:p>
          <a:endParaRPr lang="es-CO"/>
        </a:p>
      </dgm:t>
    </dgm:pt>
  </dgm:ptLst>
  <dgm:cxnLst>
    <dgm:cxn modelId="{69438F2D-D604-4750-B9BF-0F76E6794889}" srcId="{AE4A1ACE-103B-4CA6-A9C2-B531FA805F35}" destId="{388FC87B-B7CD-496F-A768-DAA7638AE97B}" srcOrd="0" destOrd="0" parTransId="{02850731-0FAB-49F6-9C98-C724DE2ADC3D}" sibTransId="{33D58C90-1A6F-4F5B-8807-DAC81265D4E0}"/>
    <dgm:cxn modelId="{75BA8FC2-E090-481F-9384-336B5074BAE7}" type="presOf" srcId="{388FC87B-B7CD-496F-A768-DAA7638AE97B}" destId="{E7C2231B-0A63-414E-8302-E7701C17489D}" srcOrd="0" destOrd="0" presId="urn:microsoft.com/office/officeart/2005/8/layout/vList2"/>
    <dgm:cxn modelId="{BE63CD02-7519-4D76-BF5D-42685EAD4B6D}" type="presOf" srcId="{81EA30F0-C8E9-4432-8DD0-FBBE82728775}" destId="{AC68D5D7-D343-4D3A-97F3-D4B0052A1013}" srcOrd="0" destOrd="0" presId="urn:microsoft.com/office/officeart/2005/8/layout/vList2"/>
    <dgm:cxn modelId="{CC87C6D3-D19C-4262-9787-41C1847B62D0}" type="presOf" srcId="{BDEA5547-9F4B-4F15-92FC-FD6D90BB0772}" destId="{099A0C71-32AD-4AB5-8A76-B7BDF2704F11}" srcOrd="0" destOrd="0" presId="urn:microsoft.com/office/officeart/2005/8/layout/vList2"/>
    <dgm:cxn modelId="{9F021997-8F1D-4BBF-A54B-3BC86E76130D}" type="presOf" srcId="{3398B731-E894-44B1-B2C6-CC6946AB59B8}" destId="{AB00731D-BDB9-405B-9619-622D737162A2}" srcOrd="0" destOrd="0" presId="urn:microsoft.com/office/officeart/2005/8/layout/vList2"/>
    <dgm:cxn modelId="{8CE815D8-70D1-4F18-A5F6-AC4F5F0983BF}" srcId="{AE4A1ACE-103B-4CA6-A9C2-B531FA805F35}" destId="{BDEA5547-9F4B-4F15-92FC-FD6D90BB0772}" srcOrd="3" destOrd="0" parTransId="{40043BB9-7400-4702-BB26-86EA670C9077}" sibTransId="{AA159E58-1CD3-4822-9E6B-F6AE3448C64C}"/>
    <dgm:cxn modelId="{499AE2F2-D3F8-46BA-83DF-9E3D6E5CAD13}" type="presOf" srcId="{AE4A1ACE-103B-4CA6-A9C2-B531FA805F35}" destId="{34297218-4DAA-449D-911A-5F0469139454}" srcOrd="0" destOrd="0" presId="urn:microsoft.com/office/officeart/2005/8/layout/vList2"/>
    <dgm:cxn modelId="{47BA134B-CCAF-4436-85A6-A1D09D091022}" srcId="{AE4A1ACE-103B-4CA6-A9C2-B531FA805F35}" destId="{3398B731-E894-44B1-B2C6-CC6946AB59B8}" srcOrd="1" destOrd="0" parTransId="{3EF581EB-218E-4B17-A096-CAA7A369EF7F}" sibTransId="{153852E6-CE9D-4F24-8CDB-02858146A966}"/>
    <dgm:cxn modelId="{E821CE50-B00E-4B0C-94CB-3E60E64ACB13}" srcId="{AE4A1ACE-103B-4CA6-A9C2-B531FA805F35}" destId="{81EA30F0-C8E9-4432-8DD0-FBBE82728775}" srcOrd="2" destOrd="0" parTransId="{DB013616-E321-4B9B-B43C-5172955DDB05}" sibTransId="{8D4A488E-1C2C-4766-8D02-806F44C488C7}"/>
    <dgm:cxn modelId="{0B1E3423-6FD8-4F92-83AE-B2ADE3C904AD}" type="presParOf" srcId="{34297218-4DAA-449D-911A-5F0469139454}" destId="{E7C2231B-0A63-414E-8302-E7701C17489D}" srcOrd="0" destOrd="0" presId="urn:microsoft.com/office/officeart/2005/8/layout/vList2"/>
    <dgm:cxn modelId="{9083E4A3-A35C-4D8F-ACBF-69A8ECE6A79E}" type="presParOf" srcId="{34297218-4DAA-449D-911A-5F0469139454}" destId="{9111A16F-59F8-4F16-AC49-2E2365ACE0E6}" srcOrd="1" destOrd="0" presId="urn:microsoft.com/office/officeart/2005/8/layout/vList2"/>
    <dgm:cxn modelId="{29E451E2-A3A7-4846-AA36-D1DE7E7C17C6}" type="presParOf" srcId="{34297218-4DAA-449D-911A-5F0469139454}" destId="{AB00731D-BDB9-405B-9619-622D737162A2}" srcOrd="2" destOrd="0" presId="urn:microsoft.com/office/officeart/2005/8/layout/vList2"/>
    <dgm:cxn modelId="{1BF13D30-C4AA-4561-843C-091A251692CD}" type="presParOf" srcId="{34297218-4DAA-449D-911A-5F0469139454}" destId="{196E37F7-087F-456E-B73A-5D9D4BC5E675}" srcOrd="3" destOrd="0" presId="urn:microsoft.com/office/officeart/2005/8/layout/vList2"/>
    <dgm:cxn modelId="{D6DDDAD9-41C9-493D-BD17-38C8736020F6}" type="presParOf" srcId="{34297218-4DAA-449D-911A-5F0469139454}" destId="{AC68D5D7-D343-4D3A-97F3-D4B0052A1013}" srcOrd="4" destOrd="0" presId="urn:microsoft.com/office/officeart/2005/8/layout/vList2"/>
    <dgm:cxn modelId="{4BEBCECC-EA3C-4806-AAB5-BDF7777C3A2B}" type="presParOf" srcId="{34297218-4DAA-449D-911A-5F0469139454}" destId="{409CDC58-35CD-4375-9AAD-780731CB8964}" srcOrd="5" destOrd="0" presId="urn:microsoft.com/office/officeart/2005/8/layout/vList2"/>
    <dgm:cxn modelId="{4F138FC6-D158-4BAF-BF36-A500B3AB0092}" type="presParOf" srcId="{34297218-4DAA-449D-911A-5F0469139454}" destId="{099A0C71-32AD-4AB5-8A76-B7BDF2704F11}"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F9B20D3-AC94-4ED5-B878-4843F9601621}" type="doc">
      <dgm:prSet loTypeId="urn:microsoft.com/office/officeart/2005/8/layout/vList5" loCatId="list" qsTypeId="urn:microsoft.com/office/officeart/2005/8/quickstyle/simple4" qsCatId="simple" csTypeId="urn:microsoft.com/office/officeart/2005/8/colors/accent2_2" csCatId="accent2" phldr="1"/>
      <dgm:spPr/>
      <dgm:t>
        <a:bodyPr/>
        <a:lstStyle/>
        <a:p>
          <a:endParaRPr lang="es-CO"/>
        </a:p>
      </dgm:t>
    </dgm:pt>
    <dgm:pt modelId="{51F59932-1F88-422C-A378-44B067E9C3FB}">
      <dgm:prSet custT="1"/>
      <dgm:spPr/>
      <dgm:t>
        <a:bodyPr/>
        <a:lstStyle/>
        <a:p>
          <a:pPr algn="ctr" rtl="0"/>
          <a:r>
            <a:rPr lang="es-CO" sz="1400" b="0" dirty="0" smtClean="0"/>
            <a:t>Para el comprador (Nuestro cliente Importador)</a:t>
          </a:r>
          <a:endParaRPr lang="es-CO" sz="1400" b="0" dirty="0"/>
        </a:p>
      </dgm:t>
    </dgm:pt>
    <dgm:pt modelId="{49C1EB69-37CD-49F2-9C53-C27F1BA991B2}" type="parTrans" cxnId="{AD03402E-8DA7-4A48-AD1C-230975608E97}">
      <dgm:prSet/>
      <dgm:spPr/>
      <dgm:t>
        <a:bodyPr/>
        <a:lstStyle/>
        <a:p>
          <a:endParaRPr lang="es-CO"/>
        </a:p>
      </dgm:t>
    </dgm:pt>
    <dgm:pt modelId="{47BD1196-5436-446B-B517-9F1B7A817E70}" type="sibTrans" cxnId="{AD03402E-8DA7-4A48-AD1C-230975608E97}">
      <dgm:prSet/>
      <dgm:spPr/>
      <dgm:t>
        <a:bodyPr/>
        <a:lstStyle/>
        <a:p>
          <a:endParaRPr lang="es-CO"/>
        </a:p>
      </dgm:t>
    </dgm:pt>
    <dgm:pt modelId="{2A2FDE8C-A3F8-41A0-9B21-3E506184D094}">
      <dgm:prSet custT="1"/>
      <dgm:spPr/>
      <dgm:t>
        <a:bodyPr/>
        <a:lstStyle/>
        <a:p>
          <a:pPr algn="just" rtl="0"/>
          <a:r>
            <a:rPr lang="es-CO" sz="1200" dirty="0" smtClean="0"/>
            <a:t>Le garantiza que el despacho se efectuará de acuerdo con las instrucciones que él impartió.</a:t>
          </a:r>
          <a:endParaRPr lang="es-CO" sz="1200" dirty="0"/>
        </a:p>
      </dgm:t>
    </dgm:pt>
    <dgm:pt modelId="{B3850B8E-60DB-4459-B606-7B920F350C82}" type="parTrans" cxnId="{5960525C-0869-4433-A3DD-1A1F65AE0EAF}">
      <dgm:prSet/>
      <dgm:spPr/>
      <dgm:t>
        <a:bodyPr/>
        <a:lstStyle/>
        <a:p>
          <a:endParaRPr lang="es-CO"/>
        </a:p>
      </dgm:t>
    </dgm:pt>
    <dgm:pt modelId="{BE6062BE-F992-4101-B3AA-6202BB90B80F}" type="sibTrans" cxnId="{5960525C-0869-4433-A3DD-1A1F65AE0EAF}">
      <dgm:prSet/>
      <dgm:spPr/>
      <dgm:t>
        <a:bodyPr/>
        <a:lstStyle/>
        <a:p>
          <a:endParaRPr lang="es-CO"/>
        </a:p>
      </dgm:t>
    </dgm:pt>
    <dgm:pt modelId="{69486690-3F09-4EFA-9B4D-C8D54F7EFABC}">
      <dgm:prSet custT="1"/>
      <dgm:spPr/>
      <dgm:t>
        <a:bodyPr/>
        <a:lstStyle/>
        <a:p>
          <a:pPr algn="just" rtl="0"/>
          <a:r>
            <a:rPr lang="es-CO" sz="1200" dirty="0" smtClean="0"/>
            <a:t>Facilita los negocios entre comprador y vendedor, ya que si el vendedor no presenta la documentación que demuestre que la mercancía ha sido despachada, la Carta de Crédito no es pagada.</a:t>
          </a:r>
          <a:endParaRPr lang="es-CO" sz="1200" dirty="0"/>
        </a:p>
      </dgm:t>
    </dgm:pt>
    <dgm:pt modelId="{E3201855-D40D-487D-BBD9-D1456FB0FF38}" type="parTrans" cxnId="{B560D178-B476-4BCF-8AA8-413AF0CA9405}">
      <dgm:prSet/>
      <dgm:spPr/>
      <dgm:t>
        <a:bodyPr/>
        <a:lstStyle/>
        <a:p>
          <a:endParaRPr lang="es-CO"/>
        </a:p>
      </dgm:t>
    </dgm:pt>
    <dgm:pt modelId="{B3735B46-B4F8-45BB-B8FB-79B4B73C6EB4}" type="sibTrans" cxnId="{B560D178-B476-4BCF-8AA8-413AF0CA9405}">
      <dgm:prSet/>
      <dgm:spPr/>
      <dgm:t>
        <a:bodyPr/>
        <a:lstStyle/>
        <a:p>
          <a:endParaRPr lang="es-CO"/>
        </a:p>
      </dgm:t>
    </dgm:pt>
    <dgm:pt modelId="{609E453E-661A-4CB3-88DE-15FE8D39A1E8}">
      <dgm:prSet custT="1"/>
      <dgm:spPr/>
      <dgm:t>
        <a:bodyPr/>
        <a:lstStyle/>
        <a:p>
          <a:pPr algn="just" rtl="0"/>
          <a:r>
            <a:rPr lang="es-CO" sz="1200" dirty="0" smtClean="0"/>
            <a:t>Si la documentación presentada por el vendedor no está de acuerdo o presenta discrepancias con los términos exigidos en la carta, solo será pagada cuando el cliente así lo autorice.</a:t>
          </a:r>
          <a:endParaRPr lang="es-CO" sz="1200" dirty="0"/>
        </a:p>
      </dgm:t>
    </dgm:pt>
    <dgm:pt modelId="{3749CC21-CB08-41B8-A49C-B3C2A00A035E}" type="parTrans" cxnId="{DAA8A028-B28C-4CC6-BC2B-2434A32C2203}">
      <dgm:prSet/>
      <dgm:spPr/>
      <dgm:t>
        <a:bodyPr/>
        <a:lstStyle/>
        <a:p>
          <a:endParaRPr lang="es-CO"/>
        </a:p>
      </dgm:t>
    </dgm:pt>
    <dgm:pt modelId="{A1995378-F9B6-4498-A336-1F48F15682EB}" type="sibTrans" cxnId="{DAA8A028-B28C-4CC6-BC2B-2434A32C2203}">
      <dgm:prSet/>
      <dgm:spPr/>
      <dgm:t>
        <a:bodyPr/>
        <a:lstStyle/>
        <a:p>
          <a:endParaRPr lang="es-CO"/>
        </a:p>
      </dgm:t>
    </dgm:pt>
    <dgm:pt modelId="{22EFBF49-603B-48FA-9CE0-D4DC96E69DDA}">
      <dgm:prSet custT="1"/>
      <dgm:spPr/>
      <dgm:t>
        <a:bodyPr/>
        <a:lstStyle/>
        <a:p>
          <a:pPr rtl="0"/>
          <a:r>
            <a:rPr lang="es-CO" sz="1600" dirty="0" smtClean="0"/>
            <a:t>Para el vendedor en el Exterior:</a:t>
          </a:r>
          <a:endParaRPr lang="es-CO" sz="1600" dirty="0"/>
        </a:p>
      </dgm:t>
    </dgm:pt>
    <dgm:pt modelId="{05D12769-85ED-4071-ABD0-8F173E3E26B7}" type="parTrans" cxnId="{67EEBB59-987A-4D44-82AE-57D8D1FFD55D}">
      <dgm:prSet/>
      <dgm:spPr/>
      <dgm:t>
        <a:bodyPr/>
        <a:lstStyle/>
        <a:p>
          <a:endParaRPr lang="es-CO"/>
        </a:p>
      </dgm:t>
    </dgm:pt>
    <dgm:pt modelId="{FAD10829-A1AA-425A-A495-5E550D9605CB}" type="sibTrans" cxnId="{67EEBB59-987A-4D44-82AE-57D8D1FFD55D}">
      <dgm:prSet/>
      <dgm:spPr/>
      <dgm:t>
        <a:bodyPr/>
        <a:lstStyle/>
        <a:p>
          <a:endParaRPr lang="es-CO"/>
        </a:p>
      </dgm:t>
    </dgm:pt>
    <dgm:pt modelId="{EE5F5785-A15B-454A-8A31-DFA8CB26D536}">
      <dgm:prSet custT="1"/>
      <dgm:spPr/>
      <dgm:t>
        <a:bodyPr/>
        <a:lstStyle/>
        <a:p>
          <a:pPr algn="just" rtl="0"/>
          <a:r>
            <a:rPr lang="es-CO" sz="1200" dirty="0" smtClean="0"/>
            <a:t>Seguridad en el pago siempre y cuando cumpla con las condiciones establecidas en la Carta de Crédito.</a:t>
          </a:r>
          <a:endParaRPr lang="es-CO" sz="1200" dirty="0"/>
        </a:p>
      </dgm:t>
    </dgm:pt>
    <dgm:pt modelId="{F9CBF674-4A31-4447-8519-0B0CC77D235F}" type="parTrans" cxnId="{B8D8B466-A621-43DE-9BE8-1C4FB3C3FA19}">
      <dgm:prSet/>
      <dgm:spPr/>
      <dgm:t>
        <a:bodyPr/>
        <a:lstStyle/>
        <a:p>
          <a:endParaRPr lang="es-CO"/>
        </a:p>
      </dgm:t>
    </dgm:pt>
    <dgm:pt modelId="{0B7141EA-0E19-40E5-BE79-EA122D393095}" type="sibTrans" cxnId="{B8D8B466-A621-43DE-9BE8-1C4FB3C3FA19}">
      <dgm:prSet/>
      <dgm:spPr/>
      <dgm:t>
        <a:bodyPr/>
        <a:lstStyle/>
        <a:p>
          <a:endParaRPr lang="es-CO"/>
        </a:p>
      </dgm:t>
    </dgm:pt>
    <dgm:pt modelId="{E9559787-5E22-4DE6-B10F-EA0F04EF15ED}">
      <dgm:prSet custT="1"/>
      <dgm:spPr/>
      <dgm:t>
        <a:bodyPr/>
        <a:lstStyle/>
        <a:p>
          <a:pPr algn="just" rtl="0"/>
          <a:r>
            <a:rPr lang="es-CO" sz="1200" dirty="0" smtClean="0"/>
            <a:t>Beneficiario de la Carta de Crédito</a:t>
          </a:r>
          <a:endParaRPr lang="es-CO" sz="1200" dirty="0"/>
        </a:p>
      </dgm:t>
    </dgm:pt>
    <dgm:pt modelId="{0680D6EE-AD8C-4F36-A1B9-826C32D5863C}" type="parTrans" cxnId="{FCB3E4D0-78CE-44FF-BEE6-58E597617AED}">
      <dgm:prSet/>
      <dgm:spPr/>
      <dgm:t>
        <a:bodyPr/>
        <a:lstStyle/>
        <a:p>
          <a:endParaRPr lang="es-CO"/>
        </a:p>
      </dgm:t>
    </dgm:pt>
    <dgm:pt modelId="{BE782495-A86B-44A1-BD45-079E349B2E72}" type="sibTrans" cxnId="{FCB3E4D0-78CE-44FF-BEE6-58E597617AED}">
      <dgm:prSet/>
      <dgm:spPr/>
      <dgm:t>
        <a:bodyPr/>
        <a:lstStyle/>
        <a:p>
          <a:endParaRPr lang="es-CO"/>
        </a:p>
      </dgm:t>
    </dgm:pt>
    <dgm:pt modelId="{B9EE738F-6781-42D3-977F-FD412706DFA9}">
      <dgm:prSet custT="1"/>
      <dgm:spPr/>
      <dgm:t>
        <a:bodyPr/>
        <a:lstStyle/>
        <a:p>
          <a:pPr algn="just" rtl="0"/>
          <a:r>
            <a:rPr lang="es-CO" sz="1200" dirty="0" smtClean="0"/>
            <a:t>Es el proveedor de nuestro cliente, el vendedor de la mercancía desde el exterior, quien luego de su despacho, tramita el recaudo correspondiente mediante la presentación y entrega de los documentos requeridos ante el banco en el exterior.</a:t>
          </a:r>
          <a:endParaRPr lang="es-CO" sz="1200" dirty="0"/>
        </a:p>
      </dgm:t>
    </dgm:pt>
    <dgm:pt modelId="{DE3FDA2B-F93C-4B67-87F2-B54A96B3D07B}" type="parTrans" cxnId="{7303AC24-6C7C-4BB5-BD81-F3C577301F44}">
      <dgm:prSet/>
      <dgm:spPr/>
      <dgm:t>
        <a:bodyPr/>
        <a:lstStyle/>
        <a:p>
          <a:endParaRPr lang="es-CO"/>
        </a:p>
      </dgm:t>
    </dgm:pt>
    <dgm:pt modelId="{C4C43E32-44DA-4BE0-8880-FF5A0B89F29F}" type="sibTrans" cxnId="{7303AC24-6C7C-4BB5-BD81-F3C577301F44}">
      <dgm:prSet/>
      <dgm:spPr/>
      <dgm:t>
        <a:bodyPr/>
        <a:lstStyle/>
        <a:p>
          <a:endParaRPr lang="es-CO"/>
        </a:p>
      </dgm:t>
    </dgm:pt>
    <dgm:pt modelId="{6BC86249-B398-4030-A30E-2FEC78D0E2DB}" type="pres">
      <dgm:prSet presAssocID="{6F9B20D3-AC94-4ED5-B878-4843F9601621}" presName="Name0" presStyleCnt="0">
        <dgm:presLayoutVars>
          <dgm:dir/>
          <dgm:animLvl val="lvl"/>
          <dgm:resizeHandles val="exact"/>
        </dgm:presLayoutVars>
      </dgm:prSet>
      <dgm:spPr/>
      <dgm:t>
        <a:bodyPr/>
        <a:lstStyle/>
        <a:p>
          <a:endParaRPr lang="es-CO"/>
        </a:p>
      </dgm:t>
    </dgm:pt>
    <dgm:pt modelId="{74C48DEA-F93D-428B-BCD8-D7F7B732E484}" type="pres">
      <dgm:prSet presAssocID="{51F59932-1F88-422C-A378-44B067E9C3FB}" presName="linNode" presStyleCnt="0"/>
      <dgm:spPr/>
    </dgm:pt>
    <dgm:pt modelId="{6D52CBEB-2EBD-422B-8FCE-9A10D2BE193F}" type="pres">
      <dgm:prSet presAssocID="{51F59932-1F88-422C-A378-44B067E9C3FB}" presName="parentText" presStyleLbl="node1" presStyleIdx="0" presStyleCnt="2" custScaleX="67949">
        <dgm:presLayoutVars>
          <dgm:chMax val="1"/>
          <dgm:bulletEnabled val="1"/>
        </dgm:presLayoutVars>
      </dgm:prSet>
      <dgm:spPr/>
      <dgm:t>
        <a:bodyPr/>
        <a:lstStyle/>
        <a:p>
          <a:endParaRPr lang="es-CO"/>
        </a:p>
      </dgm:t>
    </dgm:pt>
    <dgm:pt modelId="{98B5D2D4-A767-4E57-9257-EE9E4B308D88}" type="pres">
      <dgm:prSet presAssocID="{51F59932-1F88-422C-A378-44B067E9C3FB}" presName="descendantText" presStyleLbl="alignAccFollowNode1" presStyleIdx="0" presStyleCnt="2" custScaleX="110300">
        <dgm:presLayoutVars>
          <dgm:bulletEnabled val="1"/>
        </dgm:presLayoutVars>
      </dgm:prSet>
      <dgm:spPr/>
      <dgm:t>
        <a:bodyPr/>
        <a:lstStyle/>
        <a:p>
          <a:endParaRPr lang="es-CO"/>
        </a:p>
      </dgm:t>
    </dgm:pt>
    <dgm:pt modelId="{3B9885C2-D71E-4CBC-B0C6-4D3BD872E2A3}" type="pres">
      <dgm:prSet presAssocID="{47BD1196-5436-446B-B517-9F1B7A817E70}" presName="sp" presStyleCnt="0"/>
      <dgm:spPr/>
    </dgm:pt>
    <dgm:pt modelId="{E38CFA6D-3097-4EFD-B40A-96B81AB027A6}" type="pres">
      <dgm:prSet presAssocID="{22EFBF49-603B-48FA-9CE0-D4DC96E69DDA}" presName="linNode" presStyleCnt="0"/>
      <dgm:spPr/>
    </dgm:pt>
    <dgm:pt modelId="{B8990188-B512-43EB-9617-744D09BC4A8E}" type="pres">
      <dgm:prSet presAssocID="{22EFBF49-603B-48FA-9CE0-D4DC96E69DDA}" presName="parentText" presStyleLbl="node1" presStyleIdx="1" presStyleCnt="2" custScaleX="70234" custLinFactNeighborX="0" custLinFactNeighborY="-1569">
        <dgm:presLayoutVars>
          <dgm:chMax val="1"/>
          <dgm:bulletEnabled val="1"/>
        </dgm:presLayoutVars>
      </dgm:prSet>
      <dgm:spPr/>
      <dgm:t>
        <a:bodyPr/>
        <a:lstStyle/>
        <a:p>
          <a:endParaRPr lang="es-CO"/>
        </a:p>
      </dgm:t>
    </dgm:pt>
    <dgm:pt modelId="{DED95A06-1B70-4CD6-A5D3-BFF1AE5AE3F3}" type="pres">
      <dgm:prSet presAssocID="{22EFBF49-603B-48FA-9CE0-D4DC96E69DDA}" presName="descendantText" presStyleLbl="alignAccFollowNode1" presStyleIdx="1" presStyleCnt="2" custScaleX="110734">
        <dgm:presLayoutVars>
          <dgm:bulletEnabled val="1"/>
        </dgm:presLayoutVars>
      </dgm:prSet>
      <dgm:spPr/>
      <dgm:t>
        <a:bodyPr/>
        <a:lstStyle/>
        <a:p>
          <a:endParaRPr lang="es-CO"/>
        </a:p>
      </dgm:t>
    </dgm:pt>
  </dgm:ptLst>
  <dgm:cxnLst>
    <dgm:cxn modelId="{FCB3E4D0-78CE-44FF-BEE6-58E597617AED}" srcId="{22EFBF49-603B-48FA-9CE0-D4DC96E69DDA}" destId="{E9559787-5E22-4DE6-B10F-EA0F04EF15ED}" srcOrd="1" destOrd="0" parTransId="{0680D6EE-AD8C-4F36-A1B9-826C32D5863C}" sibTransId="{BE782495-A86B-44A1-BD45-079E349B2E72}"/>
    <dgm:cxn modelId="{8B9BC8CD-A427-45F1-9E73-D9204FD06D71}" type="presOf" srcId="{6F9B20D3-AC94-4ED5-B878-4843F9601621}" destId="{6BC86249-B398-4030-A30E-2FEC78D0E2DB}" srcOrd="0" destOrd="0" presId="urn:microsoft.com/office/officeart/2005/8/layout/vList5"/>
    <dgm:cxn modelId="{7DDC2211-4B7A-41F9-AEFC-9AD8237A8C22}" type="presOf" srcId="{EE5F5785-A15B-454A-8A31-DFA8CB26D536}" destId="{DED95A06-1B70-4CD6-A5D3-BFF1AE5AE3F3}" srcOrd="0" destOrd="0" presId="urn:microsoft.com/office/officeart/2005/8/layout/vList5"/>
    <dgm:cxn modelId="{AD03402E-8DA7-4A48-AD1C-230975608E97}" srcId="{6F9B20D3-AC94-4ED5-B878-4843F9601621}" destId="{51F59932-1F88-422C-A378-44B067E9C3FB}" srcOrd="0" destOrd="0" parTransId="{49C1EB69-37CD-49F2-9C53-C27F1BA991B2}" sibTransId="{47BD1196-5436-446B-B517-9F1B7A817E70}"/>
    <dgm:cxn modelId="{B560D178-B476-4BCF-8AA8-413AF0CA9405}" srcId="{51F59932-1F88-422C-A378-44B067E9C3FB}" destId="{69486690-3F09-4EFA-9B4D-C8D54F7EFABC}" srcOrd="1" destOrd="0" parTransId="{E3201855-D40D-487D-BBD9-D1456FB0FF38}" sibTransId="{B3735B46-B4F8-45BB-B8FB-79B4B73C6EB4}"/>
    <dgm:cxn modelId="{31A36A34-3105-45DD-94BA-1110AB342C5F}" type="presOf" srcId="{69486690-3F09-4EFA-9B4D-C8D54F7EFABC}" destId="{98B5D2D4-A767-4E57-9257-EE9E4B308D88}" srcOrd="0" destOrd="1" presId="urn:microsoft.com/office/officeart/2005/8/layout/vList5"/>
    <dgm:cxn modelId="{67EEBB59-987A-4D44-82AE-57D8D1FFD55D}" srcId="{6F9B20D3-AC94-4ED5-B878-4843F9601621}" destId="{22EFBF49-603B-48FA-9CE0-D4DC96E69DDA}" srcOrd="1" destOrd="0" parTransId="{05D12769-85ED-4071-ABD0-8F173E3E26B7}" sibTransId="{FAD10829-A1AA-425A-A495-5E550D9605CB}"/>
    <dgm:cxn modelId="{3C151920-3E65-4191-B6E7-E98B19FAAE3F}" type="presOf" srcId="{B9EE738F-6781-42D3-977F-FD412706DFA9}" destId="{DED95A06-1B70-4CD6-A5D3-BFF1AE5AE3F3}" srcOrd="0" destOrd="2" presId="urn:microsoft.com/office/officeart/2005/8/layout/vList5"/>
    <dgm:cxn modelId="{435A9DF8-BB96-48D0-BC5E-BB66C49A9B28}" type="presOf" srcId="{51F59932-1F88-422C-A378-44B067E9C3FB}" destId="{6D52CBEB-2EBD-422B-8FCE-9A10D2BE193F}" srcOrd="0" destOrd="0" presId="urn:microsoft.com/office/officeart/2005/8/layout/vList5"/>
    <dgm:cxn modelId="{95F1C09E-18AD-4B3C-B657-3A3BCDD08FD5}" type="presOf" srcId="{609E453E-661A-4CB3-88DE-15FE8D39A1E8}" destId="{98B5D2D4-A767-4E57-9257-EE9E4B308D88}" srcOrd="0" destOrd="2" presId="urn:microsoft.com/office/officeart/2005/8/layout/vList5"/>
    <dgm:cxn modelId="{19C093DE-8C16-4446-8F6B-6D422D578388}" type="presOf" srcId="{E9559787-5E22-4DE6-B10F-EA0F04EF15ED}" destId="{DED95A06-1B70-4CD6-A5D3-BFF1AE5AE3F3}" srcOrd="0" destOrd="1" presId="urn:microsoft.com/office/officeart/2005/8/layout/vList5"/>
    <dgm:cxn modelId="{DAA8A028-B28C-4CC6-BC2B-2434A32C2203}" srcId="{51F59932-1F88-422C-A378-44B067E9C3FB}" destId="{609E453E-661A-4CB3-88DE-15FE8D39A1E8}" srcOrd="2" destOrd="0" parTransId="{3749CC21-CB08-41B8-A49C-B3C2A00A035E}" sibTransId="{A1995378-F9B6-4498-A336-1F48F15682EB}"/>
    <dgm:cxn modelId="{5960525C-0869-4433-A3DD-1A1F65AE0EAF}" srcId="{51F59932-1F88-422C-A378-44B067E9C3FB}" destId="{2A2FDE8C-A3F8-41A0-9B21-3E506184D094}" srcOrd="0" destOrd="0" parTransId="{B3850B8E-60DB-4459-B606-7B920F350C82}" sibTransId="{BE6062BE-F992-4101-B3AA-6202BB90B80F}"/>
    <dgm:cxn modelId="{7303AC24-6C7C-4BB5-BD81-F3C577301F44}" srcId="{22EFBF49-603B-48FA-9CE0-D4DC96E69DDA}" destId="{B9EE738F-6781-42D3-977F-FD412706DFA9}" srcOrd="2" destOrd="0" parTransId="{DE3FDA2B-F93C-4B67-87F2-B54A96B3D07B}" sibTransId="{C4C43E32-44DA-4BE0-8880-FF5A0B89F29F}"/>
    <dgm:cxn modelId="{04CA9013-C5E0-4C11-8EC9-BF6AA1E80A37}" type="presOf" srcId="{2A2FDE8C-A3F8-41A0-9B21-3E506184D094}" destId="{98B5D2D4-A767-4E57-9257-EE9E4B308D88}" srcOrd="0" destOrd="0" presId="urn:microsoft.com/office/officeart/2005/8/layout/vList5"/>
    <dgm:cxn modelId="{13179CED-0746-4C3F-9CE4-C42B001ED93E}" type="presOf" srcId="{22EFBF49-603B-48FA-9CE0-D4DC96E69DDA}" destId="{B8990188-B512-43EB-9617-744D09BC4A8E}" srcOrd="0" destOrd="0" presId="urn:microsoft.com/office/officeart/2005/8/layout/vList5"/>
    <dgm:cxn modelId="{B8D8B466-A621-43DE-9BE8-1C4FB3C3FA19}" srcId="{22EFBF49-603B-48FA-9CE0-D4DC96E69DDA}" destId="{EE5F5785-A15B-454A-8A31-DFA8CB26D536}" srcOrd="0" destOrd="0" parTransId="{F9CBF674-4A31-4447-8519-0B0CC77D235F}" sibTransId="{0B7141EA-0E19-40E5-BE79-EA122D393095}"/>
    <dgm:cxn modelId="{EA375505-8C1B-4F60-86BE-E0F82E1A14B1}" type="presParOf" srcId="{6BC86249-B398-4030-A30E-2FEC78D0E2DB}" destId="{74C48DEA-F93D-428B-BCD8-D7F7B732E484}" srcOrd="0" destOrd="0" presId="urn:microsoft.com/office/officeart/2005/8/layout/vList5"/>
    <dgm:cxn modelId="{712F0853-4DCE-41EF-9CC7-3BB214BF6C7B}" type="presParOf" srcId="{74C48DEA-F93D-428B-BCD8-D7F7B732E484}" destId="{6D52CBEB-2EBD-422B-8FCE-9A10D2BE193F}" srcOrd="0" destOrd="0" presId="urn:microsoft.com/office/officeart/2005/8/layout/vList5"/>
    <dgm:cxn modelId="{FC2D17A7-FC24-4923-8C5C-B21EEB5055AC}" type="presParOf" srcId="{74C48DEA-F93D-428B-BCD8-D7F7B732E484}" destId="{98B5D2D4-A767-4E57-9257-EE9E4B308D88}" srcOrd="1" destOrd="0" presId="urn:microsoft.com/office/officeart/2005/8/layout/vList5"/>
    <dgm:cxn modelId="{BC2EEC4D-EE50-4E0B-A17D-B30B57FCE8F0}" type="presParOf" srcId="{6BC86249-B398-4030-A30E-2FEC78D0E2DB}" destId="{3B9885C2-D71E-4CBC-B0C6-4D3BD872E2A3}" srcOrd="1" destOrd="0" presId="urn:microsoft.com/office/officeart/2005/8/layout/vList5"/>
    <dgm:cxn modelId="{B5BEC0D9-F087-4B40-9BF6-733FE390DF95}" type="presParOf" srcId="{6BC86249-B398-4030-A30E-2FEC78D0E2DB}" destId="{E38CFA6D-3097-4EFD-B40A-96B81AB027A6}" srcOrd="2" destOrd="0" presId="urn:microsoft.com/office/officeart/2005/8/layout/vList5"/>
    <dgm:cxn modelId="{9168461E-7FED-439E-B6FC-B99810A26222}" type="presParOf" srcId="{E38CFA6D-3097-4EFD-B40A-96B81AB027A6}" destId="{B8990188-B512-43EB-9617-744D09BC4A8E}" srcOrd="0" destOrd="0" presId="urn:microsoft.com/office/officeart/2005/8/layout/vList5"/>
    <dgm:cxn modelId="{1C8FC96B-6A82-4038-9392-80F02BC179F1}" type="presParOf" srcId="{E38CFA6D-3097-4EFD-B40A-96B81AB027A6}" destId="{DED95A06-1B70-4CD6-A5D3-BFF1AE5AE3F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717CCA3-6899-47EF-B015-D8D150C59791}" type="doc">
      <dgm:prSet loTypeId="urn:microsoft.com/office/officeart/2005/8/layout/hList1" loCatId="list" qsTypeId="urn:microsoft.com/office/officeart/2005/8/quickstyle/simple4" qsCatId="simple" csTypeId="urn:microsoft.com/office/officeart/2005/8/colors/accent2_2" csCatId="accent2" phldr="1"/>
      <dgm:spPr/>
      <dgm:t>
        <a:bodyPr/>
        <a:lstStyle/>
        <a:p>
          <a:endParaRPr lang="es-CO"/>
        </a:p>
      </dgm:t>
    </dgm:pt>
    <dgm:pt modelId="{5D206059-387F-4AA6-B449-49FF36C36CA9}">
      <dgm:prSet/>
      <dgm:spPr/>
      <dgm:t>
        <a:bodyPr/>
        <a:lstStyle/>
        <a:p>
          <a:pPr rtl="0"/>
          <a:r>
            <a:rPr lang="es-CO" dirty="0" smtClean="0"/>
            <a:t>Para el vendedor (exportador)</a:t>
          </a:r>
          <a:endParaRPr lang="es-CO" dirty="0"/>
        </a:p>
      </dgm:t>
    </dgm:pt>
    <dgm:pt modelId="{5F35A48C-5E8D-4873-B71E-B9D4900E1D89}" type="parTrans" cxnId="{C9A356BF-079E-4B54-ABB4-BFEE4E86BAF8}">
      <dgm:prSet/>
      <dgm:spPr/>
      <dgm:t>
        <a:bodyPr/>
        <a:lstStyle/>
        <a:p>
          <a:endParaRPr lang="es-CO"/>
        </a:p>
      </dgm:t>
    </dgm:pt>
    <dgm:pt modelId="{9DEEE6DD-C8CE-4BDA-B30E-E21124C4356D}" type="sibTrans" cxnId="{C9A356BF-079E-4B54-ABB4-BFEE4E86BAF8}">
      <dgm:prSet/>
      <dgm:spPr/>
      <dgm:t>
        <a:bodyPr/>
        <a:lstStyle/>
        <a:p>
          <a:endParaRPr lang="es-CO"/>
        </a:p>
      </dgm:t>
    </dgm:pt>
    <dgm:pt modelId="{E73A5C0B-C9B1-4CF6-87BB-965998728C4E}">
      <dgm:prSet/>
      <dgm:spPr/>
      <dgm:t>
        <a:bodyPr/>
        <a:lstStyle/>
        <a:p>
          <a:pPr rtl="0"/>
          <a:r>
            <a:rPr lang="es-CO" dirty="0" smtClean="0"/>
            <a:t>Seguridad en el pago, siempre y cuando se cumpla con las condiciones establecidas en la Carta de Crédito.</a:t>
          </a:r>
          <a:endParaRPr lang="es-CO" dirty="0"/>
        </a:p>
      </dgm:t>
    </dgm:pt>
    <dgm:pt modelId="{051F8189-8A74-439C-AF1A-F7CF18A69F20}" type="parTrans" cxnId="{D68A3E24-1B1F-436D-953C-9AA98367214E}">
      <dgm:prSet/>
      <dgm:spPr/>
      <dgm:t>
        <a:bodyPr/>
        <a:lstStyle/>
        <a:p>
          <a:endParaRPr lang="es-CO"/>
        </a:p>
      </dgm:t>
    </dgm:pt>
    <dgm:pt modelId="{5851C297-6F2A-4E4A-BB39-BCE63314AAEE}" type="sibTrans" cxnId="{D68A3E24-1B1F-436D-953C-9AA98367214E}">
      <dgm:prSet/>
      <dgm:spPr/>
      <dgm:t>
        <a:bodyPr/>
        <a:lstStyle/>
        <a:p>
          <a:endParaRPr lang="es-CO"/>
        </a:p>
      </dgm:t>
    </dgm:pt>
    <dgm:pt modelId="{FBD1F56B-3F0F-4D67-A001-C347231611DB}">
      <dgm:prSet/>
      <dgm:spPr/>
      <dgm:t>
        <a:bodyPr/>
        <a:lstStyle/>
        <a:p>
          <a:pPr rtl="0"/>
          <a:r>
            <a:rPr lang="es-CO" dirty="0" smtClean="0"/>
            <a:t>Para el comprador (en el exterior)</a:t>
          </a:r>
          <a:endParaRPr lang="es-CO" dirty="0"/>
        </a:p>
      </dgm:t>
    </dgm:pt>
    <dgm:pt modelId="{8DE833B8-E981-4DD5-BBAE-8D49F7B1ECCD}" type="parTrans" cxnId="{57B5AF64-4D1A-456B-ABBF-EACAE6DBB14D}">
      <dgm:prSet/>
      <dgm:spPr/>
      <dgm:t>
        <a:bodyPr/>
        <a:lstStyle/>
        <a:p>
          <a:endParaRPr lang="es-CO"/>
        </a:p>
      </dgm:t>
    </dgm:pt>
    <dgm:pt modelId="{7B2DFF9E-434D-4A6F-8588-9C0ADEF9B360}" type="sibTrans" cxnId="{57B5AF64-4D1A-456B-ABBF-EACAE6DBB14D}">
      <dgm:prSet/>
      <dgm:spPr/>
      <dgm:t>
        <a:bodyPr/>
        <a:lstStyle/>
        <a:p>
          <a:endParaRPr lang="es-CO"/>
        </a:p>
      </dgm:t>
    </dgm:pt>
    <dgm:pt modelId="{116D4916-B9F3-420B-9E49-9F87372EC43B}">
      <dgm:prSet/>
      <dgm:spPr/>
      <dgm:t>
        <a:bodyPr/>
        <a:lstStyle/>
        <a:p>
          <a:pPr algn="just" rtl="0"/>
          <a:r>
            <a:rPr lang="es-CO" dirty="0" smtClean="0"/>
            <a:t>La garantía que el despacho se efectuará, de acuerdo con las instrucciones que él impartió.</a:t>
          </a:r>
          <a:endParaRPr lang="es-CO" dirty="0"/>
        </a:p>
      </dgm:t>
    </dgm:pt>
    <dgm:pt modelId="{EFC382AA-F6EB-4528-9744-08D7CED6E195}" type="parTrans" cxnId="{7B739EBB-AB9E-4635-A442-776D0A3E3C63}">
      <dgm:prSet/>
      <dgm:spPr/>
      <dgm:t>
        <a:bodyPr/>
        <a:lstStyle/>
        <a:p>
          <a:endParaRPr lang="es-CO"/>
        </a:p>
      </dgm:t>
    </dgm:pt>
    <dgm:pt modelId="{D8FD3C4B-6F0C-492E-AF17-77D6F4D205EB}" type="sibTrans" cxnId="{7B739EBB-AB9E-4635-A442-776D0A3E3C63}">
      <dgm:prSet/>
      <dgm:spPr/>
      <dgm:t>
        <a:bodyPr/>
        <a:lstStyle/>
        <a:p>
          <a:endParaRPr lang="es-CO"/>
        </a:p>
      </dgm:t>
    </dgm:pt>
    <dgm:pt modelId="{1E921F22-6D3A-4161-BCEB-29B21CF8B469}">
      <dgm:prSet/>
      <dgm:spPr/>
      <dgm:t>
        <a:bodyPr/>
        <a:lstStyle/>
        <a:p>
          <a:pPr algn="just" rtl="0"/>
          <a:r>
            <a:rPr lang="es-CO" dirty="0" smtClean="0"/>
            <a:t>Facilita los negocios cuando no hay confianza entre comprador y vendedor, ya que si el vendedor no presenta la documentación que demuestre que la mercancía ha sido despachada, la Carta de Crédito no es pagada. </a:t>
          </a:r>
          <a:endParaRPr lang="es-CO" dirty="0"/>
        </a:p>
      </dgm:t>
    </dgm:pt>
    <dgm:pt modelId="{C629A740-0FA0-4647-B42F-C1883FAF16CE}" type="parTrans" cxnId="{5DA8D72F-F4CD-4BC7-869E-CAD2AEAF5DF7}">
      <dgm:prSet/>
      <dgm:spPr/>
      <dgm:t>
        <a:bodyPr/>
        <a:lstStyle/>
        <a:p>
          <a:endParaRPr lang="es-CO"/>
        </a:p>
      </dgm:t>
    </dgm:pt>
    <dgm:pt modelId="{D5106DCE-EF5B-4B2D-A042-C51205E71C17}" type="sibTrans" cxnId="{5DA8D72F-F4CD-4BC7-869E-CAD2AEAF5DF7}">
      <dgm:prSet/>
      <dgm:spPr/>
      <dgm:t>
        <a:bodyPr/>
        <a:lstStyle/>
        <a:p>
          <a:endParaRPr lang="es-CO"/>
        </a:p>
      </dgm:t>
    </dgm:pt>
    <dgm:pt modelId="{C544690C-0984-4962-A205-41BADB5EF40F}">
      <dgm:prSet/>
      <dgm:spPr/>
      <dgm:t>
        <a:bodyPr/>
        <a:lstStyle/>
        <a:p>
          <a:pPr algn="just" rtl="0"/>
          <a:r>
            <a:rPr lang="es-CO" dirty="0" smtClean="0"/>
            <a:t>Si la documentación presentada por el vendedor no está de acuerdo o presenta discrepancias con los términos exigidos en la carta, solo será pagada cuando el cliente así lo autorice.</a:t>
          </a:r>
          <a:endParaRPr lang="es-CO" dirty="0"/>
        </a:p>
      </dgm:t>
    </dgm:pt>
    <dgm:pt modelId="{67524B9A-7293-4D4C-B52D-07E5D02BA7FF}" type="parTrans" cxnId="{E6ECECDE-898F-4B74-B677-118C950B43A3}">
      <dgm:prSet/>
      <dgm:spPr/>
      <dgm:t>
        <a:bodyPr/>
        <a:lstStyle/>
        <a:p>
          <a:endParaRPr lang="es-CO"/>
        </a:p>
      </dgm:t>
    </dgm:pt>
    <dgm:pt modelId="{CA8EE7D6-4CE2-4CB8-807B-8B2B01CDDF02}" type="sibTrans" cxnId="{E6ECECDE-898F-4B74-B677-118C950B43A3}">
      <dgm:prSet/>
      <dgm:spPr/>
      <dgm:t>
        <a:bodyPr/>
        <a:lstStyle/>
        <a:p>
          <a:endParaRPr lang="es-CO"/>
        </a:p>
      </dgm:t>
    </dgm:pt>
    <dgm:pt modelId="{AF192CC9-4FDE-4BE8-AF24-99096679A8B3}" type="pres">
      <dgm:prSet presAssocID="{B717CCA3-6899-47EF-B015-D8D150C59791}" presName="Name0" presStyleCnt="0">
        <dgm:presLayoutVars>
          <dgm:dir/>
          <dgm:animLvl val="lvl"/>
          <dgm:resizeHandles val="exact"/>
        </dgm:presLayoutVars>
      </dgm:prSet>
      <dgm:spPr/>
      <dgm:t>
        <a:bodyPr/>
        <a:lstStyle/>
        <a:p>
          <a:endParaRPr lang="es-CO"/>
        </a:p>
      </dgm:t>
    </dgm:pt>
    <dgm:pt modelId="{6551B8EA-695A-42D5-8845-7583C01339EC}" type="pres">
      <dgm:prSet presAssocID="{5D206059-387F-4AA6-B449-49FF36C36CA9}" presName="composite" presStyleCnt="0"/>
      <dgm:spPr/>
    </dgm:pt>
    <dgm:pt modelId="{1BFC1427-E87D-4D89-A0C0-22C6F4EB3C79}" type="pres">
      <dgm:prSet presAssocID="{5D206059-387F-4AA6-B449-49FF36C36CA9}" presName="parTx" presStyleLbl="alignNode1" presStyleIdx="0" presStyleCnt="2">
        <dgm:presLayoutVars>
          <dgm:chMax val="0"/>
          <dgm:chPref val="0"/>
          <dgm:bulletEnabled val="1"/>
        </dgm:presLayoutVars>
      </dgm:prSet>
      <dgm:spPr/>
      <dgm:t>
        <a:bodyPr/>
        <a:lstStyle/>
        <a:p>
          <a:endParaRPr lang="es-CO"/>
        </a:p>
      </dgm:t>
    </dgm:pt>
    <dgm:pt modelId="{C71F49D2-7A39-4EBA-8FEC-AC43184545BE}" type="pres">
      <dgm:prSet presAssocID="{5D206059-387F-4AA6-B449-49FF36C36CA9}" presName="desTx" presStyleLbl="alignAccFollowNode1" presStyleIdx="0" presStyleCnt="2">
        <dgm:presLayoutVars>
          <dgm:bulletEnabled val="1"/>
        </dgm:presLayoutVars>
      </dgm:prSet>
      <dgm:spPr/>
      <dgm:t>
        <a:bodyPr/>
        <a:lstStyle/>
        <a:p>
          <a:endParaRPr lang="es-CO"/>
        </a:p>
      </dgm:t>
    </dgm:pt>
    <dgm:pt modelId="{12FD06E0-0441-4B66-9BD5-5CCC53A1229A}" type="pres">
      <dgm:prSet presAssocID="{9DEEE6DD-C8CE-4BDA-B30E-E21124C4356D}" presName="space" presStyleCnt="0"/>
      <dgm:spPr/>
    </dgm:pt>
    <dgm:pt modelId="{4106DD1F-2BFF-4ED4-9FDA-C808B9229CFD}" type="pres">
      <dgm:prSet presAssocID="{FBD1F56B-3F0F-4D67-A001-C347231611DB}" presName="composite" presStyleCnt="0"/>
      <dgm:spPr/>
    </dgm:pt>
    <dgm:pt modelId="{BD88EA67-D89D-400A-90DB-783F07BA1AF5}" type="pres">
      <dgm:prSet presAssocID="{FBD1F56B-3F0F-4D67-A001-C347231611DB}" presName="parTx" presStyleLbl="alignNode1" presStyleIdx="1" presStyleCnt="2">
        <dgm:presLayoutVars>
          <dgm:chMax val="0"/>
          <dgm:chPref val="0"/>
          <dgm:bulletEnabled val="1"/>
        </dgm:presLayoutVars>
      </dgm:prSet>
      <dgm:spPr/>
      <dgm:t>
        <a:bodyPr/>
        <a:lstStyle/>
        <a:p>
          <a:endParaRPr lang="es-CO"/>
        </a:p>
      </dgm:t>
    </dgm:pt>
    <dgm:pt modelId="{CB555BE4-5C39-47B2-9C4C-6A37B5BB39C3}" type="pres">
      <dgm:prSet presAssocID="{FBD1F56B-3F0F-4D67-A001-C347231611DB}" presName="desTx" presStyleLbl="alignAccFollowNode1" presStyleIdx="1" presStyleCnt="2">
        <dgm:presLayoutVars>
          <dgm:bulletEnabled val="1"/>
        </dgm:presLayoutVars>
      </dgm:prSet>
      <dgm:spPr/>
      <dgm:t>
        <a:bodyPr/>
        <a:lstStyle/>
        <a:p>
          <a:endParaRPr lang="es-CO"/>
        </a:p>
      </dgm:t>
    </dgm:pt>
  </dgm:ptLst>
  <dgm:cxnLst>
    <dgm:cxn modelId="{D84B6629-8552-459D-AB26-FD39EC1F8A87}" type="presOf" srcId="{C544690C-0984-4962-A205-41BADB5EF40F}" destId="{CB555BE4-5C39-47B2-9C4C-6A37B5BB39C3}" srcOrd="0" destOrd="2" presId="urn:microsoft.com/office/officeart/2005/8/layout/hList1"/>
    <dgm:cxn modelId="{0CB9D6B2-9716-42B9-9608-BF808C4BE2FE}" type="presOf" srcId="{B717CCA3-6899-47EF-B015-D8D150C59791}" destId="{AF192CC9-4FDE-4BE8-AF24-99096679A8B3}" srcOrd="0" destOrd="0" presId="urn:microsoft.com/office/officeart/2005/8/layout/hList1"/>
    <dgm:cxn modelId="{5BED58DE-106C-4FB4-A94C-AE80B89299CA}" type="presOf" srcId="{E73A5C0B-C9B1-4CF6-87BB-965998728C4E}" destId="{C71F49D2-7A39-4EBA-8FEC-AC43184545BE}" srcOrd="0" destOrd="0" presId="urn:microsoft.com/office/officeart/2005/8/layout/hList1"/>
    <dgm:cxn modelId="{C9A356BF-079E-4B54-ABB4-BFEE4E86BAF8}" srcId="{B717CCA3-6899-47EF-B015-D8D150C59791}" destId="{5D206059-387F-4AA6-B449-49FF36C36CA9}" srcOrd="0" destOrd="0" parTransId="{5F35A48C-5E8D-4873-B71E-B9D4900E1D89}" sibTransId="{9DEEE6DD-C8CE-4BDA-B30E-E21124C4356D}"/>
    <dgm:cxn modelId="{735422ED-A462-46FD-93F6-C8F7EE6A401C}" type="presOf" srcId="{FBD1F56B-3F0F-4D67-A001-C347231611DB}" destId="{BD88EA67-D89D-400A-90DB-783F07BA1AF5}" srcOrd="0" destOrd="0" presId="urn:microsoft.com/office/officeart/2005/8/layout/hList1"/>
    <dgm:cxn modelId="{738BCE67-C89C-496F-8173-E4E9FA207382}" type="presOf" srcId="{5D206059-387F-4AA6-B449-49FF36C36CA9}" destId="{1BFC1427-E87D-4D89-A0C0-22C6F4EB3C79}" srcOrd="0" destOrd="0" presId="urn:microsoft.com/office/officeart/2005/8/layout/hList1"/>
    <dgm:cxn modelId="{E6ECECDE-898F-4B74-B677-118C950B43A3}" srcId="{FBD1F56B-3F0F-4D67-A001-C347231611DB}" destId="{C544690C-0984-4962-A205-41BADB5EF40F}" srcOrd="2" destOrd="0" parTransId="{67524B9A-7293-4D4C-B52D-07E5D02BA7FF}" sibTransId="{CA8EE7D6-4CE2-4CB8-807B-8B2B01CDDF02}"/>
    <dgm:cxn modelId="{5DA8D72F-F4CD-4BC7-869E-CAD2AEAF5DF7}" srcId="{FBD1F56B-3F0F-4D67-A001-C347231611DB}" destId="{1E921F22-6D3A-4161-BCEB-29B21CF8B469}" srcOrd="1" destOrd="0" parTransId="{C629A740-0FA0-4647-B42F-C1883FAF16CE}" sibTransId="{D5106DCE-EF5B-4B2D-A042-C51205E71C17}"/>
    <dgm:cxn modelId="{7923A0B4-8581-4A60-9F52-783A1E3654A9}" type="presOf" srcId="{1E921F22-6D3A-4161-BCEB-29B21CF8B469}" destId="{CB555BE4-5C39-47B2-9C4C-6A37B5BB39C3}" srcOrd="0" destOrd="1" presId="urn:microsoft.com/office/officeart/2005/8/layout/hList1"/>
    <dgm:cxn modelId="{7B739EBB-AB9E-4635-A442-776D0A3E3C63}" srcId="{FBD1F56B-3F0F-4D67-A001-C347231611DB}" destId="{116D4916-B9F3-420B-9E49-9F87372EC43B}" srcOrd="0" destOrd="0" parTransId="{EFC382AA-F6EB-4528-9744-08D7CED6E195}" sibTransId="{D8FD3C4B-6F0C-492E-AF17-77D6F4D205EB}"/>
    <dgm:cxn modelId="{57B5AF64-4D1A-456B-ABBF-EACAE6DBB14D}" srcId="{B717CCA3-6899-47EF-B015-D8D150C59791}" destId="{FBD1F56B-3F0F-4D67-A001-C347231611DB}" srcOrd="1" destOrd="0" parTransId="{8DE833B8-E981-4DD5-BBAE-8D49F7B1ECCD}" sibTransId="{7B2DFF9E-434D-4A6F-8588-9C0ADEF9B360}"/>
    <dgm:cxn modelId="{C8F713AE-6002-4138-B0BA-D5901A79F7F1}" type="presOf" srcId="{116D4916-B9F3-420B-9E49-9F87372EC43B}" destId="{CB555BE4-5C39-47B2-9C4C-6A37B5BB39C3}" srcOrd="0" destOrd="0" presId="urn:microsoft.com/office/officeart/2005/8/layout/hList1"/>
    <dgm:cxn modelId="{D68A3E24-1B1F-436D-953C-9AA98367214E}" srcId="{5D206059-387F-4AA6-B449-49FF36C36CA9}" destId="{E73A5C0B-C9B1-4CF6-87BB-965998728C4E}" srcOrd="0" destOrd="0" parTransId="{051F8189-8A74-439C-AF1A-F7CF18A69F20}" sibTransId="{5851C297-6F2A-4E4A-BB39-BCE63314AAEE}"/>
    <dgm:cxn modelId="{4F72F4DD-A61D-4F64-B608-08F6BA4889ED}" type="presParOf" srcId="{AF192CC9-4FDE-4BE8-AF24-99096679A8B3}" destId="{6551B8EA-695A-42D5-8845-7583C01339EC}" srcOrd="0" destOrd="0" presId="urn:microsoft.com/office/officeart/2005/8/layout/hList1"/>
    <dgm:cxn modelId="{35A2CC9E-4898-4A62-AFBD-24A23FCD07F2}" type="presParOf" srcId="{6551B8EA-695A-42D5-8845-7583C01339EC}" destId="{1BFC1427-E87D-4D89-A0C0-22C6F4EB3C79}" srcOrd="0" destOrd="0" presId="urn:microsoft.com/office/officeart/2005/8/layout/hList1"/>
    <dgm:cxn modelId="{5D96CF68-523F-4C7B-A0BF-18912F0E6234}" type="presParOf" srcId="{6551B8EA-695A-42D5-8845-7583C01339EC}" destId="{C71F49D2-7A39-4EBA-8FEC-AC43184545BE}" srcOrd="1" destOrd="0" presId="urn:microsoft.com/office/officeart/2005/8/layout/hList1"/>
    <dgm:cxn modelId="{087D6CA2-065D-49ED-BD21-380D4D81BEFA}" type="presParOf" srcId="{AF192CC9-4FDE-4BE8-AF24-99096679A8B3}" destId="{12FD06E0-0441-4B66-9BD5-5CCC53A1229A}" srcOrd="1" destOrd="0" presId="urn:microsoft.com/office/officeart/2005/8/layout/hList1"/>
    <dgm:cxn modelId="{7359C373-3991-4133-A8BE-424E920CA19A}" type="presParOf" srcId="{AF192CC9-4FDE-4BE8-AF24-99096679A8B3}" destId="{4106DD1F-2BFF-4ED4-9FDA-C808B9229CFD}" srcOrd="2" destOrd="0" presId="urn:microsoft.com/office/officeart/2005/8/layout/hList1"/>
    <dgm:cxn modelId="{B5CEDA5F-EBEB-4918-B474-D2D6FAFF7F19}" type="presParOf" srcId="{4106DD1F-2BFF-4ED4-9FDA-C808B9229CFD}" destId="{BD88EA67-D89D-400A-90DB-783F07BA1AF5}" srcOrd="0" destOrd="0" presId="urn:microsoft.com/office/officeart/2005/8/layout/hList1"/>
    <dgm:cxn modelId="{64D50FF3-2AA4-4C2D-B1FC-BDCFE6E46EB8}" type="presParOf" srcId="{4106DD1F-2BFF-4ED4-9FDA-C808B9229CFD}" destId="{CB555BE4-5C39-47B2-9C4C-6A37B5BB39C3}"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ADD9E4F-C50D-4B9B-A602-F02080604FAE}" type="doc">
      <dgm:prSet loTypeId="urn:microsoft.com/office/officeart/2005/8/layout/vList2" loCatId="list" qsTypeId="urn:microsoft.com/office/officeart/2005/8/quickstyle/simple4" qsCatId="simple" csTypeId="urn:microsoft.com/office/officeart/2005/8/colors/accent2_2" csCatId="accent2" phldr="1"/>
      <dgm:spPr/>
      <dgm:t>
        <a:bodyPr/>
        <a:lstStyle/>
        <a:p>
          <a:endParaRPr lang="es-CO"/>
        </a:p>
      </dgm:t>
    </dgm:pt>
    <dgm:pt modelId="{552B0B84-2F55-4CC7-A936-4CAD5189ED20}">
      <dgm:prSet custT="1"/>
      <dgm:spPr/>
      <dgm:t>
        <a:bodyPr/>
        <a:lstStyle/>
        <a:p>
          <a:pPr rtl="0"/>
          <a:r>
            <a:rPr lang="es-CO" sz="1600" dirty="0" smtClean="0"/>
            <a:t>Documentos Comerciales</a:t>
          </a:r>
          <a:endParaRPr lang="es-CO" sz="1600" dirty="0"/>
        </a:p>
      </dgm:t>
    </dgm:pt>
    <dgm:pt modelId="{9C2DEAAE-A1AC-4AA8-BF92-BBFF1B2A9DB9}" type="parTrans" cxnId="{ADC01539-8599-4EA7-8DDC-545D84135597}">
      <dgm:prSet/>
      <dgm:spPr/>
      <dgm:t>
        <a:bodyPr/>
        <a:lstStyle/>
        <a:p>
          <a:endParaRPr lang="es-CO"/>
        </a:p>
      </dgm:t>
    </dgm:pt>
    <dgm:pt modelId="{CD956534-7DDA-4524-89E6-237918008473}" type="sibTrans" cxnId="{ADC01539-8599-4EA7-8DDC-545D84135597}">
      <dgm:prSet/>
      <dgm:spPr/>
      <dgm:t>
        <a:bodyPr/>
        <a:lstStyle/>
        <a:p>
          <a:endParaRPr lang="es-CO"/>
        </a:p>
      </dgm:t>
    </dgm:pt>
    <dgm:pt modelId="{C4C88E95-AD97-4269-91ED-56BD92869918}">
      <dgm:prSet custT="1"/>
      <dgm:spPr/>
      <dgm:t>
        <a:bodyPr/>
        <a:lstStyle/>
        <a:p>
          <a:pPr algn="just" rtl="0"/>
          <a:r>
            <a:rPr lang="es-CO" sz="1600" dirty="0" smtClean="0"/>
            <a:t>Facturas, certificados, documentos de legalización y otros documentos que deban presentarse para la gestión de cobro y/o aceptación.</a:t>
          </a:r>
          <a:endParaRPr lang="es-CO" sz="1600" dirty="0"/>
        </a:p>
      </dgm:t>
    </dgm:pt>
    <dgm:pt modelId="{6215F3FF-D176-4426-A8B8-6463FBC87740}" type="parTrans" cxnId="{93897AE8-F268-4D83-972A-4C53B13279FF}">
      <dgm:prSet/>
      <dgm:spPr/>
      <dgm:t>
        <a:bodyPr/>
        <a:lstStyle/>
        <a:p>
          <a:endParaRPr lang="es-CO"/>
        </a:p>
      </dgm:t>
    </dgm:pt>
    <dgm:pt modelId="{120D6170-1C9E-463E-B099-513A0FB69243}" type="sibTrans" cxnId="{93897AE8-F268-4D83-972A-4C53B13279FF}">
      <dgm:prSet/>
      <dgm:spPr/>
      <dgm:t>
        <a:bodyPr/>
        <a:lstStyle/>
        <a:p>
          <a:endParaRPr lang="es-CO"/>
        </a:p>
      </dgm:t>
    </dgm:pt>
    <dgm:pt modelId="{566523D3-F47A-42ED-AD86-07BD89C732E5}">
      <dgm:prSet custT="1"/>
      <dgm:spPr/>
      <dgm:t>
        <a:bodyPr/>
        <a:lstStyle/>
        <a:p>
          <a:pPr rtl="0"/>
          <a:r>
            <a:rPr lang="es-CO" sz="1600" dirty="0" smtClean="0"/>
            <a:t>Documentos Financieros</a:t>
          </a:r>
          <a:endParaRPr lang="es-CO" sz="1600" dirty="0"/>
        </a:p>
      </dgm:t>
    </dgm:pt>
    <dgm:pt modelId="{6BD04A7F-66F8-4EA2-8C83-089543AB0953}" type="parTrans" cxnId="{EC902203-042B-46DD-96A6-6B8037A60CD1}">
      <dgm:prSet/>
      <dgm:spPr/>
      <dgm:t>
        <a:bodyPr/>
        <a:lstStyle/>
        <a:p>
          <a:endParaRPr lang="es-CO"/>
        </a:p>
      </dgm:t>
    </dgm:pt>
    <dgm:pt modelId="{0CBDE5D4-0C48-4286-875F-8EA3B8ADF0A2}" type="sibTrans" cxnId="{EC902203-042B-46DD-96A6-6B8037A60CD1}">
      <dgm:prSet/>
      <dgm:spPr/>
      <dgm:t>
        <a:bodyPr/>
        <a:lstStyle/>
        <a:p>
          <a:endParaRPr lang="es-CO"/>
        </a:p>
      </dgm:t>
    </dgm:pt>
    <dgm:pt modelId="{1CA330C7-A0B7-4901-87BD-0863A323BA64}">
      <dgm:prSet custT="1"/>
      <dgm:spPr/>
      <dgm:t>
        <a:bodyPr/>
        <a:lstStyle/>
        <a:p>
          <a:pPr algn="just" rtl="0"/>
          <a:r>
            <a:rPr lang="es-CO" sz="1600" dirty="0" smtClean="0"/>
            <a:t>Letras de cambios, pagarés, cheques comprobantes de pago y demás documentos similares que se utilicen para obtener el pago y/o aceptación.</a:t>
          </a:r>
          <a:endParaRPr lang="es-CO" sz="1600" dirty="0"/>
        </a:p>
      </dgm:t>
    </dgm:pt>
    <dgm:pt modelId="{CF4675F3-4F46-48E9-B99F-001ECB713267}" type="parTrans" cxnId="{1D6CEA50-55AB-41B0-8259-EA222D6796A8}">
      <dgm:prSet/>
      <dgm:spPr/>
      <dgm:t>
        <a:bodyPr/>
        <a:lstStyle/>
        <a:p>
          <a:endParaRPr lang="es-CO"/>
        </a:p>
      </dgm:t>
    </dgm:pt>
    <dgm:pt modelId="{D4807391-D056-4668-8ECE-CC85BCC564D6}" type="sibTrans" cxnId="{1D6CEA50-55AB-41B0-8259-EA222D6796A8}">
      <dgm:prSet/>
      <dgm:spPr/>
      <dgm:t>
        <a:bodyPr/>
        <a:lstStyle/>
        <a:p>
          <a:endParaRPr lang="es-CO"/>
        </a:p>
      </dgm:t>
    </dgm:pt>
    <dgm:pt modelId="{E28C18E0-06B5-4F54-A762-41863E305C23}" type="pres">
      <dgm:prSet presAssocID="{8ADD9E4F-C50D-4B9B-A602-F02080604FAE}" presName="linear" presStyleCnt="0">
        <dgm:presLayoutVars>
          <dgm:animLvl val="lvl"/>
          <dgm:resizeHandles val="exact"/>
        </dgm:presLayoutVars>
      </dgm:prSet>
      <dgm:spPr/>
      <dgm:t>
        <a:bodyPr/>
        <a:lstStyle/>
        <a:p>
          <a:endParaRPr lang="es-CO"/>
        </a:p>
      </dgm:t>
    </dgm:pt>
    <dgm:pt modelId="{5A15D8E5-3A95-4DA7-9814-C7A13D12C146}" type="pres">
      <dgm:prSet presAssocID="{552B0B84-2F55-4CC7-A936-4CAD5189ED20}" presName="parentText" presStyleLbl="node1" presStyleIdx="0" presStyleCnt="2" custScaleY="148611">
        <dgm:presLayoutVars>
          <dgm:chMax val="0"/>
          <dgm:bulletEnabled val="1"/>
        </dgm:presLayoutVars>
      </dgm:prSet>
      <dgm:spPr/>
      <dgm:t>
        <a:bodyPr/>
        <a:lstStyle/>
        <a:p>
          <a:endParaRPr lang="es-CO"/>
        </a:p>
      </dgm:t>
    </dgm:pt>
    <dgm:pt modelId="{6BE57AA4-920A-49DE-A411-21BA7D014889}" type="pres">
      <dgm:prSet presAssocID="{552B0B84-2F55-4CC7-A936-4CAD5189ED20}" presName="childText" presStyleLbl="revTx" presStyleIdx="0" presStyleCnt="2" custScaleY="148611">
        <dgm:presLayoutVars>
          <dgm:bulletEnabled val="1"/>
        </dgm:presLayoutVars>
      </dgm:prSet>
      <dgm:spPr/>
      <dgm:t>
        <a:bodyPr/>
        <a:lstStyle/>
        <a:p>
          <a:endParaRPr lang="es-CO"/>
        </a:p>
      </dgm:t>
    </dgm:pt>
    <dgm:pt modelId="{FE231203-86AC-411A-BDE0-A9FFB3DA3B48}" type="pres">
      <dgm:prSet presAssocID="{566523D3-F47A-42ED-AD86-07BD89C732E5}" presName="parentText" presStyleLbl="node1" presStyleIdx="1" presStyleCnt="2" custScaleY="148611">
        <dgm:presLayoutVars>
          <dgm:chMax val="0"/>
          <dgm:bulletEnabled val="1"/>
        </dgm:presLayoutVars>
      </dgm:prSet>
      <dgm:spPr/>
      <dgm:t>
        <a:bodyPr/>
        <a:lstStyle/>
        <a:p>
          <a:endParaRPr lang="es-CO"/>
        </a:p>
      </dgm:t>
    </dgm:pt>
    <dgm:pt modelId="{710714BB-CBE6-4AF8-9C5C-16A4F8CC7A7F}" type="pres">
      <dgm:prSet presAssocID="{566523D3-F47A-42ED-AD86-07BD89C732E5}" presName="childText" presStyleLbl="revTx" presStyleIdx="1" presStyleCnt="2" custScaleY="148611">
        <dgm:presLayoutVars>
          <dgm:bulletEnabled val="1"/>
        </dgm:presLayoutVars>
      </dgm:prSet>
      <dgm:spPr/>
      <dgm:t>
        <a:bodyPr/>
        <a:lstStyle/>
        <a:p>
          <a:endParaRPr lang="es-CO"/>
        </a:p>
      </dgm:t>
    </dgm:pt>
  </dgm:ptLst>
  <dgm:cxnLst>
    <dgm:cxn modelId="{EC902203-042B-46DD-96A6-6B8037A60CD1}" srcId="{8ADD9E4F-C50D-4B9B-A602-F02080604FAE}" destId="{566523D3-F47A-42ED-AD86-07BD89C732E5}" srcOrd="1" destOrd="0" parTransId="{6BD04A7F-66F8-4EA2-8C83-089543AB0953}" sibTransId="{0CBDE5D4-0C48-4286-875F-8EA3B8ADF0A2}"/>
    <dgm:cxn modelId="{ADC01539-8599-4EA7-8DDC-545D84135597}" srcId="{8ADD9E4F-C50D-4B9B-A602-F02080604FAE}" destId="{552B0B84-2F55-4CC7-A936-4CAD5189ED20}" srcOrd="0" destOrd="0" parTransId="{9C2DEAAE-A1AC-4AA8-BF92-BBFF1B2A9DB9}" sibTransId="{CD956534-7DDA-4524-89E6-237918008473}"/>
    <dgm:cxn modelId="{5266FDB8-6777-4F6D-B4AC-D2E2256B93E7}" type="presOf" srcId="{552B0B84-2F55-4CC7-A936-4CAD5189ED20}" destId="{5A15D8E5-3A95-4DA7-9814-C7A13D12C146}" srcOrd="0" destOrd="0" presId="urn:microsoft.com/office/officeart/2005/8/layout/vList2"/>
    <dgm:cxn modelId="{3B5C721A-A92E-4B79-B71F-6C7210DE9AEE}" type="presOf" srcId="{566523D3-F47A-42ED-AD86-07BD89C732E5}" destId="{FE231203-86AC-411A-BDE0-A9FFB3DA3B48}" srcOrd="0" destOrd="0" presId="urn:microsoft.com/office/officeart/2005/8/layout/vList2"/>
    <dgm:cxn modelId="{93897AE8-F268-4D83-972A-4C53B13279FF}" srcId="{552B0B84-2F55-4CC7-A936-4CAD5189ED20}" destId="{C4C88E95-AD97-4269-91ED-56BD92869918}" srcOrd="0" destOrd="0" parTransId="{6215F3FF-D176-4426-A8B8-6463FBC87740}" sibTransId="{120D6170-1C9E-463E-B099-513A0FB69243}"/>
    <dgm:cxn modelId="{77B2CFA4-DAEF-4C11-9609-73EF769E1A36}" type="presOf" srcId="{C4C88E95-AD97-4269-91ED-56BD92869918}" destId="{6BE57AA4-920A-49DE-A411-21BA7D014889}" srcOrd="0" destOrd="0" presId="urn:microsoft.com/office/officeart/2005/8/layout/vList2"/>
    <dgm:cxn modelId="{1D6CEA50-55AB-41B0-8259-EA222D6796A8}" srcId="{566523D3-F47A-42ED-AD86-07BD89C732E5}" destId="{1CA330C7-A0B7-4901-87BD-0863A323BA64}" srcOrd="0" destOrd="0" parTransId="{CF4675F3-4F46-48E9-B99F-001ECB713267}" sibTransId="{D4807391-D056-4668-8ECE-CC85BCC564D6}"/>
    <dgm:cxn modelId="{E4DF6B83-E8B5-4B38-AF3C-4AEBF5D1CA68}" type="presOf" srcId="{8ADD9E4F-C50D-4B9B-A602-F02080604FAE}" destId="{E28C18E0-06B5-4F54-A762-41863E305C23}" srcOrd="0" destOrd="0" presId="urn:microsoft.com/office/officeart/2005/8/layout/vList2"/>
    <dgm:cxn modelId="{D1286D5A-112A-4B00-9A7E-A991801687BC}" type="presOf" srcId="{1CA330C7-A0B7-4901-87BD-0863A323BA64}" destId="{710714BB-CBE6-4AF8-9C5C-16A4F8CC7A7F}" srcOrd="0" destOrd="0" presId="urn:microsoft.com/office/officeart/2005/8/layout/vList2"/>
    <dgm:cxn modelId="{D5D28D8E-0BA8-4451-9C78-78ABB97F0565}" type="presParOf" srcId="{E28C18E0-06B5-4F54-A762-41863E305C23}" destId="{5A15D8E5-3A95-4DA7-9814-C7A13D12C146}" srcOrd="0" destOrd="0" presId="urn:microsoft.com/office/officeart/2005/8/layout/vList2"/>
    <dgm:cxn modelId="{B7DE8D00-95F3-4AE2-A6A5-BFF336802C46}" type="presParOf" srcId="{E28C18E0-06B5-4F54-A762-41863E305C23}" destId="{6BE57AA4-920A-49DE-A411-21BA7D014889}" srcOrd="1" destOrd="0" presId="urn:microsoft.com/office/officeart/2005/8/layout/vList2"/>
    <dgm:cxn modelId="{16C6CAD9-BA3D-402B-BE5B-D9E9EDC5481C}" type="presParOf" srcId="{E28C18E0-06B5-4F54-A762-41863E305C23}" destId="{FE231203-86AC-411A-BDE0-A9FFB3DA3B48}" srcOrd="2" destOrd="0" presId="urn:microsoft.com/office/officeart/2005/8/layout/vList2"/>
    <dgm:cxn modelId="{6B516ABF-7039-4EF0-AB04-5602CCAD402A}" type="presParOf" srcId="{E28C18E0-06B5-4F54-A762-41863E305C23}" destId="{710714BB-CBE6-4AF8-9C5C-16A4F8CC7A7F}"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44F09B5-867C-4103-836D-E1637A71C80B}" type="doc">
      <dgm:prSet loTypeId="urn:microsoft.com/office/officeart/2005/8/layout/list1" loCatId="list" qsTypeId="urn:microsoft.com/office/officeart/2005/8/quickstyle/simple4" qsCatId="simple" csTypeId="urn:microsoft.com/office/officeart/2005/8/colors/accent2_2" csCatId="accent2" phldr="1"/>
      <dgm:spPr/>
      <dgm:t>
        <a:bodyPr/>
        <a:lstStyle/>
        <a:p>
          <a:endParaRPr lang="es-CO"/>
        </a:p>
      </dgm:t>
    </dgm:pt>
    <dgm:pt modelId="{274CB551-59CD-470D-B234-E23A22560722}">
      <dgm:prSet/>
      <dgm:spPr/>
      <dgm:t>
        <a:bodyPr/>
        <a:lstStyle/>
        <a:p>
          <a:pPr rtl="0"/>
          <a:r>
            <a:rPr lang="es-ES" b="1" dirty="0" smtClean="0"/>
            <a:t>VENTAJAS</a:t>
          </a:r>
          <a:endParaRPr lang="es-CO" dirty="0"/>
        </a:p>
      </dgm:t>
    </dgm:pt>
    <dgm:pt modelId="{E7F1E819-7332-4A12-B387-166AFCB005B7}" type="parTrans" cxnId="{A9890731-B4C5-4DB0-8EC6-FF25D4334C60}">
      <dgm:prSet/>
      <dgm:spPr/>
      <dgm:t>
        <a:bodyPr/>
        <a:lstStyle/>
        <a:p>
          <a:endParaRPr lang="es-CO"/>
        </a:p>
      </dgm:t>
    </dgm:pt>
    <dgm:pt modelId="{1DF236AB-49F0-4DD8-B653-F36D19F970CE}" type="sibTrans" cxnId="{A9890731-B4C5-4DB0-8EC6-FF25D4334C60}">
      <dgm:prSet/>
      <dgm:spPr/>
      <dgm:t>
        <a:bodyPr/>
        <a:lstStyle/>
        <a:p>
          <a:endParaRPr lang="es-CO"/>
        </a:p>
      </dgm:t>
    </dgm:pt>
    <dgm:pt modelId="{FB9857EE-1D6D-485B-A850-09DCA9FFC19F}">
      <dgm:prSet/>
      <dgm:spPr/>
      <dgm:t>
        <a:bodyPr/>
        <a:lstStyle/>
        <a:p>
          <a:pPr rtl="0"/>
          <a:r>
            <a:rPr lang="es-ES" dirty="0" smtClean="0"/>
            <a:t>Poder pagar la financiación con las divisas obtenidas como producto de su exportación. </a:t>
          </a:r>
          <a:endParaRPr lang="es-CO" dirty="0"/>
        </a:p>
      </dgm:t>
    </dgm:pt>
    <dgm:pt modelId="{49F0E755-D217-4DB5-90D0-3EE6B6A067AD}" type="parTrans" cxnId="{759CA572-D19E-4288-B7BE-3E97BD58AB02}">
      <dgm:prSet/>
      <dgm:spPr/>
      <dgm:t>
        <a:bodyPr/>
        <a:lstStyle/>
        <a:p>
          <a:endParaRPr lang="es-CO"/>
        </a:p>
      </dgm:t>
    </dgm:pt>
    <dgm:pt modelId="{C74E9348-F76F-4F00-898B-2178622E1461}" type="sibTrans" cxnId="{759CA572-D19E-4288-B7BE-3E97BD58AB02}">
      <dgm:prSet/>
      <dgm:spPr/>
      <dgm:t>
        <a:bodyPr/>
        <a:lstStyle/>
        <a:p>
          <a:endParaRPr lang="es-CO"/>
        </a:p>
      </dgm:t>
    </dgm:pt>
    <dgm:pt modelId="{D676E1AE-C883-403D-839C-1B46870A9290}" type="pres">
      <dgm:prSet presAssocID="{744F09B5-867C-4103-836D-E1637A71C80B}" presName="linear" presStyleCnt="0">
        <dgm:presLayoutVars>
          <dgm:dir/>
          <dgm:animLvl val="lvl"/>
          <dgm:resizeHandles val="exact"/>
        </dgm:presLayoutVars>
      </dgm:prSet>
      <dgm:spPr/>
      <dgm:t>
        <a:bodyPr/>
        <a:lstStyle/>
        <a:p>
          <a:endParaRPr lang="es-CO"/>
        </a:p>
      </dgm:t>
    </dgm:pt>
    <dgm:pt modelId="{99CA90B0-48A6-4601-8526-DD711452FB78}" type="pres">
      <dgm:prSet presAssocID="{274CB551-59CD-470D-B234-E23A22560722}" presName="parentLin" presStyleCnt="0"/>
      <dgm:spPr/>
    </dgm:pt>
    <dgm:pt modelId="{1A25D566-BB16-4EAF-B78D-F74CCD1301C5}" type="pres">
      <dgm:prSet presAssocID="{274CB551-59CD-470D-B234-E23A22560722}" presName="parentLeftMargin" presStyleLbl="node1" presStyleIdx="0" presStyleCnt="1"/>
      <dgm:spPr/>
      <dgm:t>
        <a:bodyPr/>
        <a:lstStyle/>
        <a:p>
          <a:endParaRPr lang="es-CO"/>
        </a:p>
      </dgm:t>
    </dgm:pt>
    <dgm:pt modelId="{30C9BAA4-AC11-43B9-B97B-99995FE34467}" type="pres">
      <dgm:prSet presAssocID="{274CB551-59CD-470D-B234-E23A22560722}" presName="parentText" presStyleLbl="node1" presStyleIdx="0" presStyleCnt="1">
        <dgm:presLayoutVars>
          <dgm:chMax val="0"/>
          <dgm:bulletEnabled val="1"/>
        </dgm:presLayoutVars>
      </dgm:prSet>
      <dgm:spPr/>
      <dgm:t>
        <a:bodyPr/>
        <a:lstStyle/>
        <a:p>
          <a:endParaRPr lang="es-CO"/>
        </a:p>
      </dgm:t>
    </dgm:pt>
    <dgm:pt modelId="{C8EAFC8A-B51F-4494-ADAD-65B0B178A708}" type="pres">
      <dgm:prSet presAssocID="{274CB551-59CD-470D-B234-E23A22560722}" presName="negativeSpace" presStyleCnt="0"/>
      <dgm:spPr/>
    </dgm:pt>
    <dgm:pt modelId="{B5EE801B-4ED8-439E-91BD-5A91D7C09DA6}" type="pres">
      <dgm:prSet presAssocID="{274CB551-59CD-470D-B234-E23A22560722}" presName="childText" presStyleLbl="conFgAcc1" presStyleIdx="0" presStyleCnt="1" custLinFactNeighborY="-9620">
        <dgm:presLayoutVars>
          <dgm:bulletEnabled val="1"/>
        </dgm:presLayoutVars>
      </dgm:prSet>
      <dgm:spPr/>
      <dgm:t>
        <a:bodyPr/>
        <a:lstStyle/>
        <a:p>
          <a:endParaRPr lang="es-CO"/>
        </a:p>
      </dgm:t>
    </dgm:pt>
  </dgm:ptLst>
  <dgm:cxnLst>
    <dgm:cxn modelId="{F4896B61-4D7F-4AB2-8686-103E4AE1864D}" type="presOf" srcId="{274CB551-59CD-470D-B234-E23A22560722}" destId="{30C9BAA4-AC11-43B9-B97B-99995FE34467}" srcOrd="1" destOrd="0" presId="urn:microsoft.com/office/officeart/2005/8/layout/list1"/>
    <dgm:cxn modelId="{DB017CA6-7870-449F-9279-2D0B7F2E742A}" type="presOf" srcId="{744F09B5-867C-4103-836D-E1637A71C80B}" destId="{D676E1AE-C883-403D-839C-1B46870A9290}" srcOrd="0" destOrd="0" presId="urn:microsoft.com/office/officeart/2005/8/layout/list1"/>
    <dgm:cxn modelId="{A9890731-B4C5-4DB0-8EC6-FF25D4334C60}" srcId="{744F09B5-867C-4103-836D-E1637A71C80B}" destId="{274CB551-59CD-470D-B234-E23A22560722}" srcOrd="0" destOrd="0" parTransId="{E7F1E819-7332-4A12-B387-166AFCB005B7}" sibTransId="{1DF236AB-49F0-4DD8-B653-F36D19F970CE}"/>
    <dgm:cxn modelId="{2B798D19-8658-46FB-BACC-CD9CE8485475}" type="presOf" srcId="{FB9857EE-1D6D-485B-A850-09DCA9FFC19F}" destId="{B5EE801B-4ED8-439E-91BD-5A91D7C09DA6}" srcOrd="0" destOrd="0" presId="urn:microsoft.com/office/officeart/2005/8/layout/list1"/>
    <dgm:cxn modelId="{A7AFD60C-118D-485C-A5B9-CBBBA4BB41B1}" type="presOf" srcId="{274CB551-59CD-470D-B234-E23A22560722}" destId="{1A25D566-BB16-4EAF-B78D-F74CCD1301C5}" srcOrd="0" destOrd="0" presId="urn:microsoft.com/office/officeart/2005/8/layout/list1"/>
    <dgm:cxn modelId="{759CA572-D19E-4288-B7BE-3E97BD58AB02}" srcId="{274CB551-59CD-470D-B234-E23A22560722}" destId="{FB9857EE-1D6D-485B-A850-09DCA9FFC19F}" srcOrd="0" destOrd="0" parTransId="{49F0E755-D217-4DB5-90D0-3EE6B6A067AD}" sibTransId="{C74E9348-F76F-4F00-898B-2178622E1461}"/>
    <dgm:cxn modelId="{12C686B6-630D-4CE0-A975-5CEFEC78F9DA}" type="presParOf" srcId="{D676E1AE-C883-403D-839C-1B46870A9290}" destId="{99CA90B0-48A6-4601-8526-DD711452FB78}" srcOrd="0" destOrd="0" presId="urn:microsoft.com/office/officeart/2005/8/layout/list1"/>
    <dgm:cxn modelId="{8F3F74FD-BEF4-4C21-B5A3-787FCEC9B4B2}" type="presParOf" srcId="{99CA90B0-48A6-4601-8526-DD711452FB78}" destId="{1A25D566-BB16-4EAF-B78D-F74CCD1301C5}" srcOrd="0" destOrd="0" presId="urn:microsoft.com/office/officeart/2005/8/layout/list1"/>
    <dgm:cxn modelId="{100316F0-043E-4365-A344-1C9FD72F1184}" type="presParOf" srcId="{99CA90B0-48A6-4601-8526-DD711452FB78}" destId="{30C9BAA4-AC11-43B9-B97B-99995FE34467}" srcOrd="1" destOrd="0" presId="urn:microsoft.com/office/officeart/2005/8/layout/list1"/>
    <dgm:cxn modelId="{8A24F8A3-33BE-4394-9D45-9B1E78D6E727}" type="presParOf" srcId="{D676E1AE-C883-403D-839C-1B46870A9290}" destId="{C8EAFC8A-B51F-4494-ADAD-65B0B178A708}" srcOrd="1" destOrd="0" presId="urn:microsoft.com/office/officeart/2005/8/layout/list1"/>
    <dgm:cxn modelId="{F3329EE2-6836-4EF4-8805-498DF7A3E325}" type="presParOf" srcId="{D676E1AE-C883-403D-839C-1B46870A9290}" destId="{B5EE801B-4ED8-439E-91BD-5A91D7C09DA6}"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4DB16C5-9972-41D3-8161-8ECB5206CEF4}" type="doc">
      <dgm:prSet loTypeId="urn:microsoft.com/office/officeart/2005/8/layout/list1" loCatId="list" qsTypeId="urn:microsoft.com/office/officeart/2005/8/quickstyle/simple4" qsCatId="simple" csTypeId="urn:microsoft.com/office/officeart/2005/8/colors/accent2_2" csCatId="accent2" phldr="1"/>
      <dgm:spPr/>
      <dgm:t>
        <a:bodyPr/>
        <a:lstStyle/>
        <a:p>
          <a:endParaRPr lang="es-CO"/>
        </a:p>
      </dgm:t>
    </dgm:pt>
    <dgm:pt modelId="{CCFDF96E-72EF-4C0A-8ECC-1F5A39056D68}">
      <dgm:prSet/>
      <dgm:spPr/>
      <dgm:t>
        <a:bodyPr/>
        <a:lstStyle/>
        <a:p>
          <a:pPr algn="just" rtl="0"/>
          <a:r>
            <a:rPr lang="es-CO" dirty="0" smtClean="0"/>
            <a:t>Créditos para Capital de Trabajo</a:t>
          </a:r>
          <a:endParaRPr lang="es-CO" dirty="0"/>
        </a:p>
      </dgm:t>
    </dgm:pt>
    <dgm:pt modelId="{00BAB3E8-0AC0-4C0E-96B6-FA451746933D}" type="parTrans" cxnId="{76674249-BBF4-41EA-8B68-75101D99ED55}">
      <dgm:prSet/>
      <dgm:spPr/>
      <dgm:t>
        <a:bodyPr/>
        <a:lstStyle/>
        <a:p>
          <a:endParaRPr lang="es-CO"/>
        </a:p>
      </dgm:t>
    </dgm:pt>
    <dgm:pt modelId="{6F473CDC-D2CE-4F82-8736-886DFC04E7DD}" type="sibTrans" cxnId="{76674249-BBF4-41EA-8B68-75101D99ED55}">
      <dgm:prSet/>
      <dgm:spPr/>
      <dgm:t>
        <a:bodyPr/>
        <a:lstStyle/>
        <a:p>
          <a:endParaRPr lang="es-CO"/>
        </a:p>
      </dgm:t>
    </dgm:pt>
    <dgm:pt modelId="{8BE67BFC-779D-454D-9284-6A3EA0D7A199}">
      <dgm:prSet/>
      <dgm:spPr/>
      <dgm:t>
        <a:bodyPr/>
        <a:lstStyle/>
        <a:p>
          <a:pPr algn="just" rtl="0"/>
          <a:r>
            <a:rPr lang="es-CO" dirty="0" smtClean="0"/>
            <a:t>Nuestra Entidad ofrece préstamos en dólares, encaminados a atender las necesidades de financiación requeridas por su empresa.</a:t>
          </a:r>
          <a:br>
            <a:rPr lang="es-CO" dirty="0" smtClean="0"/>
          </a:br>
          <a:endParaRPr lang="es-CO" dirty="0"/>
        </a:p>
      </dgm:t>
    </dgm:pt>
    <dgm:pt modelId="{682450BC-AC9A-461B-B373-08F02C86558E}" type="parTrans" cxnId="{1676BAC5-322F-4692-A811-2DABB77B7A67}">
      <dgm:prSet/>
      <dgm:spPr/>
      <dgm:t>
        <a:bodyPr/>
        <a:lstStyle/>
        <a:p>
          <a:endParaRPr lang="es-CO"/>
        </a:p>
      </dgm:t>
    </dgm:pt>
    <dgm:pt modelId="{43BCF65A-09DC-40CF-B066-D2097E26E412}" type="sibTrans" cxnId="{1676BAC5-322F-4692-A811-2DABB77B7A67}">
      <dgm:prSet/>
      <dgm:spPr/>
      <dgm:t>
        <a:bodyPr/>
        <a:lstStyle/>
        <a:p>
          <a:endParaRPr lang="es-CO"/>
        </a:p>
      </dgm:t>
    </dgm:pt>
    <dgm:pt modelId="{3CBBB6CF-4764-46A9-9B8B-19B9D0705DE0}">
      <dgm:prSet/>
      <dgm:spPr/>
      <dgm:t>
        <a:bodyPr/>
        <a:lstStyle/>
        <a:p>
          <a:pPr algn="just" rtl="0"/>
          <a:r>
            <a:rPr lang="es-CO" dirty="0" smtClean="0"/>
            <a:t>Aval</a:t>
          </a:r>
          <a:endParaRPr lang="es-CO" dirty="0"/>
        </a:p>
      </dgm:t>
    </dgm:pt>
    <dgm:pt modelId="{7D8F5CEA-FFB3-4D0A-A079-52B2251343EC}" type="parTrans" cxnId="{657011E5-D0DE-41F9-8114-B1EE96F1FA0E}">
      <dgm:prSet/>
      <dgm:spPr/>
      <dgm:t>
        <a:bodyPr/>
        <a:lstStyle/>
        <a:p>
          <a:endParaRPr lang="es-CO"/>
        </a:p>
      </dgm:t>
    </dgm:pt>
    <dgm:pt modelId="{B0D0A65E-46EC-488F-B5EA-DD9D3EF38EFD}" type="sibTrans" cxnId="{657011E5-D0DE-41F9-8114-B1EE96F1FA0E}">
      <dgm:prSet/>
      <dgm:spPr/>
      <dgm:t>
        <a:bodyPr/>
        <a:lstStyle/>
        <a:p>
          <a:endParaRPr lang="es-CO"/>
        </a:p>
      </dgm:t>
    </dgm:pt>
    <dgm:pt modelId="{DEC10B21-18B6-4118-A419-23D59C3E412C}">
      <dgm:prSet/>
      <dgm:spPr/>
      <dgm:t>
        <a:bodyPr/>
        <a:lstStyle/>
        <a:p>
          <a:pPr algn="just" rtl="0"/>
          <a:r>
            <a:rPr lang="es-CO" dirty="0" smtClean="0"/>
            <a:t>Es un acto escrito, en virtud del cual un tercero (Nuestra Entidad), ajeno a la relación deudor-acreedor, avala solidariamente el pago de la obligación en los términos y bajo las condiciones expresas en el título que la contenga.</a:t>
          </a:r>
          <a:endParaRPr lang="es-CO" dirty="0"/>
        </a:p>
      </dgm:t>
    </dgm:pt>
    <dgm:pt modelId="{DDA49E95-7D53-45D5-A0CC-8D801B756661}" type="parTrans" cxnId="{91B3E527-A712-4952-A48C-AA16400DBDD9}">
      <dgm:prSet/>
      <dgm:spPr/>
      <dgm:t>
        <a:bodyPr/>
        <a:lstStyle/>
        <a:p>
          <a:endParaRPr lang="es-CO"/>
        </a:p>
      </dgm:t>
    </dgm:pt>
    <dgm:pt modelId="{93224E02-AFB1-4CC1-8F40-761AB09BE116}" type="sibTrans" cxnId="{91B3E527-A712-4952-A48C-AA16400DBDD9}">
      <dgm:prSet/>
      <dgm:spPr/>
      <dgm:t>
        <a:bodyPr/>
        <a:lstStyle/>
        <a:p>
          <a:endParaRPr lang="es-CO"/>
        </a:p>
      </dgm:t>
    </dgm:pt>
    <dgm:pt modelId="{9F0E9FA8-5BB9-4393-8E92-090A1E32456D}">
      <dgm:prSet/>
      <dgm:spPr/>
      <dgm:t>
        <a:bodyPr/>
        <a:lstStyle/>
        <a:p>
          <a:pPr algn="just" rtl="0"/>
          <a:r>
            <a:rPr lang="es-CO" dirty="0" smtClean="0"/>
            <a:t>Garantía </a:t>
          </a:r>
          <a:endParaRPr lang="es-CO" dirty="0"/>
        </a:p>
      </dgm:t>
    </dgm:pt>
    <dgm:pt modelId="{BF4EEC7F-F2C6-4C1D-BE0B-87EB0712777F}" type="parTrans" cxnId="{784152DF-06B2-489E-9DEE-0E19EAA27805}">
      <dgm:prSet/>
      <dgm:spPr/>
      <dgm:t>
        <a:bodyPr/>
        <a:lstStyle/>
        <a:p>
          <a:endParaRPr lang="es-CO"/>
        </a:p>
      </dgm:t>
    </dgm:pt>
    <dgm:pt modelId="{2F31029E-D820-4984-9C58-DB101F00C461}" type="sibTrans" cxnId="{784152DF-06B2-489E-9DEE-0E19EAA27805}">
      <dgm:prSet/>
      <dgm:spPr/>
      <dgm:t>
        <a:bodyPr/>
        <a:lstStyle/>
        <a:p>
          <a:endParaRPr lang="es-CO"/>
        </a:p>
      </dgm:t>
    </dgm:pt>
    <dgm:pt modelId="{657A6571-3453-41C2-9E7A-E410CC33F28B}">
      <dgm:prSet/>
      <dgm:spPr/>
      <dgm:t>
        <a:bodyPr/>
        <a:lstStyle/>
        <a:p>
          <a:pPr algn="just" rtl="0"/>
          <a:r>
            <a:rPr lang="es-CO" dirty="0" smtClean="0"/>
            <a:t>Es un contrato mediante el cual un tercero (Nuestra Entidad), respalda el cumplimiento de un compromiso de cualquier clase (hacer, dar o presentar) y se otorga bajo condiciones muy especiales.</a:t>
          </a:r>
          <a:endParaRPr lang="es-CO" dirty="0"/>
        </a:p>
      </dgm:t>
    </dgm:pt>
    <dgm:pt modelId="{B5277680-5536-4D5F-8D4F-72CD555BA963}" type="parTrans" cxnId="{BC73B883-4A17-48EB-A223-719708B611D6}">
      <dgm:prSet/>
      <dgm:spPr/>
      <dgm:t>
        <a:bodyPr/>
        <a:lstStyle/>
        <a:p>
          <a:endParaRPr lang="es-CO"/>
        </a:p>
      </dgm:t>
    </dgm:pt>
    <dgm:pt modelId="{835FF0CF-5849-48F8-9411-3AFACA8C6A69}" type="sibTrans" cxnId="{BC73B883-4A17-48EB-A223-719708B611D6}">
      <dgm:prSet/>
      <dgm:spPr/>
      <dgm:t>
        <a:bodyPr/>
        <a:lstStyle/>
        <a:p>
          <a:endParaRPr lang="es-CO"/>
        </a:p>
      </dgm:t>
    </dgm:pt>
    <dgm:pt modelId="{DB29996F-9050-4CCC-929C-CB034223ABF0}">
      <dgm:prSet/>
      <dgm:spPr/>
      <dgm:t>
        <a:bodyPr/>
        <a:lstStyle/>
        <a:p>
          <a:pPr algn="just" rtl="0"/>
          <a:r>
            <a:rPr lang="es-CO" dirty="0" smtClean="0"/>
            <a:t>Carta de Crédito Stand By</a:t>
          </a:r>
          <a:endParaRPr lang="es-CO" dirty="0"/>
        </a:p>
      </dgm:t>
    </dgm:pt>
    <dgm:pt modelId="{CA8FF279-99E1-4F62-A6C1-536811EE55A0}" type="parTrans" cxnId="{61D14E1C-88B8-471F-A76A-45FBB6BA1C7D}">
      <dgm:prSet/>
      <dgm:spPr/>
      <dgm:t>
        <a:bodyPr/>
        <a:lstStyle/>
        <a:p>
          <a:endParaRPr lang="es-CO"/>
        </a:p>
      </dgm:t>
    </dgm:pt>
    <dgm:pt modelId="{B00EA16E-3E78-4477-A8C8-E52C157F148B}" type="sibTrans" cxnId="{61D14E1C-88B8-471F-A76A-45FBB6BA1C7D}">
      <dgm:prSet/>
      <dgm:spPr/>
      <dgm:t>
        <a:bodyPr/>
        <a:lstStyle/>
        <a:p>
          <a:endParaRPr lang="es-CO"/>
        </a:p>
      </dgm:t>
    </dgm:pt>
    <dgm:pt modelId="{D64C3447-C11C-4801-8346-ED784A4D938E}">
      <dgm:prSet/>
      <dgm:spPr/>
      <dgm:t>
        <a:bodyPr/>
        <a:lstStyle/>
        <a:p>
          <a:pPr algn="just" rtl="0"/>
          <a:r>
            <a:rPr lang="es-CO" dirty="0" smtClean="0"/>
            <a:t>Constituye un compromiso irrevocable (en firme) del banco emisor de pagar una suma de dinero a favor del beneficiario (el garantizado), la cual se vuelve exigible cuando este último haya cumplido con las condiciones de pago estipuladas en su texto dentro de su vigencia o validez.</a:t>
          </a:r>
          <a:endParaRPr lang="es-CO" dirty="0"/>
        </a:p>
      </dgm:t>
    </dgm:pt>
    <dgm:pt modelId="{29E03C92-1A26-4366-802E-41F9323A1088}" type="parTrans" cxnId="{37F094A0-51D6-4132-80B1-591C23AC5E36}">
      <dgm:prSet/>
      <dgm:spPr/>
      <dgm:t>
        <a:bodyPr/>
        <a:lstStyle/>
        <a:p>
          <a:endParaRPr lang="es-CO"/>
        </a:p>
      </dgm:t>
    </dgm:pt>
    <dgm:pt modelId="{8963E31D-19AE-4055-BAFA-F1BA647E0667}" type="sibTrans" cxnId="{37F094A0-51D6-4132-80B1-591C23AC5E36}">
      <dgm:prSet/>
      <dgm:spPr/>
      <dgm:t>
        <a:bodyPr/>
        <a:lstStyle/>
        <a:p>
          <a:endParaRPr lang="es-CO"/>
        </a:p>
      </dgm:t>
    </dgm:pt>
    <dgm:pt modelId="{27D1AF0E-C55B-48EC-A5BD-A15755747ED8}" type="pres">
      <dgm:prSet presAssocID="{04DB16C5-9972-41D3-8161-8ECB5206CEF4}" presName="linear" presStyleCnt="0">
        <dgm:presLayoutVars>
          <dgm:dir/>
          <dgm:animLvl val="lvl"/>
          <dgm:resizeHandles val="exact"/>
        </dgm:presLayoutVars>
      </dgm:prSet>
      <dgm:spPr/>
      <dgm:t>
        <a:bodyPr/>
        <a:lstStyle/>
        <a:p>
          <a:endParaRPr lang="es-CO"/>
        </a:p>
      </dgm:t>
    </dgm:pt>
    <dgm:pt modelId="{C3DCF7A2-A1B6-473E-96B1-F91918AEBCD7}" type="pres">
      <dgm:prSet presAssocID="{CCFDF96E-72EF-4C0A-8ECC-1F5A39056D68}" presName="parentLin" presStyleCnt="0"/>
      <dgm:spPr/>
    </dgm:pt>
    <dgm:pt modelId="{45D19D8E-12D1-4F6D-A05A-D309243D53B0}" type="pres">
      <dgm:prSet presAssocID="{CCFDF96E-72EF-4C0A-8ECC-1F5A39056D68}" presName="parentLeftMargin" presStyleLbl="node1" presStyleIdx="0" presStyleCnt="4"/>
      <dgm:spPr/>
      <dgm:t>
        <a:bodyPr/>
        <a:lstStyle/>
        <a:p>
          <a:endParaRPr lang="es-CO"/>
        </a:p>
      </dgm:t>
    </dgm:pt>
    <dgm:pt modelId="{3565F9A4-6646-4204-8A63-09E89E152A84}" type="pres">
      <dgm:prSet presAssocID="{CCFDF96E-72EF-4C0A-8ECC-1F5A39056D68}" presName="parentText" presStyleLbl="node1" presStyleIdx="0" presStyleCnt="4">
        <dgm:presLayoutVars>
          <dgm:chMax val="0"/>
          <dgm:bulletEnabled val="1"/>
        </dgm:presLayoutVars>
      </dgm:prSet>
      <dgm:spPr/>
      <dgm:t>
        <a:bodyPr/>
        <a:lstStyle/>
        <a:p>
          <a:endParaRPr lang="es-CO"/>
        </a:p>
      </dgm:t>
    </dgm:pt>
    <dgm:pt modelId="{72E3A32E-8EC9-490F-A5D1-6BA208F528BE}" type="pres">
      <dgm:prSet presAssocID="{CCFDF96E-72EF-4C0A-8ECC-1F5A39056D68}" presName="negativeSpace" presStyleCnt="0"/>
      <dgm:spPr/>
    </dgm:pt>
    <dgm:pt modelId="{59C15C80-C37A-4211-8A87-E241AA3D632A}" type="pres">
      <dgm:prSet presAssocID="{CCFDF96E-72EF-4C0A-8ECC-1F5A39056D68}" presName="childText" presStyleLbl="conFgAcc1" presStyleIdx="0" presStyleCnt="4">
        <dgm:presLayoutVars>
          <dgm:bulletEnabled val="1"/>
        </dgm:presLayoutVars>
      </dgm:prSet>
      <dgm:spPr/>
      <dgm:t>
        <a:bodyPr/>
        <a:lstStyle/>
        <a:p>
          <a:endParaRPr lang="es-CO"/>
        </a:p>
      </dgm:t>
    </dgm:pt>
    <dgm:pt modelId="{A4631A85-8580-423C-A58B-385DDC50ECAB}" type="pres">
      <dgm:prSet presAssocID="{6F473CDC-D2CE-4F82-8736-886DFC04E7DD}" presName="spaceBetweenRectangles" presStyleCnt="0"/>
      <dgm:spPr/>
    </dgm:pt>
    <dgm:pt modelId="{CD9F26B5-C612-4F31-9E9F-4F9F666F173C}" type="pres">
      <dgm:prSet presAssocID="{3CBBB6CF-4764-46A9-9B8B-19B9D0705DE0}" presName="parentLin" presStyleCnt="0"/>
      <dgm:spPr/>
    </dgm:pt>
    <dgm:pt modelId="{18362A4A-0B67-43AD-AC32-B5C4454407A2}" type="pres">
      <dgm:prSet presAssocID="{3CBBB6CF-4764-46A9-9B8B-19B9D0705DE0}" presName="parentLeftMargin" presStyleLbl="node1" presStyleIdx="0" presStyleCnt="4"/>
      <dgm:spPr/>
      <dgm:t>
        <a:bodyPr/>
        <a:lstStyle/>
        <a:p>
          <a:endParaRPr lang="es-CO"/>
        </a:p>
      </dgm:t>
    </dgm:pt>
    <dgm:pt modelId="{20204966-947F-4B8E-BCCE-7F44FEE0F512}" type="pres">
      <dgm:prSet presAssocID="{3CBBB6CF-4764-46A9-9B8B-19B9D0705DE0}" presName="parentText" presStyleLbl="node1" presStyleIdx="1" presStyleCnt="4">
        <dgm:presLayoutVars>
          <dgm:chMax val="0"/>
          <dgm:bulletEnabled val="1"/>
        </dgm:presLayoutVars>
      </dgm:prSet>
      <dgm:spPr/>
      <dgm:t>
        <a:bodyPr/>
        <a:lstStyle/>
        <a:p>
          <a:endParaRPr lang="es-CO"/>
        </a:p>
      </dgm:t>
    </dgm:pt>
    <dgm:pt modelId="{F807099F-C4CD-4C12-9D94-7BD970E3AF50}" type="pres">
      <dgm:prSet presAssocID="{3CBBB6CF-4764-46A9-9B8B-19B9D0705DE0}" presName="negativeSpace" presStyleCnt="0"/>
      <dgm:spPr/>
    </dgm:pt>
    <dgm:pt modelId="{65E07335-08C1-4F2B-AD60-BD0A1CA1EEB6}" type="pres">
      <dgm:prSet presAssocID="{3CBBB6CF-4764-46A9-9B8B-19B9D0705DE0}" presName="childText" presStyleLbl="conFgAcc1" presStyleIdx="1" presStyleCnt="4">
        <dgm:presLayoutVars>
          <dgm:bulletEnabled val="1"/>
        </dgm:presLayoutVars>
      </dgm:prSet>
      <dgm:spPr/>
      <dgm:t>
        <a:bodyPr/>
        <a:lstStyle/>
        <a:p>
          <a:endParaRPr lang="es-CO"/>
        </a:p>
      </dgm:t>
    </dgm:pt>
    <dgm:pt modelId="{3649477F-DA2D-47E5-9B1E-6E88B7B206E3}" type="pres">
      <dgm:prSet presAssocID="{B0D0A65E-46EC-488F-B5EA-DD9D3EF38EFD}" presName="spaceBetweenRectangles" presStyleCnt="0"/>
      <dgm:spPr/>
    </dgm:pt>
    <dgm:pt modelId="{83E193BF-93A7-4CA7-B874-AB7567FD9C57}" type="pres">
      <dgm:prSet presAssocID="{9F0E9FA8-5BB9-4393-8E92-090A1E32456D}" presName="parentLin" presStyleCnt="0"/>
      <dgm:spPr/>
    </dgm:pt>
    <dgm:pt modelId="{46C755AB-9A39-4F52-BA44-AA8C8DB589B4}" type="pres">
      <dgm:prSet presAssocID="{9F0E9FA8-5BB9-4393-8E92-090A1E32456D}" presName="parentLeftMargin" presStyleLbl="node1" presStyleIdx="1" presStyleCnt="4"/>
      <dgm:spPr/>
      <dgm:t>
        <a:bodyPr/>
        <a:lstStyle/>
        <a:p>
          <a:endParaRPr lang="es-CO"/>
        </a:p>
      </dgm:t>
    </dgm:pt>
    <dgm:pt modelId="{BCF218CE-5A99-4234-AA68-8954B7E64DBB}" type="pres">
      <dgm:prSet presAssocID="{9F0E9FA8-5BB9-4393-8E92-090A1E32456D}" presName="parentText" presStyleLbl="node1" presStyleIdx="2" presStyleCnt="4">
        <dgm:presLayoutVars>
          <dgm:chMax val="0"/>
          <dgm:bulletEnabled val="1"/>
        </dgm:presLayoutVars>
      </dgm:prSet>
      <dgm:spPr/>
      <dgm:t>
        <a:bodyPr/>
        <a:lstStyle/>
        <a:p>
          <a:endParaRPr lang="es-CO"/>
        </a:p>
      </dgm:t>
    </dgm:pt>
    <dgm:pt modelId="{E4EF7D6B-7A9F-4CA2-A4F6-8F393ED1D3C5}" type="pres">
      <dgm:prSet presAssocID="{9F0E9FA8-5BB9-4393-8E92-090A1E32456D}" presName="negativeSpace" presStyleCnt="0"/>
      <dgm:spPr/>
    </dgm:pt>
    <dgm:pt modelId="{32AD00EE-0967-432F-82BB-D4843E4E4D81}" type="pres">
      <dgm:prSet presAssocID="{9F0E9FA8-5BB9-4393-8E92-090A1E32456D}" presName="childText" presStyleLbl="conFgAcc1" presStyleIdx="2" presStyleCnt="4">
        <dgm:presLayoutVars>
          <dgm:bulletEnabled val="1"/>
        </dgm:presLayoutVars>
      </dgm:prSet>
      <dgm:spPr/>
      <dgm:t>
        <a:bodyPr/>
        <a:lstStyle/>
        <a:p>
          <a:endParaRPr lang="es-CO"/>
        </a:p>
      </dgm:t>
    </dgm:pt>
    <dgm:pt modelId="{DE8D6D27-FE0B-41D4-9404-7DF1C86F72C9}" type="pres">
      <dgm:prSet presAssocID="{2F31029E-D820-4984-9C58-DB101F00C461}" presName="spaceBetweenRectangles" presStyleCnt="0"/>
      <dgm:spPr/>
    </dgm:pt>
    <dgm:pt modelId="{D85AA2A3-F82F-42E9-AA15-E507AA40E589}" type="pres">
      <dgm:prSet presAssocID="{DB29996F-9050-4CCC-929C-CB034223ABF0}" presName="parentLin" presStyleCnt="0"/>
      <dgm:spPr/>
    </dgm:pt>
    <dgm:pt modelId="{E74569BD-022D-408E-8E10-5121D8F4BF5B}" type="pres">
      <dgm:prSet presAssocID="{DB29996F-9050-4CCC-929C-CB034223ABF0}" presName="parentLeftMargin" presStyleLbl="node1" presStyleIdx="2" presStyleCnt="4"/>
      <dgm:spPr/>
      <dgm:t>
        <a:bodyPr/>
        <a:lstStyle/>
        <a:p>
          <a:endParaRPr lang="es-CO"/>
        </a:p>
      </dgm:t>
    </dgm:pt>
    <dgm:pt modelId="{732840D4-F5A1-4FB4-8D2C-12DC2F2A55F1}" type="pres">
      <dgm:prSet presAssocID="{DB29996F-9050-4CCC-929C-CB034223ABF0}" presName="parentText" presStyleLbl="node1" presStyleIdx="3" presStyleCnt="4">
        <dgm:presLayoutVars>
          <dgm:chMax val="0"/>
          <dgm:bulletEnabled val="1"/>
        </dgm:presLayoutVars>
      </dgm:prSet>
      <dgm:spPr/>
      <dgm:t>
        <a:bodyPr/>
        <a:lstStyle/>
        <a:p>
          <a:endParaRPr lang="es-CO"/>
        </a:p>
      </dgm:t>
    </dgm:pt>
    <dgm:pt modelId="{D4E40997-BDE6-438D-BE37-F3E056AB0DFA}" type="pres">
      <dgm:prSet presAssocID="{DB29996F-9050-4CCC-929C-CB034223ABF0}" presName="negativeSpace" presStyleCnt="0"/>
      <dgm:spPr/>
    </dgm:pt>
    <dgm:pt modelId="{55B72D3A-69E8-4156-8F72-0457165C7262}" type="pres">
      <dgm:prSet presAssocID="{DB29996F-9050-4CCC-929C-CB034223ABF0}" presName="childText" presStyleLbl="conFgAcc1" presStyleIdx="3" presStyleCnt="4">
        <dgm:presLayoutVars>
          <dgm:bulletEnabled val="1"/>
        </dgm:presLayoutVars>
      </dgm:prSet>
      <dgm:spPr/>
      <dgm:t>
        <a:bodyPr/>
        <a:lstStyle/>
        <a:p>
          <a:endParaRPr lang="es-CO"/>
        </a:p>
      </dgm:t>
    </dgm:pt>
  </dgm:ptLst>
  <dgm:cxnLst>
    <dgm:cxn modelId="{08075154-0185-4635-A7A1-1C2128E42424}" type="presOf" srcId="{DB29996F-9050-4CCC-929C-CB034223ABF0}" destId="{732840D4-F5A1-4FB4-8D2C-12DC2F2A55F1}" srcOrd="1" destOrd="0" presId="urn:microsoft.com/office/officeart/2005/8/layout/list1"/>
    <dgm:cxn modelId="{09D05991-EF11-488D-B584-8F97557CCC29}" type="presOf" srcId="{CCFDF96E-72EF-4C0A-8ECC-1F5A39056D68}" destId="{45D19D8E-12D1-4F6D-A05A-D309243D53B0}" srcOrd="0" destOrd="0" presId="urn:microsoft.com/office/officeart/2005/8/layout/list1"/>
    <dgm:cxn modelId="{A07203C5-B6E6-4149-9302-06B11D52B4BB}" type="presOf" srcId="{9F0E9FA8-5BB9-4393-8E92-090A1E32456D}" destId="{BCF218CE-5A99-4234-AA68-8954B7E64DBB}" srcOrd="1" destOrd="0" presId="urn:microsoft.com/office/officeart/2005/8/layout/list1"/>
    <dgm:cxn modelId="{EEADA686-4D2F-4553-BB9E-5644A6558FF1}" type="presOf" srcId="{04DB16C5-9972-41D3-8161-8ECB5206CEF4}" destId="{27D1AF0E-C55B-48EC-A5BD-A15755747ED8}" srcOrd="0" destOrd="0" presId="urn:microsoft.com/office/officeart/2005/8/layout/list1"/>
    <dgm:cxn modelId="{D0C6357F-D2C9-43C8-A35A-40C873B9665A}" type="presOf" srcId="{9F0E9FA8-5BB9-4393-8E92-090A1E32456D}" destId="{46C755AB-9A39-4F52-BA44-AA8C8DB589B4}" srcOrd="0" destOrd="0" presId="urn:microsoft.com/office/officeart/2005/8/layout/list1"/>
    <dgm:cxn modelId="{A1E29086-E475-4C1A-B83C-D84BE567643E}" type="presOf" srcId="{CCFDF96E-72EF-4C0A-8ECC-1F5A39056D68}" destId="{3565F9A4-6646-4204-8A63-09E89E152A84}" srcOrd="1" destOrd="0" presId="urn:microsoft.com/office/officeart/2005/8/layout/list1"/>
    <dgm:cxn modelId="{D89448CC-6469-424D-9F76-A36FAE819448}" type="presOf" srcId="{8BE67BFC-779D-454D-9284-6A3EA0D7A199}" destId="{59C15C80-C37A-4211-8A87-E241AA3D632A}" srcOrd="0" destOrd="0" presId="urn:microsoft.com/office/officeart/2005/8/layout/list1"/>
    <dgm:cxn modelId="{8DE32123-5B19-48FE-A430-70EFFB869AF3}" type="presOf" srcId="{DB29996F-9050-4CCC-929C-CB034223ABF0}" destId="{E74569BD-022D-408E-8E10-5121D8F4BF5B}" srcOrd="0" destOrd="0" presId="urn:microsoft.com/office/officeart/2005/8/layout/list1"/>
    <dgm:cxn modelId="{AE243BCB-877E-40D8-B024-7330FE7B9AB7}" type="presOf" srcId="{657A6571-3453-41C2-9E7A-E410CC33F28B}" destId="{32AD00EE-0967-432F-82BB-D4843E4E4D81}" srcOrd="0" destOrd="0" presId="urn:microsoft.com/office/officeart/2005/8/layout/list1"/>
    <dgm:cxn modelId="{91B3E527-A712-4952-A48C-AA16400DBDD9}" srcId="{3CBBB6CF-4764-46A9-9B8B-19B9D0705DE0}" destId="{DEC10B21-18B6-4118-A419-23D59C3E412C}" srcOrd="0" destOrd="0" parTransId="{DDA49E95-7D53-45D5-A0CC-8D801B756661}" sibTransId="{93224E02-AFB1-4CC1-8F40-761AB09BE116}"/>
    <dgm:cxn modelId="{D9A34E84-6A3B-4E07-9132-2DF6641D1487}" type="presOf" srcId="{D64C3447-C11C-4801-8346-ED784A4D938E}" destId="{55B72D3A-69E8-4156-8F72-0457165C7262}" srcOrd="0" destOrd="0" presId="urn:microsoft.com/office/officeart/2005/8/layout/list1"/>
    <dgm:cxn modelId="{1676BAC5-322F-4692-A811-2DABB77B7A67}" srcId="{CCFDF96E-72EF-4C0A-8ECC-1F5A39056D68}" destId="{8BE67BFC-779D-454D-9284-6A3EA0D7A199}" srcOrd="0" destOrd="0" parTransId="{682450BC-AC9A-461B-B373-08F02C86558E}" sibTransId="{43BCF65A-09DC-40CF-B066-D2097E26E412}"/>
    <dgm:cxn modelId="{EE01447D-7B1D-44EC-B21A-4FC5437B3873}" type="presOf" srcId="{3CBBB6CF-4764-46A9-9B8B-19B9D0705DE0}" destId="{20204966-947F-4B8E-BCCE-7F44FEE0F512}" srcOrd="1" destOrd="0" presId="urn:microsoft.com/office/officeart/2005/8/layout/list1"/>
    <dgm:cxn modelId="{46E08A16-DD36-46B4-B0D0-33938D7125F2}" type="presOf" srcId="{DEC10B21-18B6-4118-A419-23D59C3E412C}" destId="{65E07335-08C1-4F2B-AD60-BD0A1CA1EEB6}" srcOrd="0" destOrd="0" presId="urn:microsoft.com/office/officeart/2005/8/layout/list1"/>
    <dgm:cxn modelId="{784152DF-06B2-489E-9DEE-0E19EAA27805}" srcId="{04DB16C5-9972-41D3-8161-8ECB5206CEF4}" destId="{9F0E9FA8-5BB9-4393-8E92-090A1E32456D}" srcOrd="2" destOrd="0" parTransId="{BF4EEC7F-F2C6-4C1D-BE0B-87EB0712777F}" sibTransId="{2F31029E-D820-4984-9C58-DB101F00C461}"/>
    <dgm:cxn modelId="{61D14E1C-88B8-471F-A76A-45FBB6BA1C7D}" srcId="{04DB16C5-9972-41D3-8161-8ECB5206CEF4}" destId="{DB29996F-9050-4CCC-929C-CB034223ABF0}" srcOrd="3" destOrd="0" parTransId="{CA8FF279-99E1-4F62-A6C1-536811EE55A0}" sibTransId="{B00EA16E-3E78-4477-A8C8-E52C157F148B}"/>
    <dgm:cxn modelId="{BC73B883-4A17-48EB-A223-719708B611D6}" srcId="{9F0E9FA8-5BB9-4393-8E92-090A1E32456D}" destId="{657A6571-3453-41C2-9E7A-E410CC33F28B}" srcOrd="0" destOrd="0" parTransId="{B5277680-5536-4D5F-8D4F-72CD555BA963}" sibTransId="{835FF0CF-5849-48F8-9411-3AFACA8C6A69}"/>
    <dgm:cxn modelId="{76674249-BBF4-41EA-8B68-75101D99ED55}" srcId="{04DB16C5-9972-41D3-8161-8ECB5206CEF4}" destId="{CCFDF96E-72EF-4C0A-8ECC-1F5A39056D68}" srcOrd="0" destOrd="0" parTransId="{00BAB3E8-0AC0-4C0E-96B6-FA451746933D}" sibTransId="{6F473CDC-D2CE-4F82-8736-886DFC04E7DD}"/>
    <dgm:cxn modelId="{604290A5-5401-444D-AE6E-D49E2CDEFD98}" type="presOf" srcId="{3CBBB6CF-4764-46A9-9B8B-19B9D0705DE0}" destId="{18362A4A-0B67-43AD-AC32-B5C4454407A2}" srcOrd="0" destOrd="0" presId="urn:microsoft.com/office/officeart/2005/8/layout/list1"/>
    <dgm:cxn modelId="{657011E5-D0DE-41F9-8114-B1EE96F1FA0E}" srcId="{04DB16C5-9972-41D3-8161-8ECB5206CEF4}" destId="{3CBBB6CF-4764-46A9-9B8B-19B9D0705DE0}" srcOrd="1" destOrd="0" parTransId="{7D8F5CEA-FFB3-4D0A-A079-52B2251343EC}" sibTransId="{B0D0A65E-46EC-488F-B5EA-DD9D3EF38EFD}"/>
    <dgm:cxn modelId="{37F094A0-51D6-4132-80B1-591C23AC5E36}" srcId="{DB29996F-9050-4CCC-929C-CB034223ABF0}" destId="{D64C3447-C11C-4801-8346-ED784A4D938E}" srcOrd="0" destOrd="0" parTransId="{29E03C92-1A26-4366-802E-41F9323A1088}" sibTransId="{8963E31D-19AE-4055-BAFA-F1BA647E0667}"/>
    <dgm:cxn modelId="{68A78086-8CD0-4074-9FF1-628A9CDFB581}" type="presParOf" srcId="{27D1AF0E-C55B-48EC-A5BD-A15755747ED8}" destId="{C3DCF7A2-A1B6-473E-96B1-F91918AEBCD7}" srcOrd="0" destOrd="0" presId="urn:microsoft.com/office/officeart/2005/8/layout/list1"/>
    <dgm:cxn modelId="{0752D7DE-190B-435F-A75B-90A48FA88AF0}" type="presParOf" srcId="{C3DCF7A2-A1B6-473E-96B1-F91918AEBCD7}" destId="{45D19D8E-12D1-4F6D-A05A-D309243D53B0}" srcOrd="0" destOrd="0" presId="urn:microsoft.com/office/officeart/2005/8/layout/list1"/>
    <dgm:cxn modelId="{4B88392E-BF17-4683-9A6A-C56CE6D26C73}" type="presParOf" srcId="{C3DCF7A2-A1B6-473E-96B1-F91918AEBCD7}" destId="{3565F9A4-6646-4204-8A63-09E89E152A84}" srcOrd="1" destOrd="0" presId="urn:microsoft.com/office/officeart/2005/8/layout/list1"/>
    <dgm:cxn modelId="{E5CDEB1A-07AF-49A5-B288-70E47BDC17BA}" type="presParOf" srcId="{27D1AF0E-C55B-48EC-A5BD-A15755747ED8}" destId="{72E3A32E-8EC9-490F-A5D1-6BA208F528BE}" srcOrd="1" destOrd="0" presId="urn:microsoft.com/office/officeart/2005/8/layout/list1"/>
    <dgm:cxn modelId="{458B32B2-168E-4F32-88E4-A336E5D94FF3}" type="presParOf" srcId="{27D1AF0E-C55B-48EC-A5BD-A15755747ED8}" destId="{59C15C80-C37A-4211-8A87-E241AA3D632A}" srcOrd="2" destOrd="0" presId="urn:microsoft.com/office/officeart/2005/8/layout/list1"/>
    <dgm:cxn modelId="{D43650D6-CF1D-4DC9-81ED-10B4CE7E55E0}" type="presParOf" srcId="{27D1AF0E-C55B-48EC-A5BD-A15755747ED8}" destId="{A4631A85-8580-423C-A58B-385DDC50ECAB}" srcOrd="3" destOrd="0" presId="urn:microsoft.com/office/officeart/2005/8/layout/list1"/>
    <dgm:cxn modelId="{D0170D50-6DFC-4FDB-9F90-F2EF5C9BDD9C}" type="presParOf" srcId="{27D1AF0E-C55B-48EC-A5BD-A15755747ED8}" destId="{CD9F26B5-C612-4F31-9E9F-4F9F666F173C}" srcOrd="4" destOrd="0" presId="urn:microsoft.com/office/officeart/2005/8/layout/list1"/>
    <dgm:cxn modelId="{81069EB8-6A19-44A8-B7DC-64539641AC3C}" type="presParOf" srcId="{CD9F26B5-C612-4F31-9E9F-4F9F666F173C}" destId="{18362A4A-0B67-43AD-AC32-B5C4454407A2}" srcOrd="0" destOrd="0" presId="urn:microsoft.com/office/officeart/2005/8/layout/list1"/>
    <dgm:cxn modelId="{CB3DC427-32F1-4A55-A995-4CB64401CE4D}" type="presParOf" srcId="{CD9F26B5-C612-4F31-9E9F-4F9F666F173C}" destId="{20204966-947F-4B8E-BCCE-7F44FEE0F512}" srcOrd="1" destOrd="0" presId="urn:microsoft.com/office/officeart/2005/8/layout/list1"/>
    <dgm:cxn modelId="{EABF6FD9-4BC5-486B-8B2C-3FF1A41367C2}" type="presParOf" srcId="{27D1AF0E-C55B-48EC-A5BD-A15755747ED8}" destId="{F807099F-C4CD-4C12-9D94-7BD970E3AF50}" srcOrd="5" destOrd="0" presId="urn:microsoft.com/office/officeart/2005/8/layout/list1"/>
    <dgm:cxn modelId="{66F75C8A-A21A-446F-A9D8-23102CDE9C45}" type="presParOf" srcId="{27D1AF0E-C55B-48EC-A5BD-A15755747ED8}" destId="{65E07335-08C1-4F2B-AD60-BD0A1CA1EEB6}" srcOrd="6" destOrd="0" presId="urn:microsoft.com/office/officeart/2005/8/layout/list1"/>
    <dgm:cxn modelId="{517DA7B4-89D2-44DF-B06C-C19992615EAD}" type="presParOf" srcId="{27D1AF0E-C55B-48EC-A5BD-A15755747ED8}" destId="{3649477F-DA2D-47E5-9B1E-6E88B7B206E3}" srcOrd="7" destOrd="0" presId="urn:microsoft.com/office/officeart/2005/8/layout/list1"/>
    <dgm:cxn modelId="{5B4293C6-6A97-4298-B467-C5E4C34B296B}" type="presParOf" srcId="{27D1AF0E-C55B-48EC-A5BD-A15755747ED8}" destId="{83E193BF-93A7-4CA7-B874-AB7567FD9C57}" srcOrd="8" destOrd="0" presId="urn:microsoft.com/office/officeart/2005/8/layout/list1"/>
    <dgm:cxn modelId="{FBB78927-51E0-4B09-A510-595B39F821CB}" type="presParOf" srcId="{83E193BF-93A7-4CA7-B874-AB7567FD9C57}" destId="{46C755AB-9A39-4F52-BA44-AA8C8DB589B4}" srcOrd="0" destOrd="0" presId="urn:microsoft.com/office/officeart/2005/8/layout/list1"/>
    <dgm:cxn modelId="{45DD9046-0809-47D5-8CB9-8169137F09B6}" type="presParOf" srcId="{83E193BF-93A7-4CA7-B874-AB7567FD9C57}" destId="{BCF218CE-5A99-4234-AA68-8954B7E64DBB}" srcOrd="1" destOrd="0" presId="urn:microsoft.com/office/officeart/2005/8/layout/list1"/>
    <dgm:cxn modelId="{9C0A4442-DB7D-42D0-B5F2-9B3AD14956B4}" type="presParOf" srcId="{27D1AF0E-C55B-48EC-A5BD-A15755747ED8}" destId="{E4EF7D6B-7A9F-4CA2-A4F6-8F393ED1D3C5}" srcOrd="9" destOrd="0" presId="urn:microsoft.com/office/officeart/2005/8/layout/list1"/>
    <dgm:cxn modelId="{38C7E52E-40AD-4887-AC3E-AF1AF2ED3C9A}" type="presParOf" srcId="{27D1AF0E-C55B-48EC-A5BD-A15755747ED8}" destId="{32AD00EE-0967-432F-82BB-D4843E4E4D81}" srcOrd="10" destOrd="0" presId="urn:microsoft.com/office/officeart/2005/8/layout/list1"/>
    <dgm:cxn modelId="{56B289F7-3472-47B4-BB72-50C0F96DE071}" type="presParOf" srcId="{27D1AF0E-C55B-48EC-A5BD-A15755747ED8}" destId="{DE8D6D27-FE0B-41D4-9404-7DF1C86F72C9}" srcOrd="11" destOrd="0" presId="urn:microsoft.com/office/officeart/2005/8/layout/list1"/>
    <dgm:cxn modelId="{CB779A54-25AC-4878-9A4A-7EB5179D7AE9}" type="presParOf" srcId="{27D1AF0E-C55B-48EC-A5BD-A15755747ED8}" destId="{D85AA2A3-F82F-42E9-AA15-E507AA40E589}" srcOrd="12" destOrd="0" presId="urn:microsoft.com/office/officeart/2005/8/layout/list1"/>
    <dgm:cxn modelId="{9D399AD5-4F6C-4D58-BE48-1D74A9DD9211}" type="presParOf" srcId="{D85AA2A3-F82F-42E9-AA15-E507AA40E589}" destId="{E74569BD-022D-408E-8E10-5121D8F4BF5B}" srcOrd="0" destOrd="0" presId="urn:microsoft.com/office/officeart/2005/8/layout/list1"/>
    <dgm:cxn modelId="{9A3B77B2-AF2F-48D0-8144-674FACD17288}" type="presParOf" srcId="{D85AA2A3-F82F-42E9-AA15-E507AA40E589}" destId="{732840D4-F5A1-4FB4-8D2C-12DC2F2A55F1}" srcOrd="1" destOrd="0" presId="urn:microsoft.com/office/officeart/2005/8/layout/list1"/>
    <dgm:cxn modelId="{F26629B4-007E-4A26-838E-DE85813698D8}" type="presParOf" srcId="{27D1AF0E-C55B-48EC-A5BD-A15755747ED8}" destId="{D4E40997-BDE6-438D-BE37-F3E056AB0DFA}" srcOrd="13" destOrd="0" presId="urn:microsoft.com/office/officeart/2005/8/layout/list1"/>
    <dgm:cxn modelId="{F54E6EE7-7890-45F7-B482-0B75C9AA8ADB}" type="presParOf" srcId="{27D1AF0E-C55B-48EC-A5BD-A15755747ED8}" destId="{55B72D3A-69E8-4156-8F72-0457165C7262}"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561D0D43-6A2E-41DE-8DFF-70C6BC26A415}" type="doc">
      <dgm:prSet loTypeId="urn:microsoft.com/office/officeart/2005/8/layout/list1" loCatId="list" qsTypeId="urn:microsoft.com/office/officeart/2005/8/quickstyle/simple4" qsCatId="simple" csTypeId="urn:microsoft.com/office/officeart/2005/8/colors/accent2_2" csCatId="accent2" phldr="1"/>
      <dgm:spPr/>
      <dgm:t>
        <a:bodyPr/>
        <a:lstStyle/>
        <a:p>
          <a:endParaRPr lang="es-CO"/>
        </a:p>
      </dgm:t>
    </dgm:pt>
    <dgm:pt modelId="{E3520982-5054-4C6D-8B2B-060C7A9B884D}">
      <dgm:prSet/>
      <dgm:spPr/>
      <dgm:t>
        <a:bodyPr/>
        <a:lstStyle/>
        <a:p>
          <a:pPr algn="just" rtl="0"/>
          <a:r>
            <a:rPr lang="es-CO" dirty="0" smtClean="0"/>
            <a:t>Características: </a:t>
          </a:r>
          <a:endParaRPr lang="es-CO" dirty="0"/>
        </a:p>
      </dgm:t>
    </dgm:pt>
    <dgm:pt modelId="{C8158964-0AD9-4280-A43E-37EEDA49D62C}" type="parTrans" cxnId="{E22D8768-2CB4-4E7F-8DE0-2DA343A21793}">
      <dgm:prSet/>
      <dgm:spPr/>
      <dgm:t>
        <a:bodyPr/>
        <a:lstStyle/>
        <a:p>
          <a:endParaRPr lang="es-CO"/>
        </a:p>
      </dgm:t>
    </dgm:pt>
    <dgm:pt modelId="{6997137D-94B9-47F7-A93D-ACC16799CD4B}" type="sibTrans" cxnId="{E22D8768-2CB4-4E7F-8DE0-2DA343A21793}">
      <dgm:prSet/>
      <dgm:spPr/>
      <dgm:t>
        <a:bodyPr/>
        <a:lstStyle/>
        <a:p>
          <a:endParaRPr lang="es-CO"/>
        </a:p>
      </dgm:t>
    </dgm:pt>
    <dgm:pt modelId="{502931E9-DFED-4CCE-BD89-74F7B6CB1FCD}">
      <dgm:prSet/>
      <dgm:spPr/>
      <dgm:t>
        <a:bodyPr/>
        <a:lstStyle/>
        <a:p>
          <a:pPr algn="just" rtl="0"/>
          <a:r>
            <a:rPr lang="es-CO" dirty="0" smtClean="0"/>
            <a:t>No tiene costo su utilización.</a:t>
          </a:r>
          <a:endParaRPr lang="es-CO" dirty="0"/>
        </a:p>
      </dgm:t>
    </dgm:pt>
    <dgm:pt modelId="{FDF1FCFD-09E1-4783-9C4D-C8E0D53C1FAA}" type="parTrans" cxnId="{4F11E536-8005-4AEC-B0E9-0960A1DCA348}">
      <dgm:prSet/>
      <dgm:spPr/>
      <dgm:t>
        <a:bodyPr/>
        <a:lstStyle/>
        <a:p>
          <a:endParaRPr lang="es-CO"/>
        </a:p>
      </dgm:t>
    </dgm:pt>
    <dgm:pt modelId="{140A2FB7-26EF-4BA1-9479-B8004FC5EAD8}" type="sibTrans" cxnId="{4F11E536-8005-4AEC-B0E9-0960A1DCA348}">
      <dgm:prSet/>
      <dgm:spPr/>
      <dgm:t>
        <a:bodyPr/>
        <a:lstStyle/>
        <a:p>
          <a:endParaRPr lang="es-CO"/>
        </a:p>
      </dgm:t>
    </dgm:pt>
    <dgm:pt modelId="{85F4B03A-CDEF-43C6-9357-19FA22E30B0A}">
      <dgm:prSet/>
      <dgm:spPr/>
      <dgm:t>
        <a:bodyPr/>
        <a:lstStyle/>
        <a:p>
          <a:pPr algn="just" rtl="0"/>
          <a:r>
            <a:rPr lang="es-CO" dirty="0" smtClean="0"/>
            <a:t>Permite únicamente el ingreso a los funcionarios con clave definidos por el usuario administrador de la empresa en nuestro portal.</a:t>
          </a:r>
          <a:endParaRPr lang="es-CO" dirty="0"/>
        </a:p>
      </dgm:t>
    </dgm:pt>
    <dgm:pt modelId="{0A596EAC-145C-4718-86ED-3AF026938E81}" type="parTrans" cxnId="{7DCD0879-4466-44A6-B35A-CDD49FC117C9}">
      <dgm:prSet/>
      <dgm:spPr/>
      <dgm:t>
        <a:bodyPr/>
        <a:lstStyle/>
        <a:p>
          <a:endParaRPr lang="es-CO"/>
        </a:p>
      </dgm:t>
    </dgm:pt>
    <dgm:pt modelId="{63AAA676-517D-4A25-88A5-44A413C6F0CC}" type="sibTrans" cxnId="{7DCD0879-4466-44A6-B35A-CDD49FC117C9}">
      <dgm:prSet/>
      <dgm:spPr/>
      <dgm:t>
        <a:bodyPr/>
        <a:lstStyle/>
        <a:p>
          <a:endParaRPr lang="es-CO"/>
        </a:p>
      </dgm:t>
    </dgm:pt>
    <dgm:pt modelId="{F719D4C0-0654-4F16-941B-2FE5E8558B8F}">
      <dgm:prSet/>
      <dgm:spPr/>
      <dgm:t>
        <a:bodyPr/>
        <a:lstStyle/>
        <a:p>
          <a:pPr algn="just" rtl="0"/>
          <a:r>
            <a:rPr lang="es-CO" dirty="0" smtClean="0"/>
            <a:t>La aplicación clasifica cambiariamente de forma automática, las operaciones que corresponden al manejo de la cuenta (Comisiones, intereses, inversiones overnight).</a:t>
          </a:r>
          <a:endParaRPr lang="es-CO" dirty="0"/>
        </a:p>
      </dgm:t>
    </dgm:pt>
    <dgm:pt modelId="{CD1C1104-0673-4271-824B-1CF8926B7923}" type="parTrans" cxnId="{C11D7A0A-C702-474A-9C07-58C7D2A9BD2D}">
      <dgm:prSet/>
      <dgm:spPr/>
      <dgm:t>
        <a:bodyPr/>
        <a:lstStyle/>
        <a:p>
          <a:endParaRPr lang="es-CO"/>
        </a:p>
      </dgm:t>
    </dgm:pt>
    <dgm:pt modelId="{AD4C274C-6B36-436E-84BF-798A22ABCB6F}" type="sibTrans" cxnId="{C11D7A0A-C702-474A-9C07-58C7D2A9BD2D}">
      <dgm:prSet/>
      <dgm:spPr/>
      <dgm:t>
        <a:bodyPr/>
        <a:lstStyle/>
        <a:p>
          <a:endParaRPr lang="es-CO"/>
        </a:p>
      </dgm:t>
    </dgm:pt>
    <dgm:pt modelId="{D4D8E47B-A73C-44EF-86B5-040E7DD1531F}">
      <dgm:prSet/>
      <dgm:spPr/>
      <dgm:t>
        <a:bodyPr/>
        <a:lstStyle/>
        <a:p>
          <a:pPr algn="just" rtl="0"/>
          <a:r>
            <a:rPr lang="es-CO" dirty="0" smtClean="0"/>
            <a:t>La herramienta permite el ingreso a diario, facilitando la elaboración de los consolidados.</a:t>
          </a:r>
          <a:endParaRPr lang="es-CO" dirty="0"/>
        </a:p>
      </dgm:t>
    </dgm:pt>
    <dgm:pt modelId="{E4E5D83D-7CE8-4D00-A3B3-CFD7EE8B7F73}" type="parTrans" cxnId="{E8A171AF-B39D-4AF1-B7E7-94A430E7CE11}">
      <dgm:prSet/>
      <dgm:spPr/>
      <dgm:t>
        <a:bodyPr/>
        <a:lstStyle/>
        <a:p>
          <a:endParaRPr lang="es-CO"/>
        </a:p>
      </dgm:t>
    </dgm:pt>
    <dgm:pt modelId="{FED25E77-091D-47A3-8A36-1D6106B8F5B3}" type="sibTrans" cxnId="{E8A171AF-B39D-4AF1-B7E7-94A430E7CE11}">
      <dgm:prSet/>
      <dgm:spPr/>
      <dgm:t>
        <a:bodyPr/>
        <a:lstStyle/>
        <a:p>
          <a:endParaRPr lang="es-CO"/>
        </a:p>
      </dgm:t>
    </dgm:pt>
    <dgm:pt modelId="{197C1178-24D3-407D-A754-1C22351ED988}">
      <dgm:prSet/>
      <dgm:spPr/>
      <dgm:t>
        <a:bodyPr/>
        <a:lstStyle/>
        <a:p>
          <a:pPr algn="just" rtl="0"/>
          <a:r>
            <a:rPr lang="es-CO" dirty="0" smtClean="0"/>
            <a:t>La aplicación valida que todos los movimientos tengan una clasificación cambiaria antes de generar los informes mensual y trimestral.</a:t>
          </a:r>
          <a:endParaRPr lang="es-CO" dirty="0"/>
        </a:p>
      </dgm:t>
    </dgm:pt>
    <dgm:pt modelId="{74785180-DE0F-4698-9A2C-B4209484ABA2}" type="parTrans" cxnId="{222B51A8-4A83-49FA-AAD7-18E48B315A5B}">
      <dgm:prSet/>
      <dgm:spPr/>
      <dgm:t>
        <a:bodyPr/>
        <a:lstStyle/>
        <a:p>
          <a:endParaRPr lang="es-CO"/>
        </a:p>
      </dgm:t>
    </dgm:pt>
    <dgm:pt modelId="{1DFF6997-9F06-48DD-B4D8-C3A22A9085DD}" type="sibTrans" cxnId="{222B51A8-4A83-49FA-AAD7-18E48B315A5B}">
      <dgm:prSet/>
      <dgm:spPr/>
      <dgm:t>
        <a:bodyPr/>
        <a:lstStyle/>
        <a:p>
          <a:endParaRPr lang="es-CO"/>
        </a:p>
      </dgm:t>
    </dgm:pt>
    <dgm:pt modelId="{98A438B1-9651-417A-932F-3FED44862A9F}">
      <dgm:prSet/>
      <dgm:spPr/>
      <dgm:t>
        <a:bodyPr/>
        <a:lstStyle/>
        <a:p>
          <a:pPr algn="just" rtl="0"/>
          <a:r>
            <a:rPr lang="es-CO" dirty="0" smtClean="0"/>
            <a:t>Beneficios:</a:t>
          </a:r>
          <a:endParaRPr lang="es-CO" dirty="0"/>
        </a:p>
      </dgm:t>
    </dgm:pt>
    <dgm:pt modelId="{EE898331-CA9D-4848-BC37-2CC817E74ADF}" type="parTrans" cxnId="{45EDBAC9-3F37-434F-A496-FA56E99FBF74}">
      <dgm:prSet/>
      <dgm:spPr/>
      <dgm:t>
        <a:bodyPr/>
        <a:lstStyle/>
        <a:p>
          <a:endParaRPr lang="es-CO"/>
        </a:p>
      </dgm:t>
    </dgm:pt>
    <dgm:pt modelId="{F7995B98-F514-4674-85CB-F05886008FEB}" type="sibTrans" cxnId="{45EDBAC9-3F37-434F-A496-FA56E99FBF74}">
      <dgm:prSet/>
      <dgm:spPr/>
      <dgm:t>
        <a:bodyPr/>
        <a:lstStyle/>
        <a:p>
          <a:endParaRPr lang="es-CO"/>
        </a:p>
      </dgm:t>
    </dgm:pt>
    <dgm:pt modelId="{FA014658-7AC7-40FF-A092-2815A88BCC15}">
      <dgm:prSet/>
      <dgm:spPr/>
      <dgm:t>
        <a:bodyPr/>
        <a:lstStyle/>
        <a:p>
          <a:pPr algn="just" rtl="0"/>
          <a:r>
            <a:rPr lang="es-CO" dirty="0" smtClean="0"/>
            <a:t>Control integral de las transacciones que se realizan a través de la cuenta de compensación, asegurando la clasificación cambiaria de todos los movimientos y minimizando el nivel de errores en la elaboración de los reportes al Banco de la República y Dian.</a:t>
          </a:r>
          <a:endParaRPr lang="es-CO" dirty="0"/>
        </a:p>
      </dgm:t>
    </dgm:pt>
    <dgm:pt modelId="{A3DD2F3E-EBF6-4D00-98D1-94B4F8BCFB55}" type="parTrans" cxnId="{4E2549F1-6518-4430-9EA3-D198853A146B}">
      <dgm:prSet/>
      <dgm:spPr/>
      <dgm:t>
        <a:bodyPr/>
        <a:lstStyle/>
        <a:p>
          <a:endParaRPr lang="es-CO"/>
        </a:p>
      </dgm:t>
    </dgm:pt>
    <dgm:pt modelId="{9C2C468C-E25B-4F52-A56E-9225DB864635}" type="sibTrans" cxnId="{4E2549F1-6518-4430-9EA3-D198853A146B}">
      <dgm:prSet/>
      <dgm:spPr/>
      <dgm:t>
        <a:bodyPr/>
        <a:lstStyle/>
        <a:p>
          <a:endParaRPr lang="es-CO"/>
        </a:p>
      </dgm:t>
    </dgm:pt>
    <dgm:pt modelId="{C73E533E-152B-4142-9F3D-96FCF060FEC5}">
      <dgm:prSet/>
      <dgm:spPr/>
      <dgm:t>
        <a:bodyPr/>
        <a:lstStyle/>
        <a:p>
          <a:pPr algn="just" rtl="0"/>
          <a:r>
            <a:rPr lang="es-CO" dirty="0" smtClean="0"/>
            <a:t>Evita errores en la transcripción de datos al elaborar los informes en otro tipo de herramientas.</a:t>
          </a:r>
          <a:endParaRPr lang="es-CO" dirty="0"/>
        </a:p>
      </dgm:t>
    </dgm:pt>
    <dgm:pt modelId="{141D51A1-5851-4BB4-B219-CD290843418B}" type="parTrans" cxnId="{4B8D29FD-E1B1-4FA4-B7C7-EC91861BDBAF}">
      <dgm:prSet/>
      <dgm:spPr/>
      <dgm:t>
        <a:bodyPr/>
        <a:lstStyle/>
        <a:p>
          <a:endParaRPr lang="es-CO"/>
        </a:p>
      </dgm:t>
    </dgm:pt>
    <dgm:pt modelId="{9DC7A915-EFA1-4504-8794-40EEEFAB740E}" type="sibTrans" cxnId="{4B8D29FD-E1B1-4FA4-B7C7-EC91861BDBAF}">
      <dgm:prSet/>
      <dgm:spPr/>
      <dgm:t>
        <a:bodyPr/>
        <a:lstStyle/>
        <a:p>
          <a:endParaRPr lang="es-CO"/>
        </a:p>
      </dgm:t>
    </dgm:pt>
    <dgm:pt modelId="{385646A5-727E-46EF-B10D-8444CA9CB38C}" type="pres">
      <dgm:prSet presAssocID="{561D0D43-6A2E-41DE-8DFF-70C6BC26A415}" presName="linear" presStyleCnt="0">
        <dgm:presLayoutVars>
          <dgm:dir/>
          <dgm:animLvl val="lvl"/>
          <dgm:resizeHandles val="exact"/>
        </dgm:presLayoutVars>
      </dgm:prSet>
      <dgm:spPr/>
      <dgm:t>
        <a:bodyPr/>
        <a:lstStyle/>
        <a:p>
          <a:endParaRPr lang="es-CO"/>
        </a:p>
      </dgm:t>
    </dgm:pt>
    <dgm:pt modelId="{2D81794D-6D8D-4B9B-8A6E-666D3C440DCF}" type="pres">
      <dgm:prSet presAssocID="{E3520982-5054-4C6D-8B2B-060C7A9B884D}" presName="parentLin" presStyleCnt="0"/>
      <dgm:spPr/>
    </dgm:pt>
    <dgm:pt modelId="{E2CB9CA8-C5A2-4EEB-A6C5-70443B9F7FC8}" type="pres">
      <dgm:prSet presAssocID="{E3520982-5054-4C6D-8B2B-060C7A9B884D}" presName="parentLeftMargin" presStyleLbl="node1" presStyleIdx="0" presStyleCnt="2"/>
      <dgm:spPr/>
      <dgm:t>
        <a:bodyPr/>
        <a:lstStyle/>
        <a:p>
          <a:endParaRPr lang="es-CO"/>
        </a:p>
      </dgm:t>
    </dgm:pt>
    <dgm:pt modelId="{3666D519-D3DF-4F6D-BE60-72BECCE6496B}" type="pres">
      <dgm:prSet presAssocID="{E3520982-5054-4C6D-8B2B-060C7A9B884D}" presName="parentText" presStyleLbl="node1" presStyleIdx="0" presStyleCnt="2">
        <dgm:presLayoutVars>
          <dgm:chMax val="0"/>
          <dgm:bulletEnabled val="1"/>
        </dgm:presLayoutVars>
      </dgm:prSet>
      <dgm:spPr/>
      <dgm:t>
        <a:bodyPr/>
        <a:lstStyle/>
        <a:p>
          <a:endParaRPr lang="es-CO"/>
        </a:p>
      </dgm:t>
    </dgm:pt>
    <dgm:pt modelId="{E1170699-1285-486C-9E09-A0A99FBF05DD}" type="pres">
      <dgm:prSet presAssocID="{E3520982-5054-4C6D-8B2B-060C7A9B884D}" presName="negativeSpace" presStyleCnt="0"/>
      <dgm:spPr/>
    </dgm:pt>
    <dgm:pt modelId="{369E3EC5-8564-4F42-B17D-08F100225BAC}" type="pres">
      <dgm:prSet presAssocID="{E3520982-5054-4C6D-8B2B-060C7A9B884D}" presName="childText" presStyleLbl="conFgAcc1" presStyleIdx="0" presStyleCnt="2">
        <dgm:presLayoutVars>
          <dgm:bulletEnabled val="1"/>
        </dgm:presLayoutVars>
      </dgm:prSet>
      <dgm:spPr/>
      <dgm:t>
        <a:bodyPr/>
        <a:lstStyle/>
        <a:p>
          <a:endParaRPr lang="es-CO"/>
        </a:p>
      </dgm:t>
    </dgm:pt>
    <dgm:pt modelId="{1CC4304E-FF77-481B-A904-E5D5AA1586C2}" type="pres">
      <dgm:prSet presAssocID="{6997137D-94B9-47F7-A93D-ACC16799CD4B}" presName="spaceBetweenRectangles" presStyleCnt="0"/>
      <dgm:spPr/>
    </dgm:pt>
    <dgm:pt modelId="{13300859-71D1-4BF1-B018-DC8B01F5A0E8}" type="pres">
      <dgm:prSet presAssocID="{98A438B1-9651-417A-932F-3FED44862A9F}" presName="parentLin" presStyleCnt="0"/>
      <dgm:spPr/>
    </dgm:pt>
    <dgm:pt modelId="{293CC266-FF33-4573-A0DD-8616AC69DD8A}" type="pres">
      <dgm:prSet presAssocID="{98A438B1-9651-417A-932F-3FED44862A9F}" presName="parentLeftMargin" presStyleLbl="node1" presStyleIdx="0" presStyleCnt="2"/>
      <dgm:spPr/>
      <dgm:t>
        <a:bodyPr/>
        <a:lstStyle/>
        <a:p>
          <a:endParaRPr lang="es-CO"/>
        </a:p>
      </dgm:t>
    </dgm:pt>
    <dgm:pt modelId="{95D9F3CD-C275-40B1-A12C-F7116FB6BF01}" type="pres">
      <dgm:prSet presAssocID="{98A438B1-9651-417A-932F-3FED44862A9F}" presName="parentText" presStyleLbl="node1" presStyleIdx="1" presStyleCnt="2">
        <dgm:presLayoutVars>
          <dgm:chMax val="0"/>
          <dgm:bulletEnabled val="1"/>
        </dgm:presLayoutVars>
      </dgm:prSet>
      <dgm:spPr/>
      <dgm:t>
        <a:bodyPr/>
        <a:lstStyle/>
        <a:p>
          <a:endParaRPr lang="es-CO"/>
        </a:p>
      </dgm:t>
    </dgm:pt>
    <dgm:pt modelId="{78FCDDC0-BB49-41B4-977D-41C6F1AF2415}" type="pres">
      <dgm:prSet presAssocID="{98A438B1-9651-417A-932F-3FED44862A9F}" presName="negativeSpace" presStyleCnt="0"/>
      <dgm:spPr/>
    </dgm:pt>
    <dgm:pt modelId="{4576AED8-18E6-4D0B-83B9-3A61F031AD5E}" type="pres">
      <dgm:prSet presAssocID="{98A438B1-9651-417A-932F-3FED44862A9F}" presName="childText" presStyleLbl="conFgAcc1" presStyleIdx="1" presStyleCnt="2">
        <dgm:presLayoutVars>
          <dgm:bulletEnabled val="1"/>
        </dgm:presLayoutVars>
      </dgm:prSet>
      <dgm:spPr/>
      <dgm:t>
        <a:bodyPr/>
        <a:lstStyle/>
        <a:p>
          <a:endParaRPr lang="es-CO"/>
        </a:p>
      </dgm:t>
    </dgm:pt>
  </dgm:ptLst>
  <dgm:cxnLst>
    <dgm:cxn modelId="{E9C5425F-B4B8-479E-B385-5F79F1665329}" type="presOf" srcId="{C73E533E-152B-4142-9F3D-96FCF060FEC5}" destId="{4576AED8-18E6-4D0B-83B9-3A61F031AD5E}" srcOrd="0" destOrd="1" presId="urn:microsoft.com/office/officeart/2005/8/layout/list1"/>
    <dgm:cxn modelId="{91C3D5D1-98F3-4CEC-8BC5-9C9ACFA4E2AC}" type="presOf" srcId="{98A438B1-9651-417A-932F-3FED44862A9F}" destId="{95D9F3CD-C275-40B1-A12C-F7116FB6BF01}" srcOrd="1" destOrd="0" presId="urn:microsoft.com/office/officeart/2005/8/layout/list1"/>
    <dgm:cxn modelId="{4E2549F1-6518-4430-9EA3-D198853A146B}" srcId="{98A438B1-9651-417A-932F-3FED44862A9F}" destId="{FA014658-7AC7-40FF-A092-2815A88BCC15}" srcOrd="0" destOrd="0" parTransId="{A3DD2F3E-EBF6-4D00-98D1-94B4F8BCFB55}" sibTransId="{9C2C468C-E25B-4F52-A56E-9225DB864635}"/>
    <dgm:cxn modelId="{4B8D29FD-E1B1-4FA4-B7C7-EC91861BDBAF}" srcId="{98A438B1-9651-417A-932F-3FED44862A9F}" destId="{C73E533E-152B-4142-9F3D-96FCF060FEC5}" srcOrd="1" destOrd="0" parTransId="{141D51A1-5851-4BB4-B219-CD290843418B}" sibTransId="{9DC7A915-EFA1-4504-8794-40EEEFAB740E}"/>
    <dgm:cxn modelId="{45EDBAC9-3F37-434F-A496-FA56E99FBF74}" srcId="{561D0D43-6A2E-41DE-8DFF-70C6BC26A415}" destId="{98A438B1-9651-417A-932F-3FED44862A9F}" srcOrd="1" destOrd="0" parTransId="{EE898331-CA9D-4848-BC37-2CC817E74ADF}" sibTransId="{F7995B98-F514-4674-85CB-F05886008FEB}"/>
    <dgm:cxn modelId="{7DCD0879-4466-44A6-B35A-CDD49FC117C9}" srcId="{E3520982-5054-4C6D-8B2B-060C7A9B884D}" destId="{85F4B03A-CDEF-43C6-9357-19FA22E30B0A}" srcOrd="1" destOrd="0" parTransId="{0A596EAC-145C-4718-86ED-3AF026938E81}" sibTransId="{63AAA676-517D-4A25-88A5-44A413C6F0CC}"/>
    <dgm:cxn modelId="{DE6D7F0F-2830-4757-A04D-DC6AED039DDE}" type="presOf" srcId="{E3520982-5054-4C6D-8B2B-060C7A9B884D}" destId="{E2CB9CA8-C5A2-4EEB-A6C5-70443B9F7FC8}" srcOrd="0" destOrd="0" presId="urn:microsoft.com/office/officeart/2005/8/layout/list1"/>
    <dgm:cxn modelId="{E22D8768-2CB4-4E7F-8DE0-2DA343A21793}" srcId="{561D0D43-6A2E-41DE-8DFF-70C6BC26A415}" destId="{E3520982-5054-4C6D-8B2B-060C7A9B884D}" srcOrd="0" destOrd="0" parTransId="{C8158964-0AD9-4280-A43E-37EEDA49D62C}" sibTransId="{6997137D-94B9-47F7-A93D-ACC16799CD4B}"/>
    <dgm:cxn modelId="{C11D7A0A-C702-474A-9C07-58C7D2A9BD2D}" srcId="{E3520982-5054-4C6D-8B2B-060C7A9B884D}" destId="{F719D4C0-0654-4F16-941B-2FE5E8558B8F}" srcOrd="2" destOrd="0" parTransId="{CD1C1104-0673-4271-824B-1CF8926B7923}" sibTransId="{AD4C274C-6B36-436E-84BF-798A22ABCB6F}"/>
    <dgm:cxn modelId="{00CF9FEE-A9FC-43A9-B2DA-ED88AFC5BB72}" type="presOf" srcId="{85F4B03A-CDEF-43C6-9357-19FA22E30B0A}" destId="{369E3EC5-8564-4F42-B17D-08F100225BAC}" srcOrd="0" destOrd="1" presId="urn:microsoft.com/office/officeart/2005/8/layout/list1"/>
    <dgm:cxn modelId="{4BC9CE35-6D97-474E-9838-220E09D30242}" type="presOf" srcId="{98A438B1-9651-417A-932F-3FED44862A9F}" destId="{293CC266-FF33-4573-A0DD-8616AC69DD8A}" srcOrd="0" destOrd="0" presId="urn:microsoft.com/office/officeart/2005/8/layout/list1"/>
    <dgm:cxn modelId="{4F11E536-8005-4AEC-B0E9-0960A1DCA348}" srcId="{E3520982-5054-4C6D-8B2B-060C7A9B884D}" destId="{502931E9-DFED-4CCE-BD89-74F7B6CB1FCD}" srcOrd="0" destOrd="0" parTransId="{FDF1FCFD-09E1-4783-9C4D-C8E0D53C1FAA}" sibTransId="{140A2FB7-26EF-4BA1-9479-B8004FC5EAD8}"/>
    <dgm:cxn modelId="{45A71E34-42C9-41A9-A0A0-3AF7A9E94C54}" type="presOf" srcId="{E3520982-5054-4C6D-8B2B-060C7A9B884D}" destId="{3666D519-D3DF-4F6D-BE60-72BECCE6496B}" srcOrd="1" destOrd="0" presId="urn:microsoft.com/office/officeart/2005/8/layout/list1"/>
    <dgm:cxn modelId="{FE700F03-D3E4-4099-BC7A-105968C15368}" type="presOf" srcId="{561D0D43-6A2E-41DE-8DFF-70C6BC26A415}" destId="{385646A5-727E-46EF-B10D-8444CA9CB38C}" srcOrd="0" destOrd="0" presId="urn:microsoft.com/office/officeart/2005/8/layout/list1"/>
    <dgm:cxn modelId="{E8A171AF-B39D-4AF1-B7E7-94A430E7CE11}" srcId="{E3520982-5054-4C6D-8B2B-060C7A9B884D}" destId="{D4D8E47B-A73C-44EF-86B5-040E7DD1531F}" srcOrd="3" destOrd="0" parTransId="{E4E5D83D-7CE8-4D00-A3B3-CFD7EE8B7F73}" sibTransId="{FED25E77-091D-47A3-8A36-1D6106B8F5B3}"/>
    <dgm:cxn modelId="{1195CB41-23B4-4F23-9F31-03614844086E}" type="presOf" srcId="{502931E9-DFED-4CCE-BD89-74F7B6CB1FCD}" destId="{369E3EC5-8564-4F42-B17D-08F100225BAC}" srcOrd="0" destOrd="0" presId="urn:microsoft.com/office/officeart/2005/8/layout/list1"/>
    <dgm:cxn modelId="{222B51A8-4A83-49FA-AAD7-18E48B315A5B}" srcId="{E3520982-5054-4C6D-8B2B-060C7A9B884D}" destId="{197C1178-24D3-407D-A754-1C22351ED988}" srcOrd="4" destOrd="0" parTransId="{74785180-DE0F-4698-9A2C-B4209484ABA2}" sibTransId="{1DFF6997-9F06-48DD-B4D8-C3A22A9085DD}"/>
    <dgm:cxn modelId="{43C79F07-6F95-47B2-817A-7939C5387E15}" type="presOf" srcId="{D4D8E47B-A73C-44EF-86B5-040E7DD1531F}" destId="{369E3EC5-8564-4F42-B17D-08F100225BAC}" srcOrd="0" destOrd="3" presId="urn:microsoft.com/office/officeart/2005/8/layout/list1"/>
    <dgm:cxn modelId="{8CD7EB79-A01A-4E58-84FB-DB494A1FF48A}" type="presOf" srcId="{197C1178-24D3-407D-A754-1C22351ED988}" destId="{369E3EC5-8564-4F42-B17D-08F100225BAC}" srcOrd="0" destOrd="4" presId="urn:microsoft.com/office/officeart/2005/8/layout/list1"/>
    <dgm:cxn modelId="{6D0F121D-6B9D-4DB9-B80D-E061975113F8}" type="presOf" srcId="{FA014658-7AC7-40FF-A092-2815A88BCC15}" destId="{4576AED8-18E6-4D0B-83B9-3A61F031AD5E}" srcOrd="0" destOrd="0" presId="urn:microsoft.com/office/officeart/2005/8/layout/list1"/>
    <dgm:cxn modelId="{22533FC1-FDE6-4A30-8D6B-4A27B0E2A377}" type="presOf" srcId="{F719D4C0-0654-4F16-941B-2FE5E8558B8F}" destId="{369E3EC5-8564-4F42-B17D-08F100225BAC}" srcOrd="0" destOrd="2" presId="urn:microsoft.com/office/officeart/2005/8/layout/list1"/>
    <dgm:cxn modelId="{8D716E4E-72ED-40B9-A71E-B303EB079B59}" type="presParOf" srcId="{385646A5-727E-46EF-B10D-8444CA9CB38C}" destId="{2D81794D-6D8D-4B9B-8A6E-666D3C440DCF}" srcOrd="0" destOrd="0" presId="urn:microsoft.com/office/officeart/2005/8/layout/list1"/>
    <dgm:cxn modelId="{228CAF35-81E4-4598-AFD7-4253AEE8D30D}" type="presParOf" srcId="{2D81794D-6D8D-4B9B-8A6E-666D3C440DCF}" destId="{E2CB9CA8-C5A2-4EEB-A6C5-70443B9F7FC8}" srcOrd="0" destOrd="0" presId="urn:microsoft.com/office/officeart/2005/8/layout/list1"/>
    <dgm:cxn modelId="{47BF32CF-6342-41EB-A1B0-DFC47B9F641F}" type="presParOf" srcId="{2D81794D-6D8D-4B9B-8A6E-666D3C440DCF}" destId="{3666D519-D3DF-4F6D-BE60-72BECCE6496B}" srcOrd="1" destOrd="0" presId="urn:microsoft.com/office/officeart/2005/8/layout/list1"/>
    <dgm:cxn modelId="{85F6DD22-E9D9-43FA-860A-C8BDEA646805}" type="presParOf" srcId="{385646A5-727E-46EF-B10D-8444CA9CB38C}" destId="{E1170699-1285-486C-9E09-A0A99FBF05DD}" srcOrd="1" destOrd="0" presId="urn:microsoft.com/office/officeart/2005/8/layout/list1"/>
    <dgm:cxn modelId="{44F44C5E-F5F5-4707-86E2-24575BAD5772}" type="presParOf" srcId="{385646A5-727E-46EF-B10D-8444CA9CB38C}" destId="{369E3EC5-8564-4F42-B17D-08F100225BAC}" srcOrd="2" destOrd="0" presId="urn:microsoft.com/office/officeart/2005/8/layout/list1"/>
    <dgm:cxn modelId="{B31DC343-26D6-4815-A4FE-D30C98176ED5}" type="presParOf" srcId="{385646A5-727E-46EF-B10D-8444CA9CB38C}" destId="{1CC4304E-FF77-481B-A904-E5D5AA1586C2}" srcOrd="3" destOrd="0" presId="urn:microsoft.com/office/officeart/2005/8/layout/list1"/>
    <dgm:cxn modelId="{8B9C305B-8868-4698-B0C6-4B0E1034E48E}" type="presParOf" srcId="{385646A5-727E-46EF-B10D-8444CA9CB38C}" destId="{13300859-71D1-4BF1-B018-DC8B01F5A0E8}" srcOrd="4" destOrd="0" presId="urn:microsoft.com/office/officeart/2005/8/layout/list1"/>
    <dgm:cxn modelId="{E1A2DF43-0B2A-404F-B651-9E5460E833FD}" type="presParOf" srcId="{13300859-71D1-4BF1-B018-DC8B01F5A0E8}" destId="{293CC266-FF33-4573-A0DD-8616AC69DD8A}" srcOrd="0" destOrd="0" presId="urn:microsoft.com/office/officeart/2005/8/layout/list1"/>
    <dgm:cxn modelId="{6DA436C5-BECF-4BA2-92AE-686FB78A65A4}" type="presParOf" srcId="{13300859-71D1-4BF1-B018-DC8B01F5A0E8}" destId="{95D9F3CD-C275-40B1-A12C-F7116FB6BF01}" srcOrd="1" destOrd="0" presId="urn:microsoft.com/office/officeart/2005/8/layout/list1"/>
    <dgm:cxn modelId="{41989586-645D-46E6-8554-95754AD5AF69}" type="presParOf" srcId="{385646A5-727E-46EF-B10D-8444CA9CB38C}" destId="{78FCDDC0-BB49-41B4-977D-41C6F1AF2415}" srcOrd="5" destOrd="0" presId="urn:microsoft.com/office/officeart/2005/8/layout/list1"/>
    <dgm:cxn modelId="{D0B08F42-2B66-4A70-AC52-8F175A9C8508}" type="presParOf" srcId="{385646A5-727E-46EF-B10D-8444CA9CB38C}" destId="{4576AED8-18E6-4D0B-83B9-3A61F031AD5E}"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68F5E27-A55B-4A27-98E8-2CD3F775085F}" type="doc">
      <dgm:prSet loTypeId="urn:microsoft.com/office/officeart/2005/8/layout/list1" loCatId="list" qsTypeId="urn:microsoft.com/office/officeart/2005/8/quickstyle/simple4" qsCatId="simple" csTypeId="urn:microsoft.com/office/officeart/2005/8/colors/accent2_2" csCatId="accent2" phldr="1"/>
      <dgm:spPr/>
      <dgm:t>
        <a:bodyPr/>
        <a:lstStyle/>
        <a:p>
          <a:endParaRPr lang="es-CO"/>
        </a:p>
      </dgm:t>
    </dgm:pt>
    <dgm:pt modelId="{B0D68E95-1949-405B-8E3E-9BC25F278CD4}">
      <dgm:prSet/>
      <dgm:spPr/>
      <dgm:t>
        <a:bodyPr/>
        <a:lstStyle/>
        <a:p>
          <a:pPr rtl="0"/>
          <a:r>
            <a:rPr lang="es-CO" dirty="0" smtClean="0"/>
            <a:t>Características:</a:t>
          </a:r>
          <a:endParaRPr lang="es-CO" dirty="0"/>
        </a:p>
      </dgm:t>
    </dgm:pt>
    <dgm:pt modelId="{9594C4C2-2316-4DD4-BA3D-3799293AC65B}" type="parTrans" cxnId="{F4B42294-F966-43E2-9BB5-D5EC5BB550AB}">
      <dgm:prSet/>
      <dgm:spPr/>
      <dgm:t>
        <a:bodyPr/>
        <a:lstStyle/>
        <a:p>
          <a:endParaRPr lang="es-CO"/>
        </a:p>
      </dgm:t>
    </dgm:pt>
    <dgm:pt modelId="{A3ED38F9-02D2-4FBE-8182-6F3A3E76A38A}" type="sibTrans" cxnId="{F4B42294-F966-43E2-9BB5-D5EC5BB550AB}">
      <dgm:prSet/>
      <dgm:spPr/>
      <dgm:t>
        <a:bodyPr/>
        <a:lstStyle/>
        <a:p>
          <a:endParaRPr lang="es-CO"/>
        </a:p>
      </dgm:t>
    </dgm:pt>
    <dgm:pt modelId="{A195E7FA-4458-4A16-9416-1E96D3B46EA0}">
      <dgm:prSet/>
      <dgm:spPr/>
      <dgm:t>
        <a:bodyPr/>
        <a:lstStyle/>
        <a:p>
          <a:pPr rtl="0"/>
          <a:r>
            <a:rPr lang="es-CO" dirty="0" smtClean="0"/>
            <a:t>Tiene chequera sobre plaza Estados Unidos.</a:t>
          </a:r>
          <a:endParaRPr lang="es-CO" dirty="0"/>
        </a:p>
      </dgm:t>
    </dgm:pt>
    <dgm:pt modelId="{CE086BA8-9D86-4D93-B24B-58EEF53EA9BD}" type="parTrans" cxnId="{12917E8A-0E6E-4D7A-A4FA-287A2B0BEB2C}">
      <dgm:prSet/>
      <dgm:spPr/>
      <dgm:t>
        <a:bodyPr/>
        <a:lstStyle/>
        <a:p>
          <a:endParaRPr lang="es-CO"/>
        </a:p>
      </dgm:t>
    </dgm:pt>
    <dgm:pt modelId="{3974DA10-13AE-4AE5-89C8-011665BE0F21}" type="sibTrans" cxnId="{12917E8A-0E6E-4D7A-A4FA-287A2B0BEB2C}">
      <dgm:prSet/>
      <dgm:spPr/>
      <dgm:t>
        <a:bodyPr/>
        <a:lstStyle/>
        <a:p>
          <a:endParaRPr lang="es-CO"/>
        </a:p>
      </dgm:t>
    </dgm:pt>
    <dgm:pt modelId="{7D7DB79D-0214-4AF5-B374-505CF0020EED}">
      <dgm:prSet/>
      <dgm:spPr/>
      <dgm:t>
        <a:bodyPr/>
        <a:lstStyle/>
        <a:p>
          <a:pPr rtl="0"/>
          <a:r>
            <a:rPr lang="es-CO" dirty="0" smtClean="0"/>
            <a:t>Extracto mensual.</a:t>
          </a:r>
          <a:endParaRPr lang="es-CO" dirty="0"/>
        </a:p>
      </dgm:t>
    </dgm:pt>
    <dgm:pt modelId="{AA0C23A6-515E-452A-A2DC-C0F58F8E96EC}" type="parTrans" cxnId="{2C83DFE4-FD65-4C10-AA10-A786D7D567ED}">
      <dgm:prSet/>
      <dgm:spPr/>
      <dgm:t>
        <a:bodyPr/>
        <a:lstStyle/>
        <a:p>
          <a:endParaRPr lang="es-CO"/>
        </a:p>
      </dgm:t>
    </dgm:pt>
    <dgm:pt modelId="{DC2D2679-81CE-4999-80C0-6A7796077197}" type="sibTrans" cxnId="{2C83DFE4-FD65-4C10-AA10-A786D7D567ED}">
      <dgm:prSet/>
      <dgm:spPr/>
      <dgm:t>
        <a:bodyPr/>
        <a:lstStyle/>
        <a:p>
          <a:endParaRPr lang="es-CO"/>
        </a:p>
      </dgm:t>
    </dgm:pt>
    <dgm:pt modelId="{4576C621-4C30-4462-A3F5-4AA29723C658}">
      <dgm:prSet/>
      <dgm:spPr/>
      <dgm:t>
        <a:bodyPr/>
        <a:lstStyle/>
        <a:p>
          <a:pPr rtl="0"/>
          <a:r>
            <a:rPr lang="es-CO" dirty="0" smtClean="0"/>
            <a:t>Transaccionalidad y consultas a través de nuestra página en internet.</a:t>
          </a:r>
          <a:endParaRPr lang="es-CO" dirty="0"/>
        </a:p>
      </dgm:t>
    </dgm:pt>
    <dgm:pt modelId="{D7FB8910-F85F-4905-BD7E-3D6EA23218D9}" type="parTrans" cxnId="{2EE949BC-989A-4036-B892-59B8942013C8}">
      <dgm:prSet/>
      <dgm:spPr/>
      <dgm:t>
        <a:bodyPr/>
        <a:lstStyle/>
        <a:p>
          <a:endParaRPr lang="es-CO"/>
        </a:p>
      </dgm:t>
    </dgm:pt>
    <dgm:pt modelId="{FF6B6E3E-C129-44A3-ADFB-4BFC6ACA8FFB}" type="sibTrans" cxnId="{2EE949BC-989A-4036-B892-59B8942013C8}">
      <dgm:prSet/>
      <dgm:spPr/>
      <dgm:t>
        <a:bodyPr/>
        <a:lstStyle/>
        <a:p>
          <a:endParaRPr lang="es-CO"/>
        </a:p>
      </dgm:t>
    </dgm:pt>
    <dgm:pt modelId="{20E7CC51-D49F-44F8-9652-8C6903068116}">
      <dgm:prSet/>
      <dgm:spPr/>
      <dgm:t>
        <a:bodyPr/>
        <a:lstStyle/>
        <a:p>
          <a:pPr rtl="0"/>
          <a:r>
            <a:rPr lang="es-CO" dirty="0" smtClean="0"/>
            <a:t>No tiene rendimientos.</a:t>
          </a:r>
          <a:endParaRPr lang="es-CO" dirty="0"/>
        </a:p>
      </dgm:t>
    </dgm:pt>
    <dgm:pt modelId="{D91E5AB1-C724-4445-AAB6-E91FA7C60DF7}" type="parTrans" cxnId="{868C5683-9B73-41B6-BF3C-C54EB505124B}">
      <dgm:prSet/>
      <dgm:spPr/>
      <dgm:t>
        <a:bodyPr/>
        <a:lstStyle/>
        <a:p>
          <a:endParaRPr lang="es-CO"/>
        </a:p>
      </dgm:t>
    </dgm:pt>
    <dgm:pt modelId="{C9C367FB-9C96-471D-9B57-AC5F56B906CC}" type="sibTrans" cxnId="{868C5683-9B73-41B6-BF3C-C54EB505124B}">
      <dgm:prSet/>
      <dgm:spPr/>
      <dgm:t>
        <a:bodyPr/>
        <a:lstStyle/>
        <a:p>
          <a:endParaRPr lang="es-CO"/>
        </a:p>
      </dgm:t>
    </dgm:pt>
    <dgm:pt modelId="{49DCAD4F-A2D2-4EE8-8817-FAAF38EA96E1}">
      <dgm:prSet/>
      <dgm:spPr/>
      <dgm:t>
        <a:bodyPr/>
        <a:lstStyle/>
        <a:p>
          <a:pPr rtl="0"/>
          <a:r>
            <a:rPr lang="es-CO" dirty="0" smtClean="0"/>
            <a:t>Beneficios:</a:t>
          </a:r>
          <a:endParaRPr lang="es-CO" dirty="0"/>
        </a:p>
      </dgm:t>
    </dgm:pt>
    <dgm:pt modelId="{B3B75CC7-2B4D-48D2-BB58-C1F0F9C6E966}" type="parTrans" cxnId="{1CBF4187-1C97-481E-8213-A8AA87AAB455}">
      <dgm:prSet/>
      <dgm:spPr/>
      <dgm:t>
        <a:bodyPr/>
        <a:lstStyle/>
        <a:p>
          <a:endParaRPr lang="es-CO"/>
        </a:p>
      </dgm:t>
    </dgm:pt>
    <dgm:pt modelId="{35475C27-3235-4B49-BB89-4BC67B5D82F5}" type="sibTrans" cxnId="{1CBF4187-1C97-481E-8213-A8AA87AAB455}">
      <dgm:prSet/>
      <dgm:spPr/>
      <dgm:t>
        <a:bodyPr/>
        <a:lstStyle/>
        <a:p>
          <a:endParaRPr lang="es-CO"/>
        </a:p>
      </dgm:t>
    </dgm:pt>
    <dgm:pt modelId="{E1607223-B1A8-4C25-82D5-C423F3FAAD0E}">
      <dgm:prSet/>
      <dgm:spPr/>
      <dgm:t>
        <a:bodyPr/>
        <a:lstStyle/>
        <a:p>
          <a:pPr rtl="0"/>
          <a:r>
            <a:rPr lang="es-CO" dirty="0" smtClean="0"/>
            <a:t>Amplia aceptación de sus cheques.</a:t>
          </a:r>
          <a:endParaRPr lang="es-CO" dirty="0"/>
        </a:p>
      </dgm:t>
    </dgm:pt>
    <dgm:pt modelId="{319ACE98-2077-4D61-8A9D-B8A976048902}" type="parTrans" cxnId="{38B04E66-F11D-4780-BA50-72EC48538B52}">
      <dgm:prSet/>
      <dgm:spPr/>
      <dgm:t>
        <a:bodyPr/>
        <a:lstStyle/>
        <a:p>
          <a:endParaRPr lang="es-CO"/>
        </a:p>
      </dgm:t>
    </dgm:pt>
    <dgm:pt modelId="{027E2EE8-65F8-4E50-935C-65990C2C95E9}" type="sibTrans" cxnId="{38B04E66-F11D-4780-BA50-72EC48538B52}">
      <dgm:prSet/>
      <dgm:spPr/>
      <dgm:t>
        <a:bodyPr/>
        <a:lstStyle/>
        <a:p>
          <a:endParaRPr lang="es-CO"/>
        </a:p>
      </dgm:t>
    </dgm:pt>
    <dgm:pt modelId="{290B1D31-D883-4F8B-A541-7E8ADAA2669B}">
      <dgm:prSet/>
      <dgm:spPr/>
      <dgm:t>
        <a:bodyPr/>
        <a:lstStyle/>
        <a:p>
          <a:pPr rtl="0"/>
          <a:r>
            <a:rPr lang="es-CO" dirty="0" smtClean="0"/>
            <a:t>Facilidad en el manejo de sus operaciones internacionales tanto para cheques, transferencias y efectivo.</a:t>
          </a:r>
          <a:endParaRPr lang="es-CO" dirty="0"/>
        </a:p>
      </dgm:t>
    </dgm:pt>
    <dgm:pt modelId="{93691E0D-8149-4D07-AAF2-CEEAAD26B8C2}" type="parTrans" cxnId="{2364E085-2ABF-4667-A6D6-6BFAA40C5E6F}">
      <dgm:prSet/>
      <dgm:spPr/>
      <dgm:t>
        <a:bodyPr/>
        <a:lstStyle/>
        <a:p>
          <a:endParaRPr lang="es-CO"/>
        </a:p>
      </dgm:t>
    </dgm:pt>
    <dgm:pt modelId="{F4B69D8B-5693-4EA7-9FAC-62796F92D39F}" type="sibTrans" cxnId="{2364E085-2ABF-4667-A6D6-6BFAA40C5E6F}">
      <dgm:prSet/>
      <dgm:spPr/>
      <dgm:t>
        <a:bodyPr/>
        <a:lstStyle/>
        <a:p>
          <a:endParaRPr lang="es-CO"/>
        </a:p>
      </dgm:t>
    </dgm:pt>
    <dgm:pt modelId="{6DDDE5AF-EAF7-46E9-AB4F-B2F14C663DD7}">
      <dgm:prSet/>
      <dgm:spPr/>
      <dgm:t>
        <a:bodyPr/>
        <a:lstStyle/>
        <a:p>
          <a:pPr rtl="0"/>
          <a:r>
            <a:rPr lang="es-CO" dirty="0" smtClean="0"/>
            <a:t>Servicio de recepción y envío de recursos a través de transferencias desde y hacia cualquier parte del mundo.</a:t>
          </a:r>
          <a:endParaRPr lang="es-CO" dirty="0"/>
        </a:p>
      </dgm:t>
    </dgm:pt>
    <dgm:pt modelId="{53363DA9-486E-4C98-A220-94033E785A98}" type="parTrans" cxnId="{80F740E6-866D-4E2E-BBD9-050A4252F8C5}">
      <dgm:prSet/>
      <dgm:spPr/>
      <dgm:t>
        <a:bodyPr/>
        <a:lstStyle/>
        <a:p>
          <a:endParaRPr lang="es-CO"/>
        </a:p>
      </dgm:t>
    </dgm:pt>
    <dgm:pt modelId="{5A21359E-CE97-4BAB-8E33-7497A8CD1216}" type="sibTrans" cxnId="{80F740E6-866D-4E2E-BBD9-050A4252F8C5}">
      <dgm:prSet/>
      <dgm:spPr/>
      <dgm:t>
        <a:bodyPr/>
        <a:lstStyle/>
        <a:p>
          <a:endParaRPr lang="es-CO"/>
        </a:p>
      </dgm:t>
    </dgm:pt>
    <dgm:pt modelId="{6ACD6B8D-6561-4375-82A5-8F8184CCF665}">
      <dgm:prSet/>
      <dgm:spPr/>
      <dgm:t>
        <a:bodyPr/>
        <a:lstStyle/>
        <a:p>
          <a:pPr rtl="0"/>
          <a:r>
            <a:rPr lang="es-CO" dirty="0" smtClean="0"/>
            <a:t>Disponibilidad de los recursos.</a:t>
          </a:r>
          <a:endParaRPr lang="es-CO" dirty="0"/>
        </a:p>
      </dgm:t>
    </dgm:pt>
    <dgm:pt modelId="{FD6950B6-EBC3-4823-BAEB-CD46B843866C}" type="parTrans" cxnId="{E7F51153-DDA6-41B4-B72D-DB4873608188}">
      <dgm:prSet/>
      <dgm:spPr/>
      <dgm:t>
        <a:bodyPr/>
        <a:lstStyle/>
        <a:p>
          <a:endParaRPr lang="es-CO"/>
        </a:p>
      </dgm:t>
    </dgm:pt>
    <dgm:pt modelId="{133F9572-0F7A-480C-B424-F167222670A9}" type="sibTrans" cxnId="{E7F51153-DDA6-41B4-B72D-DB4873608188}">
      <dgm:prSet/>
      <dgm:spPr/>
      <dgm:t>
        <a:bodyPr/>
        <a:lstStyle/>
        <a:p>
          <a:endParaRPr lang="es-CO"/>
        </a:p>
      </dgm:t>
    </dgm:pt>
    <dgm:pt modelId="{8C2641A9-258C-4A20-A88E-22E90D6E7B2B}">
      <dgm:prSet/>
      <dgm:spPr/>
      <dgm:t>
        <a:bodyPr/>
        <a:lstStyle/>
        <a:p>
          <a:pPr rtl="0"/>
          <a:r>
            <a:rPr lang="es-CO" dirty="0" smtClean="0"/>
            <a:t>Gracias a la reserva bancaria y nuestra política de confidencialidad, su información contará con un alto grado de seguridad.</a:t>
          </a:r>
          <a:endParaRPr lang="es-CO" dirty="0"/>
        </a:p>
      </dgm:t>
    </dgm:pt>
    <dgm:pt modelId="{B1E1D33B-F971-4F1A-BB03-C87438D08B59}" type="parTrans" cxnId="{9B5BC810-68C4-4D05-A9D5-8DCF2832443E}">
      <dgm:prSet/>
      <dgm:spPr/>
      <dgm:t>
        <a:bodyPr/>
        <a:lstStyle/>
        <a:p>
          <a:endParaRPr lang="es-CO"/>
        </a:p>
      </dgm:t>
    </dgm:pt>
    <dgm:pt modelId="{A26FD7F3-874F-4730-B743-387EBAFB2E22}" type="sibTrans" cxnId="{9B5BC810-68C4-4D05-A9D5-8DCF2832443E}">
      <dgm:prSet/>
      <dgm:spPr/>
      <dgm:t>
        <a:bodyPr/>
        <a:lstStyle/>
        <a:p>
          <a:endParaRPr lang="es-CO"/>
        </a:p>
      </dgm:t>
    </dgm:pt>
    <dgm:pt modelId="{A3AFF393-F184-4D90-A722-37B2C2A3670E}">
      <dgm:prSet/>
      <dgm:spPr/>
      <dgm:t>
        <a:bodyPr/>
        <a:lstStyle/>
        <a:p>
          <a:pPr rtl="0"/>
          <a:r>
            <a:rPr lang="es-CO" dirty="0" smtClean="0"/>
            <a:t>Davivienda International hace parte del sistema de transferencias interbancarias Fedwire de la Reserva Federal de los Estados Unidos, lo que permite rapidez y agilidad en sus operaciones.</a:t>
          </a:r>
          <a:endParaRPr lang="es-CO" dirty="0"/>
        </a:p>
      </dgm:t>
    </dgm:pt>
    <dgm:pt modelId="{80BB9171-313C-4581-82A5-8F4E79FEC9B3}" type="parTrans" cxnId="{451E1C8F-7479-4C47-9C4A-30537E9CF8C6}">
      <dgm:prSet/>
      <dgm:spPr/>
      <dgm:t>
        <a:bodyPr/>
        <a:lstStyle/>
        <a:p>
          <a:endParaRPr lang="es-CO"/>
        </a:p>
      </dgm:t>
    </dgm:pt>
    <dgm:pt modelId="{1A10626D-E713-4FD8-8878-222E871352F4}" type="sibTrans" cxnId="{451E1C8F-7479-4C47-9C4A-30537E9CF8C6}">
      <dgm:prSet/>
      <dgm:spPr/>
      <dgm:t>
        <a:bodyPr/>
        <a:lstStyle/>
        <a:p>
          <a:endParaRPr lang="es-CO"/>
        </a:p>
      </dgm:t>
    </dgm:pt>
    <dgm:pt modelId="{AFB76E7C-C47D-41B0-8BED-3A695621DC5B}">
      <dgm:prSet/>
      <dgm:spPr/>
      <dgm:t>
        <a:bodyPr/>
        <a:lstStyle/>
        <a:p>
          <a:pPr rtl="0"/>
          <a:r>
            <a:rPr lang="es-CO" dirty="0" smtClean="0"/>
            <a:t>Tecnología disponible para brindarle acceso a nuestros productos y servicios en forma fácil y eficiente.</a:t>
          </a:r>
          <a:endParaRPr lang="es-CO" dirty="0"/>
        </a:p>
      </dgm:t>
    </dgm:pt>
    <dgm:pt modelId="{E9C73995-913F-4C50-83EC-36F4777BA246}" type="parTrans" cxnId="{FBACF3E4-3137-467E-B4D8-CAA621F44AD5}">
      <dgm:prSet/>
      <dgm:spPr/>
      <dgm:t>
        <a:bodyPr/>
        <a:lstStyle/>
        <a:p>
          <a:endParaRPr lang="es-CO"/>
        </a:p>
      </dgm:t>
    </dgm:pt>
    <dgm:pt modelId="{1CB99AED-DBA1-4E61-813D-0344C6D79144}" type="sibTrans" cxnId="{FBACF3E4-3137-467E-B4D8-CAA621F44AD5}">
      <dgm:prSet/>
      <dgm:spPr/>
      <dgm:t>
        <a:bodyPr/>
        <a:lstStyle/>
        <a:p>
          <a:endParaRPr lang="es-CO"/>
        </a:p>
      </dgm:t>
    </dgm:pt>
    <dgm:pt modelId="{27752F31-106A-4343-B209-5541CF9B82AC}" type="pres">
      <dgm:prSet presAssocID="{A68F5E27-A55B-4A27-98E8-2CD3F775085F}" presName="linear" presStyleCnt="0">
        <dgm:presLayoutVars>
          <dgm:dir/>
          <dgm:animLvl val="lvl"/>
          <dgm:resizeHandles val="exact"/>
        </dgm:presLayoutVars>
      </dgm:prSet>
      <dgm:spPr/>
      <dgm:t>
        <a:bodyPr/>
        <a:lstStyle/>
        <a:p>
          <a:endParaRPr lang="es-CO"/>
        </a:p>
      </dgm:t>
    </dgm:pt>
    <dgm:pt modelId="{DE5981DA-4738-4156-87CA-AEA256E013C5}" type="pres">
      <dgm:prSet presAssocID="{B0D68E95-1949-405B-8E3E-9BC25F278CD4}" presName="parentLin" presStyleCnt="0"/>
      <dgm:spPr/>
    </dgm:pt>
    <dgm:pt modelId="{CC920609-C196-4AF9-A1ED-876572C35D80}" type="pres">
      <dgm:prSet presAssocID="{B0D68E95-1949-405B-8E3E-9BC25F278CD4}" presName="parentLeftMargin" presStyleLbl="node1" presStyleIdx="0" presStyleCnt="2"/>
      <dgm:spPr/>
      <dgm:t>
        <a:bodyPr/>
        <a:lstStyle/>
        <a:p>
          <a:endParaRPr lang="es-CO"/>
        </a:p>
      </dgm:t>
    </dgm:pt>
    <dgm:pt modelId="{932E5D63-5C55-4BB5-B2FD-AFA323265140}" type="pres">
      <dgm:prSet presAssocID="{B0D68E95-1949-405B-8E3E-9BC25F278CD4}" presName="parentText" presStyleLbl="node1" presStyleIdx="0" presStyleCnt="2">
        <dgm:presLayoutVars>
          <dgm:chMax val="0"/>
          <dgm:bulletEnabled val="1"/>
        </dgm:presLayoutVars>
      </dgm:prSet>
      <dgm:spPr/>
      <dgm:t>
        <a:bodyPr/>
        <a:lstStyle/>
        <a:p>
          <a:endParaRPr lang="es-CO"/>
        </a:p>
      </dgm:t>
    </dgm:pt>
    <dgm:pt modelId="{BDE9A9E3-6797-44DC-9ABB-D368F9D09866}" type="pres">
      <dgm:prSet presAssocID="{B0D68E95-1949-405B-8E3E-9BC25F278CD4}" presName="negativeSpace" presStyleCnt="0"/>
      <dgm:spPr/>
    </dgm:pt>
    <dgm:pt modelId="{E97B15A3-026D-498B-A712-CA117A81C4D5}" type="pres">
      <dgm:prSet presAssocID="{B0D68E95-1949-405B-8E3E-9BC25F278CD4}" presName="childText" presStyleLbl="conFgAcc1" presStyleIdx="0" presStyleCnt="2">
        <dgm:presLayoutVars>
          <dgm:bulletEnabled val="1"/>
        </dgm:presLayoutVars>
      </dgm:prSet>
      <dgm:spPr/>
      <dgm:t>
        <a:bodyPr/>
        <a:lstStyle/>
        <a:p>
          <a:endParaRPr lang="es-CO"/>
        </a:p>
      </dgm:t>
    </dgm:pt>
    <dgm:pt modelId="{AE8BD789-9174-4142-9F91-BD3EA6FC4D4D}" type="pres">
      <dgm:prSet presAssocID="{A3ED38F9-02D2-4FBE-8182-6F3A3E76A38A}" presName="spaceBetweenRectangles" presStyleCnt="0"/>
      <dgm:spPr/>
    </dgm:pt>
    <dgm:pt modelId="{2D629DAC-1A6A-412E-B312-4BADC33FEB7C}" type="pres">
      <dgm:prSet presAssocID="{49DCAD4F-A2D2-4EE8-8817-FAAF38EA96E1}" presName="parentLin" presStyleCnt="0"/>
      <dgm:spPr/>
    </dgm:pt>
    <dgm:pt modelId="{DF8FDC2D-BE0C-48C8-A2E4-42869DDD253E}" type="pres">
      <dgm:prSet presAssocID="{49DCAD4F-A2D2-4EE8-8817-FAAF38EA96E1}" presName="parentLeftMargin" presStyleLbl="node1" presStyleIdx="0" presStyleCnt="2"/>
      <dgm:spPr/>
      <dgm:t>
        <a:bodyPr/>
        <a:lstStyle/>
        <a:p>
          <a:endParaRPr lang="es-CO"/>
        </a:p>
      </dgm:t>
    </dgm:pt>
    <dgm:pt modelId="{39203769-BA0D-4E05-A8A8-A8BACF089820}" type="pres">
      <dgm:prSet presAssocID="{49DCAD4F-A2D2-4EE8-8817-FAAF38EA96E1}" presName="parentText" presStyleLbl="node1" presStyleIdx="1" presStyleCnt="2">
        <dgm:presLayoutVars>
          <dgm:chMax val="0"/>
          <dgm:bulletEnabled val="1"/>
        </dgm:presLayoutVars>
      </dgm:prSet>
      <dgm:spPr/>
      <dgm:t>
        <a:bodyPr/>
        <a:lstStyle/>
        <a:p>
          <a:endParaRPr lang="es-CO"/>
        </a:p>
      </dgm:t>
    </dgm:pt>
    <dgm:pt modelId="{505CF041-2700-4BC5-B89E-A356414673E8}" type="pres">
      <dgm:prSet presAssocID="{49DCAD4F-A2D2-4EE8-8817-FAAF38EA96E1}" presName="negativeSpace" presStyleCnt="0"/>
      <dgm:spPr/>
    </dgm:pt>
    <dgm:pt modelId="{DFBD6F32-E8DC-4801-A577-84C93E284FAC}" type="pres">
      <dgm:prSet presAssocID="{49DCAD4F-A2D2-4EE8-8817-FAAF38EA96E1}" presName="childText" presStyleLbl="conFgAcc1" presStyleIdx="1" presStyleCnt="2">
        <dgm:presLayoutVars>
          <dgm:bulletEnabled val="1"/>
        </dgm:presLayoutVars>
      </dgm:prSet>
      <dgm:spPr/>
      <dgm:t>
        <a:bodyPr/>
        <a:lstStyle/>
        <a:p>
          <a:endParaRPr lang="es-CO"/>
        </a:p>
      </dgm:t>
    </dgm:pt>
  </dgm:ptLst>
  <dgm:cxnLst>
    <dgm:cxn modelId="{262C3845-0545-4A4B-86BA-94CDA279257E}" type="presOf" srcId="{20E7CC51-D49F-44F8-9652-8C6903068116}" destId="{E97B15A3-026D-498B-A712-CA117A81C4D5}" srcOrd="0" destOrd="3" presId="urn:microsoft.com/office/officeart/2005/8/layout/list1"/>
    <dgm:cxn modelId="{A35069D0-B595-4696-9E36-8E328A1C028C}" type="presOf" srcId="{4576C621-4C30-4462-A3F5-4AA29723C658}" destId="{E97B15A3-026D-498B-A712-CA117A81C4D5}" srcOrd="0" destOrd="2" presId="urn:microsoft.com/office/officeart/2005/8/layout/list1"/>
    <dgm:cxn modelId="{E88A4A25-DA3D-4561-A8D2-C46F0FEA8C62}" type="presOf" srcId="{49DCAD4F-A2D2-4EE8-8817-FAAF38EA96E1}" destId="{DF8FDC2D-BE0C-48C8-A2E4-42869DDD253E}" srcOrd="0" destOrd="0" presId="urn:microsoft.com/office/officeart/2005/8/layout/list1"/>
    <dgm:cxn modelId="{2EE949BC-989A-4036-B892-59B8942013C8}" srcId="{B0D68E95-1949-405B-8E3E-9BC25F278CD4}" destId="{4576C621-4C30-4462-A3F5-4AA29723C658}" srcOrd="2" destOrd="0" parTransId="{D7FB8910-F85F-4905-BD7E-3D6EA23218D9}" sibTransId="{FF6B6E3E-C129-44A3-ADFB-4BFC6ACA8FFB}"/>
    <dgm:cxn modelId="{2BB88DF0-6B5B-4552-9ADA-6D4EAE95E1A3}" type="presOf" srcId="{AFB76E7C-C47D-41B0-8BED-3A695621DC5B}" destId="{DFBD6F32-E8DC-4801-A577-84C93E284FAC}" srcOrd="0" destOrd="6" presId="urn:microsoft.com/office/officeart/2005/8/layout/list1"/>
    <dgm:cxn modelId="{868C5683-9B73-41B6-BF3C-C54EB505124B}" srcId="{B0D68E95-1949-405B-8E3E-9BC25F278CD4}" destId="{20E7CC51-D49F-44F8-9652-8C6903068116}" srcOrd="3" destOrd="0" parTransId="{D91E5AB1-C724-4445-AAB6-E91FA7C60DF7}" sibTransId="{C9C367FB-9C96-471D-9B57-AC5F56B906CC}"/>
    <dgm:cxn modelId="{0A283EDE-EB76-4D3C-9E82-033CE750FF92}" type="presOf" srcId="{A3AFF393-F184-4D90-A722-37B2C2A3670E}" destId="{DFBD6F32-E8DC-4801-A577-84C93E284FAC}" srcOrd="0" destOrd="5" presId="urn:microsoft.com/office/officeart/2005/8/layout/list1"/>
    <dgm:cxn modelId="{A63B14C2-2827-48FE-BB9F-F5C0E08CD17A}" type="presOf" srcId="{7D7DB79D-0214-4AF5-B374-505CF0020EED}" destId="{E97B15A3-026D-498B-A712-CA117A81C4D5}" srcOrd="0" destOrd="1" presId="urn:microsoft.com/office/officeart/2005/8/layout/list1"/>
    <dgm:cxn modelId="{F4B42294-F966-43E2-9BB5-D5EC5BB550AB}" srcId="{A68F5E27-A55B-4A27-98E8-2CD3F775085F}" destId="{B0D68E95-1949-405B-8E3E-9BC25F278CD4}" srcOrd="0" destOrd="0" parTransId="{9594C4C2-2316-4DD4-BA3D-3799293AC65B}" sibTransId="{A3ED38F9-02D2-4FBE-8182-6F3A3E76A38A}"/>
    <dgm:cxn modelId="{202CF91D-AAE0-41FE-AF85-91065F25BB19}" type="presOf" srcId="{49DCAD4F-A2D2-4EE8-8817-FAAF38EA96E1}" destId="{39203769-BA0D-4E05-A8A8-A8BACF089820}" srcOrd="1" destOrd="0" presId="urn:microsoft.com/office/officeart/2005/8/layout/list1"/>
    <dgm:cxn modelId="{FBACF3E4-3137-467E-B4D8-CAA621F44AD5}" srcId="{49DCAD4F-A2D2-4EE8-8817-FAAF38EA96E1}" destId="{AFB76E7C-C47D-41B0-8BED-3A695621DC5B}" srcOrd="6" destOrd="0" parTransId="{E9C73995-913F-4C50-83EC-36F4777BA246}" sibTransId="{1CB99AED-DBA1-4E61-813D-0344C6D79144}"/>
    <dgm:cxn modelId="{E32DEA35-3BAD-44F2-9B01-A9DBAD2F3EA0}" type="presOf" srcId="{B0D68E95-1949-405B-8E3E-9BC25F278CD4}" destId="{932E5D63-5C55-4BB5-B2FD-AFA323265140}" srcOrd="1" destOrd="0" presId="urn:microsoft.com/office/officeart/2005/8/layout/list1"/>
    <dgm:cxn modelId="{D75A82D7-AAC7-4FFB-AD71-3FFEFF27CAB7}" type="presOf" srcId="{290B1D31-D883-4F8B-A541-7E8ADAA2669B}" destId="{DFBD6F32-E8DC-4801-A577-84C93E284FAC}" srcOrd="0" destOrd="1" presId="urn:microsoft.com/office/officeart/2005/8/layout/list1"/>
    <dgm:cxn modelId="{F193ABEF-7077-44BC-9A4D-1F69F96BC822}" type="presOf" srcId="{6ACD6B8D-6561-4375-82A5-8F8184CCF665}" destId="{DFBD6F32-E8DC-4801-A577-84C93E284FAC}" srcOrd="0" destOrd="3" presId="urn:microsoft.com/office/officeart/2005/8/layout/list1"/>
    <dgm:cxn modelId="{2364E085-2ABF-4667-A6D6-6BFAA40C5E6F}" srcId="{49DCAD4F-A2D2-4EE8-8817-FAAF38EA96E1}" destId="{290B1D31-D883-4F8B-A541-7E8ADAA2669B}" srcOrd="1" destOrd="0" parTransId="{93691E0D-8149-4D07-AAF2-CEEAAD26B8C2}" sibTransId="{F4B69D8B-5693-4EA7-9FAC-62796F92D39F}"/>
    <dgm:cxn modelId="{12917E8A-0E6E-4D7A-A4FA-287A2B0BEB2C}" srcId="{B0D68E95-1949-405B-8E3E-9BC25F278CD4}" destId="{A195E7FA-4458-4A16-9416-1E96D3B46EA0}" srcOrd="0" destOrd="0" parTransId="{CE086BA8-9D86-4D93-B24B-58EEF53EA9BD}" sibTransId="{3974DA10-13AE-4AE5-89C8-011665BE0F21}"/>
    <dgm:cxn modelId="{A3F680D3-1D6B-4B2C-A8BF-5429A8D5FFB6}" type="presOf" srcId="{A68F5E27-A55B-4A27-98E8-2CD3F775085F}" destId="{27752F31-106A-4343-B209-5541CF9B82AC}" srcOrd="0" destOrd="0" presId="urn:microsoft.com/office/officeart/2005/8/layout/list1"/>
    <dgm:cxn modelId="{80F740E6-866D-4E2E-BBD9-050A4252F8C5}" srcId="{49DCAD4F-A2D2-4EE8-8817-FAAF38EA96E1}" destId="{6DDDE5AF-EAF7-46E9-AB4F-B2F14C663DD7}" srcOrd="2" destOrd="0" parTransId="{53363DA9-486E-4C98-A220-94033E785A98}" sibTransId="{5A21359E-CE97-4BAB-8E33-7497A8CD1216}"/>
    <dgm:cxn modelId="{247B373F-6195-480D-A4F3-DD5859368813}" type="presOf" srcId="{6DDDE5AF-EAF7-46E9-AB4F-B2F14C663DD7}" destId="{DFBD6F32-E8DC-4801-A577-84C93E284FAC}" srcOrd="0" destOrd="2" presId="urn:microsoft.com/office/officeart/2005/8/layout/list1"/>
    <dgm:cxn modelId="{29B7B3C6-B4B8-4D0D-AA62-54EEF64F32C0}" type="presOf" srcId="{B0D68E95-1949-405B-8E3E-9BC25F278CD4}" destId="{CC920609-C196-4AF9-A1ED-876572C35D80}" srcOrd="0" destOrd="0" presId="urn:microsoft.com/office/officeart/2005/8/layout/list1"/>
    <dgm:cxn modelId="{1CBF4187-1C97-481E-8213-A8AA87AAB455}" srcId="{A68F5E27-A55B-4A27-98E8-2CD3F775085F}" destId="{49DCAD4F-A2D2-4EE8-8817-FAAF38EA96E1}" srcOrd="1" destOrd="0" parTransId="{B3B75CC7-2B4D-48D2-BB58-C1F0F9C6E966}" sibTransId="{35475C27-3235-4B49-BB89-4BC67B5D82F5}"/>
    <dgm:cxn modelId="{9B5BC810-68C4-4D05-A9D5-8DCF2832443E}" srcId="{49DCAD4F-A2D2-4EE8-8817-FAAF38EA96E1}" destId="{8C2641A9-258C-4A20-A88E-22E90D6E7B2B}" srcOrd="4" destOrd="0" parTransId="{B1E1D33B-F971-4F1A-BB03-C87438D08B59}" sibTransId="{A26FD7F3-874F-4730-B743-387EBAFB2E22}"/>
    <dgm:cxn modelId="{38B04E66-F11D-4780-BA50-72EC48538B52}" srcId="{49DCAD4F-A2D2-4EE8-8817-FAAF38EA96E1}" destId="{E1607223-B1A8-4C25-82D5-C423F3FAAD0E}" srcOrd="0" destOrd="0" parTransId="{319ACE98-2077-4D61-8A9D-B8A976048902}" sibTransId="{027E2EE8-65F8-4E50-935C-65990C2C95E9}"/>
    <dgm:cxn modelId="{95BA02E4-A1D3-41DF-82A4-E9A4D9F0BCAA}" type="presOf" srcId="{8C2641A9-258C-4A20-A88E-22E90D6E7B2B}" destId="{DFBD6F32-E8DC-4801-A577-84C93E284FAC}" srcOrd="0" destOrd="4" presId="urn:microsoft.com/office/officeart/2005/8/layout/list1"/>
    <dgm:cxn modelId="{CAE10B58-F64F-4826-8E30-A619660328F4}" type="presOf" srcId="{E1607223-B1A8-4C25-82D5-C423F3FAAD0E}" destId="{DFBD6F32-E8DC-4801-A577-84C93E284FAC}" srcOrd="0" destOrd="0" presId="urn:microsoft.com/office/officeart/2005/8/layout/list1"/>
    <dgm:cxn modelId="{2C83DFE4-FD65-4C10-AA10-A786D7D567ED}" srcId="{B0D68E95-1949-405B-8E3E-9BC25F278CD4}" destId="{7D7DB79D-0214-4AF5-B374-505CF0020EED}" srcOrd="1" destOrd="0" parTransId="{AA0C23A6-515E-452A-A2DC-C0F58F8E96EC}" sibTransId="{DC2D2679-81CE-4999-80C0-6A7796077197}"/>
    <dgm:cxn modelId="{E7F51153-DDA6-41B4-B72D-DB4873608188}" srcId="{49DCAD4F-A2D2-4EE8-8817-FAAF38EA96E1}" destId="{6ACD6B8D-6561-4375-82A5-8F8184CCF665}" srcOrd="3" destOrd="0" parTransId="{FD6950B6-EBC3-4823-BAEB-CD46B843866C}" sibTransId="{133F9572-0F7A-480C-B424-F167222670A9}"/>
    <dgm:cxn modelId="{28ED01BE-3D3A-449C-86C5-AB5C3A6B5470}" type="presOf" srcId="{A195E7FA-4458-4A16-9416-1E96D3B46EA0}" destId="{E97B15A3-026D-498B-A712-CA117A81C4D5}" srcOrd="0" destOrd="0" presId="urn:microsoft.com/office/officeart/2005/8/layout/list1"/>
    <dgm:cxn modelId="{451E1C8F-7479-4C47-9C4A-30537E9CF8C6}" srcId="{49DCAD4F-A2D2-4EE8-8817-FAAF38EA96E1}" destId="{A3AFF393-F184-4D90-A722-37B2C2A3670E}" srcOrd="5" destOrd="0" parTransId="{80BB9171-313C-4581-82A5-8F4E79FEC9B3}" sibTransId="{1A10626D-E713-4FD8-8878-222E871352F4}"/>
    <dgm:cxn modelId="{84EBF4AD-1E23-48E1-ACBA-B541CE08FFFB}" type="presParOf" srcId="{27752F31-106A-4343-B209-5541CF9B82AC}" destId="{DE5981DA-4738-4156-87CA-AEA256E013C5}" srcOrd="0" destOrd="0" presId="urn:microsoft.com/office/officeart/2005/8/layout/list1"/>
    <dgm:cxn modelId="{2B7095D9-D76E-4F0D-9203-940F1AE6B93A}" type="presParOf" srcId="{DE5981DA-4738-4156-87CA-AEA256E013C5}" destId="{CC920609-C196-4AF9-A1ED-876572C35D80}" srcOrd="0" destOrd="0" presId="urn:microsoft.com/office/officeart/2005/8/layout/list1"/>
    <dgm:cxn modelId="{348105CD-6F9F-46E4-BC2D-263F0A4A11A3}" type="presParOf" srcId="{DE5981DA-4738-4156-87CA-AEA256E013C5}" destId="{932E5D63-5C55-4BB5-B2FD-AFA323265140}" srcOrd="1" destOrd="0" presId="urn:microsoft.com/office/officeart/2005/8/layout/list1"/>
    <dgm:cxn modelId="{3FFEA206-8CE3-4293-8D49-5701D6D7FC12}" type="presParOf" srcId="{27752F31-106A-4343-B209-5541CF9B82AC}" destId="{BDE9A9E3-6797-44DC-9ABB-D368F9D09866}" srcOrd="1" destOrd="0" presId="urn:microsoft.com/office/officeart/2005/8/layout/list1"/>
    <dgm:cxn modelId="{DD4EF7AB-BA7C-44E6-AA48-D8623ED65CAC}" type="presParOf" srcId="{27752F31-106A-4343-B209-5541CF9B82AC}" destId="{E97B15A3-026D-498B-A712-CA117A81C4D5}" srcOrd="2" destOrd="0" presId="urn:microsoft.com/office/officeart/2005/8/layout/list1"/>
    <dgm:cxn modelId="{AF83299B-6425-4BDB-8CED-52951AB257B6}" type="presParOf" srcId="{27752F31-106A-4343-B209-5541CF9B82AC}" destId="{AE8BD789-9174-4142-9F91-BD3EA6FC4D4D}" srcOrd="3" destOrd="0" presId="urn:microsoft.com/office/officeart/2005/8/layout/list1"/>
    <dgm:cxn modelId="{CF1B0723-4B70-468E-A087-6646CECD8B5C}" type="presParOf" srcId="{27752F31-106A-4343-B209-5541CF9B82AC}" destId="{2D629DAC-1A6A-412E-B312-4BADC33FEB7C}" srcOrd="4" destOrd="0" presId="urn:microsoft.com/office/officeart/2005/8/layout/list1"/>
    <dgm:cxn modelId="{2EE5D4A7-7679-4736-AD44-772228F193FC}" type="presParOf" srcId="{2D629DAC-1A6A-412E-B312-4BADC33FEB7C}" destId="{DF8FDC2D-BE0C-48C8-A2E4-42869DDD253E}" srcOrd="0" destOrd="0" presId="urn:microsoft.com/office/officeart/2005/8/layout/list1"/>
    <dgm:cxn modelId="{511467F8-CE43-4335-8747-28BD8D9C5C52}" type="presParOf" srcId="{2D629DAC-1A6A-412E-B312-4BADC33FEB7C}" destId="{39203769-BA0D-4E05-A8A8-A8BACF089820}" srcOrd="1" destOrd="0" presId="urn:microsoft.com/office/officeart/2005/8/layout/list1"/>
    <dgm:cxn modelId="{A9738F6A-8B60-46C7-AE7F-6970CED9C02D}" type="presParOf" srcId="{27752F31-106A-4343-B209-5541CF9B82AC}" destId="{505CF041-2700-4BC5-B89E-A356414673E8}" srcOrd="5" destOrd="0" presId="urn:microsoft.com/office/officeart/2005/8/layout/list1"/>
    <dgm:cxn modelId="{55A853B6-9182-4270-800D-98164756C886}" type="presParOf" srcId="{27752F31-106A-4343-B209-5541CF9B82AC}" destId="{DFBD6F32-E8DC-4801-A577-84C93E284FAC}"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820596E7-0CA5-4C71-84C4-230A5EDF90F7}" type="doc">
      <dgm:prSet loTypeId="urn:microsoft.com/office/officeart/2005/8/layout/list1" loCatId="list" qsTypeId="urn:microsoft.com/office/officeart/2005/8/quickstyle/simple4" qsCatId="simple" csTypeId="urn:microsoft.com/office/officeart/2005/8/colors/accent2_2" csCatId="accent2" phldr="1"/>
      <dgm:spPr/>
      <dgm:t>
        <a:bodyPr/>
        <a:lstStyle/>
        <a:p>
          <a:endParaRPr lang="es-CO"/>
        </a:p>
      </dgm:t>
    </dgm:pt>
    <dgm:pt modelId="{AB9457B8-381D-4405-90A8-08A370AEA2AF}">
      <dgm:prSet/>
      <dgm:spPr/>
      <dgm:t>
        <a:bodyPr/>
        <a:lstStyle/>
        <a:p>
          <a:pPr rtl="0"/>
          <a:r>
            <a:rPr lang="es-CO" dirty="0" smtClean="0"/>
            <a:t>Características:</a:t>
          </a:r>
          <a:endParaRPr lang="es-CO" dirty="0"/>
        </a:p>
      </dgm:t>
    </dgm:pt>
    <dgm:pt modelId="{8A03F321-0AF3-4707-B084-C871D567F75F}" type="parTrans" cxnId="{D51700F5-AC71-4C91-B074-A21646CE0341}">
      <dgm:prSet/>
      <dgm:spPr/>
      <dgm:t>
        <a:bodyPr/>
        <a:lstStyle/>
        <a:p>
          <a:endParaRPr lang="es-CO"/>
        </a:p>
      </dgm:t>
    </dgm:pt>
    <dgm:pt modelId="{6B488DA9-D01A-43E5-A8CA-14C5DEBD97F7}" type="sibTrans" cxnId="{D51700F5-AC71-4C91-B074-A21646CE0341}">
      <dgm:prSet/>
      <dgm:spPr/>
      <dgm:t>
        <a:bodyPr/>
        <a:lstStyle/>
        <a:p>
          <a:endParaRPr lang="es-CO"/>
        </a:p>
      </dgm:t>
    </dgm:pt>
    <dgm:pt modelId="{541E5C57-2184-48B3-AE8F-A191D8509FE8}">
      <dgm:prSet/>
      <dgm:spPr/>
      <dgm:t>
        <a:bodyPr/>
        <a:lstStyle/>
        <a:p>
          <a:pPr rtl="0"/>
          <a:r>
            <a:rPr lang="es-CO" dirty="0" smtClean="0"/>
            <a:t>Cuenta denominada en dólares con rendimientos mensuales.</a:t>
          </a:r>
          <a:endParaRPr lang="es-CO" dirty="0"/>
        </a:p>
      </dgm:t>
    </dgm:pt>
    <dgm:pt modelId="{EB281163-24C8-468F-B53C-CADB93351EAC}" type="parTrans" cxnId="{03BBBFF7-0E9F-4D25-B6D4-2EEE52271FC5}">
      <dgm:prSet/>
      <dgm:spPr/>
      <dgm:t>
        <a:bodyPr/>
        <a:lstStyle/>
        <a:p>
          <a:endParaRPr lang="es-CO"/>
        </a:p>
      </dgm:t>
    </dgm:pt>
    <dgm:pt modelId="{42547BC9-493C-404B-9F2F-EC233C70F232}" type="sibTrans" cxnId="{03BBBFF7-0E9F-4D25-B6D4-2EEE52271FC5}">
      <dgm:prSet/>
      <dgm:spPr/>
      <dgm:t>
        <a:bodyPr/>
        <a:lstStyle/>
        <a:p>
          <a:endParaRPr lang="es-CO"/>
        </a:p>
      </dgm:t>
    </dgm:pt>
    <dgm:pt modelId="{E5BAFF4B-01F3-4723-BEA0-CA35827C040F}">
      <dgm:prSet/>
      <dgm:spPr/>
      <dgm:t>
        <a:bodyPr/>
        <a:lstStyle/>
        <a:p>
          <a:pPr rtl="0"/>
          <a:r>
            <a:rPr lang="es-CO" dirty="0" smtClean="0"/>
            <a:t>Restricción de 6 débitos al mes.</a:t>
          </a:r>
          <a:endParaRPr lang="es-CO" dirty="0"/>
        </a:p>
      </dgm:t>
    </dgm:pt>
    <dgm:pt modelId="{331BAFE4-B82F-4E3C-A65A-7C38D2561D08}" type="parTrans" cxnId="{67016302-D347-498F-A078-6394E0DFA76A}">
      <dgm:prSet/>
      <dgm:spPr/>
      <dgm:t>
        <a:bodyPr/>
        <a:lstStyle/>
        <a:p>
          <a:endParaRPr lang="es-CO"/>
        </a:p>
      </dgm:t>
    </dgm:pt>
    <dgm:pt modelId="{079E49B2-6086-4105-A3C7-8B57C706DD3A}" type="sibTrans" cxnId="{67016302-D347-498F-A078-6394E0DFA76A}">
      <dgm:prSet/>
      <dgm:spPr/>
      <dgm:t>
        <a:bodyPr/>
        <a:lstStyle/>
        <a:p>
          <a:endParaRPr lang="es-CO"/>
        </a:p>
      </dgm:t>
    </dgm:pt>
    <dgm:pt modelId="{864B8365-7F1A-4846-A4BA-B233036B67BF}">
      <dgm:prSet/>
      <dgm:spPr/>
      <dgm:t>
        <a:bodyPr/>
        <a:lstStyle/>
        <a:p>
          <a:pPr rtl="0"/>
          <a:r>
            <a:rPr lang="es-CO" dirty="0" smtClean="0"/>
            <a:t>Tiene chequera sobre plaza Estados Unidos.</a:t>
          </a:r>
          <a:endParaRPr lang="es-CO" dirty="0"/>
        </a:p>
      </dgm:t>
    </dgm:pt>
    <dgm:pt modelId="{24567889-3007-4E7F-97AF-E00FD534F470}" type="parTrans" cxnId="{EC8541C3-7F86-48F2-AB60-D604513673E7}">
      <dgm:prSet/>
      <dgm:spPr/>
      <dgm:t>
        <a:bodyPr/>
        <a:lstStyle/>
        <a:p>
          <a:endParaRPr lang="es-CO"/>
        </a:p>
      </dgm:t>
    </dgm:pt>
    <dgm:pt modelId="{4ABAC4AD-2C42-4366-8B0A-BFC7C6948D51}" type="sibTrans" cxnId="{EC8541C3-7F86-48F2-AB60-D604513673E7}">
      <dgm:prSet/>
      <dgm:spPr/>
      <dgm:t>
        <a:bodyPr/>
        <a:lstStyle/>
        <a:p>
          <a:endParaRPr lang="es-CO"/>
        </a:p>
      </dgm:t>
    </dgm:pt>
    <dgm:pt modelId="{BCB3DA4D-7653-42DB-9110-36069DBC77C8}">
      <dgm:prSet/>
      <dgm:spPr/>
      <dgm:t>
        <a:bodyPr/>
        <a:lstStyle/>
        <a:p>
          <a:pPr rtl="0"/>
          <a:r>
            <a:rPr lang="es-CO" dirty="0" smtClean="0"/>
            <a:t>Extracto mensual.</a:t>
          </a:r>
          <a:endParaRPr lang="es-CO" dirty="0"/>
        </a:p>
      </dgm:t>
    </dgm:pt>
    <dgm:pt modelId="{0624685E-D352-415D-93B1-97E73165314C}" type="parTrans" cxnId="{CB5DCE9A-ADAF-48A8-8946-5576CB60D302}">
      <dgm:prSet/>
      <dgm:spPr/>
      <dgm:t>
        <a:bodyPr/>
        <a:lstStyle/>
        <a:p>
          <a:endParaRPr lang="es-CO"/>
        </a:p>
      </dgm:t>
    </dgm:pt>
    <dgm:pt modelId="{9818EBBB-57D8-4802-843C-26F34A35956F}" type="sibTrans" cxnId="{CB5DCE9A-ADAF-48A8-8946-5576CB60D302}">
      <dgm:prSet/>
      <dgm:spPr/>
      <dgm:t>
        <a:bodyPr/>
        <a:lstStyle/>
        <a:p>
          <a:endParaRPr lang="es-CO"/>
        </a:p>
      </dgm:t>
    </dgm:pt>
    <dgm:pt modelId="{29A10993-788B-4A3E-8155-A3915320F226}">
      <dgm:prSet/>
      <dgm:spPr/>
      <dgm:t>
        <a:bodyPr/>
        <a:lstStyle/>
        <a:p>
          <a:pPr rtl="0"/>
          <a:r>
            <a:rPr lang="es-CO" dirty="0" smtClean="0"/>
            <a:t>Transaccionalidad y consultas a través de nuestra página en internet.</a:t>
          </a:r>
          <a:endParaRPr lang="es-CO" dirty="0"/>
        </a:p>
      </dgm:t>
    </dgm:pt>
    <dgm:pt modelId="{D1840189-13EC-42A4-B937-BB80935C52EF}" type="parTrans" cxnId="{B869A80D-CEEF-4490-94BF-854E60E4B828}">
      <dgm:prSet/>
      <dgm:spPr/>
      <dgm:t>
        <a:bodyPr/>
        <a:lstStyle/>
        <a:p>
          <a:endParaRPr lang="es-CO"/>
        </a:p>
      </dgm:t>
    </dgm:pt>
    <dgm:pt modelId="{6E027313-EDBE-46ED-A293-CC2C2A8AC6C2}" type="sibTrans" cxnId="{B869A80D-CEEF-4490-94BF-854E60E4B828}">
      <dgm:prSet/>
      <dgm:spPr/>
      <dgm:t>
        <a:bodyPr/>
        <a:lstStyle/>
        <a:p>
          <a:endParaRPr lang="es-CO"/>
        </a:p>
      </dgm:t>
    </dgm:pt>
    <dgm:pt modelId="{E1E5C505-3475-46D1-87BB-CA6DDFDBEAAD}">
      <dgm:prSet/>
      <dgm:spPr/>
      <dgm:t>
        <a:bodyPr/>
        <a:lstStyle/>
        <a:p>
          <a:pPr rtl="0"/>
          <a:r>
            <a:rPr lang="es-CO" dirty="0" smtClean="0"/>
            <a:t>Beneficios:</a:t>
          </a:r>
          <a:endParaRPr lang="es-CO" dirty="0"/>
        </a:p>
      </dgm:t>
    </dgm:pt>
    <dgm:pt modelId="{C98E3105-D3D2-4DDE-AC06-5A3FF9C435E5}" type="parTrans" cxnId="{092CAC81-87BA-42EE-B553-65B20627BCD7}">
      <dgm:prSet/>
      <dgm:spPr/>
      <dgm:t>
        <a:bodyPr/>
        <a:lstStyle/>
        <a:p>
          <a:endParaRPr lang="es-CO"/>
        </a:p>
      </dgm:t>
    </dgm:pt>
    <dgm:pt modelId="{4D5BEF90-8C6B-48F2-850B-032BB214B47B}" type="sibTrans" cxnId="{092CAC81-87BA-42EE-B553-65B20627BCD7}">
      <dgm:prSet/>
      <dgm:spPr/>
      <dgm:t>
        <a:bodyPr/>
        <a:lstStyle/>
        <a:p>
          <a:endParaRPr lang="es-CO"/>
        </a:p>
      </dgm:t>
    </dgm:pt>
    <dgm:pt modelId="{A7DA3FB9-B6DD-4A18-B9CD-D35CA4164C3E}">
      <dgm:prSet/>
      <dgm:spPr/>
      <dgm:t>
        <a:bodyPr/>
        <a:lstStyle/>
        <a:p>
          <a:pPr rtl="0"/>
          <a:r>
            <a:rPr lang="es-CO" dirty="0" smtClean="0"/>
            <a:t>Amplia aceptación de sus cheques.</a:t>
          </a:r>
          <a:endParaRPr lang="es-CO" dirty="0"/>
        </a:p>
      </dgm:t>
    </dgm:pt>
    <dgm:pt modelId="{C679E8BA-C27D-469D-9561-2CF3F221C3C4}" type="parTrans" cxnId="{C2C2DA87-E9BA-46FB-89AE-F2124CAC48B0}">
      <dgm:prSet/>
      <dgm:spPr/>
      <dgm:t>
        <a:bodyPr/>
        <a:lstStyle/>
        <a:p>
          <a:endParaRPr lang="es-CO"/>
        </a:p>
      </dgm:t>
    </dgm:pt>
    <dgm:pt modelId="{ADB8F8BD-EC3E-46F9-960B-2DE6419D39A6}" type="sibTrans" cxnId="{C2C2DA87-E9BA-46FB-89AE-F2124CAC48B0}">
      <dgm:prSet/>
      <dgm:spPr/>
      <dgm:t>
        <a:bodyPr/>
        <a:lstStyle/>
        <a:p>
          <a:endParaRPr lang="es-CO"/>
        </a:p>
      </dgm:t>
    </dgm:pt>
    <dgm:pt modelId="{D8F1AB4D-4CBA-48D5-A699-D7F081BE55F4}">
      <dgm:prSet/>
      <dgm:spPr/>
      <dgm:t>
        <a:bodyPr/>
        <a:lstStyle/>
        <a:p>
          <a:pPr rtl="0"/>
          <a:r>
            <a:rPr lang="es-CO" dirty="0" smtClean="0"/>
            <a:t>Facilidad en el manejo de sus operaciones internacionales tanto para cheques, transferencias y efectivo.</a:t>
          </a:r>
          <a:endParaRPr lang="es-CO" dirty="0"/>
        </a:p>
      </dgm:t>
    </dgm:pt>
    <dgm:pt modelId="{C0B37353-B706-4FEC-B78D-97C6ADB337F7}" type="parTrans" cxnId="{28957C74-654A-422C-B70D-12927A2EFC39}">
      <dgm:prSet/>
      <dgm:spPr/>
      <dgm:t>
        <a:bodyPr/>
        <a:lstStyle/>
        <a:p>
          <a:endParaRPr lang="es-CO"/>
        </a:p>
      </dgm:t>
    </dgm:pt>
    <dgm:pt modelId="{52181D3B-3C1B-49AF-9C94-036961186726}" type="sibTrans" cxnId="{28957C74-654A-422C-B70D-12927A2EFC39}">
      <dgm:prSet/>
      <dgm:spPr/>
      <dgm:t>
        <a:bodyPr/>
        <a:lstStyle/>
        <a:p>
          <a:endParaRPr lang="es-CO"/>
        </a:p>
      </dgm:t>
    </dgm:pt>
    <dgm:pt modelId="{9EBCDE5B-6733-4BA9-9056-95364B8EA5CE}">
      <dgm:prSet/>
      <dgm:spPr/>
      <dgm:t>
        <a:bodyPr/>
        <a:lstStyle/>
        <a:p>
          <a:pPr rtl="0"/>
          <a:r>
            <a:rPr lang="es-CO" dirty="0" smtClean="0"/>
            <a:t>Rentabilidad con tasas similares a las ofrecidas por el mercado para este tipo de cuenta.</a:t>
          </a:r>
          <a:endParaRPr lang="es-CO" dirty="0"/>
        </a:p>
      </dgm:t>
    </dgm:pt>
    <dgm:pt modelId="{6024C0AD-5461-4C8A-935E-1FEC670DCD28}" type="parTrans" cxnId="{2AEAB484-55CD-4D17-AC07-39C745316629}">
      <dgm:prSet/>
      <dgm:spPr/>
      <dgm:t>
        <a:bodyPr/>
        <a:lstStyle/>
        <a:p>
          <a:endParaRPr lang="es-CO"/>
        </a:p>
      </dgm:t>
    </dgm:pt>
    <dgm:pt modelId="{B3E63A06-28D2-4546-B923-50C0798B0A7F}" type="sibTrans" cxnId="{2AEAB484-55CD-4D17-AC07-39C745316629}">
      <dgm:prSet/>
      <dgm:spPr/>
      <dgm:t>
        <a:bodyPr/>
        <a:lstStyle/>
        <a:p>
          <a:endParaRPr lang="es-CO"/>
        </a:p>
      </dgm:t>
    </dgm:pt>
    <dgm:pt modelId="{196490CB-2801-46BB-90EC-88E29689A00A}">
      <dgm:prSet/>
      <dgm:spPr/>
      <dgm:t>
        <a:bodyPr/>
        <a:lstStyle/>
        <a:p>
          <a:pPr rtl="0"/>
          <a:r>
            <a:rPr lang="es-CO" dirty="0" smtClean="0"/>
            <a:t>Servicio de recepción y envío de recursos a través de transferencias desde y hacia cualquier parte del mundo, disponibilidad de los recursos en cualquier momento.</a:t>
          </a:r>
          <a:endParaRPr lang="es-CO" dirty="0"/>
        </a:p>
      </dgm:t>
    </dgm:pt>
    <dgm:pt modelId="{8A7D67B5-DE25-4640-BB22-ACC75F51A057}" type="parTrans" cxnId="{6EAC1A3D-3D33-497A-BECD-F1B8D50E351E}">
      <dgm:prSet/>
      <dgm:spPr/>
      <dgm:t>
        <a:bodyPr/>
        <a:lstStyle/>
        <a:p>
          <a:endParaRPr lang="es-CO"/>
        </a:p>
      </dgm:t>
    </dgm:pt>
    <dgm:pt modelId="{608D7436-440C-46FF-B1CD-E8677A8F6004}" type="sibTrans" cxnId="{6EAC1A3D-3D33-497A-BECD-F1B8D50E351E}">
      <dgm:prSet/>
      <dgm:spPr/>
      <dgm:t>
        <a:bodyPr/>
        <a:lstStyle/>
        <a:p>
          <a:endParaRPr lang="es-CO"/>
        </a:p>
      </dgm:t>
    </dgm:pt>
    <dgm:pt modelId="{9C6E70EC-CC92-4DB0-A805-A74B4C8AF810}">
      <dgm:prSet/>
      <dgm:spPr/>
      <dgm:t>
        <a:bodyPr/>
        <a:lstStyle/>
        <a:p>
          <a:pPr rtl="0"/>
          <a:r>
            <a:rPr lang="es-CO" dirty="0" smtClean="0"/>
            <a:t>Gracias a la reserva bancaria y nuestra política de confidencialidad, su información contará con un alto grado de seguridad.</a:t>
          </a:r>
          <a:endParaRPr lang="es-CO" dirty="0"/>
        </a:p>
      </dgm:t>
    </dgm:pt>
    <dgm:pt modelId="{79B69512-4DC5-45EC-AF14-2AF815897414}" type="parTrans" cxnId="{A1119E16-4D3D-447F-9F6E-837F65F88603}">
      <dgm:prSet/>
      <dgm:spPr/>
      <dgm:t>
        <a:bodyPr/>
        <a:lstStyle/>
        <a:p>
          <a:endParaRPr lang="es-CO"/>
        </a:p>
      </dgm:t>
    </dgm:pt>
    <dgm:pt modelId="{F4BF4AAF-2200-46DC-9EED-42078E0D0FEF}" type="sibTrans" cxnId="{A1119E16-4D3D-447F-9F6E-837F65F88603}">
      <dgm:prSet/>
      <dgm:spPr/>
      <dgm:t>
        <a:bodyPr/>
        <a:lstStyle/>
        <a:p>
          <a:endParaRPr lang="es-CO"/>
        </a:p>
      </dgm:t>
    </dgm:pt>
    <dgm:pt modelId="{4CB4AF36-085B-49C7-9BCC-E0BED31DCE03}">
      <dgm:prSet/>
      <dgm:spPr/>
      <dgm:t>
        <a:bodyPr/>
        <a:lstStyle/>
        <a:p>
          <a:pPr rtl="0"/>
          <a:r>
            <a:rPr lang="es-CO" dirty="0" smtClean="0"/>
            <a:t>Davivienda International Miami hace parte del sistema de transferencias interbancarias Fedwire de la Reserva Federal de los Estados Unidos, lo que permite rapidez y agilidad en sus operaciones.</a:t>
          </a:r>
          <a:endParaRPr lang="es-CO" dirty="0"/>
        </a:p>
      </dgm:t>
    </dgm:pt>
    <dgm:pt modelId="{15EAC2C9-7798-417F-B017-DF63CDE7C329}" type="parTrans" cxnId="{B3F2EA9B-6D21-4FC4-A3CF-E9C36AD9F2A1}">
      <dgm:prSet/>
      <dgm:spPr/>
      <dgm:t>
        <a:bodyPr/>
        <a:lstStyle/>
        <a:p>
          <a:endParaRPr lang="es-CO"/>
        </a:p>
      </dgm:t>
    </dgm:pt>
    <dgm:pt modelId="{838A75F7-DAAB-4D92-BAEC-6CCD741504D2}" type="sibTrans" cxnId="{B3F2EA9B-6D21-4FC4-A3CF-E9C36AD9F2A1}">
      <dgm:prSet/>
      <dgm:spPr/>
      <dgm:t>
        <a:bodyPr/>
        <a:lstStyle/>
        <a:p>
          <a:endParaRPr lang="es-CO"/>
        </a:p>
      </dgm:t>
    </dgm:pt>
    <dgm:pt modelId="{85E7F2D8-2FEF-4AB9-8071-5B0CDBCB98A1}">
      <dgm:prSet/>
      <dgm:spPr/>
      <dgm:t>
        <a:bodyPr/>
        <a:lstStyle/>
        <a:p>
          <a:pPr rtl="0"/>
          <a:r>
            <a:rPr lang="es-CO" dirty="0" smtClean="0"/>
            <a:t>Tecnología disponible para brindarle acceso a nuestros productos y servicios en forma fácil y eficiente.</a:t>
          </a:r>
          <a:endParaRPr lang="es-CO" dirty="0"/>
        </a:p>
      </dgm:t>
    </dgm:pt>
    <dgm:pt modelId="{BD6C6912-454D-440E-8A36-D01B8461A08B}" type="parTrans" cxnId="{F4669DEF-2C82-4545-AC9F-617213BEF96B}">
      <dgm:prSet/>
      <dgm:spPr/>
      <dgm:t>
        <a:bodyPr/>
        <a:lstStyle/>
        <a:p>
          <a:endParaRPr lang="es-CO"/>
        </a:p>
      </dgm:t>
    </dgm:pt>
    <dgm:pt modelId="{344BE069-5FC0-4907-A510-8CAB0AB50514}" type="sibTrans" cxnId="{F4669DEF-2C82-4545-AC9F-617213BEF96B}">
      <dgm:prSet/>
      <dgm:spPr/>
      <dgm:t>
        <a:bodyPr/>
        <a:lstStyle/>
        <a:p>
          <a:endParaRPr lang="es-CO"/>
        </a:p>
      </dgm:t>
    </dgm:pt>
    <dgm:pt modelId="{897B7371-FE70-4E79-9BFC-6CAE472AC7D9}" type="pres">
      <dgm:prSet presAssocID="{820596E7-0CA5-4C71-84C4-230A5EDF90F7}" presName="linear" presStyleCnt="0">
        <dgm:presLayoutVars>
          <dgm:dir/>
          <dgm:animLvl val="lvl"/>
          <dgm:resizeHandles val="exact"/>
        </dgm:presLayoutVars>
      </dgm:prSet>
      <dgm:spPr/>
      <dgm:t>
        <a:bodyPr/>
        <a:lstStyle/>
        <a:p>
          <a:endParaRPr lang="es-CO"/>
        </a:p>
      </dgm:t>
    </dgm:pt>
    <dgm:pt modelId="{A509F8E1-FF81-4D3B-8AE7-B6135901850F}" type="pres">
      <dgm:prSet presAssocID="{AB9457B8-381D-4405-90A8-08A370AEA2AF}" presName="parentLin" presStyleCnt="0"/>
      <dgm:spPr/>
    </dgm:pt>
    <dgm:pt modelId="{69171BBF-ECA4-49F5-945C-FA9F60175351}" type="pres">
      <dgm:prSet presAssocID="{AB9457B8-381D-4405-90A8-08A370AEA2AF}" presName="parentLeftMargin" presStyleLbl="node1" presStyleIdx="0" presStyleCnt="2"/>
      <dgm:spPr/>
      <dgm:t>
        <a:bodyPr/>
        <a:lstStyle/>
        <a:p>
          <a:endParaRPr lang="es-CO"/>
        </a:p>
      </dgm:t>
    </dgm:pt>
    <dgm:pt modelId="{5387B6F8-9ECF-4F36-9A9B-B944BE3343FA}" type="pres">
      <dgm:prSet presAssocID="{AB9457B8-381D-4405-90A8-08A370AEA2AF}" presName="parentText" presStyleLbl="node1" presStyleIdx="0" presStyleCnt="2">
        <dgm:presLayoutVars>
          <dgm:chMax val="0"/>
          <dgm:bulletEnabled val="1"/>
        </dgm:presLayoutVars>
      </dgm:prSet>
      <dgm:spPr/>
      <dgm:t>
        <a:bodyPr/>
        <a:lstStyle/>
        <a:p>
          <a:endParaRPr lang="es-CO"/>
        </a:p>
      </dgm:t>
    </dgm:pt>
    <dgm:pt modelId="{A22F7C2B-C129-422A-BDC6-4BC9C71F06A4}" type="pres">
      <dgm:prSet presAssocID="{AB9457B8-381D-4405-90A8-08A370AEA2AF}" presName="negativeSpace" presStyleCnt="0"/>
      <dgm:spPr/>
    </dgm:pt>
    <dgm:pt modelId="{99287ABC-D613-485B-BA71-7CD9A9CD8FD8}" type="pres">
      <dgm:prSet presAssocID="{AB9457B8-381D-4405-90A8-08A370AEA2AF}" presName="childText" presStyleLbl="conFgAcc1" presStyleIdx="0" presStyleCnt="2">
        <dgm:presLayoutVars>
          <dgm:bulletEnabled val="1"/>
        </dgm:presLayoutVars>
      </dgm:prSet>
      <dgm:spPr/>
      <dgm:t>
        <a:bodyPr/>
        <a:lstStyle/>
        <a:p>
          <a:endParaRPr lang="es-CO"/>
        </a:p>
      </dgm:t>
    </dgm:pt>
    <dgm:pt modelId="{4B6F8F57-BD3F-4436-BE9D-9BD0F76486AB}" type="pres">
      <dgm:prSet presAssocID="{6B488DA9-D01A-43E5-A8CA-14C5DEBD97F7}" presName="spaceBetweenRectangles" presStyleCnt="0"/>
      <dgm:spPr/>
    </dgm:pt>
    <dgm:pt modelId="{48D4E942-92B1-4F48-996C-F68598E3106F}" type="pres">
      <dgm:prSet presAssocID="{E1E5C505-3475-46D1-87BB-CA6DDFDBEAAD}" presName="parentLin" presStyleCnt="0"/>
      <dgm:spPr/>
    </dgm:pt>
    <dgm:pt modelId="{DC15C7E9-AB08-4CE9-9973-956C87F18D77}" type="pres">
      <dgm:prSet presAssocID="{E1E5C505-3475-46D1-87BB-CA6DDFDBEAAD}" presName="parentLeftMargin" presStyleLbl="node1" presStyleIdx="0" presStyleCnt="2"/>
      <dgm:spPr/>
      <dgm:t>
        <a:bodyPr/>
        <a:lstStyle/>
        <a:p>
          <a:endParaRPr lang="es-CO"/>
        </a:p>
      </dgm:t>
    </dgm:pt>
    <dgm:pt modelId="{4B1E8421-A004-47A5-94E6-0E62AB0FE05D}" type="pres">
      <dgm:prSet presAssocID="{E1E5C505-3475-46D1-87BB-CA6DDFDBEAAD}" presName="parentText" presStyleLbl="node1" presStyleIdx="1" presStyleCnt="2">
        <dgm:presLayoutVars>
          <dgm:chMax val="0"/>
          <dgm:bulletEnabled val="1"/>
        </dgm:presLayoutVars>
      </dgm:prSet>
      <dgm:spPr/>
      <dgm:t>
        <a:bodyPr/>
        <a:lstStyle/>
        <a:p>
          <a:endParaRPr lang="es-CO"/>
        </a:p>
      </dgm:t>
    </dgm:pt>
    <dgm:pt modelId="{54542F9E-295A-4266-B5E9-8828C4F5BFBB}" type="pres">
      <dgm:prSet presAssocID="{E1E5C505-3475-46D1-87BB-CA6DDFDBEAAD}" presName="negativeSpace" presStyleCnt="0"/>
      <dgm:spPr/>
    </dgm:pt>
    <dgm:pt modelId="{05992FA4-A742-420C-8EBD-B9BB9194A723}" type="pres">
      <dgm:prSet presAssocID="{E1E5C505-3475-46D1-87BB-CA6DDFDBEAAD}" presName="childText" presStyleLbl="conFgAcc1" presStyleIdx="1" presStyleCnt="2">
        <dgm:presLayoutVars>
          <dgm:bulletEnabled val="1"/>
        </dgm:presLayoutVars>
      </dgm:prSet>
      <dgm:spPr/>
      <dgm:t>
        <a:bodyPr/>
        <a:lstStyle/>
        <a:p>
          <a:endParaRPr lang="es-CO"/>
        </a:p>
      </dgm:t>
    </dgm:pt>
  </dgm:ptLst>
  <dgm:cxnLst>
    <dgm:cxn modelId="{B59FDD5D-5C28-4722-B094-60B78D7709C0}" type="presOf" srcId="{AB9457B8-381D-4405-90A8-08A370AEA2AF}" destId="{69171BBF-ECA4-49F5-945C-FA9F60175351}" srcOrd="0" destOrd="0" presId="urn:microsoft.com/office/officeart/2005/8/layout/list1"/>
    <dgm:cxn modelId="{B869A80D-CEEF-4490-94BF-854E60E4B828}" srcId="{AB9457B8-381D-4405-90A8-08A370AEA2AF}" destId="{29A10993-788B-4A3E-8155-A3915320F226}" srcOrd="4" destOrd="0" parTransId="{D1840189-13EC-42A4-B937-BB80935C52EF}" sibTransId="{6E027313-EDBE-46ED-A293-CC2C2A8AC6C2}"/>
    <dgm:cxn modelId="{7F57EDF1-CCCC-44BA-9D21-210D78D402A1}" type="presOf" srcId="{85E7F2D8-2FEF-4AB9-8071-5B0CDBCB98A1}" destId="{05992FA4-A742-420C-8EBD-B9BB9194A723}" srcOrd="0" destOrd="6" presId="urn:microsoft.com/office/officeart/2005/8/layout/list1"/>
    <dgm:cxn modelId="{85EDC8AE-EC5D-4D1A-8C02-F05A8C49C462}" type="presOf" srcId="{864B8365-7F1A-4846-A4BA-B233036B67BF}" destId="{99287ABC-D613-485B-BA71-7CD9A9CD8FD8}" srcOrd="0" destOrd="2" presId="urn:microsoft.com/office/officeart/2005/8/layout/list1"/>
    <dgm:cxn modelId="{D51700F5-AC71-4C91-B074-A21646CE0341}" srcId="{820596E7-0CA5-4C71-84C4-230A5EDF90F7}" destId="{AB9457B8-381D-4405-90A8-08A370AEA2AF}" srcOrd="0" destOrd="0" parTransId="{8A03F321-0AF3-4707-B084-C871D567F75F}" sibTransId="{6B488DA9-D01A-43E5-A8CA-14C5DEBD97F7}"/>
    <dgm:cxn modelId="{50353924-9D68-4463-AFCE-3B845938EB7C}" type="presOf" srcId="{E1E5C505-3475-46D1-87BB-CA6DDFDBEAAD}" destId="{DC15C7E9-AB08-4CE9-9973-956C87F18D77}" srcOrd="0" destOrd="0" presId="urn:microsoft.com/office/officeart/2005/8/layout/list1"/>
    <dgm:cxn modelId="{47E96BF8-49EC-40B3-9370-B4809D5F4CDD}" type="presOf" srcId="{D8F1AB4D-4CBA-48D5-A699-D7F081BE55F4}" destId="{05992FA4-A742-420C-8EBD-B9BB9194A723}" srcOrd="0" destOrd="1" presId="urn:microsoft.com/office/officeart/2005/8/layout/list1"/>
    <dgm:cxn modelId="{F4669DEF-2C82-4545-AC9F-617213BEF96B}" srcId="{E1E5C505-3475-46D1-87BB-CA6DDFDBEAAD}" destId="{85E7F2D8-2FEF-4AB9-8071-5B0CDBCB98A1}" srcOrd="6" destOrd="0" parTransId="{BD6C6912-454D-440E-8A36-D01B8461A08B}" sibTransId="{344BE069-5FC0-4907-A510-8CAB0AB50514}"/>
    <dgm:cxn modelId="{28957C74-654A-422C-B70D-12927A2EFC39}" srcId="{E1E5C505-3475-46D1-87BB-CA6DDFDBEAAD}" destId="{D8F1AB4D-4CBA-48D5-A699-D7F081BE55F4}" srcOrd="1" destOrd="0" parTransId="{C0B37353-B706-4FEC-B78D-97C6ADB337F7}" sibTransId="{52181D3B-3C1B-49AF-9C94-036961186726}"/>
    <dgm:cxn modelId="{67016302-D347-498F-A078-6394E0DFA76A}" srcId="{AB9457B8-381D-4405-90A8-08A370AEA2AF}" destId="{E5BAFF4B-01F3-4723-BEA0-CA35827C040F}" srcOrd="1" destOrd="0" parTransId="{331BAFE4-B82F-4E3C-A65A-7C38D2561D08}" sibTransId="{079E49B2-6086-4105-A3C7-8B57C706DD3A}"/>
    <dgm:cxn modelId="{092CAC81-87BA-42EE-B553-65B20627BCD7}" srcId="{820596E7-0CA5-4C71-84C4-230A5EDF90F7}" destId="{E1E5C505-3475-46D1-87BB-CA6DDFDBEAAD}" srcOrd="1" destOrd="0" parTransId="{C98E3105-D3D2-4DDE-AC06-5A3FF9C435E5}" sibTransId="{4D5BEF90-8C6B-48F2-850B-032BB214B47B}"/>
    <dgm:cxn modelId="{8337D97A-C921-4F6D-8E15-A1AACDBB7B43}" type="presOf" srcId="{E1E5C505-3475-46D1-87BB-CA6DDFDBEAAD}" destId="{4B1E8421-A004-47A5-94E6-0E62AB0FE05D}" srcOrd="1" destOrd="0" presId="urn:microsoft.com/office/officeart/2005/8/layout/list1"/>
    <dgm:cxn modelId="{F9AE4A85-660B-4A7B-A2B4-A20AD08DA6C1}" type="presOf" srcId="{29A10993-788B-4A3E-8155-A3915320F226}" destId="{99287ABC-D613-485B-BA71-7CD9A9CD8FD8}" srcOrd="0" destOrd="4" presId="urn:microsoft.com/office/officeart/2005/8/layout/list1"/>
    <dgm:cxn modelId="{2E5773BB-2D01-4EA9-B84D-35180940A9E5}" type="presOf" srcId="{E5BAFF4B-01F3-4723-BEA0-CA35827C040F}" destId="{99287ABC-D613-485B-BA71-7CD9A9CD8FD8}" srcOrd="0" destOrd="1" presId="urn:microsoft.com/office/officeart/2005/8/layout/list1"/>
    <dgm:cxn modelId="{0A25855F-7C4E-4DD5-967E-5323A245B790}" type="presOf" srcId="{A7DA3FB9-B6DD-4A18-B9CD-D35CA4164C3E}" destId="{05992FA4-A742-420C-8EBD-B9BB9194A723}" srcOrd="0" destOrd="0" presId="urn:microsoft.com/office/officeart/2005/8/layout/list1"/>
    <dgm:cxn modelId="{2AEAB484-55CD-4D17-AC07-39C745316629}" srcId="{E1E5C505-3475-46D1-87BB-CA6DDFDBEAAD}" destId="{9EBCDE5B-6733-4BA9-9056-95364B8EA5CE}" srcOrd="2" destOrd="0" parTransId="{6024C0AD-5461-4C8A-935E-1FEC670DCD28}" sibTransId="{B3E63A06-28D2-4546-B923-50C0798B0A7F}"/>
    <dgm:cxn modelId="{961D855A-4F00-4EEB-BE18-3862C80F92C2}" type="presOf" srcId="{4CB4AF36-085B-49C7-9BCC-E0BED31DCE03}" destId="{05992FA4-A742-420C-8EBD-B9BB9194A723}" srcOrd="0" destOrd="5" presId="urn:microsoft.com/office/officeart/2005/8/layout/list1"/>
    <dgm:cxn modelId="{4BBBD0D4-9E13-4C97-AC48-931DC39228FC}" type="presOf" srcId="{9C6E70EC-CC92-4DB0-A805-A74B4C8AF810}" destId="{05992FA4-A742-420C-8EBD-B9BB9194A723}" srcOrd="0" destOrd="4" presId="urn:microsoft.com/office/officeart/2005/8/layout/list1"/>
    <dgm:cxn modelId="{03BBBFF7-0E9F-4D25-B6D4-2EEE52271FC5}" srcId="{AB9457B8-381D-4405-90A8-08A370AEA2AF}" destId="{541E5C57-2184-48B3-AE8F-A191D8509FE8}" srcOrd="0" destOrd="0" parTransId="{EB281163-24C8-468F-B53C-CADB93351EAC}" sibTransId="{42547BC9-493C-404B-9F2F-EC233C70F232}"/>
    <dgm:cxn modelId="{A8469DF9-52F5-449A-A4A8-B715C731CD9E}" type="presOf" srcId="{820596E7-0CA5-4C71-84C4-230A5EDF90F7}" destId="{897B7371-FE70-4E79-9BFC-6CAE472AC7D9}" srcOrd="0" destOrd="0" presId="urn:microsoft.com/office/officeart/2005/8/layout/list1"/>
    <dgm:cxn modelId="{6EAC1A3D-3D33-497A-BECD-F1B8D50E351E}" srcId="{E1E5C505-3475-46D1-87BB-CA6DDFDBEAAD}" destId="{196490CB-2801-46BB-90EC-88E29689A00A}" srcOrd="3" destOrd="0" parTransId="{8A7D67B5-DE25-4640-BB22-ACC75F51A057}" sibTransId="{608D7436-440C-46FF-B1CD-E8677A8F6004}"/>
    <dgm:cxn modelId="{5D0972EE-3CDC-409A-94B5-33A32922BFB7}" type="presOf" srcId="{541E5C57-2184-48B3-AE8F-A191D8509FE8}" destId="{99287ABC-D613-485B-BA71-7CD9A9CD8FD8}" srcOrd="0" destOrd="0" presId="urn:microsoft.com/office/officeart/2005/8/layout/list1"/>
    <dgm:cxn modelId="{34E0E969-B797-4C21-96CF-3DA683D31BF9}" type="presOf" srcId="{196490CB-2801-46BB-90EC-88E29689A00A}" destId="{05992FA4-A742-420C-8EBD-B9BB9194A723}" srcOrd="0" destOrd="3" presId="urn:microsoft.com/office/officeart/2005/8/layout/list1"/>
    <dgm:cxn modelId="{A1119E16-4D3D-447F-9F6E-837F65F88603}" srcId="{E1E5C505-3475-46D1-87BB-CA6DDFDBEAAD}" destId="{9C6E70EC-CC92-4DB0-A805-A74B4C8AF810}" srcOrd="4" destOrd="0" parTransId="{79B69512-4DC5-45EC-AF14-2AF815897414}" sibTransId="{F4BF4AAF-2200-46DC-9EED-42078E0D0FEF}"/>
    <dgm:cxn modelId="{936AA179-B0A2-4869-890B-CC3100FF2886}" type="presOf" srcId="{9EBCDE5B-6733-4BA9-9056-95364B8EA5CE}" destId="{05992FA4-A742-420C-8EBD-B9BB9194A723}" srcOrd="0" destOrd="2" presId="urn:microsoft.com/office/officeart/2005/8/layout/list1"/>
    <dgm:cxn modelId="{CB5DCE9A-ADAF-48A8-8946-5576CB60D302}" srcId="{AB9457B8-381D-4405-90A8-08A370AEA2AF}" destId="{BCB3DA4D-7653-42DB-9110-36069DBC77C8}" srcOrd="3" destOrd="0" parTransId="{0624685E-D352-415D-93B1-97E73165314C}" sibTransId="{9818EBBB-57D8-4802-843C-26F34A35956F}"/>
    <dgm:cxn modelId="{B3F2EA9B-6D21-4FC4-A3CF-E9C36AD9F2A1}" srcId="{E1E5C505-3475-46D1-87BB-CA6DDFDBEAAD}" destId="{4CB4AF36-085B-49C7-9BCC-E0BED31DCE03}" srcOrd="5" destOrd="0" parTransId="{15EAC2C9-7798-417F-B017-DF63CDE7C329}" sibTransId="{838A75F7-DAAB-4D92-BAEC-6CCD741504D2}"/>
    <dgm:cxn modelId="{C9B83446-0DFF-4EB5-9BC5-B66A6026B3BB}" type="presOf" srcId="{AB9457B8-381D-4405-90A8-08A370AEA2AF}" destId="{5387B6F8-9ECF-4F36-9A9B-B944BE3343FA}" srcOrd="1" destOrd="0" presId="urn:microsoft.com/office/officeart/2005/8/layout/list1"/>
    <dgm:cxn modelId="{C2C2DA87-E9BA-46FB-89AE-F2124CAC48B0}" srcId="{E1E5C505-3475-46D1-87BB-CA6DDFDBEAAD}" destId="{A7DA3FB9-B6DD-4A18-B9CD-D35CA4164C3E}" srcOrd="0" destOrd="0" parTransId="{C679E8BA-C27D-469D-9561-2CF3F221C3C4}" sibTransId="{ADB8F8BD-EC3E-46F9-960B-2DE6419D39A6}"/>
    <dgm:cxn modelId="{2FB82004-4B47-4688-8B99-BCEB9B9CCA87}" type="presOf" srcId="{BCB3DA4D-7653-42DB-9110-36069DBC77C8}" destId="{99287ABC-D613-485B-BA71-7CD9A9CD8FD8}" srcOrd="0" destOrd="3" presId="urn:microsoft.com/office/officeart/2005/8/layout/list1"/>
    <dgm:cxn modelId="{EC8541C3-7F86-48F2-AB60-D604513673E7}" srcId="{AB9457B8-381D-4405-90A8-08A370AEA2AF}" destId="{864B8365-7F1A-4846-A4BA-B233036B67BF}" srcOrd="2" destOrd="0" parTransId="{24567889-3007-4E7F-97AF-E00FD534F470}" sibTransId="{4ABAC4AD-2C42-4366-8B0A-BFC7C6948D51}"/>
    <dgm:cxn modelId="{42AC2B39-44FF-4B57-8C36-ED54D29FF320}" type="presParOf" srcId="{897B7371-FE70-4E79-9BFC-6CAE472AC7D9}" destId="{A509F8E1-FF81-4D3B-8AE7-B6135901850F}" srcOrd="0" destOrd="0" presId="urn:microsoft.com/office/officeart/2005/8/layout/list1"/>
    <dgm:cxn modelId="{89598BDE-589A-47F4-8266-AA91C2C34CCD}" type="presParOf" srcId="{A509F8E1-FF81-4D3B-8AE7-B6135901850F}" destId="{69171BBF-ECA4-49F5-945C-FA9F60175351}" srcOrd="0" destOrd="0" presId="urn:microsoft.com/office/officeart/2005/8/layout/list1"/>
    <dgm:cxn modelId="{DCA3A2F3-AEC7-4EEB-B3C5-4E81CA4DD171}" type="presParOf" srcId="{A509F8E1-FF81-4D3B-8AE7-B6135901850F}" destId="{5387B6F8-9ECF-4F36-9A9B-B944BE3343FA}" srcOrd="1" destOrd="0" presId="urn:microsoft.com/office/officeart/2005/8/layout/list1"/>
    <dgm:cxn modelId="{20204DEB-4787-4E89-9DA1-EDC4DE79F2C2}" type="presParOf" srcId="{897B7371-FE70-4E79-9BFC-6CAE472AC7D9}" destId="{A22F7C2B-C129-422A-BDC6-4BC9C71F06A4}" srcOrd="1" destOrd="0" presId="urn:microsoft.com/office/officeart/2005/8/layout/list1"/>
    <dgm:cxn modelId="{F878B6CF-9057-4D21-A147-75D8E8BF357C}" type="presParOf" srcId="{897B7371-FE70-4E79-9BFC-6CAE472AC7D9}" destId="{99287ABC-D613-485B-BA71-7CD9A9CD8FD8}" srcOrd="2" destOrd="0" presId="urn:microsoft.com/office/officeart/2005/8/layout/list1"/>
    <dgm:cxn modelId="{D9389A6C-D42D-44D1-8A0A-97D0F7ECBD63}" type="presParOf" srcId="{897B7371-FE70-4E79-9BFC-6CAE472AC7D9}" destId="{4B6F8F57-BD3F-4436-BE9D-9BD0F76486AB}" srcOrd="3" destOrd="0" presId="urn:microsoft.com/office/officeart/2005/8/layout/list1"/>
    <dgm:cxn modelId="{1F270810-3764-4754-8920-3672E26B66A6}" type="presParOf" srcId="{897B7371-FE70-4E79-9BFC-6CAE472AC7D9}" destId="{48D4E942-92B1-4F48-996C-F68598E3106F}" srcOrd="4" destOrd="0" presId="urn:microsoft.com/office/officeart/2005/8/layout/list1"/>
    <dgm:cxn modelId="{86B52DD0-B5F4-402B-91FB-7258CE9D8CA9}" type="presParOf" srcId="{48D4E942-92B1-4F48-996C-F68598E3106F}" destId="{DC15C7E9-AB08-4CE9-9973-956C87F18D77}" srcOrd="0" destOrd="0" presId="urn:microsoft.com/office/officeart/2005/8/layout/list1"/>
    <dgm:cxn modelId="{8D9AE18E-0982-474F-BB09-D23A3F15C061}" type="presParOf" srcId="{48D4E942-92B1-4F48-996C-F68598E3106F}" destId="{4B1E8421-A004-47A5-94E6-0E62AB0FE05D}" srcOrd="1" destOrd="0" presId="urn:microsoft.com/office/officeart/2005/8/layout/list1"/>
    <dgm:cxn modelId="{1B6402AC-96C5-4BE1-B73A-A8D3F56155C6}" type="presParOf" srcId="{897B7371-FE70-4E79-9BFC-6CAE472AC7D9}" destId="{54542F9E-295A-4266-B5E9-8828C4F5BFBB}" srcOrd="5" destOrd="0" presId="urn:microsoft.com/office/officeart/2005/8/layout/list1"/>
    <dgm:cxn modelId="{F072421D-A1A0-4B9B-B090-574927741F11}" type="presParOf" srcId="{897B7371-FE70-4E79-9BFC-6CAE472AC7D9}" destId="{05992FA4-A742-420C-8EBD-B9BB9194A723}"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4CC28257-1733-45DF-B377-E4341BE86E5D}" type="doc">
      <dgm:prSet loTypeId="urn:microsoft.com/office/officeart/2005/8/layout/list1" loCatId="list" qsTypeId="urn:microsoft.com/office/officeart/2005/8/quickstyle/simple4" qsCatId="simple" csTypeId="urn:microsoft.com/office/officeart/2005/8/colors/accent2_2" csCatId="accent2" phldr="1"/>
      <dgm:spPr/>
      <dgm:t>
        <a:bodyPr/>
        <a:lstStyle/>
        <a:p>
          <a:endParaRPr lang="es-CO"/>
        </a:p>
      </dgm:t>
    </dgm:pt>
    <dgm:pt modelId="{99C07ED7-B9AB-4D26-B40A-E9B183787091}">
      <dgm:prSet/>
      <dgm:spPr/>
      <dgm:t>
        <a:bodyPr/>
        <a:lstStyle/>
        <a:p>
          <a:pPr rtl="0"/>
          <a:r>
            <a:rPr lang="es-CO" dirty="0" smtClean="0"/>
            <a:t>Características:</a:t>
          </a:r>
          <a:endParaRPr lang="es-CO" dirty="0"/>
        </a:p>
      </dgm:t>
    </dgm:pt>
    <dgm:pt modelId="{C7E28075-B666-4159-92CA-8370D540C155}" type="parTrans" cxnId="{E9F6B634-ECB2-496A-863E-24791646510B}">
      <dgm:prSet/>
      <dgm:spPr/>
      <dgm:t>
        <a:bodyPr/>
        <a:lstStyle/>
        <a:p>
          <a:endParaRPr lang="es-CO"/>
        </a:p>
      </dgm:t>
    </dgm:pt>
    <dgm:pt modelId="{BFEE103D-8AD9-423C-A90C-67172BD222F6}" type="sibTrans" cxnId="{E9F6B634-ECB2-496A-863E-24791646510B}">
      <dgm:prSet/>
      <dgm:spPr/>
      <dgm:t>
        <a:bodyPr/>
        <a:lstStyle/>
        <a:p>
          <a:endParaRPr lang="es-CO"/>
        </a:p>
      </dgm:t>
    </dgm:pt>
    <dgm:pt modelId="{2FE8C7EC-B3FB-4216-B6DA-1CBAE3FD16D8}">
      <dgm:prSet/>
      <dgm:spPr/>
      <dgm:t>
        <a:bodyPr/>
        <a:lstStyle/>
        <a:p>
          <a:pPr rtl="0"/>
          <a:r>
            <a:rPr lang="es-CO" dirty="0" smtClean="0"/>
            <a:t>Inversiones con plazo mínimo de 2 días mediante débito automático de una cuenta Dolar Demand Deposit Account.</a:t>
          </a:r>
          <a:endParaRPr lang="es-CO" dirty="0"/>
        </a:p>
      </dgm:t>
    </dgm:pt>
    <dgm:pt modelId="{2CC6D868-617B-4F33-AE72-188E67017947}" type="parTrans" cxnId="{2074346F-772F-4F4F-BAD3-1C17083F355D}">
      <dgm:prSet/>
      <dgm:spPr/>
      <dgm:t>
        <a:bodyPr/>
        <a:lstStyle/>
        <a:p>
          <a:endParaRPr lang="es-CO"/>
        </a:p>
      </dgm:t>
    </dgm:pt>
    <dgm:pt modelId="{9A3DD600-6478-4F67-9F3C-4093B9B2EEF9}" type="sibTrans" cxnId="{2074346F-772F-4F4F-BAD3-1C17083F355D}">
      <dgm:prSet/>
      <dgm:spPr/>
      <dgm:t>
        <a:bodyPr/>
        <a:lstStyle/>
        <a:p>
          <a:endParaRPr lang="es-CO"/>
        </a:p>
      </dgm:t>
    </dgm:pt>
    <dgm:pt modelId="{30B967EC-3BA1-4506-8509-1DA92584DCCB}">
      <dgm:prSet/>
      <dgm:spPr/>
      <dgm:t>
        <a:bodyPr/>
        <a:lstStyle/>
        <a:p>
          <a:pPr rtl="0"/>
          <a:r>
            <a:rPr lang="es-CO" dirty="0" smtClean="0"/>
            <a:t>Tasas variables según el monto, el plazo y las condiciones del mercado.</a:t>
          </a:r>
          <a:endParaRPr lang="es-CO" dirty="0"/>
        </a:p>
      </dgm:t>
    </dgm:pt>
    <dgm:pt modelId="{965F54EC-6081-445D-952B-12E0A4B6A93B}" type="parTrans" cxnId="{0E34EEEC-16A7-4EC5-9600-A5BE2EC16760}">
      <dgm:prSet/>
      <dgm:spPr/>
      <dgm:t>
        <a:bodyPr/>
        <a:lstStyle/>
        <a:p>
          <a:endParaRPr lang="es-CO"/>
        </a:p>
      </dgm:t>
    </dgm:pt>
    <dgm:pt modelId="{33A74207-F9AA-4FC0-995A-B2E61E18C642}" type="sibTrans" cxnId="{0E34EEEC-16A7-4EC5-9600-A5BE2EC16760}">
      <dgm:prSet/>
      <dgm:spPr/>
      <dgm:t>
        <a:bodyPr/>
        <a:lstStyle/>
        <a:p>
          <a:endParaRPr lang="es-CO"/>
        </a:p>
      </dgm:t>
    </dgm:pt>
    <dgm:pt modelId="{7095C082-2775-45CD-98BA-908EA669044D}">
      <dgm:prSet/>
      <dgm:spPr/>
      <dgm:t>
        <a:bodyPr/>
        <a:lstStyle/>
        <a:p>
          <a:pPr rtl="0"/>
          <a:r>
            <a:rPr lang="es-CO" dirty="0" smtClean="0"/>
            <a:t>Saldo compensatorio en cuenta USD 25.000.</a:t>
          </a:r>
          <a:endParaRPr lang="es-CO" dirty="0"/>
        </a:p>
      </dgm:t>
    </dgm:pt>
    <dgm:pt modelId="{5CA24E6D-8C04-4DB9-B549-E0AEECC82CB4}" type="parTrans" cxnId="{69366CC3-F022-4CF1-9503-E2DE894AEDAA}">
      <dgm:prSet/>
      <dgm:spPr/>
      <dgm:t>
        <a:bodyPr/>
        <a:lstStyle/>
        <a:p>
          <a:endParaRPr lang="es-CO"/>
        </a:p>
      </dgm:t>
    </dgm:pt>
    <dgm:pt modelId="{0053A36B-5E6E-4B54-8EB9-D05BA33F6201}" type="sibTrans" cxnId="{69366CC3-F022-4CF1-9503-E2DE894AEDAA}">
      <dgm:prSet/>
      <dgm:spPr/>
      <dgm:t>
        <a:bodyPr/>
        <a:lstStyle/>
        <a:p>
          <a:endParaRPr lang="es-CO"/>
        </a:p>
      </dgm:t>
    </dgm:pt>
    <dgm:pt modelId="{1404F478-9BEC-4A3F-BD2B-602EC753BC1A}">
      <dgm:prSet/>
      <dgm:spPr/>
      <dgm:t>
        <a:bodyPr/>
        <a:lstStyle/>
        <a:p>
          <a:pPr rtl="0"/>
          <a:r>
            <a:rPr lang="es-CO" dirty="0" smtClean="0"/>
            <a:t>Transaccionalidad y consultas a través de nuestra página en internet.</a:t>
          </a:r>
          <a:endParaRPr lang="es-CO" dirty="0"/>
        </a:p>
      </dgm:t>
    </dgm:pt>
    <dgm:pt modelId="{CBDDB88F-3084-4915-AF7B-49A123BE728F}" type="parTrans" cxnId="{2C73F499-73B8-4E7A-B12D-0AC0413EC5E0}">
      <dgm:prSet/>
      <dgm:spPr/>
      <dgm:t>
        <a:bodyPr/>
        <a:lstStyle/>
        <a:p>
          <a:endParaRPr lang="es-CO"/>
        </a:p>
      </dgm:t>
    </dgm:pt>
    <dgm:pt modelId="{B4DBF090-553E-4D11-84F2-A5BC7C628415}" type="sibTrans" cxnId="{2C73F499-73B8-4E7A-B12D-0AC0413EC5E0}">
      <dgm:prSet/>
      <dgm:spPr/>
      <dgm:t>
        <a:bodyPr/>
        <a:lstStyle/>
        <a:p>
          <a:endParaRPr lang="es-CO"/>
        </a:p>
      </dgm:t>
    </dgm:pt>
    <dgm:pt modelId="{CDD3C360-B1EF-4FE6-8106-15806B3BBF40}">
      <dgm:prSet/>
      <dgm:spPr/>
      <dgm:t>
        <a:bodyPr/>
        <a:lstStyle/>
        <a:p>
          <a:pPr rtl="0"/>
          <a:r>
            <a:rPr lang="es-CO" dirty="0" smtClean="0"/>
            <a:t>Beneficios:</a:t>
          </a:r>
          <a:endParaRPr lang="es-CO" dirty="0"/>
        </a:p>
      </dgm:t>
    </dgm:pt>
    <dgm:pt modelId="{44BA80C0-D724-474F-9505-9886BFFC43D2}" type="parTrans" cxnId="{3675C047-2EA4-4634-9E8E-54EEFBFA58B2}">
      <dgm:prSet/>
      <dgm:spPr/>
      <dgm:t>
        <a:bodyPr/>
        <a:lstStyle/>
        <a:p>
          <a:endParaRPr lang="es-CO"/>
        </a:p>
      </dgm:t>
    </dgm:pt>
    <dgm:pt modelId="{38859A18-65BD-492E-94E4-3B0051D93E5D}" type="sibTrans" cxnId="{3675C047-2EA4-4634-9E8E-54EEFBFA58B2}">
      <dgm:prSet/>
      <dgm:spPr/>
      <dgm:t>
        <a:bodyPr/>
        <a:lstStyle/>
        <a:p>
          <a:endParaRPr lang="es-CO"/>
        </a:p>
      </dgm:t>
    </dgm:pt>
    <dgm:pt modelId="{20384062-E8F3-4E1D-8483-EA4E31B2603D}">
      <dgm:prSet/>
      <dgm:spPr/>
      <dgm:t>
        <a:bodyPr/>
        <a:lstStyle/>
        <a:p>
          <a:pPr rtl="0"/>
          <a:r>
            <a:rPr lang="es-CO" dirty="0" smtClean="0"/>
            <a:t>Inversión de excedentes sin afectar la disponibilidad de los recursos.</a:t>
          </a:r>
          <a:endParaRPr lang="es-CO" dirty="0"/>
        </a:p>
      </dgm:t>
    </dgm:pt>
    <dgm:pt modelId="{859A9A71-D501-4373-85C8-4D0D0A542C50}" type="parTrans" cxnId="{8327F7EF-CE3B-4B91-8463-615D28D7A71C}">
      <dgm:prSet/>
      <dgm:spPr/>
      <dgm:t>
        <a:bodyPr/>
        <a:lstStyle/>
        <a:p>
          <a:endParaRPr lang="es-CO"/>
        </a:p>
      </dgm:t>
    </dgm:pt>
    <dgm:pt modelId="{FDA87C1C-FAD7-4667-B3F9-3C28609C30FB}" type="sibTrans" cxnId="{8327F7EF-CE3B-4B91-8463-615D28D7A71C}">
      <dgm:prSet/>
      <dgm:spPr/>
      <dgm:t>
        <a:bodyPr/>
        <a:lstStyle/>
        <a:p>
          <a:endParaRPr lang="es-CO"/>
        </a:p>
      </dgm:t>
    </dgm:pt>
    <dgm:pt modelId="{B189D048-9517-4DFB-B901-915626F7A53B}">
      <dgm:prSet/>
      <dgm:spPr/>
      <dgm:t>
        <a:bodyPr/>
        <a:lstStyle/>
        <a:p>
          <a:pPr rtl="0"/>
          <a:r>
            <a:rPr lang="es-CO" dirty="0" smtClean="0"/>
            <a:t>Mantiene todos los beneficios de la cuenta Dolar Demand Deposit Account.</a:t>
          </a:r>
          <a:endParaRPr lang="es-CO" dirty="0"/>
        </a:p>
      </dgm:t>
    </dgm:pt>
    <dgm:pt modelId="{56C0EC41-E527-4254-884A-4DFF01D0AE85}" type="parTrans" cxnId="{E29B257D-D1D9-4F8F-8175-995186D3C707}">
      <dgm:prSet/>
      <dgm:spPr/>
      <dgm:t>
        <a:bodyPr/>
        <a:lstStyle/>
        <a:p>
          <a:endParaRPr lang="es-CO"/>
        </a:p>
      </dgm:t>
    </dgm:pt>
    <dgm:pt modelId="{66AD3C5C-B133-4397-A64B-30007E8AA358}" type="sibTrans" cxnId="{E29B257D-D1D9-4F8F-8175-995186D3C707}">
      <dgm:prSet/>
      <dgm:spPr/>
      <dgm:t>
        <a:bodyPr/>
        <a:lstStyle/>
        <a:p>
          <a:endParaRPr lang="es-CO"/>
        </a:p>
      </dgm:t>
    </dgm:pt>
    <dgm:pt modelId="{D1D295C2-9B30-488E-A40B-7A48B40DC148}">
      <dgm:prSet/>
      <dgm:spPr/>
      <dgm:t>
        <a:bodyPr/>
        <a:lstStyle/>
        <a:p>
          <a:pPr rtl="0"/>
          <a:r>
            <a:rPr lang="es-CO" dirty="0" smtClean="0"/>
            <a:t>Rentabilidad con tasas similares a las ofrecidas por el mercado norteamericano para este tipo de producto. </a:t>
          </a:r>
          <a:endParaRPr lang="es-CO" dirty="0"/>
        </a:p>
      </dgm:t>
    </dgm:pt>
    <dgm:pt modelId="{C8FBF2F8-884F-4B1F-B28F-DA5A9D5EF7BE}" type="parTrans" cxnId="{AC026074-DFAF-4B73-8B66-67A0E63BAD18}">
      <dgm:prSet/>
      <dgm:spPr/>
      <dgm:t>
        <a:bodyPr/>
        <a:lstStyle/>
        <a:p>
          <a:endParaRPr lang="es-CO"/>
        </a:p>
      </dgm:t>
    </dgm:pt>
    <dgm:pt modelId="{E3D8A8EB-5EE8-4698-9235-457B2E721C4F}" type="sibTrans" cxnId="{AC026074-DFAF-4B73-8B66-67A0E63BAD18}">
      <dgm:prSet/>
      <dgm:spPr/>
      <dgm:t>
        <a:bodyPr/>
        <a:lstStyle/>
        <a:p>
          <a:endParaRPr lang="es-CO"/>
        </a:p>
      </dgm:t>
    </dgm:pt>
    <dgm:pt modelId="{81D674FD-FC64-44CF-98AB-9342ED9AF50D}" type="pres">
      <dgm:prSet presAssocID="{4CC28257-1733-45DF-B377-E4341BE86E5D}" presName="linear" presStyleCnt="0">
        <dgm:presLayoutVars>
          <dgm:dir/>
          <dgm:animLvl val="lvl"/>
          <dgm:resizeHandles val="exact"/>
        </dgm:presLayoutVars>
      </dgm:prSet>
      <dgm:spPr/>
      <dgm:t>
        <a:bodyPr/>
        <a:lstStyle/>
        <a:p>
          <a:endParaRPr lang="es-CO"/>
        </a:p>
      </dgm:t>
    </dgm:pt>
    <dgm:pt modelId="{71390B49-13C2-4C56-A783-68FBE469E1B1}" type="pres">
      <dgm:prSet presAssocID="{99C07ED7-B9AB-4D26-B40A-E9B183787091}" presName="parentLin" presStyleCnt="0"/>
      <dgm:spPr/>
    </dgm:pt>
    <dgm:pt modelId="{1DF410F1-E6D9-493F-B3A5-7B0498CABD3D}" type="pres">
      <dgm:prSet presAssocID="{99C07ED7-B9AB-4D26-B40A-E9B183787091}" presName="parentLeftMargin" presStyleLbl="node1" presStyleIdx="0" presStyleCnt="2"/>
      <dgm:spPr/>
      <dgm:t>
        <a:bodyPr/>
        <a:lstStyle/>
        <a:p>
          <a:endParaRPr lang="es-CO"/>
        </a:p>
      </dgm:t>
    </dgm:pt>
    <dgm:pt modelId="{6C957D3B-23D6-4C93-90C9-FABAFBA17D08}" type="pres">
      <dgm:prSet presAssocID="{99C07ED7-B9AB-4D26-B40A-E9B183787091}" presName="parentText" presStyleLbl="node1" presStyleIdx="0" presStyleCnt="2">
        <dgm:presLayoutVars>
          <dgm:chMax val="0"/>
          <dgm:bulletEnabled val="1"/>
        </dgm:presLayoutVars>
      </dgm:prSet>
      <dgm:spPr/>
      <dgm:t>
        <a:bodyPr/>
        <a:lstStyle/>
        <a:p>
          <a:endParaRPr lang="es-CO"/>
        </a:p>
      </dgm:t>
    </dgm:pt>
    <dgm:pt modelId="{55AD9094-CE65-41E5-85DF-FD9BF245C4A3}" type="pres">
      <dgm:prSet presAssocID="{99C07ED7-B9AB-4D26-B40A-E9B183787091}" presName="negativeSpace" presStyleCnt="0"/>
      <dgm:spPr/>
    </dgm:pt>
    <dgm:pt modelId="{D0233237-D430-4D73-9A08-191D9BEB41AA}" type="pres">
      <dgm:prSet presAssocID="{99C07ED7-B9AB-4D26-B40A-E9B183787091}" presName="childText" presStyleLbl="conFgAcc1" presStyleIdx="0" presStyleCnt="2" custLinFactNeighborX="1010" custLinFactNeighborY="-34168">
        <dgm:presLayoutVars>
          <dgm:bulletEnabled val="1"/>
        </dgm:presLayoutVars>
      </dgm:prSet>
      <dgm:spPr/>
      <dgm:t>
        <a:bodyPr/>
        <a:lstStyle/>
        <a:p>
          <a:endParaRPr lang="es-CO"/>
        </a:p>
      </dgm:t>
    </dgm:pt>
    <dgm:pt modelId="{5941E54F-3FF5-44AF-A152-B5CE156C6694}" type="pres">
      <dgm:prSet presAssocID="{BFEE103D-8AD9-423C-A90C-67172BD222F6}" presName="spaceBetweenRectangles" presStyleCnt="0"/>
      <dgm:spPr/>
    </dgm:pt>
    <dgm:pt modelId="{2A15643B-2E06-4566-9CA6-A10602C59E47}" type="pres">
      <dgm:prSet presAssocID="{CDD3C360-B1EF-4FE6-8106-15806B3BBF40}" presName="parentLin" presStyleCnt="0"/>
      <dgm:spPr/>
    </dgm:pt>
    <dgm:pt modelId="{106735F6-E38C-4A52-A789-33D360C6ECC8}" type="pres">
      <dgm:prSet presAssocID="{CDD3C360-B1EF-4FE6-8106-15806B3BBF40}" presName="parentLeftMargin" presStyleLbl="node1" presStyleIdx="0" presStyleCnt="2"/>
      <dgm:spPr/>
      <dgm:t>
        <a:bodyPr/>
        <a:lstStyle/>
        <a:p>
          <a:endParaRPr lang="es-CO"/>
        </a:p>
      </dgm:t>
    </dgm:pt>
    <dgm:pt modelId="{A14693B8-F476-47F5-B217-33F612DF01AA}" type="pres">
      <dgm:prSet presAssocID="{CDD3C360-B1EF-4FE6-8106-15806B3BBF40}" presName="parentText" presStyleLbl="node1" presStyleIdx="1" presStyleCnt="2">
        <dgm:presLayoutVars>
          <dgm:chMax val="0"/>
          <dgm:bulletEnabled val="1"/>
        </dgm:presLayoutVars>
      </dgm:prSet>
      <dgm:spPr/>
      <dgm:t>
        <a:bodyPr/>
        <a:lstStyle/>
        <a:p>
          <a:endParaRPr lang="es-CO"/>
        </a:p>
      </dgm:t>
    </dgm:pt>
    <dgm:pt modelId="{4C058CF8-7C5F-4693-8C06-968CC3B10D2D}" type="pres">
      <dgm:prSet presAssocID="{CDD3C360-B1EF-4FE6-8106-15806B3BBF40}" presName="negativeSpace" presStyleCnt="0"/>
      <dgm:spPr/>
    </dgm:pt>
    <dgm:pt modelId="{75A54EE0-F1B3-405F-BCEB-1CD94DC68AE5}" type="pres">
      <dgm:prSet presAssocID="{CDD3C360-B1EF-4FE6-8106-15806B3BBF40}" presName="childText" presStyleLbl="conFgAcc1" presStyleIdx="1" presStyleCnt="2">
        <dgm:presLayoutVars>
          <dgm:bulletEnabled val="1"/>
        </dgm:presLayoutVars>
      </dgm:prSet>
      <dgm:spPr/>
      <dgm:t>
        <a:bodyPr/>
        <a:lstStyle/>
        <a:p>
          <a:endParaRPr lang="es-CO"/>
        </a:p>
      </dgm:t>
    </dgm:pt>
  </dgm:ptLst>
  <dgm:cxnLst>
    <dgm:cxn modelId="{D50A92C1-C348-4429-8CE3-C0D6446229DE}" type="presOf" srcId="{CDD3C360-B1EF-4FE6-8106-15806B3BBF40}" destId="{A14693B8-F476-47F5-B217-33F612DF01AA}" srcOrd="1" destOrd="0" presId="urn:microsoft.com/office/officeart/2005/8/layout/list1"/>
    <dgm:cxn modelId="{2074346F-772F-4F4F-BAD3-1C17083F355D}" srcId="{99C07ED7-B9AB-4D26-B40A-E9B183787091}" destId="{2FE8C7EC-B3FB-4216-B6DA-1CBAE3FD16D8}" srcOrd="0" destOrd="0" parTransId="{2CC6D868-617B-4F33-AE72-188E67017947}" sibTransId="{9A3DD600-6478-4F67-9F3C-4093B9B2EEF9}"/>
    <dgm:cxn modelId="{69366CC3-F022-4CF1-9503-E2DE894AEDAA}" srcId="{99C07ED7-B9AB-4D26-B40A-E9B183787091}" destId="{7095C082-2775-45CD-98BA-908EA669044D}" srcOrd="2" destOrd="0" parTransId="{5CA24E6D-8C04-4DB9-B549-E0AEECC82CB4}" sibTransId="{0053A36B-5E6E-4B54-8EB9-D05BA33F6201}"/>
    <dgm:cxn modelId="{5C1BF659-1000-4C99-B787-E4AA9460000A}" type="presOf" srcId="{2FE8C7EC-B3FB-4216-B6DA-1CBAE3FD16D8}" destId="{D0233237-D430-4D73-9A08-191D9BEB41AA}" srcOrd="0" destOrd="0" presId="urn:microsoft.com/office/officeart/2005/8/layout/list1"/>
    <dgm:cxn modelId="{F9E8947C-651E-4CE5-B4B2-672BACE86328}" type="presOf" srcId="{4CC28257-1733-45DF-B377-E4341BE86E5D}" destId="{81D674FD-FC64-44CF-98AB-9342ED9AF50D}" srcOrd="0" destOrd="0" presId="urn:microsoft.com/office/officeart/2005/8/layout/list1"/>
    <dgm:cxn modelId="{E9F6B634-ECB2-496A-863E-24791646510B}" srcId="{4CC28257-1733-45DF-B377-E4341BE86E5D}" destId="{99C07ED7-B9AB-4D26-B40A-E9B183787091}" srcOrd="0" destOrd="0" parTransId="{C7E28075-B666-4159-92CA-8370D540C155}" sibTransId="{BFEE103D-8AD9-423C-A90C-67172BD222F6}"/>
    <dgm:cxn modelId="{C9CF3379-52DA-4D48-B88C-9AD119983A30}" type="presOf" srcId="{1404F478-9BEC-4A3F-BD2B-602EC753BC1A}" destId="{D0233237-D430-4D73-9A08-191D9BEB41AA}" srcOrd="0" destOrd="3" presId="urn:microsoft.com/office/officeart/2005/8/layout/list1"/>
    <dgm:cxn modelId="{8327F7EF-CE3B-4B91-8463-615D28D7A71C}" srcId="{CDD3C360-B1EF-4FE6-8106-15806B3BBF40}" destId="{20384062-E8F3-4E1D-8483-EA4E31B2603D}" srcOrd="0" destOrd="0" parTransId="{859A9A71-D501-4373-85C8-4D0D0A542C50}" sibTransId="{FDA87C1C-FAD7-4667-B3F9-3C28609C30FB}"/>
    <dgm:cxn modelId="{7F45B47F-FCA5-4B73-9E08-8FA2F239956C}" type="presOf" srcId="{99C07ED7-B9AB-4D26-B40A-E9B183787091}" destId="{6C957D3B-23D6-4C93-90C9-FABAFBA17D08}" srcOrd="1" destOrd="0" presId="urn:microsoft.com/office/officeart/2005/8/layout/list1"/>
    <dgm:cxn modelId="{AC026074-DFAF-4B73-8B66-67A0E63BAD18}" srcId="{CDD3C360-B1EF-4FE6-8106-15806B3BBF40}" destId="{D1D295C2-9B30-488E-A40B-7A48B40DC148}" srcOrd="2" destOrd="0" parTransId="{C8FBF2F8-884F-4B1F-B28F-DA5A9D5EF7BE}" sibTransId="{E3D8A8EB-5EE8-4698-9235-457B2E721C4F}"/>
    <dgm:cxn modelId="{5C10C104-75D5-4E0C-B30D-DBFDBFC1BF8E}" type="presOf" srcId="{D1D295C2-9B30-488E-A40B-7A48B40DC148}" destId="{75A54EE0-F1B3-405F-BCEB-1CD94DC68AE5}" srcOrd="0" destOrd="2" presId="urn:microsoft.com/office/officeart/2005/8/layout/list1"/>
    <dgm:cxn modelId="{32AF110E-17A4-400F-95F3-BCEAA63C0AA2}" type="presOf" srcId="{99C07ED7-B9AB-4D26-B40A-E9B183787091}" destId="{1DF410F1-E6D9-493F-B3A5-7B0498CABD3D}" srcOrd="0" destOrd="0" presId="urn:microsoft.com/office/officeart/2005/8/layout/list1"/>
    <dgm:cxn modelId="{E29B257D-D1D9-4F8F-8175-995186D3C707}" srcId="{CDD3C360-B1EF-4FE6-8106-15806B3BBF40}" destId="{B189D048-9517-4DFB-B901-915626F7A53B}" srcOrd="1" destOrd="0" parTransId="{56C0EC41-E527-4254-884A-4DFF01D0AE85}" sibTransId="{66AD3C5C-B133-4397-A64B-30007E8AA358}"/>
    <dgm:cxn modelId="{3675C047-2EA4-4634-9E8E-54EEFBFA58B2}" srcId="{4CC28257-1733-45DF-B377-E4341BE86E5D}" destId="{CDD3C360-B1EF-4FE6-8106-15806B3BBF40}" srcOrd="1" destOrd="0" parTransId="{44BA80C0-D724-474F-9505-9886BFFC43D2}" sibTransId="{38859A18-65BD-492E-94E4-3B0051D93E5D}"/>
    <dgm:cxn modelId="{C44494F3-8F4E-4D00-A622-6B1CF3B32DC8}" type="presOf" srcId="{30B967EC-3BA1-4506-8509-1DA92584DCCB}" destId="{D0233237-D430-4D73-9A08-191D9BEB41AA}" srcOrd="0" destOrd="1" presId="urn:microsoft.com/office/officeart/2005/8/layout/list1"/>
    <dgm:cxn modelId="{05C2474F-D7D4-41B5-B5C6-D4FD802792E9}" type="presOf" srcId="{20384062-E8F3-4E1D-8483-EA4E31B2603D}" destId="{75A54EE0-F1B3-405F-BCEB-1CD94DC68AE5}" srcOrd="0" destOrd="0" presId="urn:microsoft.com/office/officeart/2005/8/layout/list1"/>
    <dgm:cxn modelId="{0E34EEEC-16A7-4EC5-9600-A5BE2EC16760}" srcId="{99C07ED7-B9AB-4D26-B40A-E9B183787091}" destId="{30B967EC-3BA1-4506-8509-1DA92584DCCB}" srcOrd="1" destOrd="0" parTransId="{965F54EC-6081-445D-952B-12E0A4B6A93B}" sibTransId="{33A74207-F9AA-4FC0-995A-B2E61E18C642}"/>
    <dgm:cxn modelId="{D7938661-5057-40F8-9DF8-CAECB5A67295}" type="presOf" srcId="{B189D048-9517-4DFB-B901-915626F7A53B}" destId="{75A54EE0-F1B3-405F-BCEB-1CD94DC68AE5}" srcOrd="0" destOrd="1" presId="urn:microsoft.com/office/officeart/2005/8/layout/list1"/>
    <dgm:cxn modelId="{8908767E-378C-4AB3-993A-5928B9ED98F5}" type="presOf" srcId="{CDD3C360-B1EF-4FE6-8106-15806B3BBF40}" destId="{106735F6-E38C-4A52-A789-33D360C6ECC8}" srcOrd="0" destOrd="0" presId="urn:microsoft.com/office/officeart/2005/8/layout/list1"/>
    <dgm:cxn modelId="{2C73F499-73B8-4E7A-B12D-0AC0413EC5E0}" srcId="{99C07ED7-B9AB-4D26-B40A-E9B183787091}" destId="{1404F478-9BEC-4A3F-BD2B-602EC753BC1A}" srcOrd="3" destOrd="0" parTransId="{CBDDB88F-3084-4915-AF7B-49A123BE728F}" sibTransId="{B4DBF090-553E-4D11-84F2-A5BC7C628415}"/>
    <dgm:cxn modelId="{6607CC21-CBA7-4C00-A05B-F3BBD7F450D1}" type="presOf" srcId="{7095C082-2775-45CD-98BA-908EA669044D}" destId="{D0233237-D430-4D73-9A08-191D9BEB41AA}" srcOrd="0" destOrd="2" presId="urn:microsoft.com/office/officeart/2005/8/layout/list1"/>
    <dgm:cxn modelId="{9069CED0-9DE9-47A0-B9C7-956F3AB8FD0B}" type="presParOf" srcId="{81D674FD-FC64-44CF-98AB-9342ED9AF50D}" destId="{71390B49-13C2-4C56-A783-68FBE469E1B1}" srcOrd="0" destOrd="0" presId="urn:microsoft.com/office/officeart/2005/8/layout/list1"/>
    <dgm:cxn modelId="{554D2038-E82F-49CA-81FE-C0BA6F5E59FF}" type="presParOf" srcId="{71390B49-13C2-4C56-A783-68FBE469E1B1}" destId="{1DF410F1-E6D9-493F-B3A5-7B0498CABD3D}" srcOrd="0" destOrd="0" presId="urn:microsoft.com/office/officeart/2005/8/layout/list1"/>
    <dgm:cxn modelId="{23A4FD2E-929B-484D-87AB-130FAE46FDE2}" type="presParOf" srcId="{71390B49-13C2-4C56-A783-68FBE469E1B1}" destId="{6C957D3B-23D6-4C93-90C9-FABAFBA17D08}" srcOrd="1" destOrd="0" presId="urn:microsoft.com/office/officeart/2005/8/layout/list1"/>
    <dgm:cxn modelId="{BD904117-4C36-4545-80BF-EA62ACC31A5C}" type="presParOf" srcId="{81D674FD-FC64-44CF-98AB-9342ED9AF50D}" destId="{55AD9094-CE65-41E5-85DF-FD9BF245C4A3}" srcOrd="1" destOrd="0" presId="urn:microsoft.com/office/officeart/2005/8/layout/list1"/>
    <dgm:cxn modelId="{78FE9F57-5EF0-44BD-937F-4B4609CC2833}" type="presParOf" srcId="{81D674FD-FC64-44CF-98AB-9342ED9AF50D}" destId="{D0233237-D430-4D73-9A08-191D9BEB41AA}" srcOrd="2" destOrd="0" presId="urn:microsoft.com/office/officeart/2005/8/layout/list1"/>
    <dgm:cxn modelId="{DB82967B-5884-48F9-9D70-D12BD6F35AD5}" type="presParOf" srcId="{81D674FD-FC64-44CF-98AB-9342ED9AF50D}" destId="{5941E54F-3FF5-44AF-A152-B5CE156C6694}" srcOrd="3" destOrd="0" presId="urn:microsoft.com/office/officeart/2005/8/layout/list1"/>
    <dgm:cxn modelId="{2D6E1C23-18EE-4260-BA8F-C96536387693}" type="presParOf" srcId="{81D674FD-FC64-44CF-98AB-9342ED9AF50D}" destId="{2A15643B-2E06-4566-9CA6-A10602C59E47}" srcOrd="4" destOrd="0" presId="urn:microsoft.com/office/officeart/2005/8/layout/list1"/>
    <dgm:cxn modelId="{7D612145-18E6-4B12-B2DD-D8C3C4623969}" type="presParOf" srcId="{2A15643B-2E06-4566-9CA6-A10602C59E47}" destId="{106735F6-E38C-4A52-A789-33D360C6ECC8}" srcOrd="0" destOrd="0" presId="urn:microsoft.com/office/officeart/2005/8/layout/list1"/>
    <dgm:cxn modelId="{FAA74A03-667E-413F-867D-1F3D85D758A1}" type="presParOf" srcId="{2A15643B-2E06-4566-9CA6-A10602C59E47}" destId="{A14693B8-F476-47F5-B217-33F612DF01AA}" srcOrd="1" destOrd="0" presId="urn:microsoft.com/office/officeart/2005/8/layout/list1"/>
    <dgm:cxn modelId="{44E75A95-7277-49EE-A534-747A54305562}" type="presParOf" srcId="{81D674FD-FC64-44CF-98AB-9342ED9AF50D}" destId="{4C058CF8-7C5F-4693-8C06-968CC3B10D2D}" srcOrd="5" destOrd="0" presId="urn:microsoft.com/office/officeart/2005/8/layout/list1"/>
    <dgm:cxn modelId="{0B6AEB8F-136C-4618-9F9B-3DF1B82B9832}" type="presParOf" srcId="{81D674FD-FC64-44CF-98AB-9342ED9AF50D}" destId="{75A54EE0-F1B3-405F-BCEB-1CD94DC68AE5}"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F8A606AD-C53A-4054-8B81-8BB6918AC281}" type="doc">
      <dgm:prSet loTypeId="urn:microsoft.com/office/officeart/2005/8/layout/list1" loCatId="list" qsTypeId="urn:microsoft.com/office/officeart/2005/8/quickstyle/simple4" qsCatId="simple" csTypeId="urn:microsoft.com/office/officeart/2005/8/colors/accent2_2" csCatId="accent2" phldr="1"/>
      <dgm:spPr/>
      <dgm:t>
        <a:bodyPr/>
        <a:lstStyle/>
        <a:p>
          <a:endParaRPr lang="es-CO"/>
        </a:p>
      </dgm:t>
    </dgm:pt>
    <dgm:pt modelId="{58406223-5816-4D7E-B9AE-BAB6930379E3}">
      <dgm:prSet/>
      <dgm:spPr/>
      <dgm:t>
        <a:bodyPr/>
        <a:lstStyle/>
        <a:p>
          <a:pPr algn="just" rtl="0"/>
          <a:r>
            <a:rPr lang="es-CO" dirty="0" smtClean="0"/>
            <a:t>Características:</a:t>
          </a:r>
          <a:endParaRPr lang="es-CO" dirty="0"/>
        </a:p>
      </dgm:t>
    </dgm:pt>
    <dgm:pt modelId="{8F4717F7-E0A7-4858-B8B5-6392CFF3E25F}" type="parTrans" cxnId="{DAEAED92-11D4-47C3-9ABD-A4BB2E174890}">
      <dgm:prSet/>
      <dgm:spPr/>
      <dgm:t>
        <a:bodyPr/>
        <a:lstStyle/>
        <a:p>
          <a:endParaRPr lang="es-CO"/>
        </a:p>
      </dgm:t>
    </dgm:pt>
    <dgm:pt modelId="{076EB136-86F2-4FA3-A61B-97113A70C92D}" type="sibTrans" cxnId="{DAEAED92-11D4-47C3-9ABD-A4BB2E174890}">
      <dgm:prSet/>
      <dgm:spPr/>
      <dgm:t>
        <a:bodyPr/>
        <a:lstStyle/>
        <a:p>
          <a:endParaRPr lang="es-CO"/>
        </a:p>
      </dgm:t>
    </dgm:pt>
    <dgm:pt modelId="{33A46E8C-73D0-4135-A585-BBA829172090}">
      <dgm:prSet/>
      <dgm:spPr/>
      <dgm:t>
        <a:bodyPr/>
        <a:lstStyle/>
        <a:p>
          <a:pPr algn="just" rtl="0"/>
          <a:r>
            <a:rPr lang="es-CO" dirty="0" smtClean="0"/>
            <a:t>Inversiones a término fijo con intereses.</a:t>
          </a:r>
          <a:endParaRPr lang="es-CO" dirty="0"/>
        </a:p>
      </dgm:t>
    </dgm:pt>
    <dgm:pt modelId="{A107AF4A-A958-409A-8944-1338B674D262}" type="parTrans" cxnId="{3862C7AB-0777-4DE9-843B-B3552F202293}">
      <dgm:prSet/>
      <dgm:spPr/>
      <dgm:t>
        <a:bodyPr/>
        <a:lstStyle/>
        <a:p>
          <a:endParaRPr lang="es-CO"/>
        </a:p>
      </dgm:t>
    </dgm:pt>
    <dgm:pt modelId="{4DF69033-1D45-4BA1-B7D2-33F49DB0A98E}" type="sibTrans" cxnId="{3862C7AB-0777-4DE9-843B-B3552F202293}">
      <dgm:prSet/>
      <dgm:spPr/>
      <dgm:t>
        <a:bodyPr/>
        <a:lstStyle/>
        <a:p>
          <a:endParaRPr lang="es-CO"/>
        </a:p>
      </dgm:t>
    </dgm:pt>
    <dgm:pt modelId="{06B6ECE4-232C-476D-B02A-927FA41183BC}">
      <dgm:prSet/>
      <dgm:spPr/>
      <dgm:t>
        <a:bodyPr/>
        <a:lstStyle/>
        <a:p>
          <a:pPr algn="just" rtl="0"/>
          <a:r>
            <a:rPr lang="es-CO" dirty="0" smtClean="0"/>
            <a:t>Plazos desde 7 días hasta un año.</a:t>
          </a:r>
          <a:endParaRPr lang="es-CO" dirty="0"/>
        </a:p>
      </dgm:t>
    </dgm:pt>
    <dgm:pt modelId="{6EF880B8-FB5B-42D3-84AC-258E6A7A49B7}" type="parTrans" cxnId="{07EAA773-0332-41C2-B65B-F92A7F73914D}">
      <dgm:prSet/>
      <dgm:spPr/>
      <dgm:t>
        <a:bodyPr/>
        <a:lstStyle/>
        <a:p>
          <a:endParaRPr lang="es-CO"/>
        </a:p>
      </dgm:t>
    </dgm:pt>
    <dgm:pt modelId="{BD58EDBC-4FC8-4A0B-90AA-DFD8D79B3A08}" type="sibTrans" cxnId="{07EAA773-0332-41C2-B65B-F92A7F73914D}">
      <dgm:prSet/>
      <dgm:spPr/>
      <dgm:t>
        <a:bodyPr/>
        <a:lstStyle/>
        <a:p>
          <a:endParaRPr lang="es-CO"/>
        </a:p>
      </dgm:t>
    </dgm:pt>
    <dgm:pt modelId="{46855A1F-483E-4F08-BA4D-539FBCB6C394}">
      <dgm:prSet/>
      <dgm:spPr/>
      <dgm:t>
        <a:bodyPr/>
        <a:lstStyle/>
        <a:p>
          <a:pPr algn="just" rtl="0"/>
          <a:r>
            <a:rPr lang="es-CO" dirty="0" smtClean="0"/>
            <a:t>Sirven como respaldo a la emisión de garantías bancarias o Stand By para operaciones en Davivienda International o Davivienda en Colombia.</a:t>
          </a:r>
          <a:endParaRPr lang="es-CO" dirty="0"/>
        </a:p>
      </dgm:t>
    </dgm:pt>
    <dgm:pt modelId="{3A54524C-FB96-43E2-9F9B-B9897F66944A}" type="parTrans" cxnId="{1CAB4480-2A9A-43FA-BDF6-FA69A1607869}">
      <dgm:prSet/>
      <dgm:spPr/>
      <dgm:t>
        <a:bodyPr/>
        <a:lstStyle/>
        <a:p>
          <a:endParaRPr lang="es-CO"/>
        </a:p>
      </dgm:t>
    </dgm:pt>
    <dgm:pt modelId="{3677B101-2FCE-49F5-96CE-2554BCF39D0E}" type="sibTrans" cxnId="{1CAB4480-2A9A-43FA-BDF6-FA69A1607869}">
      <dgm:prSet/>
      <dgm:spPr/>
      <dgm:t>
        <a:bodyPr/>
        <a:lstStyle/>
        <a:p>
          <a:endParaRPr lang="es-CO"/>
        </a:p>
      </dgm:t>
    </dgm:pt>
    <dgm:pt modelId="{E7FBAB40-D359-49A0-BEAC-6C376A54716A}">
      <dgm:prSet/>
      <dgm:spPr/>
      <dgm:t>
        <a:bodyPr/>
        <a:lstStyle/>
        <a:p>
          <a:pPr algn="just" rtl="0"/>
          <a:r>
            <a:rPr lang="es-CO" dirty="0" smtClean="0"/>
            <a:t>Transaccionalidad y consultas a través de nuestra página en internet.</a:t>
          </a:r>
          <a:endParaRPr lang="es-CO" dirty="0"/>
        </a:p>
      </dgm:t>
    </dgm:pt>
    <dgm:pt modelId="{699615C1-CDC0-4862-8E63-07B73D06F289}" type="parTrans" cxnId="{E4836BBE-974F-4B63-B447-B6E504C64EEA}">
      <dgm:prSet/>
      <dgm:spPr/>
      <dgm:t>
        <a:bodyPr/>
        <a:lstStyle/>
        <a:p>
          <a:endParaRPr lang="es-CO"/>
        </a:p>
      </dgm:t>
    </dgm:pt>
    <dgm:pt modelId="{BDA51770-F592-4584-816A-97DDC24A3A07}" type="sibTrans" cxnId="{E4836BBE-974F-4B63-B447-B6E504C64EEA}">
      <dgm:prSet/>
      <dgm:spPr/>
      <dgm:t>
        <a:bodyPr/>
        <a:lstStyle/>
        <a:p>
          <a:endParaRPr lang="es-CO"/>
        </a:p>
      </dgm:t>
    </dgm:pt>
    <dgm:pt modelId="{BB7D56A6-E9E8-4568-8817-9BD1EE42D4E6}">
      <dgm:prSet/>
      <dgm:spPr/>
      <dgm:t>
        <a:bodyPr/>
        <a:lstStyle/>
        <a:p>
          <a:pPr algn="just" rtl="0"/>
          <a:r>
            <a:rPr lang="es-CO" dirty="0" smtClean="0"/>
            <a:t>Beneficios:</a:t>
          </a:r>
          <a:endParaRPr lang="es-CO" dirty="0"/>
        </a:p>
      </dgm:t>
    </dgm:pt>
    <dgm:pt modelId="{06686129-360E-4476-8472-793CD379A47E}" type="parTrans" cxnId="{36E8BC6E-BAA8-4393-966A-CA99B9B17B2D}">
      <dgm:prSet/>
      <dgm:spPr/>
      <dgm:t>
        <a:bodyPr/>
        <a:lstStyle/>
        <a:p>
          <a:endParaRPr lang="es-CO"/>
        </a:p>
      </dgm:t>
    </dgm:pt>
    <dgm:pt modelId="{41F289B5-A07E-4D4E-BAD6-81171BC037A6}" type="sibTrans" cxnId="{36E8BC6E-BAA8-4393-966A-CA99B9B17B2D}">
      <dgm:prSet/>
      <dgm:spPr/>
      <dgm:t>
        <a:bodyPr/>
        <a:lstStyle/>
        <a:p>
          <a:endParaRPr lang="es-CO"/>
        </a:p>
      </dgm:t>
    </dgm:pt>
    <dgm:pt modelId="{58B0DC16-4876-42B1-83F9-CA327F622A09}">
      <dgm:prSet/>
      <dgm:spPr/>
      <dgm:t>
        <a:bodyPr/>
        <a:lstStyle/>
        <a:p>
          <a:pPr algn="just" rtl="0"/>
          <a:r>
            <a:rPr lang="es-CO" dirty="0" smtClean="0"/>
            <a:t>Rentabilidad con tasas similares a las ofrecidas por el mercado norteamericano para este tipo de producto. </a:t>
          </a:r>
          <a:endParaRPr lang="es-CO" dirty="0"/>
        </a:p>
      </dgm:t>
    </dgm:pt>
    <dgm:pt modelId="{A6C6BBF6-DD9A-451B-B19F-ECCA582B393B}" type="parTrans" cxnId="{C23D5067-A9DE-42BA-AA3E-72F2E85B3F45}">
      <dgm:prSet/>
      <dgm:spPr/>
      <dgm:t>
        <a:bodyPr/>
        <a:lstStyle/>
        <a:p>
          <a:endParaRPr lang="es-CO"/>
        </a:p>
      </dgm:t>
    </dgm:pt>
    <dgm:pt modelId="{56EF8CE4-6ADB-4682-807D-390CCB546AB6}" type="sibTrans" cxnId="{C23D5067-A9DE-42BA-AA3E-72F2E85B3F45}">
      <dgm:prSet/>
      <dgm:spPr/>
      <dgm:t>
        <a:bodyPr/>
        <a:lstStyle/>
        <a:p>
          <a:endParaRPr lang="es-CO"/>
        </a:p>
      </dgm:t>
    </dgm:pt>
    <dgm:pt modelId="{5A7979C4-B775-4BA9-AC70-A2742D15470B}">
      <dgm:prSet/>
      <dgm:spPr/>
      <dgm:t>
        <a:bodyPr/>
        <a:lstStyle/>
        <a:p>
          <a:pPr algn="just" rtl="0"/>
          <a:r>
            <a:rPr lang="es-CO" dirty="0" smtClean="0"/>
            <a:t>Amplias opciones en plazos y montos.</a:t>
          </a:r>
          <a:endParaRPr lang="es-CO" dirty="0"/>
        </a:p>
      </dgm:t>
    </dgm:pt>
    <dgm:pt modelId="{EE7DFD78-8752-4B0A-8F45-4444B042E8A5}" type="parTrans" cxnId="{7DD0ECBD-B53D-43D4-A995-BE19B307A686}">
      <dgm:prSet/>
      <dgm:spPr/>
      <dgm:t>
        <a:bodyPr/>
        <a:lstStyle/>
        <a:p>
          <a:endParaRPr lang="es-CO"/>
        </a:p>
      </dgm:t>
    </dgm:pt>
    <dgm:pt modelId="{6BAB5738-21A9-4124-816D-6B6AE829C4A8}" type="sibTrans" cxnId="{7DD0ECBD-B53D-43D4-A995-BE19B307A686}">
      <dgm:prSet/>
      <dgm:spPr/>
      <dgm:t>
        <a:bodyPr/>
        <a:lstStyle/>
        <a:p>
          <a:endParaRPr lang="es-CO"/>
        </a:p>
      </dgm:t>
    </dgm:pt>
    <dgm:pt modelId="{1CD2E81E-037B-4EF7-8C27-EDA3E95F11F3}">
      <dgm:prSet/>
      <dgm:spPr/>
      <dgm:t>
        <a:bodyPr/>
        <a:lstStyle/>
        <a:p>
          <a:pPr algn="just" rtl="0"/>
          <a:r>
            <a:rPr lang="es-CO" dirty="0" smtClean="0"/>
            <a:t>Reinversión automática del depósito, si no se reciben instrucciones de novedad sobre la inversión.</a:t>
          </a:r>
          <a:endParaRPr lang="es-CO" dirty="0"/>
        </a:p>
      </dgm:t>
    </dgm:pt>
    <dgm:pt modelId="{CB69636D-4C86-4CDA-AF0F-80A618F732E6}" type="parTrans" cxnId="{4FED34F6-0CC6-4A2D-83E0-787F8A83E6BD}">
      <dgm:prSet/>
      <dgm:spPr/>
      <dgm:t>
        <a:bodyPr/>
        <a:lstStyle/>
        <a:p>
          <a:endParaRPr lang="es-CO"/>
        </a:p>
      </dgm:t>
    </dgm:pt>
    <dgm:pt modelId="{CED412B0-6786-4666-A33E-448F4BA419E9}" type="sibTrans" cxnId="{4FED34F6-0CC6-4A2D-83E0-787F8A83E6BD}">
      <dgm:prSet/>
      <dgm:spPr/>
      <dgm:t>
        <a:bodyPr/>
        <a:lstStyle/>
        <a:p>
          <a:endParaRPr lang="es-CO"/>
        </a:p>
      </dgm:t>
    </dgm:pt>
    <dgm:pt modelId="{E2C92C36-D71C-4AB1-BED8-F992AF07490F}" type="pres">
      <dgm:prSet presAssocID="{F8A606AD-C53A-4054-8B81-8BB6918AC281}" presName="linear" presStyleCnt="0">
        <dgm:presLayoutVars>
          <dgm:dir/>
          <dgm:animLvl val="lvl"/>
          <dgm:resizeHandles val="exact"/>
        </dgm:presLayoutVars>
      </dgm:prSet>
      <dgm:spPr/>
      <dgm:t>
        <a:bodyPr/>
        <a:lstStyle/>
        <a:p>
          <a:endParaRPr lang="es-CO"/>
        </a:p>
      </dgm:t>
    </dgm:pt>
    <dgm:pt modelId="{4DB3DEE0-C50A-400C-AB95-2EB540591870}" type="pres">
      <dgm:prSet presAssocID="{58406223-5816-4D7E-B9AE-BAB6930379E3}" presName="parentLin" presStyleCnt="0"/>
      <dgm:spPr/>
    </dgm:pt>
    <dgm:pt modelId="{8DDBECAE-B261-4A2C-8A59-5B28B7588A3B}" type="pres">
      <dgm:prSet presAssocID="{58406223-5816-4D7E-B9AE-BAB6930379E3}" presName="parentLeftMargin" presStyleLbl="node1" presStyleIdx="0" presStyleCnt="2"/>
      <dgm:spPr/>
      <dgm:t>
        <a:bodyPr/>
        <a:lstStyle/>
        <a:p>
          <a:endParaRPr lang="es-CO"/>
        </a:p>
      </dgm:t>
    </dgm:pt>
    <dgm:pt modelId="{E4F9B36E-9C50-4715-922C-86FBE162FEAE}" type="pres">
      <dgm:prSet presAssocID="{58406223-5816-4D7E-B9AE-BAB6930379E3}" presName="parentText" presStyleLbl="node1" presStyleIdx="0" presStyleCnt="2">
        <dgm:presLayoutVars>
          <dgm:chMax val="0"/>
          <dgm:bulletEnabled val="1"/>
        </dgm:presLayoutVars>
      </dgm:prSet>
      <dgm:spPr/>
      <dgm:t>
        <a:bodyPr/>
        <a:lstStyle/>
        <a:p>
          <a:endParaRPr lang="es-CO"/>
        </a:p>
      </dgm:t>
    </dgm:pt>
    <dgm:pt modelId="{79A54286-3E19-43F6-B09B-39CD910CB55D}" type="pres">
      <dgm:prSet presAssocID="{58406223-5816-4D7E-B9AE-BAB6930379E3}" presName="negativeSpace" presStyleCnt="0"/>
      <dgm:spPr/>
    </dgm:pt>
    <dgm:pt modelId="{1C0A4325-AA61-43C9-AA33-FEC94EEAF902}" type="pres">
      <dgm:prSet presAssocID="{58406223-5816-4D7E-B9AE-BAB6930379E3}" presName="childText" presStyleLbl="conFgAcc1" presStyleIdx="0" presStyleCnt="2">
        <dgm:presLayoutVars>
          <dgm:bulletEnabled val="1"/>
        </dgm:presLayoutVars>
      </dgm:prSet>
      <dgm:spPr/>
      <dgm:t>
        <a:bodyPr/>
        <a:lstStyle/>
        <a:p>
          <a:endParaRPr lang="es-CO"/>
        </a:p>
      </dgm:t>
    </dgm:pt>
    <dgm:pt modelId="{BBF4A7BF-A451-466F-85A4-13563E3C67B7}" type="pres">
      <dgm:prSet presAssocID="{076EB136-86F2-4FA3-A61B-97113A70C92D}" presName="spaceBetweenRectangles" presStyleCnt="0"/>
      <dgm:spPr/>
    </dgm:pt>
    <dgm:pt modelId="{91402D7B-591C-4AEC-9935-08A0CC91E6A1}" type="pres">
      <dgm:prSet presAssocID="{BB7D56A6-E9E8-4568-8817-9BD1EE42D4E6}" presName="parentLin" presStyleCnt="0"/>
      <dgm:spPr/>
    </dgm:pt>
    <dgm:pt modelId="{E9E645CF-3146-45DE-AE09-050C638AE9D9}" type="pres">
      <dgm:prSet presAssocID="{BB7D56A6-E9E8-4568-8817-9BD1EE42D4E6}" presName="parentLeftMargin" presStyleLbl="node1" presStyleIdx="0" presStyleCnt="2"/>
      <dgm:spPr/>
      <dgm:t>
        <a:bodyPr/>
        <a:lstStyle/>
        <a:p>
          <a:endParaRPr lang="es-CO"/>
        </a:p>
      </dgm:t>
    </dgm:pt>
    <dgm:pt modelId="{F19BB15C-7704-4599-A9EB-C8BFE12D98CC}" type="pres">
      <dgm:prSet presAssocID="{BB7D56A6-E9E8-4568-8817-9BD1EE42D4E6}" presName="parentText" presStyleLbl="node1" presStyleIdx="1" presStyleCnt="2">
        <dgm:presLayoutVars>
          <dgm:chMax val="0"/>
          <dgm:bulletEnabled val="1"/>
        </dgm:presLayoutVars>
      </dgm:prSet>
      <dgm:spPr/>
      <dgm:t>
        <a:bodyPr/>
        <a:lstStyle/>
        <a:p>
          <a:endParaRPr lang="es-CO"/>
        </a:p>
      </dgm:t>
    </dgm:pt>
    <dgm:pt modelId="{853FE220-890A-434A-8DCB-5BF3A2A550F4}" type="pres">
      <dgm:prSet presAssocID="{BB7D56A6-E9E8-4568-8817-9BD1EE42D4E6}" presName="negativeSpace" presStyleCnt="0"/>
      <dgm:spPr/>
    </dgm:pt>
    <dgm:pt modelId="{27C066D3-9F89-444A-B407-45C62D262207}" type="pres">
      <dgm:prSet presAssocID="{BB7D56A6-E9E8-4568-8817-9BD1EE42D4E6}" presName="childText" presStyleLbl="conFgAcc1" presStyleIdx="1" presStyleCnt="2">
        <dgm:presLayoutVars>
          <dgm:bulletEnabled val="1"/>
        </dgm:presLayoutVars>
      </dgm:prSet>
      <dgm:spPr/>
      <dgm:t>
        <a:bodyPr/>
        <a:lstStyle/>
        <a:p>
          <a:endParaRPr lang="es-CO"/>
        </a:p>
      </dgm:t>
    </dgm:pt>
  </dgm:ptLst>
  <dgm:cxnLst>
    <dgm:cxn modelId="{162AFB6D-E8D9-4FFF-9C3F-1EE4996ABCDB}" type="presOf" srcId="{F8A606AD-C53A-4054-8B81-8BB6918AC281}" destId="{E2C92C36-D71C-4AB1-BED8-F992AF07490F}" srcOrd="0" destOrd="0" presId="urn:microsoft.com/office/officeart/2005/8/layout/list1"/>
    <dgm:cxn modelId="{7DD0ECBD-B53D-43D4-A995-BE19B307A686}" srcId="{BB7D56A6-E9E8-4568-8817-9BD1EE42D4E6}" destId="{5A7979C4-B775-4BA9-AC70-A2742D15470B}" srcOrd="1" destOrd="0" parTransId="{EE7DFD78-8752-4B0A-8F45-4444B042E8A5}" sibTransId="{6BAB5738-21A9-4124-816D-6B6AE829C4A8}"/>
    <dgm:cxn modelId="{1CAB4480-2A9A-43FA-BDF6-FA69A1607869}" srcId="{58406223-5816-4D7E-B9AE-BAB6930379E3}" destId="{46855A1F-483E-4F08-BA4D-539FBCB6C394}" srcOrd="2" destOrd="0" parTransId="{3A54524C-FB96-43E2-9F9B-B9897F66944A}" sibTransId="{3677B101-2FCE-49F5-96CE-2554BCF39D0E}"/>
    <dgm:cxn modelId="{07EAA773-0332-41C2-B65B-F92A7F73914D}" srcId="{58406223-5816-4D7E-B9AE-BAB6930379E3}" destId="{06B6ECE4-232C-476D-B02A-927FA41183BC}" srcOrd="1" destOrd="0" parTransId="{6EF880B8-FB5B-42D3-84AC-258E6A7A49B7}" sibTransId="{BD58EDBC-4FC8-4A0B-90AA-DFD8D79B3A08}"/>
    <dgm:cxn modelId="{C23D5067-A9DE-42BA-AA3E-72F2E85B3F45}" srcId="{BB7D56A6-E9E8-4568-8817-9BD1EE42D4E6}" destId="{58B0DC16-4876-42B1-83F9-CA327F622A09}" srcOrd="0" destOrd="0" parTransId="{A6C6BBF6-DD9A-451B-B19F-ECCA582B393B}" sibTransId="{56EF8CE4-6ADB-4682-807D-390CCB546AB6}"/>
    <dgm:cxn modelId="{9FC002A4-5E2C-4C98-9596-326F0F54414C}" type="presOf" srcId="{BB7D56A6-E9E8-4568-8817-9BD1EE42D4E6}" destId="{E9E645CF-3146-45DE-AE09-050C638AE9D9}" srcOrd="0" destOrd="0" presId="urn:microsoft.com/office/officeart/2005/8/layout/list1"/>
    <dgm:cxn modelId="{3075CCE3-28BF-4B1F-B63A-3679371547E3}" type="presOf" srcId="{5A7979C4-B775-4BA9-AC70-A2742D15470B}" destId="{27C066D3-9F89-444A-B407-45C62D262207}" srcOrd="0" destOrd="1" presId="urn:microsoft.com/office/officeart/2005/8/layout/list1"/>
    <dgm:cxn modelId="{9E9A4A26-206B-475E-ACB8-BEBF6F5B0DD8}" type="presOf" srcId="{BB7D56A6-E9E8-4568-8817-9BD1EE42D4E6}" destId="{F19BB15C-7704-4599-A9EB-C8BFE12D98CC}" srcOrd="1" destOrd="0" presId="urn:microsoft.com/office/officeart/2005/8/layout/list1"/>
    <dgm:cxn modelId="{5A510015-6705-4B0B-BDD9-52BFE59689DE}" type="presOf" srcId="{1CD2E81E-037B-4EF7-8C27-EDA3E95F11F3}" destId="{27C066D3-9F89-444A-B407-45C62D262207}" srcOrd="0" destOrd="2" presId="urn:microsoft.com/office/officeart/2005/8/layout/list1"/>
    <dgm:cxn modelId="{4FED34F6-0CC6-4A2D-83E0-787F8A83E6BD}" srcId="{BB7D56A6-E9E8-4568-8817-9BD1EE42D4E6}" destId="{1CD2E81E-037B-4EF7-8C27-EDA3E95F11F3}" srcOrd="2" destOrd="0" parTransId="{CB69636D-4C86-4CDA-AF0F-80A618F732E6}" sibTransId="{CED412B0-6786-4666-A33E-448F4BA419E9}"/>
    <dgm:cxn modelId="{BA706174-C130-4B01-9710-F373B12618FF}" type="presOf" srcId="{33A46E8C-73D0-4135-A585-BBA829172090}" destId="{1C0A4325-AA61-43C9-AA33-FEC94EEAF902}" srcOrd="0" destOrd="0" presId="urn:microsoft.com/office/officeart/2005/8/layout/list1"/>
    <dgm:cxn modelId="{E4836BBE-974F-4B63-B447-B6E504C64EEA}" srcId="{58406223-5816-4D7E-B9AE-BAB6930379E3}" destId="{E7FBAB40-D359-49A0-BEAC-6C376A54716A}" srcOrd="3" destOrd="0" parTransId="{699615C1-CDC0-4862-8E63-07B73D06F289}" sibTransId="{BDA51770-F592-4584-816A-97DDC24A3A07}"/>
    <dgm:cxn modelId="{0158DCA8-EA7B-4536-967D-47A157C29123}" type="presOf" srcId="{06B6ECE4-232C-476D-B02A-927FA41183BC}" destId="{1C0A4325-AA61-43C9-AA33-FEC94EEAF902}" srcOrd="0" destOrd="1" presId="urn:microsoft.com/office/officeart/2005/8/layout/list1"/>
    <dgm:cxn modelId="{272DF8B1-EFD2-4E05-B41E-45AF0B3AF575}" type="presOf" srcId="{58B0DC16-4876-42B1-83F9-CA327F622A09}" destId="{27C066D3-9F89-444A-B407-45C62D262207}" srcOrd="0" destOrd="0" presId="urn:microsoft.com/office/officeart/2005/8/layout/list1"/>
    <dgm:cxn modelId="{DAEAED92-11D4-47C3-9ABD-A4BB2E174890}" srcId="{F8A606AD-C53A-4054-8B81-8BB6918AC281}" destId="{58406223-5816-4D7E-B9AE-BAB6930379E3}" srcOrd="0" destOrd="0" parTransId="{8F4717F7-E0A7-4858-B8B5-6392CFF3E25F}" sibTransId="{076EB136-86F2-4FA3-A61B-97113A70C92D}"/>
    <dgm:cxn modelId="{EE103A8B-3E68-457C-B8D8-05491DFD182A}" type="presOf" srcId="{E7FBAB40-D359-49A0-BEAC-6C376A54716A}" destId="{1C0A4325-AA61-43C9-AA33-FEC94EEAF902}" srcOrd="0" destOrd="3" presId="urn:microsoft.com/office/officeart/2005/8/layout/list1"/>
    <dgm:cxn modelId="{A75844CF-B286-47F1-AE9E-2FBF4C34F4D1}" type="presOf" srcId="{58406223-5816-4D7E-B9AE-BAB6930379E3}" destId="{8DDBECAE-B261-4A2C-8A59-5B28B7588A3B}" srcOrd="0" destOrd="0" presId="urn:microsoft.com/office/officeart/2005/8/layout/list1"/>
    <dgm:cxn modelId="{9F2C8CB6-557A-403F-B174-8A154B083A31}" type="presOf" srcId="{58406223-5816-4D7E-B9AE-BAB6930379E3}" destId="{E4F9B36E-9C50-4715-922C-86FBE162FEAE}" srcOrd="1" destOrd="0" presId="urn:microsoft.com/office/officeart/2005/8/layout/list1"/>
    <dgm:cxn modelId="{3862C7AB-0777-4DE9-843B-B3552F202293}" srcId="{58406223-5816-4D7E-B9AE-BAB6930379E3}" destId="{33A46E8C-73D0-4135-A585-BBA829172090}" srcOrd="0" destOrd="0" parTransId="{A107AF4A-A958-409A-8944-1338B674D262}" sibTransId="{4DF69033-1D45-4BA1-B7D2-33F49DB0A98E}"/>
    <dgm:cxn modelId="{EEFE955A-9BBC-47B6-B4E6-CAC229058995}" type="presOf" srcId="{46855A1F-483E-4F08-BA4D-539FBCB6C394}" destId="{1C0A4325-AA61-43C9-AA33-FEC94EEAF902}" srcOrd="0" destOrd="2" presId="urn:microsoft.com/office/officeart/2005/8/layout/list1"/>
    <dgm:cxn modelId="{36E8BC6E-BAA8-4393-966A-CA99B9B17B2D}" srcId="{F8A606AD-C53A-4054-8B81-8BB6918AC281}" destId="{BB7D56A6-E9E8-4568-8817-9BD1EE42D4E6}" srcOrd="1" destOrd="0" parTransId="{06686129-360E-4476-8472-793CD379A47E}" sibTransId="{41F289B5-A07E-4D4E-BAD6-81171BC037A6}"/>
    <dgm:cxn modelId="{F0BD2B04-D161-4F09-96E2-B5CDAF5A1816}" type="presParOf" srcId="{E2C92C36-D71C-4AB1-BED8-F992AF07490F}" destId="{4DB3DEE0-C50A-400C-AB95-2EB540591870}" srcOrd="0" destOrd="0" presId="urn:microsoft.com/office/officeart/2005/8/layout/list1"/>
    <dgm:cxn modelId="{14950E0E-D673-42FD-A06A-0EE3F8B638B8}" type="presParOf" srcId="{4DB3DEE0-C50A-400C-AB95-2EB540591870}" destId="{8DDBECAE-B261-4A2C-8A59-5B28B7588A3B}" srcOrd="0" destOrd="0" presId="urn:microsoft.com/office/officeart/2005/8/layout/list1"/>
    <dgm:cxn modelId="{A20C43E3-08F0-4345-9360-ED7D03CDA965}" type="presParOf" srcId="{4DB3DEE0-C50A-400C-AB95-2EB540591870}" destId="{E4F9B36E-9C50-4715-922C-86FBE162FEAE}" srcOrd="1" destOrd="0" presId="urn:microsoft.com/office/officeart/2005/8/layout/list1"/>
    <dgm:cxn modelId="{F7D0FBBB-3608-4A96-B81D-EC60EA658B98}" type="presParOf" srcId="{E2C92C36-D71C-4AB1-BED8-F992AF07490F}" destId="{79A54286-3E19-43F6-B09B-39CD910CB55D}" srcOrd="1" destOrd="0" presId="urn:microsoft.com/office/officeart/2005/8/layout/list1"/>
    <dgm:cxn modelId="{1677E7BF-2AAE-4929-97ED-5A72787A360E}" type="presParOf" srcId="{E2C92C36-D71C-4AB1-BED8-F992AF07490F}" destId="{1C0A4325-AA61-43C9-AA33-FEC94EEAF902}" srcOrd="2" destOrd="0" presId="urn:microsoft.com/office/officeart/2005/8/layout/list1"/>
    <dgm:cxn modelId="{675966AC-8A4F-4516-83A2-37792FFCFC3F}" type="presParOf" srcId="{E2C92C36-D71C-4AB1-BED8-F992AF07490F}" destId="{BBF4A7BF-A451-466F-85A4-13563E3C67B7}" srcOrd="3" destOrd="0" presId="urn:microsoft.com/office/officeart/2005/8/layout/list1"/>
    <dgm:cxn modelId="{730F3EAD-ECF2-460C-B957-E1A1873573BC}" type="presParOf" srcId="{E2C92C36-D71C-4AB1-BED8-F992AF07490F}" destId="{91402D7B-591C-4AEC-9935-08A0CC91E6A1}" srcOrd="4" destOrd="0" presId="urn:microsoft.com/office/officeart/2005/8/layout/list1"/>
    <dgm:cxn modelId="{D50DF20C-6344-4278-99BD-88CB1A4A63D2}" type="presParOf" srcId="{91402D7B-591C-4AEC-9935-08A0CC91E6A1}" destId="{E9E645CF-3146-45DE-AE09-050C638AE9D9}" srcOrd="0" destOrd="0" presId="urn:microsoft.com/office/officeart/2005/8/layout/list1"/>
    <dgm:cxn modelId="{C75BA020-614E-4F2A-BB4E-375CD0C70070}" type="presParOf" srcId="{91402D7B-591C-4AEC-9935-08A0CC91E6A1}" destId="{F19BB15C-7704-4599-A9EB-C8BFE12D98CC}" srcOrd="1" destOrd="0" presId="urn:microsoft.com/office/officeart/2005/8/layout/list1"/>
    <dgm:cxn modelId="{D7A4401A-4407-4025-B62D-E8841FAF7E2D}" type="presParOf" srcId="{E2C92C36-D71C-4AB1-BED8-F992AF07490F}" destId="{853FE220-890A-434A-8DCB-5BF3A2A550F4}" srcOrd="5" destOrd="0" presId="urn:microsoft.com/office/officeart/2005/8/layout/list1"/>
    <dgm:cxn modelId="{DF487C79-78B6-4587-A4AB-9FAFDEF8849A}" type="presParOf" srcId="{E2C92C36-D71C-4AB1-BED8-F992AF07490F}" destId="{27C066D3-9F89-444A-B407-45C62D262207}"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D7A4B30-9C45-4974-9D26-7DC0468543EB}" type="doc">
      <dgm:prSet loTypeId="urn:microsoft.com/office/officeart/2005/8/layout/vList2" loCatId="list" qsTypeId="urn:microsoft.com/office/officeart/2005/8/quickstyle/simple4" qsCatId="simple" csTypeId="urn:microsoft.com/office/officeart/2005/8/colors/accent2_2" csCatId="accent2"/>
      <dgm:spPr/>
      <dgm:t>
        <a:bodyPr/>
        <a:lstStyle/>
        <a:p>
          <a:endParaRPr lang="es-CO"/>
        </a:p>
      </dgm:t>
    </dgm:pt>
    <dgm:pt modelId="{FDE35677-96CA-4BB3-AB3C-057649F7866D}">
      <dgm:prSet/>
      <dgm:spPr/>
      <dgm:t>
        <a:bodyPr/>
        <a:lstStyle/>
        <a:p>
          <a:pPr rtl="0"/>
          <a:r>
            <a:rPr lang="es-CO" dirty="0" smtClean="0"/>
            <a:t>Facilidad en el manejo de sus operaciones internacionales tanto para cheques, transferencias y efectivo.</a:t>
          </a:r>
          <a:endParaRPr lang="es-CO" dirty="0"/>
        </a:p>
      </dgm:t>
    </dgm:pt>
    <dgm:pt modelId="{0DC31E4F-2741-419F-8BA1-BB70BC3DB19C}" type="parTrans" cxnId="{D92BB637-EB08-44F1-A49D-6599409AD88B}">
      <dgm:prSet/>
      <dgm:spPr/>
      <dgm:t>
        <a:bodyPr/>
        <a:lstStyle/>
        <a:p>
          <a:endParaRPr lang="es-CO"/>
        </a:p>
      </dgm:t>
    </dgm:pt>
    <dgm:pt modelId="{547AAB8A-6DEE-4087-A65E-FC4755EF05CF}" type="sibTrans" cxnId="{D92BB637-EB08-44F1-A49D-6599409AD88B}">
      <dgm:prSet/>
      <dgm:spPr/>
      <dgm:t>
        <a:bodyPr/>
        <a:lstStyle/>
        <a:p>
          <a:endParaRPr lang="es-CO"/>
        </a:p>
      </dgm:t>
    </dgm:pt>
    <dgm:pt modelId="{296424FE-E4F8-4846-8713-673290F06F53}">
      <dgm:prSet/>
      <dgm:spPr/>
      <dgm:t>
        <a:bodyPr/>
        <a:lstStyle/>
        <a:p>
          <a:pPr rtl="0"/>
          <a:r>
            <a:rPr lang="es-CO" dirty="0" smtClean="0"/>
            <a:t>Servicio de recepción y envío de recursos a través de transferencias desde y hacia cualquier parte del mundo.</a:t>
          </a:r>
          <a:endParaRPr lang="es-CO" dirty="0"/>
        </a:p>
      </dgm:t>
    </dgm:pt>
    <dgm:pt modelId="{D57F967D-E824-44B6-878D-63FA1EE9FF02}" type="parTrans" cxnId="{B4E65945-3D5A-4EBE-AFFC-F2D4F15147F0}">
      <dgm:prSet/>
      <dgm:spPr/>
      <dgm:t>
        <a:bodyPr/>
        <a:lstStyle/>
        <a:p>
          <a:endParaRPr lang="es-CO"/>
        </a:p>
      </dgm:t>
    </dgm:pt>
    <dgm:pt modelId="{22C98CA2-EDB4-469C-B764-52487C895D83}" type="sibTrans" cxnId="{B4E65945-3D5A-4EBE-AFFC-F2D4F15147F0}">
      <dgm:prSet/>
      <dgm:spPr/>
      <dgm:t>
        <a:bodyPr/>
        <a:lstStyle/>
        <a:p>
          <a:endParaRPr lang="es-CO"/>
        </a:p>
      </dgm:t>
    </dgm:pt>
    <dgm:pt modelId="{92D79464-BD63-491A-9DCD-BBAC3B573F83}">
      <dgm:prSet/>
      <dgm:spPr/>
      <dgm:t>
        <a:bodyPr/>
        <a:lstStyle/>
        <a:p>
          <a:pPr rtl="0"/>
          <a:r>
            <a:rPr lang="es-CO" dirty="0" smtClean="0"/>
            <a:t>Disponibilidad de los recursos.</a:t>
          </a:r>
          <a:endParaRPr lang="es-CO" dirty="0"/>
        </a:p>
      </dgm:t>
    </dgm:pt>
    <dgm:pt modelId="{984BA0FD-421D-4A1C-8619-1C3C40343EBB}" type="parTrans" cxnId="{2B88545A-D2CB-4AF3-A720-27CD7501DFF5}">
      <dgm:prSet/>
      <dgm:spPr/>
      <dgm:t>
        <a:bodyPr/>
        <a:lstStyle/>
        <a:p>
          <a:endParaRPr lang="es-CO"/>
        </a:p>
      </dgm:t>
    </dgm:pt>
    <dgm:pt modelId="{B5B814B4-6057-4E5F-9713-CBC134655278}" type="sibTrans" cxnId="{2B88545A-D2CB-4AF3-A720-27CD7501DFF5}">
      <dgm:prSet/>
      <dgm:spPr/>
      <dgm:t>
        <a:bodyPr/>
        <a:lstStyle/>
        <a:p>
          <a:endParaRPr lang="es-CO"/>
        </a:p>
      </dgm:t>
    </dgm:pt>
    <dgm:pt modelId="{85010D15-7542-484F-9312-956A9748A557}">
      <dgm:prSet/>
      <dgm:spPr/>
      <dgm:t>
        <a:bodyPr/>
        <a:lstStyle/>
        <a:p>
          <a:pPr rtl="0"/>
          <a:r>
            <a:rPr lang="es-CO" dirty="0" smtClean="0"/>
            <a:t>Gracias a la reserva bancaria y nuestra política de confidencialidad, su información contará con un alto grado de seguridad.</a:t>
          </a:r>
          <a:endParaRPr lang="es-CO" dirty="0"/>
        </a:p>
      </dgm:t>
    </dgm:pt>
    <dgm:pt modelId="{6B433007-5D86-491D-90C7-392502F10924}" type="parTrans" cxnId="{64574785-075E-476B-BAC4-F08B5BAB7620}">
      <dgm:prSet/>
      <dgm:spPr/>
      <dgm:t>
        <a:bodyPr/>
        <a:lstStyle/>
        <a:p>
          <a:endParaRPr lang="es-CO"/>
        </a:p>
      </dgm:t>
    </dgm:pt>
    <dgm:pt modelId="{AC7DC47E-E340-4E6D-BBF5-E0FE2B2739BD}" type="sibTrans" cxnId="{64574785-075E-476B-BAC4-F08B5BAB7620}">
      <dgm:prSet/>
      <dgm:spPr/>
      <dgm:t>
        <a:bodyPr/>
        <a:lstStyle/>
        <a:p>
          <a:endParaRPr lang="es-CO"/>
        </a:p>
      </dgm:t>
    </dgm:pt>
    <dgm:pt modelId="{F09E88B0-AA21-4F74-82A3-4D587F5B1F9E}">
      <dgm:prSet/>
      <dgm:spPr/>
      <dgm:t>
        <a:bodyPr/>
        <a:lstStyle/>
        <a:p>
          <a:pPr rtl="0"/>
          <a:r>
            <a:rPr lang="es-CO" dirty="0" smtClean="0"/>
            <a:t>Tecnología disponible para brindarle acceso a nuestros productos y servicios en forma fácil y eficiente.</a:t>
          </a:r>
          <a:endParaRPr lang="es-CO" dirty="0"/>
        </a:p>
      </dgm:t>
    </dgm:pt>
    <dgm:pt modelId="{EF6A19CB-5390-41C0-8601-E99AFD218750}" type="parTrans" cxnId="{3C35CFE8-EA35-4FFF-A944-CAC355EA0C82}">
      <dgm:prSet/>
      <dgm:spPr/>
      <dgm:t>
        <a:bodyPr/>
        <a:lstStyle/>
        <a:p>
          <a:endParaRPr lang="es-CO"/>
        </a:p>
      </dgm:t>
    </dgm:pt>
    <dgm:pt modelId="{B9656618-A511-4394-9A36-88AC616DF736}" type="sibTrans" cxnId="{3C35CFE8-EA35-4FFF-A944-CAC355EA0C82}">
      <dgm:prSet/>
      <dgm:spPr/>
      <dgm:t>
        <a:bodyPr/>
        <a:lstStyle/>
        <a:p>
          <a:endParaRPr lang="es-CO"/>
        </a:p>
      </dgm:t>
    </dgm:pt>
    <dgm:pt modelId="{5FCDBE60-48C7-4CE6-8148-0F0307960317}">
      <dgm:prSet/>
      <dgm:spPr/>
      <dgm:t>
        <a:bodyPr/>
        <a:lstStyle/>
        <a:p>
          <a:pPr rtl="0"/>
          <a:r>
            <a:rPr lang="es-CO" dirty="0" smtClean="0"/>
            <a:t>Consultas de saldos y detalle de movimientos realizados a través de nuestra página en internet.</a:t>
          </a:r>
          <a:endParaRPr lang="es-CO" dirty="0"/>
        </a:p>
      </dgm:t>
    </dgm:pt>
    <dgm:pt modelId="{AF194E03-2DEF-4F67-A289-C08BB24E292F}" type="parTrans" cxnId="{66F2DA19-7229-4E9C-9275-E88BE74B2130}">
      <dgm:prSet/>
      <dgm:spPr/>
      <dgm:t>
        <a:bodyPr/>
        <a:lstStyle/>
        <a:p>
          <a:endParaRPr lang="es-CO"/>
        </a:p>
      </dgm:t>
    </dgm:pt>
    <dgm:pt modelId="{5AC47085-291E-4068-81CA-E00A085C489B}" type="sibTrans" cxnId="{66F2DA19-7229-4E9C-9275-E88BE74B2130}">
      <dgm:prSet/>
      <dgm:spPr/>
      <dgm:t>
        <a:bodyPr/>
        <a:lstStyle/>
        <a:p>
          <a:endParaRPr lang="es-CO"/>
        </a:p>
      </dgm:t>
    </dgm:pt>
    <dgm:pt modelId="{75E0BC20-13DC-45BA-A3B5-6FB5482C9250}" type="pres">
      <dgm:prSet presAssocID="{2D7A4B30-9C45-4974-9D26-7DC0468543EB}" presName="linear" presStyleCnt="0">
        <dgm:presLayoutVars>
          <dgm:animLvl val="lvl"/>
          <dgm:resizeHandles val="exact"/>
        </dgm:presLayoutVars>
      </dgm:prSet>
      <dgm:spPr/>
      <dgm:t>
        <a:bodyPr/>
        <a:lstStyle/>
        <a:p>
          <a:endParaRPr lang="es-CO"/>
        </a:p>
      </dgm:t>
    </dgm:pt>
    <dgm:pt modelId="{83CF1D32-8C06-4F29-904C-A6CA4BC547CF}" type="pres">
      <dgm:prSet presAssocID="{FDE35677-96CA-4BB3-AB3C-057649F7866D}" presName="parentText" presStyleLbl="node1" presStyleIdx="0" presStyleCnt="6">
        <dgm:presLayoutVars>
          <dgm:chMax val="0"/>
          <dgm:bulletEnabled val="1"/>
        </dgm:presLayoutVars>
      </dgm:prSet>
      <dgm:spPr/>
      <dgm:t>
        <a:bodyPr/>
        <a:lstStyle/>
        <a:p>
          <a:endParaRPr lang="es-CO"/>
        </a:p>
      </dgm:t>
    </dgm:pt>
    <dgm:pt modelId="{A1BE7334-417E-47B3-ABBD-E0EDCD1CAAC7}" type="pres">
      <dgm:prSet presAssocID="{547AAB8A-6DEE-4087-A65E-FC4755EF05CF}" presName="spacer" presStyleCnt="0"/>
      <dgm:spPr/>
    </dgm:pt>
    <dgm:pt modelId="{8E0125B0-7E90-43FC-B14A-256E43E8E766}" type="pres">
      <dgm:prSet presAssocID="{296424FE-E4F8-4846-8713-673290F06F53}" presName="parentText" presStyleLbl="node1" presStyleIdx="1" presStyleCnt="6">
        <dgm:presLayoutVars>
          <dgm:chMax val="0"/>
          <dgm:bulletEnabled val="1"/>
        </dgm:presLayoutVars>
      </dgm:prSet>
      <dgm:spPr/>
      <dgm:t>
        <a:bodyPr/>
        <a:lstStyle/>
        <a:p>
          <a:endParaRPr lang="es-CO"/>
        </a:p>
      </dgm:t>
    </dgm:pt>
    <dgm:pt modelId="{BDB1F0A0-9EDB-4B4B-B541-E7E8113339DE}" type="pres">
      <dgm:prSet presAssocID="{22C98CA2-EDB4-469C-B764-52487C895D83}" presName="spacer" presStyleCnt="0"/>
      <dgm:spPr/>
    </dgm:pt>
    <dgm:pt modelId="{933AA6C6-1243-4BCE-A085-28B3B72C02DC}" type="pres">
      <dgm:prSet presAssocID="{92D79464-BD63-491A-9DCD-BBAC3B573F83}" presName="parentText" presStyleLbl="node1" presStyleIdx="2" presStyleCnt="6">
        <dgm:presLayoutVars>
          <dgm:chMax val="0"/>
          <dgm:bulletEnabled val="1"/>
        </dgm:presLayoutVars>
      </dgm:prSet>
      <dgm:spPr/>
      <dgm:t>
        <a:bodyPr/>
        <a:lstStyle/>
        <a:p>
          <a:endParaRPr lang="es-CO"/>
        </a:p>
      </dgm:t>
    </dgm:pt>
    <dgm:pt modelId="{79F9EC87-A97F-414A-BF0C-54A7928190F7}" type="pres">
      <dgm:prSet presAssocID="{B5B814B4-6057-4E5F-9713-CBC134655278}" presName="spacer" presStyleCnt="0"/>
      <dgm:spPr/>
    </dgm:pt>
    <dgm:pt modelId="{0A94AB43-D99F-4A4A-BFE8-6A298F8CEE8D}" type="pres">
      <dgm:prSet presAssocID="{85010D15-7542-484F-9312-956A9748A557}" presName="parentText" presStyleLbl="node1" presStyleIdx="3" presStyleCnt="6">
        <dgm:presLayoutVars>
          <dgm:chMax val="0"/>
          <dgm:bulletEnabled val="1"/>
        </dgm:presLayoutVars>
      </dgm:prSet>
      <dgm:spPr/>
      <dgm:t>
        <a:bodyPr/>
        <a:lstStyle/>
        <a:p>
          <a:endParaRPr lang="es-CO"/>
        </a:p>
      </dgm:t>
    </dgm:pt>
    <dgm:pt modelId="{E9F5094A-C3EA-46F3-90FB-73D8C75E50FC}" type="pres">
      <dgm:prSet presAssocID="{AC7DC47E-E340-4E6D-BBF5-E0FE2B2739BD}" presName="spacer" presStyleCnt="0"/>
      <dgm:spPr/>
    </dgm:pt>
    <dgm:pt modelId="{AEDB870D-DC87-4D2F-A173-E89803ED675F}" type="pres">
      <dgm:prSet presAssocID="{F09E88B0-AA21-4F74-82A3-4D587F5B1F9E}" presName="parentText" presStyleLbl="node1" presStyleIdx="4" presStyleCnt="6">
        <dgm:presLayoutVars>
          <dgm:chMax val="0"/>
          <dgm:bulletEnabled val="1"/>
        </dgm:presLayoutVars>
      </dgm:prSet>
      <dgm:spPr/>
      <dgm:t>
        <a:bodyPr/>
        <a:lstStyle/>
        <a:p>
          <a:endParaRPr lang="es-CO"/>
        </a:p>
      </dgm:t>
    </dgm:pt>
    <dgm:pt modelId="{B0BDC746-0154-46CC-A75D-190DDBA4566D}" type="pres">
      <dgm:prSet presAssocID="{B9656618-A511-4394-9A36-88AC616DF736}" presName="spacer" presStyleCnt="0"/>
      <dgm:spPr/>
    </dgm:pt>
    <dgm:pt modelId="{F6FBDB67-F1EC-4392-A3A0-4A03075D5A99}" type="pres">
      <dgm:prSet presAssocID="{5FCDBE60-48C7-4CE6-8148-0F0307960317}" presName="parentText" presStyleLbl="node1" presStyleIdx="5" presStyleCnt="6">
        <dgm:presLayoutVars>
          <dgm:chMax val="0"/>
          <dgm:bulletEnabled val="1"/>
        </dgm:presLayoutVars>
      </dgm:prSet>
      <dgm:spPr/>
      <dgm:t>
        <a:bodyPr/>
        <a:lstStyle/>
        <a:p>
          <a:endParaRPr lang="es-CO"/>
        </a:p>
      </dgm:t>
    </dgm:pt>
  </dgm:ptLst>
  <dgm:cxnLst>
    <dgm:cxn modelId="{8F8A3514-4D82-495B-A3A4-08C8D385E3A5}" type="presOf" srcId="{85010D15-7542-484F-9312-956A9748A557}" destId="{0A94AB43-D99F-4A4A-BFE8-6A298F8CEE8D}" srcOrd="0" destOrd="0" presId="urn:microsoft.com/office/officeart/2005/8/layout/vList2"/>
    <dgm:cxn modelId="{64574785-075E-476B-BAC4-F08B5BAB7620}" srcId="{2D7A4B30-9C45-4974-9D26-7DC0468543EB}" destId="{85010D15-7542-484F-9312-956A9748A557}" srcOrd="3" destOrd="0" parTransId="{6B433007-5D86-491D-90C7-392502F10924}" sibTransId="{AC7DC47E-E340-4E6D-BBF5-E0FE2B2739BD}"/>
    <dgm:cxn modelId="{4AA55CAE-BB11-4B0E-9C6F-3AD13A30DF3B}" type="presOf" srcId="{296424FE-E4F8-4846-8713-673290F06F53}" destId="{8E0125B0-7E90-43FC-B14A-256E43E8E766}" srcOrd="0" destOrd="0" presId="urn:microsoft.com/office/officeart/2005/8/layout/vList2"/>
    <dgm:cxn modelId="{B4E65945-3D5A-4EBE-AFFC-F2D4F15147F0}" srcId="{2D7A4B30-9C45-4974-9D26-7DC0468543EB}" destId="{296424FE-E4F8-4846-8713-673290F06F53}" srcOrd="1" destOrd="0" parTransId="{D57F967D-E824-44B6-878D-63FA1EE9FF02}" sibTransId="{22C98CA2-EDB4-469C-B764-52487C895D83}"/>
    <dgm:cxn modelId="{D92BB637-EB08-44F1-A49D-6599409AD88B}" srcId="{2D7A4B30-9C45-4974-9D26-7DC0468543EB}" destId="{FDE35677-96CA-4BB3-AB3C-057649F7866D}" srcOrd="0" destOrd="0" parTransId="{0DC31E4F-2741-419F-8BA1-BB70BC3DB19C}" sibTransId="{547AAB8A-6DEE-4087-A65E-FC4755EF05CF}"/>
    <dgm:cxn modelId="{3C35CFE8-EA35-4FFF-A944-CAC355EA0C82}" srcId="{2D7A4B30-9C45-4974-9D26-7DC0468543EB}" destId="{F09E88B0-AA21-4F74-82A3-4D587F5B1F9E}" srcOrd="4" destOrd="0" parTransId="{EF6A19CB-5390-41C0-8601-E99AFD218750}" sibTransId="{B9656618-A511-4394-9A36-88AC616DF736}"/>
    <dgm:cxn modelId="{F52711BA-B2E2-49D5-9B59-B0DE31129CB0}" type="presOf" srcId="{92D79464-BD63-491A-9DCD-BBAC3B573F83}" destId="{933AA6C6-1243-4BCE-A085-28B3B72C02DC}" srcOrd="0" destOrd="0" presId="urn:microsoft.com/office/officeart/2005/8/layout/vList2"/>
    <dgm:cxn modelId="{3C219A81-DD7A-498E-B025-433865B8FE99}" type="presOf" srcId="{2D7A4B30-9C45-4974-9D26-7DC0468543EB}" destId="{75E0BC20-13DC-45BA-A3B5-6FB5482C9250}" srcOrd="0" destOrd="0" presId="urn:microsoft.com/office/officeart/2005/8/layout/vList2"/>
    <dgm:cxn modelId="{2B88545A-D2CB-4AF3-A720-27CD7501DFF5}" srcId="{2D7A4B30-9C45-4974-9D26-7DC0468543EB}" destId="{92D79464-BD63-491A-9DCD-BBAC3B573F83}" srcOrd="2" destOrd="0" parTransId="{984BA0FD-421D-4A1C-8619-1C3C40343EBB}" sibTransId="{B5B814B4-6057-4E5F-9713-CBC134655278}"/>
    <dgm:cxn modelId="{C78F1C25-5A3B-40F8-A6CE-F61CA3C12A41}" type="presOf" srcId="{F09E88B0-AA21-4F74-82A3-4D587F5B1F9E}" destId="{AEDB870D-DC87-4D2F-A173-E89803ED675F}" srcOrd="0" destOrd="0" presId="urn:microsoft.com/office/officeart/2005/8/layout/vList2"/>
    <dgm:cxn modelId="{F4DE4959-D7BF-41FA-865C-9715D9C2D97B}" type="presOf" srcId="{FDE35677-96CA-4BB3-AB3C-057649F7866D}" destId="{83CF1D32-8C06-4F29-904C-A6CA4BC547CF}" srcOrd="0" destOrd="0" presId="urn:microsoft.com/office/officeart/2005/8/layout/vList2"/>
    <dgm:cxn modelId="{EB360148-BA85-41B7-9509-48A2E6A5140C}" type="presOf" srcId="{5FCDBE60-48C7-4CE6-8148-0F0307960317}" destId="{F6FBDB67-F1EC-4392-A3A0-4A03075D5A99}" srcOrd="0" destOrd="0" presId="urn:microsoft.com/office/officeart/2005/8/layout/vList2"/>
    <dgm:cxn modelId="{66F2DA19-7229-4E9C-9275-E88BE74B2130}" srcId="{2D7A4B30-9C45-4974-9D26-7DC0468543EB}" destId="{5FCDBE60-48C7-4CE6-8148-0F0307960317}" srcOrd="5" destOrd="0" parTransId="{AF194E03-2DEF-4F67-A289-C08BB24E292F}" sibTransId="{5AC47085-291E-4068-81CA-E00A085C489B}"/>
    <dgm:cxn modelId="{3BCDB184-3266-4860-96BE-4A5FBCC0DDEB}" type="presParOf" srcId="{75E0BC20-13DC-45BA-A3B5-6FB5482C9250}" destId="{83CF1D32-8C06-4F29-904C-A6CA4BC547CF}" srcOrd="0" destOrd="0" presId="urn:microsoft.com/office/officeart/2005/8/layout/vList2"/>
    <dgm:cxn modelId="{60421E92-E80B-44CE-AEE3-8CAF1195CA64}" type="presParOf" srcId="{75E0BC20-13DC-45BA-A3B5-6FB5482C9250}" destId="{A1BE7334-417E-47B3-ABBD-E0EDCD1CAAC7}" srcOrd="1" destOrd="0" presId="urn:microsoft.com/office/officeart/2005/8/layout/vList2"/>
    <dgm:cxn modelId="{7F8B12C4-C570-49CB-8685-BE631AB9006D}" type="presParOf" srcId="{75E0BC20-13DC-45BA-A3B5-6FB5482C9250}" destId="{8E0125B0-7E90-43FC-B14A-256E43E8E766}" srcOrd="2" destOrd="0" presId="urn:microsoft.com/office/officeart/2005/8/layout/vList2"/>
    <dgm:cxn modelId="{7446D3C2-C809-4EA2-9C72-B209BB1D2067}" type="presParOf" srcId="{75E0BC20-13DC-45BA-A3B5-6FB5482C9250}" destId="{BDB1F0A0-9EDB-4B4B-B541-E7E8113339DE}" srcOrd="3" destOrd="0" presId="urn:microsoft.com/office/officeart/2005/8/layout/vList2"/>
    <dgm:cxn modelId="{1FB3531D-BAC5-4820-9F12-72C325ED3054}" type="presParOf" srcId="{75E0BC20-13DC-45BA-A3B5-6FB5482C9250}" destId="{933AA6C6-1243-4BCE-A085-28B3B72C02DC}" srcOrd="4" destOrd="0" presId="urn:microsoft.com/office/officeart/2005/8/layout/vList2"/>
    <dgm:cxn modelId="{97B30377-0E02-480D-9915-37319EDEF1A8}" type="presParOf" srcId="{75E0BC20-13DC-45BA-A3B5-6FB5482C9250}" destId="{79F9EC87-A97F-414A-BF0C-54A7928190F7}" srcOrd="5" destOrd="0" presId="urn:microsoft.com/office/officeart/2005/8/layout/vList2"/>
    <dgm:cxn modelId="{FC5E8B4D-618A-410D-894A-1F6AE89666CA}" type="presParOf" srcId="{75E0BC20-13DC-45BA-A3B5-6FB5482C9250}" destId="{0A94AB43-D99F-4A4A-BFE8-6A298F8CEE8D}" srcOrd="6" destOrd="0" presId="urn:microsoft.com/office/officeart/2005/8/layout/vList2"/>
    <dgm:cxn modelId="{2E14A5CB-752B-495C-BE37-3E5A7DBFF540}" type="presParOf" srcId="{75E0BC20-13DC-45BA-A3B5-6FB5482C9250}" destId="{E9F5094A-C3EA-46F3-90FB-73D8C75E50FC}" srcOrd="7" destOrd="0" presId="urn:microsoft.com/office/officeart/2005/8/layout/vList2"/>
    <dgm:cxn modelId="{12CF7E8D-A9E2-4697-8775-7B18C7EC6642}" type="presParOf" srcId="{75E0BC20-13DC-45BA-A3B5-6FB5482C9250}" destId="{AEDB870D-DC87-4D2F-A173-E89803ED675F}" srcOrd="8" destOrd="0" presId="urn:microsoft.com/office/officeart/2005/8/layout/vList2"/>
    <dgm:cxn modelId="{BC74588F-EFA6-4632-860A-2FA137B4AE97}" type="presParOf" srcId="{75E0BC20-13DC-45BA-A3B5-6FB5482C9250}" destId="{B0BDC746-0154-46CC-A75D-190DDBA4566D}" srcOrd="9" destOrd="0" presId="urn:microsoft.com/office/officeart/2005/8/layout/vList2"/>
    <dgm:cxn modelId="{AA2D9A44-4D7E-4261-B291-A33C273D3746}" type="presParOf" srcId="{75E0BC20-13DC-45BA-A3B5-6FB5482C9250}" destId="{F6FBDB67-F1EC-4392-A3A0-4A03075D5A99}" srcOrd="1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CC0BF66-B55A-424A-BF5F-D660890F43B6}" type="doc">
      <dgm:prSet loTypeId="urn:microsoft.com/office/officeart/2005/8/layout/list1" loCatId="list" qsTypeId="urn:microsoft.com/office/officeart/2005/8/quickstyle/simple4" qsCatId="simple" csTypeId="urn:microsoft.com/office/officeart/2005/8/colors/accent2_2" csCatId="accent2" phldr="1"/>
      <dgm:spPr/>
      <dgm:t>
        <a:bodyPr/>
        <a:lstStyle/>
        <a:p>
          <a:endParaRPr lang="es-CO"/>
        </a:p>
      </dgm:t>
    </dgm:pt>
    <dgm:pt modelId="{2B2171DF-77F6-4734-8D4B-5ADEFBCC9B5D}">
      <dgm:prSet/>
      <dgm:spPr/>
      <dgm:t>
        <a:bodyPr/>
        <a:lstStyle/>
        <a:p>
          <a:pPr rtl="0"/>
          <a:r>
            <a:rPr lang="es-CO" dirty="0" smtClean="0"/>
            <a:t>Características:</a:t>
          </a:r>
          <a:endParaRPr lang="es-CO" dirty="0"/>
        </a:p>
      </dgm:t>
    </dgm:pt>
    <dgm:pt modelId="{220023DE-3116-4C19-A113-174E2B329281}" type="parTrans" cxnId="{3EF47821-E0B4-4CC6-B4A7-49B16F14185C}">
      <dgm:prSet/>
      <dgm:spPr/>
      <dgm:t>
        <a:bodyPr/>
        <a:lstStyle/>
        <a:p>
          <a:endParaRPr lang="es-CO"/>
        </a:p>
      </dgm:t>
    </dgm:pt>
    <dgm:pt modelId="{B7237C9A-8606-4F15-8C92-549D84FACEB1}" type="sibTrans" cxnId="{3EF47821-E0B4-4CC6-B4A7-49B16F14185C}">
      <dgm:prSet/>
      <dgm:spPr/>
      <dgm:t>
        <a:bodyPr/>
        <a:lstStyle/>
        <a:p>
          <a:endParaRPr lang="es-CO"/>
        </a:p>
      </dgm:t>
    </dgm:pt>
    <dgm:pt modelId="{EF80EAAE-B944-43E9-96BD-025518A48AD7}">
      <dgm:prSet/>
      <dgm:spPr/>
      <dgm:t>
        <a:bodyPr/>
        <a:lstStyle/>
        <a:p>
          <a:pPr rtl="0"/>
          <a:r>
            <a:rPr lang="es-CO" dirty="0" smtClean="0"/>
            <a:t>Extracto mensual.</a:t>
          </a:r>
          <a:endParaRPr lang="es-CO" dirty="0"/>
        </a:p>
      </dgm:t>
    </dgm:pt>
    <dgm:pt modelId="{D107DB0F-B548-4F01-A03A-79EDAE98E7A2}" type="parTrans" cxnId="{9F65E075-4DD2-465A-8D7D-DC687613A799}">
      <dgm:prSet/>
      <dgm:spPr/>
      <dgm:t>
        <a:bodyPr/>
        <a:lstStyle/>
        <a:p>
          <a:endParaRPr lang="es-CO"/>
        </a:p>
      </dgm:t>
    </dgm:pt>
    <dgm:pt modelId="{B51180B1-0153-4096-B732-46E1E7E04820}" type="sibTrans" cxnId="{9F65E075-4DD2-465A-8D7D-DC687613A799}">
      <dgm:prSet/>
      <dgm:spPr/>
      <dgm:t>
        <a:bodyPr/>
        <a:lstStyle/>
        <a:p>
          <a:endParaRPr lang="es-CO"/>
        </a:p>
      </dgm:t>
    </dgm:pt>
    <dgm:pt modelId="{0055E2C6-E816-4CC1-A026-994D189395AB}">
      <dgm:prSet/>
      <dgm:spPr/>
      <dgm:t>
        <a:bodyPr/>
        <a:lstStyle/>
        <a:p>
          <a:pPr rtl="0"/>
          <a:r>
            <a:rPr lang="es-CO" dirty="0" smtClean="0"/>
            <a:t>No tiene rendimientos.</a:t>
          </a:r>
          <a:endParaRPr lang="es-CO" dirty="0"/>
        </a:p>
      </dgm:t>
    </dgm:pt>
    <dgm:pt modelId="{1A16DE36-1A99-4D25-AA89-4607918DF70B}" type="parTrans" cxnId="{5E4EC8FD-4EDF-4F42-A3FF-511626DFDB20}">
      <dgm:prSet/>
      <dgm:spPr/>
      <dgm:t>
        <a:bodyPr/>
        <a:lstStyle/>
        <a:p>
          <a:endParaRPr lang="es-CO"/>
        </a:p>
      </dgm:t>
    </dgm:pt>
    <dgm:pt modelId="{D8C262ED-7575-4898-9C49-8A7251C15904}" type="sibTrans" cxnId="{5E4EC8FD-4EDF-4F42-A3FF-511626DFDB20}">
      <dgm:prSet/>
      <dgm:spPr/>
      <dgm:t>
        <a:bodyPr/>
        <a:lstStyle/>
        <a:p>
          <a:endParaRPr lang="es-CO"/>
        </a:p>
      </dgm:t>
    </dgm:pt>
    <dgm:pt modelId="{CC5983E9-411F-4F91-A472-C258ADA55660}">
      <dgm:prSet/>
      <dgm:spPr/>
      <dgm:t>
        <a:bodyPr/>
        <a:lstStyle/>
        <a:p>
          <a:pPr rtl="0"/>
          <a:r>
            <a:rPr lang="es-CO" dirty="0" smtClean="0"/>
            <a:t>Beneficios:</a:t>
          </a:r>
          <a:endParaRPr lang="es-CO" dirty="0"/>
        </a:p>
      </dgm:t>
    </dgm:pt>
    <dgm:pt modelId="{F5E80CC2-A6CC-4219-9D8E-817050622499}" type="parTrans" cxnId="{D8BCF581-E4E9-4AFE-99F9-02FB65F7506C}">
      <dgm:prSet/>
      <dgm:spPr/>
      <dgm:t>
        <a:bodyPr/>
        <a:lstStyle/>
        <a:p>
          <a:endParaRPr lang="es-CO"/>
        </a:p>
      </dgm:t>
    </dgm:pt>
    <dgm:pt modelId="{A78FCC9E-2BC5-4B57-AD44-C8BE445D40B0}" type="sibTrans" cxnId="{D8BCF581-E4E9-4AFE-99F9-02FB65F7506C}">
      <dgm:prSet/>
      <dgm:spPr/>
      <dgm:t>
        <a:bodyPr/>
        <a:lstStyle/>
        <a:p>
          <a:endParaRPr lang="es-CO"/>
        </a:p>
      </dgm:t>
    </dgm:pt>
    <dgm:pt modelId="{6061E5E3-4FD7-4A11-AF19-52D88583AC14}">
      <dgm:prSet/>
      <dgm:spPr/>
      <dgm:t>
        <a:bodyPr/>
        <a:lstStyle/>
        <a:p>
          <a:pPr rtl="0"/>
          <a:r>
            <a:rPr lang="es-CO" dirty="0" smtClean="0"/>
            <a:t>Servicio de recepción y envío de recursos a través de transferencias desde y hacia cualquier parte del mundo.</a:t>
          </a:r>
          <a:endParaRPr lang="es-CO" dirty="0"/>
        </a:p>
      </dgm:t>
    </dgm:pt>
    <dgm:pt modelId="{FA7E4F45-2543-4008-A8D9-A71227CD94B5}" type="parTrans" cxnId="{E7EA8333-2E47-41CD-957B-DE2464F5EF05}">
      <dgm:prSet/>
      <dgm:spPr/>
      <dgm:t>
        <a:bodyPr/>
        <a:lstStyle/>
        <a:p>
          <a:endParaRPr lang="es-CO"/>
        </a:p>
      </dgm:t>
    </dgm:pt>
    <dgm:pt modelId="{60777512-E81B-48A6-BC8A-B6879B607BE0}" type="sibTrans" cxnId="{E7EA8333-2E47-41CD-957B-DE2464F5EF05}">
      <dgm:prSet/>
      <dgm:spPr/>
      <dgm:t>
        <a:bodyPr/>
        <a:lstStyle/>
        <a:p>
          <a:endParaRPr lang="es-CO"/>
        </a:p>
      </dgm:t>
    </dgm:pt>
    <dgm:pt modelId="{8ED4B757-4273-4C59-9E8D-DA8107B51DD6}">
      <dgm:prSet/>
      <dgm:spPr/>
      <dgm:t>
        <a:bodyPr/>
        <a:lstStyle/>
        <a:p>
          <a:pPr rtl="0"/>
          <a:r>
            <a:rPr lang="es-CO" dirty="0" smtClean="0"/>
            <a:t>Disponibilidad de los recursos.</a:t>
          </a:r>
          <a:endParaRPr lang="es-CO" dirty="0"/>
        </a:p>
      </dgm:t>
    </dgm:pt>
    <dgm:pt modelId="{F980B935-2777-43EF-A651-C5A676B42B7F}" type="parTrans" cxnId="{437C9A1F-7E7C-49F9-9775-CF967E144B73}">
      <dgm:prSet/>
      <dgm:spPr/>
      <dgm:t>
        <a:bodyPr/>
        <a:lstStyle/>
        <a:p>
          <a:endParaRPr lang="es-CO"/>
        </a:p>
      </dgm:t>
    </dgm:pt>
    <dgm:pt modelId="{DEB6F0F1-A53A-4B08-B6DB-021A07B42603}" type="sibTrans" cxnId="{437C9A1F-7E7C-49F9-9775-CF967E144B73}">
      <dgm:prSet/>
      <dgm:spPr/>
      <dgm:t>
        <a:bodyPr/>
        <a:lstStyle/>
        <a:p>
          <a:endParaRPr lang="es-CO"/>
        </a:p>
      </dgm:t>
    </dgm:pt>
    <dgm:pt modelId="{5A47EA1E-7E52-4C7D-A98F-23BAFF896F46}">
      <dgm:prSet/>
      <dgm:spPr/>
      <dgm:t>
        <a:bodyPr/>
        <a:lstStyle/>
        <a:p>
          <a:pPr rtl="0"/>
          <a:r>
            <a:rPr lang="es-CO" dirty="0" smtClean="0"/>
            <a:t>Gracias a la reserva bancaria y nuestra política de confidencialidad, su información contará con un alto grado de seguridad.</a:t>
          </a:r>
          <a:endParaRPr lang="es-CO" dirty="0"/>
        </a:p>
      </dgm:t>
    </dgm:pt>
    <dgm:pt modelId="{B07B5106-C5B5-4ED5-9EC4-DF7B231CA327}" type="parTrans" cxnId="{8119050A-D49A-4C33-8CED-4180392E096D}">
      <dgm:prSet/>
      <dgm:spPr/>
      <dgm:t>
        <a:bodyPr/>
        <a:lstStyle/>
        <a:p>
          <a:endParaRPr lang="es-CO"/>
        </a:p>
      </dgm:t>
    </dgm:pt>
    <dgm:pt modelId="{03CE7D4E-E1AA-44AB-BADD-B6CBE02F415E}" type="sibTrans" cxnId="{8119050A-D49A-4C33-8CED-4180392E096D}">
      <dgm:prSet/>
      <dgm:spPr/>
      <dgm:t>
        <a:bodyPr/>
        <a:lstStyle/>
        <a:p>
          <a:endParaRPr lang="es-CO"/>
        </a:p>
      </dgm:t>
    </dgm:pt>
    <dgm:pt modelId="{ED6063ED-093C-471E-BF6A-D25A34BC1502}">
      <dgm:prSet/>
      <dgm:spPr/>
      <dgm:t>
        <a:bodyPr/>
        <a:lstStyle/>
        <a:p>
          <a:pPr rtl="0"/>
          <a:r>
            <a:rPr lang="es-CO" dirty="0" smtClean="0"/>
            <a:t>Tecnología disponible para brindarle acceso a nuestros productos y servicios en forma fácil y eficiente.</a:t>
          </a:r>
          <a:br>
            <a:rPr lang="es-CO" dirty="0" smtClean="0"/>
          </a:br>
          <a:endParaRPr lang="es-CO" dirty="0"/>
        </a:p>
      </dgm:t>
    </dgm:pt>
    <dgm:pt modelId="{F7638EB6-C406-4B94-ACEC-AFFD7E5CBB99}" type="parTrans" cxnId="{6D30528C-87E5-430E-80A9-80B92E02EDA3}">
      <dgm:prSet/>
      <dgm:spPr/>
      <dgm:t>
        <a:bodyPr/>
        <a:lstStyle/>
        <a:p>
          <a:endParaRPr lang="es-CO"/>
        </a:p>
      </dgm:t>
    </dgm:pt>
    <dgm:pt modelId="{AB775237-06CB-4498-9EF3-8A79C86AFAE9}" type="sibTrans" cxnId="{6D30528C-87E5-430E-80A9-80B92E02EDA3}">
      <dgm:prSet/>
      <dgm:spPr/>
      <dgm:t>
        <a:bodyPr/>
        <a:lstStyle/>
        <a:p>
          <a:endParaRPr lang="es-CO"/>
        </a:p>
      </dgm:t>
    </dgm:pt>
    <dgm:pt modelId="{562E83A8-F965-48F8-8CF4-2E67D8033664}" type="pres">
      <dgm:prSet presAssocID="{BCC0BF66-B55A-424A-BF5F-D660890F43B6}" presName="linear" presStyleCnt="0">
        <dgm:presLayoutVars>
          <dgm:dir/>
          <dgm:animLvl val="lvl"/>
          <dgm:resizeHandles val="exact"/>
        </dgm:presLayoutVars>
      </dgm:prSet>
      <dgm:spPr/>
      <dgm:t>
        <a:bodyPr/>
        <a:lstStyle/>
        <a:p>
          <a:endParaRPr lang="es-CO"/>
        </a:p>
      </dgm:t>
    </dgm:pt>
    <dgm:pt modelId="{D49CA88E-78CD-4916-A670-1AC8638AFDB2}" type="pres">
      <dgm:prSet presAssocID="{2B2171DF-77F6-4734-8D4B-5ADEFBCC9B5D}" presName="parentLin" presStyleCnt="0"/>
      <dgm:spPr/>
    </dgm:pt>
    <dgm:pt modelId="{5029D465-0625-43EC-8E02-B31F581080F1}" type="pres">
      <dgm:prSet presAssocID="{2B2171DF-77F6-4734-8D4B-5ADEFBCC9B5D}" presName="parentLeftMargin" presStyleLbl="node1" presStyleIdx="0" presStyleCnt="2"/>
      <dgm:spPr/>
      <dgm:t>
        <a:bodyPr/>
        <a:lstStyle/>
        <a:p>
          <a:endParaRPr lang="es-CO"/>
        </a:p>
      </dgm:t>
    </dgm:pt>
    <dgm:pt modelId="{EE0ACDA7-BBE0-49A6-95CB-42B053E7A8D4}" type="pres">
      <dgm:prSet presAssocID="{2B2171DF-77F6-4734-8D4B-5ADEFBCC9B5D}" presName="parentText" presStyleLbl="node1" presStyleIdx="0" presStyleCnt="2">
        <dgm:presLayoutVars>
          <dgm:chMax val="0"/>
          <dgm:bulletEnabled val="1"/>
        </dgm:presLayoutVars>
      </dgm:prSet>
      <dgm:spPr/>
      <dgm:t>
        <a:bodyPr/>
        <a:lstStyle/>
        <a:p>
          <a:endParaRPr lang="es-CO"/>
        </a:p>
      </dgm:t>
    </dgm:pt>
    <dgm:pt modelId="{4ADC01B5-CD35-4BC6-9474-A4F3B70A2FCE}" type="pres">
      <dgm:prSet presAssocID="{2B2171DF-77F6-4734-8D4B-5ADEFBCC9B5D}" presName="negativeSpace" presStyleCnt="0"/>
      <dgm:spPr/>
    </dgm:pt>
    <dgm:pt modelId="{BE9C886B-66A3-4CA1-B000-A3A1E2FDA386}" type="pres">
      <dgm:prSet presAssocID="{2B2171DF-77F6-4734-8D4B-5ADEFBCC9B5D}" presName="childText" presStyleLbl="conFgAcc1" presStyleIdx="0" presStyleCnt="2">
        <dgm:presLayoutVars>
          <dgm:bulletEnabled val="1"/>
        </dgm:presLayoutVars>
      </dgm:prSet>
      <dgm:spPr/>
      <dgm:t>
        <a:bodyPr/>
        <a:lstStyle/>
        <a:p>
          <a:endParaRPr lang="es-CO"/>
        </a:p>
      </dgm:t>
    </dgm:pt>
    <dgm:pt modelId="{92859926-D68F-4CB9-9A4C-6109E05F9668}" type="pres">
      <dgm:prSet presAssocID="{B7237C9A-8606-4F15-8C92-549D84FACEB1}" presName="spaceBetweenRectangles" presStyleCnt="0"/>
      <dgm:spPr/>
    </dgm:pt>
    <dgm:pt modelId="{28683602-44C2-40E1-9881-163960E40B53}" type="pres">
      <dgm:prSet presAssocID="{CC5983E9-411F-4F91-A472-C258ADA55660}" presName="parentLin" presStyleCnt="0"/>
      <dgm:spPr/>
    </dgm:pt>
    <dgm:pt modelId="{E3CC52BF-F7FF-440D-8432-A192D55661D9}" type="pres">
      <dgm:prSet presAssocID="{CC5983E9-411F-4F91-A472-C258ADA55660}" presName="parentLeftMargin" presStyleLbl="node1" presStyleIdx="0" presStyleCnt="2"/>
      <dgm:spPr/>
      <dgm:t>
        <a:bodyPr/>
        <a:lstStyle/>
        <a:p>
          <a:endParaRPr lang="es-CO"/>
        </a:p>
      </dgm:t>
    </dgm:pt>
    <dgm:pt modelId="{F418F2AB-C8EA-4E9B-AE27-7A3FE872AB6C}" type="pres">
      <dgm:prSet presAssocID="{CC5983E9-411F-4F91-A472-C258ADA55660}" presName="parentText" presStyleLbl="node1" presStyleIdx="1" presStyleCnt="2">
        <dgm:presLayoutVars>
          <dgm:chMax val="0"/>
          <dgm:bulletEnabled val="1"/>
        </dgm:presLayoutVars>
      </dgm:prSet>
      <dgm:spPr/>
      <dgm:t>
        <a:bodyPr/>
        <a:lstStyle/>
        <a:p>
          <a:endParaRPr lang="es-CO"/>
        </a:p>
      </dgm:t>
    </dgm:pt>
    <dgm:pt modelId="{6254A78A-FBE8-4034-9D12-A4306725BA76}" type="pres">
      <dgm:prSet presAssocID="{CC5983E9-411F-4F91-A472-C258ADA55660}" presName="negativeSpace" presStyleCnt="0"/>
      <dgm:spPr/>
    </dgm:pt>
    <dgm:pt modelId="{9847B132-B19A-4201-B682-EB406871BC78}" type="pres">
      <dgm:prSet presAssocID="{CC5983E9-411F-4F91-A472-C258ADA55660}" presName="childText" presStyleLbl="conFgAcc1" presStyleIdx="1" presStyleCnt="2">
        <dgm:presLayoutVars>
          <dgm:bulletEnabled val="1"/>
        </dgm:presLayoutVars>
      </dgm:prSet>
      <dgm:spPr/>
      <dgm:t>
        <a:bodyPr/>
        <a:lstStyle/>
        <a:p>
          <a:endParaRPr lang="es-CO"/>
        </a:p>
      </dgm:t>
    </dgm:pt>
  </dgm:ptLst>
  <dgm:cxnLst>
    <dgm:cxn modelId="{163C8A53-0850-450F-BB01-C149A7A9F5C5}" type="presOf" srcId="{8ED4B757-4273-4C59-9E8D-DA8107B51DD6}" destId="{9847B132-B19A-4201-B682-EB406871BC78}" srcOrd="0" destOrd="1" presId="urn:microsoft.com/office/officeart/2005/8/layout/list1"/>
    <dgm:cxn modelId="{20F6AEB4-E063-4E95-A0CD-F2C34AAEF3D0}" type="presOf" srcId="{2B2171DF-77F6-4734-8D4B-5ADEFBCC9B5D}" destId="{5029D465-0625-43EC-8E02-B31F581080F1}" srcOrd="0" destOrd="0" presId="urn:microsoft.com/office/officeart/2005/8/layout/list1"/>
    <dgm:cxn modelId="{AB467C31-1EDE-45D0-AF5C-A3E3B9ACF691}" type="presOf" srcId="{6061E5E3-4FD7-4A11-AF19-52D88583AC14}" destId="{9847B132-B19A-4201-B682-EB406871BC78}" srcOrd="0" destOrd="0" presId="urn:microsoft.com/office/officeart/2005/8/layout/list1"/>
    <dgm:cxn modelId="{9F65E075-4DD2-465A-8D7D-DC687613A799}" srcId="{2B2171DF-77F6-4734-8D4B-5ADEFBCC9B5D}" destId="{EF80EAAE-B944-43E9-96BD-025518A48AD7}" srcOrd="0" destOrd="0" parTransId="{D107DB0F-B548-4F01-A03A-79EDAE98E7A2}" sibTransId="{B51180B1-0153-4096-B732-46E1E7E04820}"/>
    <dgm:cxn modelId="{DFB4BC73-1BDE-473C-9419-680BBFE8EF97}" type="presOf" srcId="{CC5983E9-411F-4F91-A472-C258ADA55660}" destId="{F418F2AB-C8EA-4E9B-AE27-7A3FE872AB6C}" srcOrd="1" destOrd="0" presId="urn:microsoft.com/office/officeart/2005/8/layout/list1"/>
    <dgm:cxn modelId="{8119050A-D49A-4C33-8CED-4180392E096D}" srcId="{CC5983E9-411F-4F91-A472-C258ADA55660}" destId="{5A47EA1E-7E52-4C7D-A98F-23BAFF896F46}" srcOrd="2" destOrd="0" parTransId="{B07B5106-C5B5-4ED5-9EC4-DF7B231CA327}" sibTransId="{03CE7D4E-E1AA-44AB-BADD-B6CBE02F415E}"/>
    <dgm:cxn modelId="{5E4EC8FD-4EDF-4F42-A3FF-511626DFDB20}" srcId="{2B2171DF-77F6-4734-8D4B-5ADEFBCC9B5D}" destId="{0055E2C6-E816-4CC1-A026-994D189395AB}" srcOrd="1" destOrd="0" parTransId="{1A16DE36-1A99-4D25-AA89-4607918DF70B}" sibTransId="{D8C262ED-7575-4898-9C49-8A7251C15904}"/>
    <dgm:cxn modelId="{3EF47821-E0B4-4CC6-B4A7-49B16F14185C}" srcId="{BCC0BF66-B55A-424A-BF5F-D660890F43B6}" destId="{2B2171DF-77F6-4734-8D4B-5ADEFBCC9B5D}" srcOrd="0" destOrd="0" parTransId="{220023DE-3116-4C19-A113-174E2B329281}" sibTransId="{B7237C9A-8606-4F15-8C92-549D84FACEB1}"/>
    <dgm:cxn modelId="{BA410DF8-E476-48AC-9316-17D1EF22614B}" type="presOf" srcId="{CC5983E9-411F-4F91-A472-C258ADA55660}" destId="{E3CC52BF-F7FF-440D-8432-A192D55661D9}" srcOrd="0" destOrd="0" presId="urn:microsoft.com/office/officeart/2005/8/layout/list1"/>
    <dgm:cxn modelId="{6D30528C-87E5-430E-80A9-80B92E02EDA3}" srcId="{CC5983E9-411F-4F91-A472-C258ADA55660}" destId="{ED6063ED-093C-471E-BF6A-D25A34BC1502}" srcOrd="3" destOrd="0" parTransId="{F7638EB6-C406-4B94-ACEC-AFFD7E5CBB99}" sibTransId="{AB775237-06CB-4498-9EF3-8A79C86AFAE9}"/>
    <dgm:cxn modelId="{437C9A1F-7E7C-49F9-9775-CF967E144B73}" srcId="{CC5983E9-411F-4F91-A472-C258ADA55660}" destId="{8ED4B757-4273-4C59-9E8D-DA8107B51DD6}" srcOrd="1" destOrd="0" parTransId="{F980B935-2777-43EF-A651-C5A676B42B7F}" sibTransId="{DEB6F0F1-A53A-4B08-B6DB-021A07B42603}"/>
    <dgm:cxn modelId="{9503BA4E-397E-4D47-B2DB-76E97B98F6CE}" type="presOf" srcId="{BCC0BF66-B55A-424A-BF5F-D660890F43B6}" destId="{562E83A8-F965-48F8-8CF4-2E67D8033664}" srcOrd="0" destOrd="0" presId="urn:microsoft.com/office/officeart/2005/8/layout/list1"/>
    <dgm:cxn modelId="{6EA17D58-1952-4621-B3B6-8D8FF94BCE28}" type="presOf" srcId="{0055E2C6-E816-4CC1-A026-994D189395AB}" destId="{BE9C886B-66A3-4CA1-B000-A3A1E2FDA386}" srcOrd="0" destOrd="1" presId="urn:microsoft.com/office/officeart/2005/8/layout/list1"/>
    <dgm:cxn modelId="{E7EA8333-2E47-41CD-957B-DE2464F5EF05}" srcId="{CC5983E9-411F-4F91-A472-C258ADA55660}" destId="{6061E5E3-4FD7-4A11-AF19-52D88583AC14}" srcOrd="0" destOrd="0" parTransId="{FA7E4F45-2543-4008-A8D9-A71227CD94B5}" sibTransId="{60777512-E81B-48A6-BC8A-B6879B607BE0}"/>
    <dgm:cxn modelId="{DF8C4E2A-BC23-4E46-81EB-B71BC89CC914}" type="presOf" srcId="{EF80EAAE-B944-43E9-96BD-025518A48AD7}" destId="{BE9C886B-66A3-4CA1-B000-A3A1E2FDA386}" srcOrd="0" destOrd="0" presId="urn:microsoft.com/office/officeart/2005/8/layout/list1"/>
    <dgm:cxn modelId="{D8BCF581-E4E9-4AFE-99F9-02FB65F7506C}" srcId="{BCC0BF66-B55A-424A-BF5F-D660890F43B6}" destId="{CC5983E9-411F-4F91-A472-C258ADA55660}" srcOrd="1" destOrd="0" parTransId="{F5E80CC2-A6CC-4219-9D8E-817050622499}" sibTransId="{A78FCC9E-2BC5-4B57-AD44-C8BE445D40B0}"/>
    <dgm:cxn modelId="{127C7990-8615-4FCF-A962-CFA02ED02A28}" type="presOf" srcId="{ED6063ED-093C-471E-BF6A-D25A34BC1502}" destId="{9847B132-B19A-4201-B682-EB406871BC78}" srcOrd="0" destOrd="3" presId="urn:microsoft.com/office/officeart/2005/8/layout/list1"/>
    <dgm:cxn modelId="{F8C3909C-0BBC-40FF-830D-7E3D0BF16324}" type="presOf" srcId="{5A47EA1E-7E52-4C7D-A98F-23BAFF896F46}" destId="{9847B132-B19A-4201-B682-EB406871BC78}" srcOrd="0" destOrd="2" presId="urn:microsoft.com/office/officeart/2005/8/layout/list1"/>
    <dgm:cxn modelId="{813BDECF-FA54-4D17-83F5-42D948DFA868}" type="presOf" srcId="{2B2171DF-77F6-4734-8D4B-5ADEFBCC9B5D}" destId="{EE0ACDA7-BBE0-49A6-95CB-42B053E7A8D4}" srcOrd="1" destOrd="0" presId="urn:microsoft.com/office/officeart/2005/8/layout/list1"/>
    <dgm:cxn modelId="{76DB1682-627B-43A8-84D9-7275C7368CF1}" type="presParOf" srcId="{562E83A8-F965-48F8-8CF4-2E67D8033664}" destId="{D49CA88E-78CD-4916-A670-1AC8638AFDB2}" srcOrd="0" destOrd="0" presId="urn:microsoft.com/office/officeart/2005/8/layout/list1"/>
    <dgm:cxn modelId="{482EE7B1-7DB1-4EBB-818B-1C69129A9CD5}" type="presParOf" srcId="{D49CA88E-78CD-4916-A670-1AC8638AFDB2}" destId="{5029D465-0625-43EC-8E02-B31F581080F1}" srcOrd="0" destOrd="0" presId="urn:microsoft.com/office/officeart/2005/8/layout/list1"/>
    <dgm:cxn modelId="{FF188024-3480-4FBD-8606-C88527A230EE}" type="presParOf" srcId="{D49CA88E-78CD-4916-A670-1AC8638AFDB2}" destId="{EE0ACDA7-BBE0-49A6-95CB-42B053E7A8D4}" srcOrd="1" destOrd="0" presId="urn:microsoft.com/office/officeart/2005/8/layout/list1"/>
    <dgm:cxn modelId="{57037280-D4E3-4BFB-9C70-D3563BC00461}" type="presParOf" srcId="{562E83A8-F965-48F8-8CF4-2E67D8033664}" destId="{4ADC01B5-CD35-4BC6-9474-A4F3B70A2FCE}" srcOrd="1" destOrd="0" presId="urn:microsoft.com/office/officeart/2005/8/layout/list1"/>
    <dgm:cxn modelId="{723440D4-F463-4994-8F04-AD30BE2F612B}" type="presParOf" srcId="{562E83A8-F965-48F8-8CF4-2E67D8033664}" destId="{BE9C886B-66A3-4CA1-B000-A3A1E2FDA386}" srcOrd="2" destOrd="0" presId="urn:microsoft.com/office/officeart/2005/8/layout/list1"/>
    <dgm:cxn modelId="{C700110A-C618-495E-951A-E343566DC292}" type="presParOf" srcId="{562E83A8-F965-48F8-8CF4-2E67D8033664}" destId="{92859926-D68F-4CB9-9A4C-6109E05F9668}" srcOrd="3" destOrd="0" presId="urn:microsoft.com/office/officeart/2005/8/layout/list1"/>
    <dgm:cxn modelId="{9296FB56-F417-4517-8B0B-9121DFCFB53D}" type="presParOf" srcId="{562E83A8-F965-48F8-8CF4-2E67D8033664}" destId="{28683602-44C2-40E1-9881-163960E40B53}" srcOrd="4" destOrd="0" presId="urn:microsoft.com/office/officeart/2005/8/layout/list1"/>
    <dgm:cxn modelId="{27EB1504-740B-45EB-A07D-10F1921C7656}" type="presParOf" srcId="{28683602-44C2-40E1-9881-163960E40B53}" destId="{E3CC52BF-F7FF-440D-8432-A192D55661D9}" srcOrd="0" destOrd="0" presId="urn:microsoft.com/office/officeart/2005/8/layout/list1"/>
    <dgm:cxn modelId="{ECD1CE1D-7326-439F-BDF3-243ECFDF7F2B}" type="presParOf" srcId="{28683602-44C2-40E1-9881-163960E40B53}" destId="{F418F2AB-C8EA-4E9B-AE27-7A3FE872AB6C}" srcOrd="1" destOrd="0" presId="urn:microsoft.com/office/officeart/2005/8/layout/list1"/>
    <dgm:cxn modelId="{A12F6321-62EC-45F7-98EC-8C256EA8EE9F}" type="presParOf" srcId="{562E83A8-F965-48F8-8CF4-2E67D8033664}" destId="{6254A78A-FBE8-4034-9D12-A4306725BA76}" srcOrd="5" destOrd="0" presId="urn:microsoft.com/office/officeart/2005/8/layout/list1"/>
    <dgm:cxn modelId="{4C040557-BBBC-4D65-96A9-8ED688FC5BBC}" type="presParOf" srcId="{562E83A8-F965-48F8-8CF4-2E67D8033664}" destId="{9847B132-B19A-4201-B682-EB406871BC78}"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9B0FBC39-1B8E-4A6E-9B73-87FEE7A97A43}" type="doc">
      <dgm:prSet loTypeId="urn:microsoft.com/office/officeart/2005/8/layout/list1" loCatId="list" qsTypeId="urn:microsoft.com/office/officeart/2005/8/quickstyle/simple4" qsCatId="simple" csTypeId="urn:microsoft.com/office/officeart/2005/8/colors/accent2_2" csCatId="accent2" phldr="1"/>
      <dgm:spPr/>
      <dgm:t>
        <a:bodyPr/>
        <a:lstStyle/>
        <a:p>
          <a:endParaRPr lang="es-CO"/>
        </a:p>
      </dgm:t>
    </dgm:pt>
    <dgm:pt modelId="{4C328CA0-5615-4A05-AB28-170255505868}">
      <dgm:prSet/>
      <dgm:spPr/>
      <dgm:t>
        <a:bodyPr/>
        <a:lstStyle/>
        <a:p>
          <a:pPr algn="just" rtl="0"/>
          <a:r>
            <a:rPr lang="es-CO" dirty="0" smtClean="0"/>
            <a:t>Características:</a:t>
          </a:r>
          <a:endParaRPr lang="es-CO" dirty="0"/>
        </a:p>
      </dgm:t>
    </dgm:pt>
    <dgm:pt modelId="{CFE8D29D-25FC-49E9-95A2-F3F448446578}" type="parTrans" cxnId="{7F9ACA63-E51D-4C0F-AE36-59504FE967EF}">
      <dgm:prSet/>
      <dgm:spPr/>
      <dgm:t>
        <a:bodyPr/>
        <a:lstStyle/>
        <a:p>
          <a:endParaRPr lang="es-CO"/>
        </a:p>
      </dgm:t>
    </dgm:pt>
    <dgm:pt modelId="{81C13E32-5C71-46FA-89E7-53D6EA1E9655}" type="sibTrans" cxnId="{7F9ACA63-E51D-4C0F-AE36-59504FE967EF}">
      <dgm:prSet/>
      <dgm:spPr/>
      <dgm:t>
        <a:bodyPr/>
        <a:lstStyle/>
        <a:p>
          <a:endParaRPr lang="es-CO"/>
        </a:p>
      </dgm:t>
    </dgm:pt>
    <dgm:pt modelId="{64A97D39-FE44-42CB-84BB-C4D9D0253E27}">
      <dgm:prSet/>
      <dgm:spPr/>
      <dgm:t>
        <a:bodyPr/>
        <a:lstStyle/>
        <a:p>
          <a:pPr algn="just" rtl="0"/>
          <a:r>
            <a:rPr lang="es-CO" dirty="0" smtClean="0"/>
            <a:t>Inversiones a término fijo con intereses.</a:t>
          </a:r>
          <a:endParaRPr lang="es-CO" dirty="0"/>
        </a:p>
      </dgm:t>
    </dgm:pt>
    <dgm:pt modelId="{3C96E49B-A929-477E-A52F-E8701852D452}" type="parTrans" cxnId="{B1257BB6-9C6E-4BCA-AC8B-8012C017359F}">
      <dgm:prSet/>
      <dgm:spPr/>
      <dgm:t>
        <a:bodyPr/>
        <a:lstStyle/>
        <a:p>
          <a:endParaRPr lang="es-CO"/>
        </a:p>
      </dgm:t>
    </dgm:pt>
    <dgm:pt modelId="{76A9A322-2ABA-4A0D-9831-60C4E1B04096}" type="sibTrans" cxnId="{B1257BB6-9C6E-4BCA-AC8B-8012C017359F}">
      <dgm:prSet/>
      <dgm:spPr/>
      <dgm:t>
        <a:bodyPr/>
        <a:lstStyle/>
        <a:p>
          <a:endParaRPr lang="es-CO"/>
        </a:p>
      </dgm:t>
    </dgm:pt>
    <dgm:pt modelId="{76529481-EF31-436F-A764-5C4E69003634}">
      <dgm:prSet/>
      <dgm:spPr/>
      <dgm:t>
        <a:bodyPr/>
        <a:lstStyle/>
        <a:p>
          <a:pPr algn="just" rtl="0"/>
          <a:r>
            <a:rPr lang="es-CO" dirty="0" smtClean="0"/>
            <a:t>Plazos desde 7 días hasta un año.</a:t>
          </a:r>
          <a:endParaRPr lang="es-CO" dirty="0"/>
        </a:p>
      </dgm:t>
    </dgm:pt>
    <dgm:pt modelId="{A2DE0B53-1897-44AC-A76C-CB908600CCC9}" type="parTrans" cxnId="{54F371C0-4652-4763-A48C-877DDE90C6BB}">
      <dgm:prSet/>
      <dgm:spPr/>
      <dgm:t>
        <a:bodyPr/>
        <a:lstStyle/>
        <a:p>
          <a:endParaRPr lang="es-CO"/>
        </a:p>
      </dgm:t>
    </dgm:pt>
    <dgm:pt modelId="{6ACE0D25-4091-4126-915E-EBBC290FD8EB}" type="sibTrans" cxnId="{54F371C0-4652-4763-A48C-877DDE90C6BB}">
      <dgm:prSet/>
      <dgm:spPr/>
      <dgm:t>
        <a:bodyPr/>
        <a:lstStyle/>
        <a:p>
          <a:endParaRPr lang="es-CO"/>
        </a:p>
      </dgm:t>
    </dgm:pt>
    <dgm:pt modelId="{4ECF6A98-C345-48FC-A6C1-138CBE2AD7A8}">
      <dgm:prSet/>
      <dgm:spPr/>
      <dgm:t>
        <a:bodyPr/>
        <a:lstStyle/>
        <a:p>
          <a:pPr algn="just" rtl="0"/>
          <a:r>
            <a:rPr lang="es-CO" dirty="0" smtClean="0"/>
            <a:t>Sirven como respaldo a la emisión de garantías bancarias o Stand By para operaciones en Davivienda International Miami o Davivienda en Colombia.</a:t>
          </a:r>
          <a:endParaRPr lang="es-CO" dirty="0"/>
        </a:p>
      </dgm:t>
    </dgm:pt>
    <dgm:pt modelId="{CE017EE8-7389-479D-93E1-1AA92B72E2D1}" type="parTrans" cxnId="{29AF4968-07C6-46EC-B399-AE311FEADB8A}">
      <dgm:prSet/>
      <dgm:spPr/>
      <dgm:t>
        <a:bodyPr/>
        <a:lstStyle/>
        <a:p>
          <a:endParaRPr lang="es-CO"/>
        </a:p>
      </dgm:t>
    </dgm:pt>
    <dgm:pt modelId="{E416180A-6923-4175-B6B9-65E2C6534EAC}" type="sibTrans" cxnId="{29AF4968-07C6-46EC-B399-AE311FEADB8A}">
      <dgm:prSet/>
      <dgm:spPr/>
      <dgm:t>
        <a:bodyPr/>
        <a:lstStyle/>
        <a:p>
          <a:endParaRPr lang="es-CO"/>
        </a:p>
      </dgm:t>
    </dgm:pt>
    <dgm:pt modelId="{ABE44D02-956A-4F56-A624-7B35C9031C25}">
      <dgm:prSet/>
      <dgm:spPr/>
      <dgm:t>
        <a:bodyPr/>
        <a:lstStyle/>
        <a:p>
          <a:pPr algn="just" rtl="0"/>
          <a:r>
            <a:rPr lang="es-CO" dirty="0" smtClean="0"/>
            <a:t>Beneficios:</a:t>
          </a:r>
          <a:endParaRPr lang="es-CO" dirty="0"/>
        </a:p>
      </dgm:t>
    </dgm:pt>
    <dgm:pt modelId="{3ECC9448-C4DB-40F7-9D65-2E9F23A338CD}" type="parTrans" cxnId="{1DC0884A-EEB9-4C91-9B6A-30C5B1ED21E3}">
      <dgm:prSet/>
      <dgm:spPr/>
      <dgm:t>
        <a:bodyPr/>
        <a:lstStyle/>
        <a:p>
          <a:endParaRPr lang="es-CO"/>
        </a:p>
      </dgm:t>
    </dgm:pt>
    <dgm:pt modelId="{FBA0B2EB-1B08-4832-A4F9-EE717CC41B01}" type="sibTrans" cxnId="{1DC0884A-EEB9-4C91-9B6A-30C5B1ED21E3}">
      <dgm:prSet/>
      <dgm:spPr/>
      <dgm:t>
        <a:bodyPr/>
        <a:lstStyle/>
        <a:p>
          <a:endParaRPr lang="es-CO"/>
        </a:p>
      </dgm:t>
    </dgm:pt>
    <dgm:pt modelId="{1D03BE3B-F3A3-41A5-83AB-CFDCEE3B3BF8}">
      <dgm:prSet/>
      <dgm:spPr/>
      <dgm:t>
        <a:bodyPr/>
        <a:lstStyle/>
        <a:p>
          <a:pPr algn="just" rtl="0"/>
          <a:r>
            <a:rPr lang="es-CO" dirty="0" smtClean="0"/>
            <a:t>Rentabilidad con tasas similares a las ofrecidas por el mercado norteamericano para este tipo de cuenta.</a:t>
          </a:r>
          <a:endParaRPr lang="es-CO" dirty="0"/>
        </a:p>
      </dgm:t>
    </dgm:pt>
    <dgm:pt modelId="{62639DC4-9562-4B22-B3F7-0E00B2D5CA38}" type="parTrans" cxnId="{7D0A5880-0302-4857-BAF2-4C37125E0250}">
      <dgm:prSet/>
      <dgm:spPr/>
      <dgm:t>
        <a:bodyPr/>
        <a:lstStyle/>
        <a:p>
          <a:endParaRPr lang="es-CO"/>
        </a:p>
      </dgm:t>
    </dgm:pt>
    <dgm:pt modelId="{26D4EECC-72F9-42C0-A3D8-BD18CC4E3CDF}" type="sibTrans" cxnId="{7D0A5880-0302-4857-BAF2-4C37125E0250}">
      <dgm:prSet/>
      <dgm:spPr/>
      <dgm:t>
        <a:bodyPr/>
        <a:lstStyle/>
        <a:p>
          <a:endParaRPr lang="es-CO"/>
        </a:p>
      </dgm:t>
    </dgm:pt>
    <dgm:pt modelId="{422FC0B0-3F8B-4CD0-8CBD-D5993A6C5565}">
      <dgm:prSet/>
      <dgm:spPr/>
      <dgm:t>
        <a:bodyPr/>
        <a:lstStyle/>
        <a:p>
          <a:pPr algn="just" rtl="0"/>
          <a:r>
            <a:rPr lang="es-CO" dirty="0" smtClean="0"/>
            <a:t>Amplias opciones en plazos y montos.</a:t>
          </a:r>
          <a:endParaRPr lang="es-CO" dirty="0"/>
        </a:p>
      </dgm:t>
    </dgm:pt>
    <dgm:pt modelId="{7B58B7DF-FF9B-46A6-BA5C-7D1F2FD4E0F8}" type="parTrans" cxnId="{7F17E753-CC31-468C-B8D6-5B5ED4153D65}">
      <dgm:prSet/>
      <dgm:spPr/>
      <dgm:t>
        <a:bodyPr/>
        <a:lstStyle/>
        <a:p>
          <a:endParaRPr lang="es-CO"/>
        </a:p>
      </dgm:t>
    </dgm:pt>
    <dgm:pt modelId="{2BD007F1-2E0E-4975-A3C5-5821B3A215BA}" type="sibTrans" cxnId="{7F17E753-CC31-468C-B8D6-5B5ED4153D65}">
      <dgm:prSet/>
      <dgm:spPr/>
      <dgm:t>
        <a:bodyPr/>
        <a:lstStyle/>
        <a:p>
          <a:endParaRPr lang="es-CO"/>
        </a:p>
      </dgm:t>
    </dgm:pt>
    <dgm:pt modelId="{33335A7C-4B64-4536-A2A9-0B2D02892A82}">
      <dgm:prSet/>
      <dgm:spPr/>
      <dgm:t>
        <a:bodyPr/>
        <a:lstStyle/>
        <a:p>
          <a:pPr algn="just" rtl="0"/>
          <a:r>
            <a:rPr lang="es-CO" dirty="0" smtClean="0"/>
            <a:t>Reinversión automática del depósito, si no se reciben instrucciones de novedad sobre la inversión.</a:t>
          </a:r>
          <a:br>
            <a:rPr lang="es-CO" dirty="0" smtClean="0"/>
          </a:br>
          <a:endParaRPr lang="es-CO" dirty="0"/>
        </a:p>
      </dgm:t>
    </dgm:pt>
    <dgm:pt modelId="{20F9DBEF-E770-4DAA-9819-E89FA9BFE74C}" type="parTrans" cxnId="{6466CCAA-BDC8-4BCC-A104-EF737423A012}">
      <dgm:prSet/>
      <dgm:spPr/>
      <dgm:t>
        <a:bodyPr/>
        <a:lstStyle/>
        <a:p>
          <a:endParaRPr lang="es-CO"/>
        </a:p>
      </dgm:t>
    </dgm:pt>
    <dgm:pt modelId="{829678B0-F1E4-4B1E-AE6A-E5BFBBCA6F42}" type="sibTrans" cxnId="{6466CCAA-BDC8-4BCC-A104-EF737423A012}">
      <dgm:prSet/>
      <dgm:spPr/>
      <dgm:t>
        <a:bodyPr/>
        <a:lstStyle/>
        <a:p>
          <a:endParaRPr lang="es-CO"/>
        </a:p>
      </dgm:t>
    </dgm:pt>
    <dgm:pt modelId="{C8107CD6-0362-4B14-8C56-9A26C33BCBEC}" type="pres">
      <dgm:prSet presAssocID="{9B0FBC39-1B8E-4A6E-9B73-87FEE7A97A43}" presName="linear" presStyleCnt="0">
        <dgm:presLayoutVars>
          <dgm:dir/>
          <dgm:animLvl val="lvl"/>
          <dgm:resizeHandles val="exact"/>
        </dgm:presLayoutVars>
      </dgm:prSet>
      <dgm:spPr/>
      <dgm:t>
        <a:bodyPr/>
        <a:lstStyle/>
        <a:p>
          <a:endParaRPr lang="es-CO"/>
        </a:p>
      </dgm:t>
    </dgm:pt>
    <dgm:pt modelId="{758D67BD-91F3-4575-87F9-20586537A2DE}" type="pres">
      <dgm:prSet presAssocID="{4C328CA0-5615-4A05-AB28-170255505868}" presName="parentLin" presStyleCnt="0"/>
      <dgm:spPr/>
    </dgm:pt>
    <dgm:pt modelId="{004AD6AF-9B21-4E26-9C19-03976F15BB83}" type="pres">
      <dgm:prSet presAssocID="{4C328CA0-5615-4A05-AB28-170255505868}" presName="parentLeftMargin" presStyleLbl="node1" presStyleIdx="0" presStyleCnt="2"/>
      <dgm:spPr/>
      <dgm:t>
        <a:bodyPr/>
        <a:lstStyle/>
        <a:p>
          <a:endParaRPr lang="es-CO"/>
        </a:p>
      </dgm:t>
    </dgm:pt>
    <dgm:pt modelId="{78B85D32-1F9A-4E69-80C4-90DD90E9B388}" type="pres">
      <dgm:prSet presAssocID="{4C328CA0-5615-4A05-AB28-170255505868}" presName="parentText" presStyleLbl="node1" presStyleIdx="0" presStyleCnt="2">
        <dgm:presLayoutVars>
          <dgm:chMax val="0"/>
          <dgm:bulletEnabled val="1"/>
        </dgm:presLayoutVars>
      </dgm:prSet>
      <dgm:spPr/>
      <dgm:t>
        <a:bodyPr/>
        <a:lstStyle/>
        <a:p>
          <a:endParaRPr lang="es-CO"/>
        </a:p>
      </dgm:t>
    </dgm:pt>
    <dgm:pt modelId="{31C3C339-A228-46B7-8A53-492DA9527414}" type="pres">
      <dgm:prSet presAssocID="{4C328CA0-5615-4A05-AB28-170255505868}" presName="negativeSpace" presStyleCnt="0"/>
      <dgm:spPr/>
    </dgm:pt>
    <dgm:pt modelId="{FD994B0E-D157-4A3A-9D44-686FF8492F4C}" type="pres">
      <dgm:prSet presAssocID="{4C328CA0-5615-4A05-AB28-170255505868}" presName="childText" presStyleLbl="conFgAcc1" presStyleIdx="0" presStyleCnt="2">
        <dgm:presLayoutVars>
          <dgm:bulletEnabled val="1"/>
        </dgm:presLayoutVars>
      </dgm:prSet>
      <dgm:spPr/>
      <dgm:t>
        <a:bodyPr/>
        <a:lstStyle/>
        <a:p>
          <a:endParaRPr lang="es-CO"/>
        </a:p>
      </dgm:t>
    </dgm:pt>
    <dgm:pt modelId="{3B89C963-EE5C-40B5-9503-7F299DBA135F}" type="pres">
      <dgm:prSet presAssocID="{81C13E32-5C71-46FA-89E7-53D6EA1E9655}" presName="spaceBetweenRectangles" presStyleCnt="0"/>
      <dgm:spPr/>
    </dgm:pt>
    <dgm:pt modelId="{0DB4A344-9786-4A79-AF28-1D192EEAB468}" type="pres">
      <dgm:prSet presAssocID="{ABE44D02-956A-4F56-A624-7B35C9031C25}" presName="parentLin" presStyleCnt="0"/>
      <dgm:spPr/>
    </dgm:pt>
    <dgm:pt modelId="{2904FC68-6B99-46D1-A10B-4DF20C683F4E}" type="pres">
      <dgm:prSet presAssocID="{ABE44D02-956A-4F56-A624-7B35C9031C25}" presName="parentLeftMargin" presStyleLbl="node1" presStyleIdx="0" presStyleCnt="2"/>
      <dgm:spPr/>
      <dgm:t>
        <a:bodyPr/>
        <a:lstStyle/>
        <a:p>
          <a:endParaRPr lang="es-CO"/>
        </a:p>
      </dgm:t>
    </dgm:pt>
    <dgm:pt modelId="{9F9C12B2-4ADE-4B7D-90D4-52CEEA80B01A}" type="pres">
      <dgm:prSet presAssocID="{ABE44D02-956A-4F56-A624-7B35C9031C25}" presName="parentText" presStyleLbl="node1" presStyleIdx="1" presStyleCnt="2">
        <dgm:presLayoutVars>
          <dgm:chMax val="0"/>
          <dgm:bulletEnabled val="1"/>
        </dgm:presLayoutVars>
      </dgm:prSet>
      <dgm:spPr/>
      <dgm:t>
        <a:bodyPr/>
        <a:lstStyle/>
        <a:p>
          <a:endParaRPr lang="es-CO"/>
        </a:p>
      </dgm:t>
    </dgm:pt>
    <dgm:pt modelId="{CAD5EB2D-A38D-4690-9864-5B1800757519}" type="pres">
      <dgm:prSet presAssocID="{ABE44D02-956A-4F56-A624-7B35C9031C25}" presName="negativeSpace" presStyleCnt="0"/>
      <dgm:spPr/>
    </dgm:pt>
    <dgm:pt modelId="{E7D073C2-AE36-4467-9927-84459FD63B72}" type="pres">
      <dgm:prSet presAssocID="{ABE44D02-956A-4F56-A624-7B35C9031C25}" presName="childText" presStyleLbl="conFgAcc1" presStyleIdx="1" presStyleCnt="2">
        <dgm:presLayoutVars>
          <dgm:bulletEnabled val="1"/>
        </dgm:presLayoutVars>
      </dgm:prSet>
      <dgm:spPr/>
      <dgm:t>
        <a:bodyPr/>
        <a:lstStyle/>
        <a:p>
          <a:endParaRPr lang="es-CO"/>
        </a:p>
      </dgm:t>
    </dgm:pt>
  </dgm:ptLst>
  <dgm:cxnLst>
    <dgm:cxn modelId="{B1257BB6-9C6E-4BCA-AC8B-8012C017359F}" srcId="{4C328CA0-5615-4A05-AB28-170255505868}" destId="{64A97D39-FE44-42CB-84BB-C4D9D0253E27}" srcOrd="0" destOrd="0" parTransId="{3C96E49B-A929-477E-A52F-E8701852D452}" sibTransId="{76A9A322-2ABA-4A0D-9831-60C4E1B04096}"/>
    <dgm:cxn modelId="{38AC782D-49B1-42F5-9A95-513DAD8F5BE2}" type="presOf" srcId="{33335A7C-4B64-4536-A2A9-0B2D02892A82}" destId="{E7D073C2-AE36-4467-9927-84459FD63B72}" srcOrd="0" destOrd="2" presId="urn:microsoft.com/office/officeart/2005/8/layout/list1"/>
    <dgm:cxn modelId="{EA65E47C-D52D-488F-B7BD-0103DCA40968}" type="presOf" srcId="{64A97D39-FE44-42CB-84BB-C4D9D0253E27}" destId="{FD994B0E-D157-4A3A-9D44-686FF8492F4C}" srcOrd="0" destOrd="0" presId="urn:microsoft.com/office/officeart/2005/8/layout/list1"/>
    <dgm:cxn modelId="{612AF06B-FC27-429D-B306-0C0DFDCD644D}" type="presOf" srcId="{9B0FBC39-1B8E-4A6E-9B73-87FEE7A97A43}" destId="{C8107CD6-0362-4B14-8C56-9A26C33BCBEC}" srcOrd="0" destOrd="0" presId="urn:microsoft.com/office/officeart/2005/8/layout/list1"/>
    <dgm:cxn modelId="{54F371C0-4652-4763-A48C-877DDE90C6BB}" srcId="{4C328CA0-5615-4A05-AB28-170255505868}" destId="{76529481-EF31-436F-A764-5C4E69003634}" srcOrd="1" destOrd="0" parTransId="{A2DE0B53-1897-44AC-A76C-CB908600CCC9}" sibTransId="{6ACE0D25-4091-4126-915E-EBBC290FD8EB}"/>
    <dgm:cxn modelId="{5317AC1C-D198-4BCA-8B21-E21C2C0CBF2E}" type="presOf" srcId="{ABE44D02-956A-4F56-A624-7B35C9031C25}" destId="{2904FC68-6B99-46D1-A10B-4DF20C683F4E}" srcOrd="0" destOrd="0" presId="urn:microsoft.com/office/officeart/2005/8/layout/list1"/>
    <dgm:cxn modelId="{6466CCAA-BDC8-4BCC-A104-EF737423A012}" srcId="{ABE44D02-956A-4F56-A624-7B35C9031C25}" destId="{33335A7C-4B64-4536-A2A9-0B2D02892A82}" srcOrd="2" destOrd="0" parTransId="{20F9DBEF-E770-4DAA-9819-E89FA9BFE74C}" sibTransId="{829678B0-F1E4-4B1E-AE6A-E5BFBBCA6F42}"/>
    <dgm:cxn modelId="{123AE4AA-F8F4-4110-914E-23BE2B217742}" type="presOf" srcId="{76529481-EF31-436F-A764-5C4E69003634}" destId="{FD994B0E-D157-4A3A-9D44-686FF8492F4C}" srcOrd="0" destOrd="1" presId="urn:microsoft.com/office/officeart/2005/8/layout/list1"/>
    <dgm:cxn modelId="{A33A4519-18FE-48FB-8479-6F06AE448168}" type="presOf" srcId="{ABE44D02-956A-4F56-A624-7B35C9031C25}" destId="{9F9C12B2-4ADE-4B7D-90D4-52CEEA80B01A}" srcOrd="1" destOrd="0" presId="urn:microsoft.com/office/officeart/2005/8/layout/list1"/>
    <dgm:cxn modelId="{9CCBB27C-E5A9-4408-A7EF-56678ADA0AF6}" type="presOf" srcId="{4ECF6A98-C345-48FC-A6C1-138CBE2AD7A8}" destId="{FD994B0E-D157-4A3A-9D44-686FF8492F4C}" srcOrd="0" destOrd="2" presId="urn:microsoft.com/office/officeart/2005/8/layout/list1"/>
    <dgm:cxn modelId="{8635F903-28DF-4D02-8D13-466CB6A28D65}" type="presOf" srcId="{4C328CA0-5615-4A05-AB28-170255505868}" destId="{78B85D32-1F9A-4E69-80C4-90DD90E9B388}" srcOrd="1" destOrd="0" presId="urn:microsoft.com/office/officeart/2005/8/layout/list1"/>
    <dgm:cxn modelId="{7D0A5880-0302-4857-BAF2-4C37125E0250}" srcId="{ABE44D02-956A-4F56-A624-7B35C9031C25}" destId="{1D03BE3B-F3A3-41A5-83AB-CFDCEE3B3BF8}" srcOrd="0" destOrd="0" parTransId="{62639DC4-9562-4B22-B3F7-0E00B2D5CA38}" sibTransId="{26D4EECC-72F9-42C0-A3D8-BD18CC4E3CDF}"/>
    <dgm:cxn modelId="{7F9ACA63-E51D-4C0F-AE36-59504FE967EF}" srcId="{9B0FBC39-1B8E-4A6E-9B73-87FEE7A97A43}" destId="{4C328CA0-5615-4A05-AB28-170255505868}" srcOrd="0" destOrd="0" parTransId="{CFE8D29D-25FC-49E9-95A2-F3F448446578}" sibTransId="{81C13E32-5C71-46FA-89E7-53D6EA1E9655}"/>
    <dgm:cxn modelId="{29AF4968-07C6-46EC-B399-AE311FEADB8A}" srcId="{4C328CA0-5615-4A05-AB28-170255505868}" destId="{4ECF6A98-C345-48FC-A6C1-138CBE2AD7A8}" srcOrd="2" destOrd="0" parTransId="{CE017EE8-7389-479D-93E1-1AA92B72E2D1}" sibTransId="{E416180A-6923-4175-B6B9-65E2C6534EAC}"/>
    <dgm:cxn modelId="{BB0B0AFE-C9C6-42CF-97CF-9B791842FFEE}" type="presOf" srcId="{4C328CA0-5615-4A05-AB28-170255505868}" destId="{004AD6AF-9B21-4E26-9C19-03976F15BB83}" srcOrd="0" destOrd="0" presId="urn:microsoft.com/office/officeart/2005/8/layout/list1"/>
    <dgm:cxn modelId="{8809C6E7-01BB-4296-938C-843216E1D2C1}" type="presOf" srcId="{1D03BE3B-F3A3-41A5-83AB-CFDCEE3B3BF8}" destId="{E7D073C2-AE36-4467-9927-84459FD63B72}" srcOrd="0" destOrd="0" presId="urn:microsoft.com/office/officeart/2005/8/layout/list1"/>
    <dgm:cxn modelId="{8D706E71-42BA-4371-BA6E-4B290DE2182D}" type="presOf" srcId="{422FC0B0-3F8B-4CD0-8CBD-D5993A6C5565}" destId="{E7D073C2-AE36-4467-9927-84459FD63B72}" srcOrd="0" destOrd="1" presId="urn:microsoft.com/office/officeart/2005/8/layout/list1"/>
    <dgm:cxn modelId="{7F17E753-CC31-468C-B8D6-5B5ED4153D65}" srcId="{ABE44D02-956A-4F56-A624-7B35C9031C25}" destId="{422FC0B0-3F8B-4CD0-8CBD-D5993A6C5565}" srcOrd="1" destOrd="0" parTransId="{7B58B7DF-FF9B-46A6-BA5C-7D1F2FD4E0F8}" sibTransId="{2BD007F1-2E0E-4975-A3C5-5821B3A215BA}"/>
    <dgm:cxn modelId="{1DC0884A-EEB9-4C91-9B6A-30C5B1ED21E3}" srcId="{9B0FBC39-1B8E-4A6E-9B73-87FEE7A97A43}" destId="{ABE44D02-956A-4F56-A624-7B35C9031C25}" srcOrd="1" destOrd="0" parTransId="{3ECC9448-C4DB-40F7-9D65-2E9F23A338CD}" sibTransId="{FBA0B2EB-1B08-4832-A4F9-EE717CC41B01}"/>
    <dgm:cxn modelId="{2741308D-2027-4375-8A92-11622D591BE3}" type="presParOf" srcId="{C8107CD6-0362-4B14-8C56-9A26C33BCBEC}" destId="{758D67BD-91F3-4575-87F9-20586537A2DE}" srcOrd="0" destOrd="0" presId="urn:microsoft.com/office/officeart/2005/8/layout/list1"/>
    <dgm:cxn modelId="{AE93F59A-9B24-4005-8BE6-B9627046AC20}" type="presParOf" srcId="{758D67BD-91F3-4575-87F9-20586537A2DE}" destId="{004AD6AF-9B21-4E26-9C19-03976F15BB83}" srcOrd="0" destOrd="0" presId="urn:microsoft.com/office/officeart/2005/8/layout/list1"/>
    <dgm:cxn modelId="{5EEFB68C-95B8-4F46-907D-2CFC947EFEAE}" type="presParOf" srcId="{758D67BD-91F3-4575-87F9-20586537A2DE}" destId="{78B85D32-1F9A-4E69-80C4-90DD90E9B388}" srcOrd="1" destOrd="0" presId="urn:microsoft.com/office/officeart/2005/8/layout/list1"/>
    <dgm:cxn modelId="{26E0809A-7B1F-43A9-8876-885500A1A611}" type="presParOf" srcId="{C8107CD6-0362-4B14-8C56-9A26C33BCBEC}" destId="{31C3C339-A228-46B7-8A53-492DA9527414}" srcOrd="1" destOrd="0" presId="urn:microsoft.com/office/officeart/2005/8/layout/list1"/>
    <dgm:cxn modelId="{537A4C97-9FCF-4666-85CF-F4C5CEA4A477}" type="presParOf" srcId="{C8107CD6-0362-4B14-8C56-9A26C33BCBEC}" destId="{FD994B0E-D157-4A3A-9D44-686FF8492F4C}" srcOrd="2" destOrd="0" presId="urn:microsoft.com/office/officeart/2005/8/layout/list1"/>
    <dgm:cxn modelId="{A045F942-C9E3-4F40-81E1-5D457830EA4F}" type="presParOf" srcId="{C8107CD6-0362-4B14-8C56-9A26C33BCBEC}" destId="{3B89C963-EE5C-40B5-9503-7F299DBA135F}" srcOrd="3" destOrd="0" presId="urn:microsoft.com/office/officeart/2005/8/layout/list1"/>
    <dgm:cxn modelId="{4F1D7694-E5ED-4865-9209-730DB567384F}" type="presParOf" srcId="{C8107CD6-0362-4B14-8C56-9A26C33BCBEC}" destId="{0DB4A344-9786-4A79-AF28-1D192EEAB468}" srcOrd="4" destOrd="0" presId="urn:microsoft.com/office/officeart/2005/8/layout/list1"/>
    <dgm:cxn modelId="{1768A9F1-D5F8-4798-B524-6EB99ABC4868}" type="presParOf" srcId="{0DB4A344-9786-4A79-AF28-1D192EEAB468}" destId="{2904FC68-6B99-46D1-A10B-4DF20C683F4E}" srcOrd="0" destOrd="0" presId="urn:microsoft.com/office/officeart/2005/8/layout/list1"/>
    <dgm:cxn modelId="{CD9054B4-561E-49A1-9B49-4864627090AD}" type="presParOf" srcId="{0DB4A344-9786-4A79-AF28-1D192EEAB468}" destId="{9F9C12B2-4ADE-4B7D-90D4-52CEEA80B01A}" srcOrd="1" destOrd="0" presId="urn:microsoft.com/office/officeart/2005/8/layout/list1"/>
    <dgm:cxn modelId="{E55E9787-2699-43D6-8E40-79B7D0312B91}" type="presParOf" srcId="{C8107CD6-0362-4B14-8C56-9A26C33BCBEC}" destId="{CAD5EB2D-A38D-4690-9864-5B1800757519}" srcOrd="5" destOrd="0" presId="urn:microsoft.com/office/officeart/2005/8/layout/list1"/>
    <dgm:cxn modelId="{1C8DE7D8-61BA-4CFE-BC8E-2CE6EDE16D46}" type="presParOf" srcId="{C8107CD6-0362-4B14-8C56-9A26C33BCBEC}" destId="{E7D073C2-AE36-4467-9927-84459FD63B72}"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561D0D43-6A2E-41DE-8DFF-70C6BC26A415}" type="doc">
      <dgm:prSet loTypeId="urn:microsoft.com/office/officeart/2005/8/layout/list1" loCatId="list" qsTypeId="urn:microsoft.com/office/officeart/2005/8/quickstyle/simple4" qsCatId="simple" csTypeId="urn:microsoft.com/office/officeart/2005/8/colors/accent2_2" csCatId="accent2" phldr="1"/>
      <dgm:spPr/>
      <dgm:t>
        <a:bodyPr/>
        <a:lstStyle/>
        <a:p>
          <a:endParaRPr lang="es-CO"/>
        </a:p>
      </dgm:t>
    </dgm:pt>
    <dgm:pt modelId="{E3520982-5054-4C6D-8B2B-060C7A9B884D}">
      <dgm:prSet/>
      <dgm:spPr/>
      <dgm:t>
        <a:bodyPr/>
        <a:lstStyle/>
        <a:p>
          <a:pPr algn="just" rtl="0"/>
          <a:r>
            <a:rPr lang="es-CO" dirty="0" smtClean="0"/>
            <a:t>Características: </a:t>
          </a:r>
          <a:endParaRPr lang="es-CO" dirty="0"/>
        </a:p>
      </dgm:t>
    </dgm:pt>
    <dgm:pt modelId="{C8158964-0AD9-4280-A43E-37EEDA49D62C}" type="parTrans" cxnId="{E22D8768-2CB4-4E7F-8DE0-2DA343A21793}">
      <dgm:prSet/>
      <dgm:spPr/>
      <dgm:t>
        <a:bodyPr/>
        <a:lstStyle/>
        <a:p>
          <a:endParaRPr lang="es-CO"/>
        </a:p>
      </dgm:t>
    </dgm:pt>
    <dgm:pt modelId="{6997137D-94B9-47F7-A93D-ACC16799CD4B}" type="sibTrans" cxnId="{E22D8768-2CB4-4E7F-8DE0-2DA343A21793}">
      <dgm:prSet/>
      <dgm:spPr/>
      <dgm:t>
        <a:bodyPr/>
        <a:lstStyle/>
        <a:p>
          <a:endParaRPr lang="es-CO"/>
        </a:p>
      </dgm:t>
    </dgm:pt>
    <dgm:pt modelId="{502931E9-DFED-4CCE-BD89-74F7B6CB1FCD}">
      <dgm:prSet/>
      <dgm:spPr/>
      <dgm:t>
        <a:bodyPr/>
        <a:lstStyle/>
        <a:p>
          <a:pPr algn="just" rtl="0"/>
          <a:r>
            <a:rPr lang="es-CO" dirty="0" smtClean="0"/>
            <a:t>No tiene costo su utilización.</a:t>
          </a:r>
          <a:endParaRPr lang="es-CO" dirty="0"/>
        </a:p>
      </dgm:t>
    </dgm:pt>
    <dgm:pt modelId="{FDF1FCFD-09E1-4783-9C4D-C8E0D53C1FAA}" type="parTrans" cxnId="{4F11E536-8005-4AEC-B0E9-0960A1DCA348}">
      <dgm:prSet/>
      <dgm:spPr/>
      <dgm:t>
        <a:bodyPr/>
        <a:lstStyle/>
        <a:p>
          <a:endParaRPr lang="es-CO"/>
        </a:p>
      </dgm:t>
    </dgm:pt>
    <dgm:pt modelId="{140A2FB7-26EF-4BA1-9479-B8004FC5EAD8}" type="sibTrans" cxnId="{4F11E536-8005-4AEC-B0E9-0960A1DCA348}">
      <dgm:prSet/>
      <dgm:spPr/>
      <dgm:t>
        <a:bodyPr/>
        <a:lstStyle/>
        <a:p>
          <a:endParaRPr lang="es-CO"/>
        </a:p>
      </dgm:t>
    </dgm:pt>
    <dgm:pt modelId="{85F4B03A-CDEF-43C6-9357-19FA22E30B0A}">
      <dgm:prSet/>
      <dgm:spPr/>
      <dgm:t>
        <a:bodyPr/>
        <a:lstStyle/>
        <a:p>
          <a:pPr algn="just" rtl="0"/>
          <a:r>
            <a:rPr lang="es-CO" dirty="0" smtClean="0"/>
            <a:t>Permite únicamente el ingreso a los funcionarios con clave definidos por el usuario administrador de la empresa en nuestro portal.</a:t>
          </a:r>
          <a:endParaRPr lang="es-CO" dirty="0"/>
        </a:p>
      </dgm:t>
    </dgm:pt>
    <dgm:pt modelId="{0A596EAC-145C-4718-86ED-3AF026938E81}" type="parTrans" cxnId="{7DCD0879-4466-44A6-B35A-CDD49FC117C9}">
      <dgm:prSet/>
      <dgm:spPr/>
      <dgm:t>
        <a:bodyPr/>
        <a:lstStyle/>
        <a:p>
          <a:endParaRPr lang="es-CO"/>
        </a:p>
      </dgm:t>
    </dgm:pt>
    <dgm:pt modelId="{63AAA676-517D-4A25-88A5-44A413C6F0CC}" type="sibTrans" cxnId="{7DCD0879-4466-44A6-B35A-CDD49FC117C9}">
      <dgm:prSet/>
      <dgm:spPr/>
      <dgm:t>
        <a:bodyPr/>
        <a:lstStyle/>
        <a:p>
          <a:endParaRPr lang="es-CO"/>
        </a:p>
      </dgm:t>
    </dgm:pt>
    <dgm:pt modelId="{F719D4C0-0654-4F16-941B-2FE5E8558B8F}">
      <dgm:prSet/>
      <dgm:spPr/>
      <dgm:t>
        <a:bodyPr/>
        <a:lstStyle/>
        <a:p>
          <a:pPr algn="just" rtl="0"/>
          <a:r>
            <a:rPr lang="es-CO" dirty="0" smtClean="0"/>
            <a:t>La aplicación clasifica cambiariamente de forma automática, las operaciones que corresponden al manejo de la cuenta (Comisiones, intereses, inversiones overnight).</a:t>
          </a:r>
          <a:endParaRPr lang="es-CO" dirty="0"/>
        </a:p>
      </dgm:t>
    </dgm:pt>
    <dgm:pt modelId="{CD1C1104-0673-4271-824B-1CF8926B7923}" type="parTrans" cxnId="{C11D7A0A-C702-474A-9C07-58C7D2A9BD2D}">
      <dgm:prSet/>
      <dgm:spPr/>
      <dgm:t>
        <a:bodyPr/>
        <a:lstStyle/>
        <a:p>
          <a:endParaRPr lang="es-CO"/>
        </a:p>
      </dgm:t>
    </dgm:pt>
    <dgm:pt modelId="{AD4C274C-6B36-436E-84BF-798A22ABCB6F}" type="sibTrans" cxnId="{C11D7A0A-C702-474A-9C07-58C7D2A9BD2D}">
      <dgm:prSet/>
      <dgm:spPr/>
      <dgm:t>
        <a:bodyPr/>
        <a:lstStyle/>
        <a:p>
          <a:endParaRPr lang="es-CO"/>
        </a:p>
      </dgm:t>
    </dgm:pt>
    <dgm:pt modelId="{D4D8E47B-A73C-44EF-86B5-040E7DD1531F}">
      <dgm:prSet/>
      <dgm:spPr/>
      <dgm:t>
        <a:bodyPr/>
        <a:lstStyle/>
        <a:p>
          <a:pPr algn="just" rtl="0"/>
          <a:r>
            <a:rPr lang="es-CO" dirty="0" smtClean="0"/>
            <a:t>La herramienta permite el ingreso a diario, facilitando la elaboración de los consolidados.</a:t>
          </a:r>
          <a:endParaRPr lang="es-CO" dirty="0"/>
        </a:p>
      </dgm:t>
    </dgm:pt>
    <dgm:pt modelId="{E4E5D83D-7CE8-4D00-A3B3-CFD7EE8B7F73}" type="parTrans" cxnId="{E8A171AF-B39D-4AF1-B7E7-94A430E7CE11}">
      <dgm:prSet/>
      <dgm:spPr/>
      <dgm:t>
        <a:bodyPr/>
        <a:lstStyle/>
        <a:p>
          <a:endParaRPr lang="es-CO"/>
        </a:p>
      </dgm:t>
    </dgm:pt>
    <dgm:pt modelId="{FED25E77-091D-47A3-8A36-1D6106B8F5B3}" type="sibTrans" cxnId="{E8A171AF-B39D-4AF1-B7E7-94A430E7CE11}">
      <dgm:prSet/>
      <dgm:spPr/>
      <dgm:t>
        <a:bodyPr/>
        <a:lstStyle/>
        <a:p>
          <a:endParaRPr lang="es-CO"/>
        </a:p>
      </dgm:t>
    </dgm:pt>
    <dgm:pt modelId="{197C1178-24D3-407D-A754-1C22351ED988}">
      <dgm:prSet/>
      <dgm:spPr/>
      <dgm:t>
        <a:bodyPr/>
        <a:lstStyle/>
        <a:p>
          <a:pPr algn="just" rtl="0"/>
          <a:r>
            <a:rPr lang="es-CO" dirty="0" smtClean="0"/>
            <a:t>La aplicación valida que todos los movimientos tengan una clasificación cambiaria antes de generar los informes mensual y trimestral.</a:t>
          </a:r>
          <a:endParaRPr lang="es-CO" dirty="0"/>
        </a:p>
      </dgm:t>
    </dgm:pt>
    <dgm:pt modelId="{74785180-DE0F-4698-9A2C-B4209484ABA2}" type="parTrans" cxnId="{222B51A8-4A83-49FA-AAD7-18E48B315A5B}">
      <dgm:prSet/>
      <dgm:spPr/>
      <dgm:t>
        <a:bodyPr/>
        <a:lstStyle/>
        <a:p>
          <a:endParaRPr lang="es-CO"/>
        </a:p>
      </dgm:t>
    </dgm:pt>
    <dgm:pt modelId="{1DFF6997-9F06-48DD-B4D8-C3A22A9085DD}" type="sibTrans" cxnId="{222B51A8-4A83-49FA-AAD7-18E48B315A5B}">
      <dgm:prSet/>
      <dgm:spPr/>
      <dgm:t>
        <a:bodyPr/>
        <a:lstStyle/>
        <a:p>
          <a:endParaRPr lang="es-CO"/>
        </a:p>
      </dgm:t>
    </dgm:pt>
    <dgm:pt modelId="{98A438B1-9651-417A-932F-3FED44862A9F}">
      <dgm:prSet/>
      <dgm:spPr/>
      <dgm:t>
        <a:bodyPr/>
        <a:lstStyle/>
        <a:p>
          <a:pPr algn="just" rtl="0"/>
          <a:r>
            <a:rPr lang="es-CO" dirty="0" smtClean="0"/>
            <a:t>Beneficios:</a:t>
          </a:r>
          <a:endParaRPr lang="es-CO" dirty="0"/>
        </a:p>
      </dgm:t>
    </dgm:pt>
    <dgm:pt modelId="{EE898331-CA9D-4848-BC37-2CC817E74ADF}" type="parTrans" cxnId="{45EDBAC9-3F37-434F-A496-FA56E99FBF74}">
      <dgm:prSet/>
      <dgm:spPr/>
      <dgm:t>
        <a:bodyPr/>
        <a:lstStyle/>
        <a:p>
          <a:endParaRPr lang="es-CO"/>
        </a:p>
      </dgm:t>
    </dgm:pt>
    <dgm:pt modelId="{F7995B98-F514-4674-85CB-F05886008FEB}" type="sibTrans" cxnId="{45EDBAC9-3F37-434F-A496-FA56E99FBF74}">
      <dgm:prSet/>
      <dgm:spPr/>
      <dgm:t>
        <a:bodyPr/>
        <a:lstStyle/>
        <a:p>
          <a:endParaRPr lang="es-CO"/>
        </a:p>
      </dgm:t>
    </dgm:pt>
    <dgm:pt modelId="{FA014658-7AC7-40FF-A092-2815A88BCC15}">
      <dgm:prSet/>
      <dgm:spPr/>
      <dgm:t>
        <a:bodyPr/>
        <a:lstStyle/>
        <a:p>
          <a:pPr algn="just" rtl="0"/>
          <a:r>
            <a:rPr lang="es-CO" dirty="0" smtClean="0"/>
            <a:t>Control integral de las transacciones que se realizan a través de la cuenta de compensación, asegurando la clasificación cambiaria de todos los movimientos y minimizando el nivel de errores en la elaboración de los reportes al Banco de la República y Dian.</a:t>
          </a:r>
          <a:endParaRPr lang="es-CO" dirty="0"/>
        </a:p>
      </dgm:t>
    </dgm:pt>
    <dgm:pt modelId="{A3DD2F3E-EBF6-4D00-98D1-94B4F8BCFB55}" type="parTrans" cxnId="{4E2549F1-6518-4430-9EA3-D198853A146B}">
      <dgm:prSet/>
      <dgm:spPr/>
      <dgm:t>
        <a:bodyPr/>
        <a:lstStyle/>
        <a:p>
          <a:endParaRPr lang="es-CO"/>
        </a:p>
      </dgm:t>
    </dgm:pt>
    <dgm:pt modelId="{9C2C468C-E25B-4F52-A56E-9225DB864635}" type="sibTrans" cxnId="{4E2549F1-6518-4430-9EA3-D198853A146B}">
      <dgm:prSet/>
      <dgm:spPr/>
      <dgm:t>
        <a:bodyPr/>
        <a:lstStyle/>
        <a:p>
          <a:endParaRPr lang="es-CO"/>
        </a:p>
      </dgm:t>
    </dgm:pt>
    <dgm:pt modelId="{C73E533E-152B-4142-9F3D-96FCF060FEC5}">
      <dgm:prSet/>
      <dgm:spPr/>
      <dgm:t>
        <a:bodyPr/>
        <a:lstStyle/>
        <a:p>
          <a:pPr algn="just" rtl="0"/>
          <a:r>
            <a:rPr lang="es-CO" dirty="0" smtClean="0"/>
            <a:t>Evita errores en la transcripción de datos al elaborar los informes en otro tipo de herramientas.</a:t>
          </a:r>
          <a:endParaRPr lang="es-CO" dirty="0"/>
        </a:p>
      </dgm:t>
    </dgm:pt>
    <dgm:pt modelId="{141D51A1-5851-4BB4-B219-CD290843418B}" type="parTrans" cxnId="{4B8D29FD-E1B1-4FA4-B7C7-EC91861BDBAF}">
      <dgm:prSet/>
      <dgm:spPr/>
      <dgm:t>
        <a:bodyPr/>
        <a:lstStyle/>
        <a:p>
          <a:endParaRPr lang="es-CO"/>
        </a:p>
      </dgm:t>
    </dgm:pt>
    <dgm:pt modelId="{9DC7A915-EFA1-4504-8794-40EEEFAB740E}" type="sibTrans" cxnId="{4B8D29FD-E1B1-4FA4-B7C7-EC91861BDBAF}">
      <dgm:prSet/>
      <dgm:spPr/>
      <dgm:t>
        <a:bodyPr/>
        <a:lstStyle/>
        <a:p>
          <a:endParaRPr lang="es-CO"/>
        </a:p>
      </dgm:t>
    </dgm:pt>
    <dgm:pt modelId="{7E02AAF8-E8F2-4677-B477-6CB74683917F}">
      <dgm:prSet/>
      <dgm:spPr/>
      <dgm:t>
        <a:bodyPr/>
        <a:lstStyle/>
        <a:p>
          <a:pPr algn="just" rtl="0"/>
          <a:r>
            <a:rPr lang="es-CO" dirty="0" smtClean="0"/>
            <a:t>Exención del impuesto GMF para la venta de divisas desde Colombia </a:t>
          </a:r>
          <a:endParaRPr lang="es-CO" dirty="0"/>
        </a:p>
      </dgm:t>
    </dgm:pt>
    <dgm:pt modelId="{F46B429F-3510-42FE-A1B6-E4653B1B6D41}" type="parTrans" cxnId="{F0153C74-53FA-4271-854A-C63C69F533C5}">
      <dgm:prSet/>
      <dgm:spPr/>
      <dgm:t>
        <a:bodyPr/>
        <a:lstStyle/>
        <a:p>
          <a:endParaRPr lang="es-CO"/>
        </a:p>
      </dgm:t>
    </dgm:pt>
    <dgm:pt modelId="{8E8BB760-5E35-40C5-9F12-2CC2A8A8BD26}" type="sibTrans" cxnId="{F0153C74-53FA-4271-854A-C63C69F533C5}">
      <dgm:prSet/>
      <dgm:spPr/>
      <dgm:t>
        <a:bodyPr/>
        <a:lstStyle/>
        <a:p>
          <a:endParaRPr lang="es-CO"/>
        </a:p>
      </dgm:t>
    </dgm:pt>
    <dgm:pt modelId="{428E6237-E084-4994-98F7-86B7780ADE1A}">
      <dgm:prSet/>
      <dgm:spPr/>
      <dgm:t>
        <a:bodyPr/>
        <a:lstStyle/>
        <a:p>
          <a:pPr algn="just" rtl="0"/>
          <a:r>
            <a:rPr lang="es-CO" dirty="0" smtClean="0"/>
            <a:t>Bancos ubicados en Estados Unidos y Panamá, países con grado de inversión</a:t>
          </a:r>
          <a:endParaRPr lang="es-CO" dirty="0"/>
        </a:p>
      </dgm:t>
    </dgm:pt>
    <dgm:pt modelId="{E6269017-1CFA-4C68-A718-A5C72598C985}" type="parTrans" cxnId="{7E198C51-7356-4F5A-BBF1-48FD51B8A2A8}">
      <dgm:prSet/>
      <dgm:spPr/>
      <dgm:t>
        <a:bodyPr/>
        <a:lstStyle/>
        <a:p>
          <a:endParaRPr lang="es-CO"/>
        </a:p>
      </dgm:t>
    </dgm:pt>
    <dgm:pt modelId="{EA9BF067-1FD1-4871-A4D9-CC015AF5A6E1}" type="sibTrans" cxnId="{7E198C51-7356-4F5A-BBF1-48FD51B8A2A8}">
      <dgm:prSet/>
      <dgm:spPr/>
      <dgm:t>
        <a:bodyPr/>
        <a:lstStyle/>
        <a:p>
          <a:endParaRPr lang="es-CO"/>
        </a:p>
      </dgm:t>
    </dgm:pt>
    <dgm:pt modelId="{385646A5-727E-46EF-B10D-8444CA9CB38C}" type="pres">
      <dgm:prSet presAssocID="{561D0D43-6A2E-41DE-8DFF-70C6BC26A415}" presName="linear" presStyleCnt="0">
        <dgm:presLayoutVars>
          <dgm:dir/>
          <dgm:animLvl val="lvl"/>
          <dgm:resizeHandles val="exact"/>
        </dgm:presLayoutVars>
      </dgm:prSet>
      <dgm:spPr/>
      <dgm:t>
        <a:bodyPr/>
        <a:lstStyle/>
        <a:p>
          <a:endParaRPr lang="es-CO"/>
        </a:p>
      </dgm:t>
    </dgm:pt>
    <dgm:pt modelId="{2D81794D-6D8D-4B9B-8A6E-666D3C440DCF}" type="pres">
      <dgm:prSet presAssocID="{E3520982-5054-4C6D-8B2B-060C7A9B884D}" presName="parentLin" presStyleCnt="0"/>
      <dgm:spPr/>
    </dgm:pt>
    <dgm:pt modelId="{E2CB9CA8-C5A2-4EEB-A6C5-70443B9F7FC8}" type="pres">
      <dgm:prSet presAssocID="{E3520982-5054-4C6D-8B2B-060C7A9B884D}" presName="parentLeftMargin" presStyleLbl="node1" presStyleIdx="0" presStyleCnt="2"/>
      <dgm:spPr/>
      <dgm:t>
        <a:bodyPr/>
        <a:lstStyle/>
        <a:p>
          <a:endParaRPr lang="es-CO"/>
        </a:p>
      </dgm:t>
    </dgm:pt>
    <dgm:pt modelId="{3666D519-D3DF-4F6D-BE60-72BECCE6496B}" type="pres">
      <dgm:prSet presAssocID="{E3520982-5054-4C6D-8B2B-060C7A9B884D}" presName="parentText" presStyleLbl="node1" presStyleIdx="0" presStyleCnt="2">
        <dgm:presLayoutVars>
          <dgm:chMax val="0"/>
          <dgm:bulletEnabled val="1"/>
        </dgm:presLayoutVars>
      </dgm:prSet>
      <dgm:spPr/>
      <dgm:t>
        <a:bodyPr/>
        <a:lstStyle/>
        <a:p>
          <a:endParaRPr lang="es-CO"/>
        </a:p>
      </dgm:t>
    </dgm:pt>
    <dgm:pt modelId="{E1170699-1285-486C-9E09-A0A99FBF05DD}" type="pres">
      <dgm:prSet presAssocID="{E3520982-5054-4C6D-8B2B-060C7A9B884D}" presName="negativeSpace" presStyleCnt="0"/>
      <dgm:spPr/>
    </dgm:pt>
    <dgm:pt modelId="{369E3EC5-8564-4F42-B17D-08F100225BAC}" type="pres">
      <dgm:prSet presAssocID="{E3520982-5054-4C6D-8B2B-060C7A9B884D}" presName="childText" presStyleLbl="conFgAcc1" presStyleIdx="0" presStyleCnt="2" custLinFactNeighborX="-990" custLinFactNeighborY="-73918">
        <dgm:presLayoutVars>
          <dgm:bulletEnabled val="1"/>
        </dgm:presLayoutVars>
      </dgm:prSet>
      <dgm:spPr/>
      <dgm:t>
        <a:bodyPr/>
        <a:lstStyle/>
        <a:p>
          <a:endParaRPr lang="es-CO"/>
        </a:p>
      </dgm:t>
    </dgm:pt>
    <dgm:pt modelId="{1CC4304E-FF77-481B-A904-E5D5AA1586C2}" type="pres">
      <dgm:prSet presAssocID="{6997137D-94B9-47F7-A93D-ACC16799CD4B}" presName="spaceBetweenRectangles" presStyleCnt="0"/>
      <dgm:spPr/>
    </dgm:pt>
    <dgm:pt modelId="{13300859-71D1-4BF1-B018-DC8B01F5A0E8}" type="pres">
      <dgm:prSet presAssocID="{98A438B1-9651-417A-932F-3FED44862A9F}" presName="parentLin" presStyleCnt="0"/>
      <dgm:spPr/>
    </dgm:pt>
    <dgm:pt modelId="{293CC266-FF33-4573-A0DD-8616AC69DD8A}" type="pres">
      <dgm:prSet presAssocID="{98A438B1-9651-417A-932F-3FED44862A9F}" presName="parentLeftMargin" presStyleLbl="node1" presStyleIdx="0" presStyleCnt="2"/>
      <dgm:spPr/>
      <dgm:t>
        <a:bodyPr/>
        <a:lstStyle/>
        <a:p>
          <a:endParaRPr lang="es-CO"/>
        </a:p>
      </dgm:t>
    </dgm:pt>
    <dgm:pt modelId="{95D9F3CD-C275-40B1-A12C-F7116FB6BF01}" type="pres">
      <dgm:prSet presAssocID="{98A438B1-9651-417A-932F-3FED44862A9F}" presName="parentText" presStyleLbl="node1" presStyleIdx="1" presStyleCnt="2">
        <dgm:presLayoutVars>
          <dgm:chMax val="0"/>
          <dgm:bulletEnabled val="1"/>
        </dgm:presLayoutVars>
      </dgm:prSet>
      <dgm:spPr/>
      <dgm:t>
        <a:bodyPr/>
        <a:lstStyle/>
        <a:p>
          <a:endParaRPr lang="es-CO"/>
        </a:p>
      </dgm:t>
    </dgm:pt>
    <dgm:pt modelId="{78FCDDC0-BB49-41B4-977D-41C6F1AF2415}" type="pres">
      <dgm:prSet presAssocID="{98A438B1-9651-417A-932F-3FED44862A9F}" presName="negativeSpace" presStyleCnt="0"/>
      <dgm:spPr/>
    </dgm:pt>
    <dgm:pt modelId="{4576AED8-18E6-4D0B-83B9-3A61F031AD5E}" type="pres">
      <dgm:prSet presAssocID="{98A438B1-9651-417A-932F-3FED44862A9F}" presName="childText" presStyleLbl="conFgAcc1" presStyleIdx="1" presStyleCnt="2">
        <dgm:presLayoutVars>
          <dgm:bulletEnabled val="1"/>
        </dgm:presLayoutVars>
      </dgm:prSet>
      <dgm:spPr/>
      <dgm:t>
        <a:bodyPr/>
        <a:lstStyle/>
        <a:p>
          <a:endParaRPr lang="es-CO"/>
        </a:p>
      </dgm:t>
    </dgm:pt>
  </dgm:ptLst>
  <dgm:cxnLst>
    <dgm:cxn modelId="{6DC89C3A-2CF0-4AF3-AF9E-6A1D6A0DF11F}" type="presOf" srcId="{E3520982-5054-4C6D-8B2B-060C7A9B884D}" destId="{E2CB9CA8-C5A2-4EEB-A6C5-70443B9F7FC8}" srcOrd="0" destOrd="0" presId="urn:microsoft.com/office/officeart/2005/8/layout/list1"/>
    <dgm:cxn modelId="{829CAC65-7DFF-45AF-84B4-A7806BD97D68}" type="presOf" srcId="{561D0D43-6A2E-41DE-8DFF-70C6BC26A415}" destId="{385646A5-727E-46EF-B10D-8444CA9CB38C}" srcOrd="0" destOrd="0" presId="urn:microsoft.com/office/officeart/2005/8/layout/list1"/>
    <dgm:cxn modelId="{B4F0F559-A23A-40FF-8F1B-0D5067BE22AD}" type="presOf" srcId="{F719D4C0-0654-4F16-941B-2FE5E8558B8F}" destId="{369E3EC5-8564-4F42-B17D-08F100225BAC}" srcOrd="0" destOrd="2" presId="urn:microsoft.com/office/officeart/2005/8/layout/list1"/>
    <dgm:cxn modelId="{7CD2D848-15D2-415E-A730-3D303C12411D}" type="presOf" srcId="{98A438B1-9651-417A-932F-3FED44862A9F}" destId="{293CC266-FF33-4573-A0DD-8616AC69DD8A}" srcOrd="0" destOrd="0" presId="urn:microsoft.com/office/officeart/2005/8/layout/list1"/>
    <dgm:cxn modelId="{E8A171AF-B39D-4AF1-B7E7-94A430E7CE11}" srcId="{E3520982-5054-4C6D-8B2B-060C7A9B884D}" destId="{D4D8E47B-A73C-44EF-86B5-040E7DD1531F}" srcOrd="3" destOrd="0" parTransId="{E4E5D83D-7CE8-4D00-A3B3-CFD7EE8B7F73}" sibTransId="{FED25E77-091D-47A3-8A36-1D6106B8F5B3}"/>
    <dgm:cxn modelId="{C11D7A0A-C702-474A-9C07-58C7D2A9BD2D}" srcId="{E3520982-5054-4C6D-8B2B-060C7A9B884D}" destId="{F719D4C0-0654-4F16-941B-2FE5E8558B8F}" srcOrd="2" destOrd="0" parTransId="{CD1C1104-0673-4271-824B-1CF8926B7923}" sibTransId="{AD4C274C-6B36-436E-84BF-798A22ABCB6F}"/>
    <dgm:cxn modelId="{E22D8768-2CB4-4E7F-8DE0-2DA343A21793}" srcId="{561D0D43-6A2E-41DE-8DFF-70C6BC26A415}" destId="{E3520982-5054-4C6D-8B2B-060C7A9B884D}" srcOrd="0" destOrd="0" parTransId="{C8158964-0AD9-4280-A43E-37EEDA49D62C}" sibTransId="{6997137D-94B9-47F7-A93D-ACC16799CD4B}"/>
    <dgm:cxn modelId="{E24C9D13-050F-40CA-9F35-D8E6D9A61C8B}" type="presOf" srcId="{197C1178-24D3-407D-A754-1C22351ED988}" destId="{369E3EC5-8564-4F42-B17D-08F100225BAC}" srcOrd="0" destOrd="4" presId="urn:microsoft.com/office/officeart/2005/8/layout/list1"/>
    <dgm:cxn modelId="{45EDBAC9-3F37-434F-A496-FA56E99FBF74}" srcId="{561D0D43-6A2E-41DE-8DFF-70C6BC26A415}" destId="{98A438B1-9651-417A-932F-3FED44862A9F}" srcOrd="1" destOrd="0" parTransId="{EE898331-CA9D-4848-BC37-2CC817E74ADF}" sibTransId="{F7995B98-F514-4674-85CB-F05886008FEB}"/>
    <dgm:cxn modelId="{093A9EE5-3FA4-45A3-B8D6-30DB2A9249A8}" type="presOf" srcId="{D4D8E47B-A73C-44EF-86B5-040E7DD1531F}" destId="{369E3EC5-8564-4F42-B17D-08F100225BAC}" srcOrd="0" destOrd="3" presId="urn:microsoft.com/office/officeart/2005/8/layout/list1"/>
    <dgm:cxn modelId="{B358E2E7-B35C-49BD-BA57-B816F8584FE2}" type="presOf" srcId="{85F4B03A-CDEF-43C6-9357-19FA22E30B0A}" destId="{369E3EC5-8564-4F42-B17D-08F100225BAC}" srcOrd="0" destOrd="1" presId="urn:microsoft.com/office/officeart/2005/8/layout/list1"/>
    <dgm:cxn modelId="{0D3472DA-DA3F-4806-BF02-46E28CEB5A61}" type="presOf" srcId="{FA014658-7AC7-40FF-A092-2815A88BCC15}" destId="{4576AED8-18E6-4D0B-83B9-3A61F031AD5E}" srcOrd="0" destOrd="0" presId="urn:microsoft.com/office/officeart/2005/8/layout/list1"/>
    <dgm:cxn modelId="{222B51A8-4A83-49FA-AAD7-18E48B315A5B}" srcId="{E3520982-5054-4C6D-8B2B-060C7A9B884D}" destId="{197C1178-24D3-407D-A754-1C22351ED988}" srcOrd="4" destOrd="0" parTransId="{74785180-DE0F-4698-9A2C-B4209484ABA2}" sibTransId="{1DFF6997-9F06-48DD-B4D8-C3A22A9085DD}"/>
    <dgm:cxn modelId="{4F11E536-8005-4AEC-B0E9-0960A1DCA348}" srcId="{E3520982-5054-4C6D-8B2B-060C7A9B884D}" destId="{502931E9-DFED-4CCE-BD89-74F7B6CB1FCD}" srcOrd="0" destOrd="0" parTransId="{FDF1FCFD-09E1-4783-9C4D-C8E0D53C1FAA}" sibTransId="{140A2FB7-26EF-4BA1-9479-B8004FC5EAD8}"/>
    <dgm:cxn modelId="{212E05A1-5728-4A5C-98E2-08FD65D888FC}" type="presOf" srcId="{502931E9-DFED-4CCE-BD89-74F7B6CB1FCD}" destId="{369E3EC5-8564-4F42-B17D-08F100225BAC}" srcOrd="0" destOrd="0" presId="urn:microsoft.com/office/officeart/2005/8/layout/list1"/>
    <dgm:cxn modelId="{54860C42-1E8C-4B5A-A116-2CDD17E2E732}" type="presOf" srcId="{98A438B1-9651-417A-932F-3FED44862A9F}" destId="{95D9F3CD-C275-40B1-A12C-F7116FB6BF01}" srcOrd="1" destOrd="0" presId="urn:microsoft.com/office/officeart/2005/8/layout/list1"/>
    <dgm:cxn modelId="{AF673685-781D-4589-9FD7-FCCD2142B78A}" type="presOf" srcId="{C73E533E-152B-4142-9F3D-96FCF060FEC5}" destId="{4576AED8-18E6-4D0B-83B9-3A61F031AD5E}" srcOrd="0" destOrd="1" presId="urn:microsoft.com/office/officeart/2005/8/layout/list1"/>
    <dgm:cxn modelId="{4B8D29FD-E1B1-4FA4-B7C7-EC91861BDBAF}" srcId="{98A438B1-9651-417A-932F-3FED44862A9F}" destId="{C73E533E-152B-4142-9F3D-96FCF060FEC5}" srcOrd="1" destOrd="0" parTransId="{141D51A1-5851-4BB4-B219-CD290843418B}" sibTransId="{9DC7A915-EFA1-4504-8794-40EEEFAB740E}"/>
    <dgm:cxn modelId="{F1E11AA7-E2E0-4774-A867-18896E97837E}" type="presOf" srcId="{428E6237-E084-4994-98F7-86B7780ADE1A}" destId="{4576AED8-18E6-4D0B-83B9-3A61F031AD5E}" srcOrd="0" destOrd="3" presId="urn:microsoft.com/office/officeart/2005/8/layout/list1"/>
    <dgm:cxn modelId="{4C4F184F-E832-49B6-82EB-3A71F2B22E48}" type="presOf" srcId="{E3520982-5054-4C6D-8B2B-060C7A9B884D}" destId="{3666D519-D3DF-4F6D-BE60-72BECCE6496B}" srcOrd="1" destOrd="0" presId="urn:microsoft.com/office/officeart/2005/8/layout/list1"/>
    <dgm:cxn modelId="{4E2549F1-6518-4430-9EA3-D198853A146B}" srcId="{98A438B1-9651-417A-932F-3FED44862A9F}" destId="{FA014658-7AC7-40FF-A092-2815A88BCC15}" srcOrd="0" destOrd="0" parTransId="{A3DD2F3E-EBF6-4D00-98D1-94B4F8BCFB55}" sibTransId="{9C2C468C-E25B-4F52-A56E-9225DB864635}"/>
    <dgm:cxn modelId="{7E198C51-7356-4F5A-BBF1-48FD51B8A2A8}" srcId="{98A438B1-9651-417A-932F-3FED44862A9F}" destId="{428E6237-E084-4994-98F7-86B7780ADE1A}" srcOrd="3" destOrd="0" parTransId="{E6269017-1CFA-4C68-A718-A5C72598C985}" sibTransId="{EA9BF067-1FD1-4871-A4D9-CC015AF5A6E1}"/>
    <dgm:cxn modelId="{7DCD0879-4466-44A6-B35A-CDD49FC117C9}" srcId="{E3520982-5054-4C6D-8B2B-060C7A9B884D}" destId="{85F4B03A-CDEF-43C6-9357-19FA22E30B0A}" srcOrd="1" destOrd="0" parTransId="{0A596EAC-145C-4718-86ED-3AF026938E81}" sibTransId="{63AAA676-517D-4A25-88A5-44A413C6F0CC}"/>
    <dgm:cxn modelId="{4533EAFC-4BBB-407C-8C6B-9D6CA373DC51}" type="presOf" srcId="{7E02AAF8-E8F2-4677-B477-6CB74683917F}" destId="{4576AED8-18E6-4D0B-83B9-3A61F031AD5E}" srcOrd="0" destOrd="2" presId="urn:microsoft.com/office/officeart/2005/8/layout/list1"/>
    <dgm:cxn modelId="{F0153C74-53FA-4271-854A-C63C69F533C5}" srcId="{98A438B1-9651-417A-932F-3FED44862A9F}" destId="{7E02AAF8-E8F2-4677-B477-6CB74683917F}" srcOrd="2" destOrd="0" parTransId="{F46B429F-3510-42FE-A1B6-E4653B1B6D41}" sibTransId="{8E8BB760-5E35-40C5-9F12-2CC2A8A8BD26}"/>
    <dgm:cxn modelId="{7A239D32-1C45-45AA-98A0-076C963EFD68}" type="presParOf" srcId="{385646A5-727E-46EF-B10D-8444CA9CB38C}" destId="{2D81794D-6D8D-4B9B-8A6E-666D3C440DCF}" srcOrd="0" destOrd="0" presId="urn:microsoft.com/office/officeart/2005/8/layout/list1"/>
    <dgm:cxn modelId="{8020E77C-417E-4158-9881-BCB9A1E18D32}" type="presParOf" srcId="{2D81794D-6D8D-4B9B-8A6E-666D3C440DCF}" destId="{E2CB9CA8-C5A2-4EEB-A6C5-70443B9F7FC8}" srcOrd="0" destOrd="0" presId="urn:microsoft.com/office/officeart/2005/8/layout/list1"/>
    <dgm:cxn modelId="{09F046D4-BD67-427E-89C6-0EF0D56B3072}" type="presParOf" srcId="{2D81794D-6D8D-4B9B-8A6E-666D3C440DCF}" destId="{3666D519-D3DF-4F6D-BE60-72BECCE6496B}" srcOrd="1" destOrd="0" presId="urn:microsoft.com/office/officeart/2005/8/layout/list1"/>
    <dgm:cxn modelId="{8FB850AF-3378-43C5-A86D-C7EEDA39A526}" type="presParOf" srcId="{385646A5-727E-46EF-B10D-8444CA9CB38C}" destId="{E1170699-1285-486C-9E09-A0A99FBF05DD}" srcOrd="1" destOrd="0" presId="urn:microsoft.com/office/officeart/2005/8/layout/list1"/>
    <dgm:cxn modelId="{E9691FCF-4EE3-46C4-82FE-89917FEB3097}" type="presParOf" srcId="{385646A5-727E-46EF-B10D-8444CA9CB38C}" destId="{369E3EC5-8564-4F42-B17D-08F100225BAC}" srcOrd="2" destOrd="0" presId="urn:microsoft.com/office/officeart/2005/8/layout/list1"/>
    <dgm:cxn modelId="{10A7BE80-2A1E-4974-B338-716A1725293B}" type="presParOf" srcId="{385646A5-727E-46EF-B10D-8444CA9CB38C}" destId="{1CC4304E-FF77-481B-A904-E5D5AA1586C2}" srcOrd="3" destOrd="0" presId="urn:microsoft.com/office/officeart/2005/8/layout/list1"/>
    <dgm:cxn modelId="{EFC1BB23-4F5E-4723-A3F5-B166D463700A}" type="presParOf" srcId="{385646A5-727E-46EF-B10D-8444CA9CB38C}" destId="{13300859-71D1-4BF1-B018-DC8B01F5A0E8}" srcOrd="4" destOrd="0" presId="urn:microsoft.com/office/officeart/2005/8/layout/list1"/>
    <dgm:cxn modelId="{2193977E-DE87-4BE1-A56E-82C9214E574D}" type="presParOf" srcId="{13300859-71D1-4BF1-B018-DC8B01F5A0E8}" destId="{293CC266-FF33-4573-A0DD-8616AC69DD8A}" srcOrd="0" destOrd="0" presId="urn:microsoft.com/office/officeart/2005/8/layout/list1"/>
    <dgm:cxn modelId="{079881D1-EAF1-4A36-9EB3-1CF80439979C}" type="presParOf" srcId="{13300859-71D1-4BF1-B018-DC8B01F5A0E8}" destId="{95D9F3CD-C275-40B1-A12C-F7116FB6BF01}" srcOrd="1" destOrd="0" presId="urn:microsoft.com/office/officeart/2005/8/layout/list1"/>
    <dgm:cxn modelId="{A671631C-BE50-4981-ACCE-1EBF4DB36B56}" type="presParOf" srcId="{385646A5-727E-46EF-B10D-8444CA9CB38C}" destId="{78FCDDC0-BB49-41B4-977D-41C6F1AF2415}" srcOrd="5" destOrd="0" presId="urn:microsoft.com/office/officeart/2005/8/layout/list1"/>
    <dgm:cxn modelId="{3C9C995F-626E-4497-8235-A890AC8EF1AC}" type="presParOf" srcId="{385646A5-727E-46EF-B10D-8444CA9CB38C}" destId="{4576AED8-18E6-4D0B-83B9-3A61F031AD5E}"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5ADF66-93D7-41BE-9FF1-92B21B51FEE4}" type="doc">
      <dgm:prSet loTypeId="urn:microsoft.com/office/officeart/2005/8/layout/vList2" loCatId="list" qsTypeId="urn:microsoft.com/office/officeart/2005/8/quickstyle/simple4" qsCatId="simple" csTypeId="urn:microsoft.com/office/officeart/2005/8/colors/accent2_2" csCatId="accent2"/>
      <dgm:spPr/>
      <dgm:t>
        <a:bodyPr/>
        <a:lstStyle/>
        <a:p>
          <a:endParaRPr lang="es-CO"/>
        </a:p>
      </dgm:t>
    </dgm:pt>
    <dgm:pt modelId="{1DA52170-431E-43B1-A2C2-3409906A16C7}">
      <dgm:prSet custT="1"/>
      <dgm:spPr/>
      <dgm:t>
        <a:bodyPr/>
        <a:lstStyle/>
        <a:p>
          <a:pPr rtl="0"/>
          <a:r>
            <a:rPr lang="es-CO" sz="1000" dirty="0" smtClean="0">
              <a:latin typeface="+mn-lt"/>
            </a:rPr>
            <a:t>Cuenta corriente en dólares, con rendimientos mensuales.</a:t>
          </a:r>
          <a:endParaRPr lang="es-CO" sz="1000" dirty="0">
            <a:latin typeface="+mn-lt"/>
          </a:endParaRPr>
        </a:p>
      </dgm:t>
    </dgm:pt>
    <dgm:pt modelId="{090DF6D9-A23E-4D84-97BD-03FC1E464BB6}" type="parTrans" cxnId="{31EB0626-AA57-480F-9A44-FEF662B433D2}">
      <dgm:prSet/>
      <dgm:spPr/>
      <dgm:t>
        <a:bodyPr/>
        <a:lstStyle/>
        <a:p>
          <a:endParaRPr lang="es-CO" sz="1000">
            <a:latin typeface="+mn-lt"/>
          </a:endParaRPr>
        </a:p>
      </dgm:t>
    </dgm:pt>
    <dgm:pt modelId="{25F0E309-6C10-47F9-9C7A-EF368A9992BE}" type="sibTrans" cxnId="{31EB0626-AA57-480F-9A44-FEF662B433D2}">
      <dgm:prSet/>
      <dgm:spPr/>
      <dgm:t>
        <a:bodyPr/>
        <a:lstStyle/>
        <a:p>
          <a:endParaRPr lang="es-CO" sz="1000">
            <a:latin typeface="+mn-lt"/>
          </a:endParaRPr>
        </a:p>
      </dgm:t>
    </dgm:pt>
    <dgm:pt modelId="{7A87A231-3081-435E-85CC-AB1CFCB19437}">
      <dgm:prSet custT="1"/>
      <dgm:spPr/>
      <dgm:t>
        <a:bodyPr/>
        <a:lstStyle/>
        <a:p>
          <a:pPr rtl="0"/>
          <a:r>
            <a:rPr lang="es-CO" sz="1000" dirty="0" smtClean="0">
              <a:latin typeface="+mn-lt"/>
            </a:rPr>
            <a:t>Restricción de 6 débitos al mes.</a:t>
          </a:r>
          <a:endParaRPr lang="es-CO" sz="1000" dirty="0">
            <a:latin typeface="+mn-lt"/>
          </a:endParaRPr>
        </a:p>
      </dgm:t>
    </dgm:pt>
    <dgm:pt modelId="{F4E5B74D-9C50-47CB-9F98-6A0FBFC8B2C2}" type="parTrans" cxnId="{4487EA3A-F41D-4A37-B655-BA51F65D170A}">
      <dgm:prSet/>
      <dgm:spPr/>
      <dgm:t>
        <a:bodyPr/>
        <a:lstStyle/>
        <a:p>
          <a:endParaRPr lang="es-CO" sz="1000">
            <a:latin typeface="+mn-lt"/>
          </a:endParaRPr>
        </a:p>
      </dgm:t>
    </dgm:pt>
    <dgm:pt modelId="{673AAB7E-A6EB-4D45-AD5A-1D2D79F95E81}" type="sibTrans" cxnId="{4487EA3A-F41D-4A37-B655-BA51F65D170A}">
      <dgm:prSet/>
      <dgm:spPr/>
      <dgm:t>
        <a:bodyPr/>
        <a:lstStyle/>
        <a:p>
          <a:endParaRPr lang="es-CO" sz="1000">
            <a:latin typeface="+mn-lt"/>
          </a:endParaRPr>
        </a:p>
      </dgm:t>
    </dgm:pt>
    <dgm:pt modelId="{E2097AF9-112C-4878-8B0A-86B079DDA734}">
      <dgm:prSet custT="1"/>
      <dgm:spPr/>
      <dgm:t>
        <a:bodyPr/>
        <a:lstStyle/>
        <a:p>
          <a:pPr rtl="0"/>
          <a:r>
            <a:rPr lang="es-CO" sz="1000" dirty="0" smtClean="0">
              <a:latin typeface="+mn-lt"/>
            </a:rPr>
            <a:t>Tiene chequera sobre plaza Panamá.</a:t>
          </a:r>
          <a:endParaRPr lang="es-CO" sz="1000" dirty="0">
            <a:latin typeface="+mn-lt"/>
          </a:endParaRPr>
        </a:p>
      </dgm:t>
    </dgm:pt>
    <dgm:pt modelId="{798CF0CC-2090-4170-9FB0-C56278FA8161}" type="parTrans" cxnId="{941BF951-A036-47B9-BE2B-D5BAB58358B6}">
      <dgm:prSet/>
      <dgm:spPr/>
      <dgm:t>
        <a:bodyPr/>
        <a:lstStyle/>
        <a:p>
          <a:endParaRPr lang="es-CO" sz="1000">
            <a:latin typeface="+mn-lt"/>
          </a:endParaRPr>
        </a:p>
      </dgm:t>
    </dgm:pt>
    <dgm:pt modelId="{571A9789-C93F-4BB3-97D3-8AFAB346ABF3}" type="sibTrans" cxnId="{941BF951-A036-47B9-BE2B-D5BAB58358B6}">
      <dgm:prSet/>
      <dgm:spPr/>
      <dgm:t>
        <a:bodyPr/>
        <a:lstStyle/>
        <a:p>
          <a:endParaRPr lang="es-CO" sz="1000">
            <a:latin typeface="+mn-lt"/>
          </a:endParaRPr>
        </a:p>
      </dgm:t>
    </dgm:pt>
    <dgm:pt modelId="{29A53FF2-D874-475F-BDD1-C12EB99322FD}">
      <dgm:prSet custT="1"/>
      <dgm:spPr/>
      <dgm:t>
        <a:bodyPr/>
        <a:lstStyle/>
        <a:p>
          <a:pPr rtl="0"/>
          <a:r>
            <a:rPr lang="es-CO" sz="1000" dirty="0" smtClean="0">
              <a:latin typeface="+mn-lt"/>
            </a:rPr>
            <a:t>Extracto mensual por solicitud del cliente.</a:t>
          </a:r>
          <a:endParaRPr lang="es-CO" sz="1000" dirty="0">
            <a:latin typeface="+mn-lt"/>
          </a:endParaRPr>
        </a:p>
      </dgm:t>
    </dgm:pt>
    <dgm:pt modelId="{FD06B9F2-3120-498E-820A-7FE2332C80E9}" type="parTrans" cxnId="{91FEA144-212F-4EF0-8FF4-3E19F79F8A75}">
      <dgm:prSet/>
      <dgm:spPr/>
      <dgm:t>
        <a:bodyPr/>
        <a:lstStyle/>
        <a:p>
          <a:endParaRPr lang="es-CO" sz="1000">
            <a:latin typeface="+mn-lt"/>
          </a:endParaRPr>
        </a:p>
      </dgm:t>
    </dgm:pt>
    <dgm:pt modelId="{DA907015-3059-4ED1-8761-4CD0DD841360}" type="sibTrans" cxnId="{91FEA144-212F-4EF0-8FF4-3E19F79F8A75}">
      <dgm:prSet/>
      <dgm:spPr/>
      <dgm:t>
        <a:bodyPr/>
        <a:lstStyle/>
        <a:p>
          <a:endParaRPr lang="es-CO" sz="1000">
            <a:latin typeface="+mn-lt"/>
          </a:endParaRPr>
        </a:p>
      </dgm:t>
    </dgm:pt>
    <dgm:pt modelId="{2D88BB74-7D5C-4E5B-A6C9-6474B5DEDFF2}">
      <dgm:prSet custT="1"/>
      <dgm:spPr/>
      <dgm:t>
        <a:bodyPr/>
        <a:lstStyle/>
        <a:p>
          <a:pPr rtl="0"/>
          <a:r>
            <a:rPr lang="es-CO" sz="1000" dirty="0" smtClean="0">
              <a:latin typeface="+mn-lt"/>
            </a:rPr>
            <a:t>Transferencias vía Swift.</a:t>
          </a:r>
          <a:endParaRPr lang="es-CO" sz="1000" dirty="0">
            <a:latin typeface="+mn-lt"/>
          </a:endParaRPr>
        </a:p>
      </dgm:t>
    </dgm:pt>
    <dgm:pt modelId="{B5737CF8-4358-4412-8BCE-8290FE89A4DB}" type="parTrans" cxnId="{6D994ABE-480D-4978-B243-AA184DEA1F89}">
      <dgm:prSet/>
      <dgm:spPr/>
      <dgm:t>
        <a:bodyPr/>
        <a:lstStyle/>
        <a:p>
          <a:endParaRPr lang="es-CO" sz="1000">
            <a:latin typeface="+mn-lt"/>
          </a:endParaRPr>
        </a:p>
      </dgm:t>
    </dgm:pt>
    <dgm:pt modelId="{0A2BDA7D-0C26-4D55-85E6-E167DAB1E52D}" type="sibTrans" cxnId="{6D994ABE-480D-4978-B243-AA184DEA1F89}">
      <dgm:prSet/>
      <dgm:spPr/>
      <dgm:t>
        <a:bodyPr/>
        <a:lstStyle/>
        <a:p>
          <a:endParaRPr lang="es-CO" sz="1000">
            <a:latin typeface="+mn-lt"/>
          </a:endParaRPr>
        </a:p>
      </dgm:t>
    </dgm:pt>
    <dgm:pt modelId="{B90AA1BA-EEB8-4508-944B-A510982BE096}" type="pres">
      <dgm:prSet presAssocID="{325ADF66-93D7-41BE-9FF1-92B21B51FEE4}" presName="linear" presStyleCnt="0">
        <dgm:presLayoutVars>
          <dgm:animLvl val="lvl"/>
          <dgm:resizeHandles val="exact"/>
        </dgm:presLayoutVars>
      </dgm:prSet>
      <dgm:spPr/>
      <dgm:t>
        <a:bodyPr/>
        <a:lstStyle/>
        <a:p>
          <a:endParaRPr lang="es-CO"/>
        </a:p>
      </dgm:t>
    </dgm:pt>
    <dgm:pt modelId="{F6B17768-80B8-4CDB-86B8-E9C652726511}" type="pres">
      <dgm:prSet presAssocID="{1DA52170-431E-43B1-A2C2-3409906A16C7}" presName="parentText" presStyleLbl="node1" presStyleIdx="0" presStyleCnt="5" custLinFactNeighborX="12546" custLinFactNeighborY="31324">
        <dgm:presLayoutVars>
          <dgm:chMax val="0"/>
          <dgm:bulletEnabled val="1"/>
        </dgm:presLayoutVars>
      </dgm:prSet>
      <dgm:spPr/>
      <dgm:t>
        <a:bodyPr/>
        <a:lstStyle/>
        <a:p>
          <a:endParaRPr lang="es-CO"/>
        </a:p>
      </dgm:t>
    </dgm:pt>
    <dgm:pt modelId="{DDB35CF7-DF69-466A-A25B-1803DF88F44B}" type="pres">
      <dgm:prSet presAssocID="{25F0E309-6C10-47F9-9C7A-EF368A9992BE}" presName="spacer" presStyleCnt="0"/>
      <dgm:spPr/>
    </dgm:pt>
    <dgm:pt modelId="{45B551DA-61F3-448E-BD18-79A0C1C76F63}" type="pres">
      <dgm:prSet presAssocID="{7A87A231-3081-435E-85CC-AB1CFCB19437}" presName="parentText" presStyleLbl="node1" presStyleIdx="1" presStyleCnt="5">
        <dgm:presLayoutVars>
          <dgm:chMax val="0"/>
          <dgm:bulletEnabled val="1"/>
        </dgm:presLayoutVars>
      </dgm:prSet>
      <dgm:spPr/>
      <dgm:t>
        <a:bodyPr/>
        <a:lstStyle/>
        <a:p>
          <a:endParaRPr lang="es-CO"/>
        </a:p>
      </dgm:t>
    </dgm:pt>
    <dgm:pt modelId="{E2DC82D6-CEA2-49DA-9C44-589120A20281}" type="pres">
      <dgm:prSet presAssocID="{673AAB7E-A6EB-4D45-AD5A-1D2D79F95E81}" presName="spacer" presStyleCnt="0"/>
      <dgm:spPr/>
    </dgm:pt>
    <dgm:pt modelId="{FA9E7F9A-6C64-49C3-9966-78561814F5DF}" type="pres">
      <dgm:prSet presAssocID="{E2097AF9-112C-4878-8B0A-86B079DDA734}" presName="parentText" presStyleLbl="node1" presStyleIdx="2" presStyleCnt="5">
        <dgm:presLayoutVars>
          <dgm:chMax val="0"/>
          <dgm:bulletEnabled val="1"/>
        </dgm:presLayoutVars>
      </dgm:prSet>
      <dgm:spPr/>
      <dgm:t>
        <a:bodyPr/>
        <a:lstStyle/>
        <a:p>
          <a:endParaRPr lang="es-CO"/>
        </a:p>
      </dgm:t>
    </dgm:pt>
    <dgm:pt modelId="{393F450C-3D0D-4B86-8F0B-DACE483571DC}" type="pres">
      <dgm:prSet presAssocID="{571A9789-C93F-4BB3-97D3-8AFAB346ABF3}" presName="spacer" presStyleCnt="0"/>
      <dgm:spPr/>
    </dgm:pt>
    <dgm:pt modelId="{45374E11-E5A0-4110-8D4E-256BCCB5EC82}" type="pres">
      <dgm:prSet presAssocID="{29A53FF2-D874-475F-BDD1-C12EB99322FD}" presName="parentText" presStyleLbl="node1" presStyleIdx="3" presStyleCnt="5">
        <dgm:presLayoutVars>
          <dgm:chMax val="0"/>
          <dgm:bulletEnabled val="1"/>
        </dgm:presLayoutVars>
      </dgm:prSet>
      <dgm:spPr/>
      <dgm:t>
        <a:bodyPr/>
        <a:lstStyle/>
        <a:p>
          <a:endParaRPr lang="es-CO"/>
        </a:p>
      </dgm:t>
    </dgm:pt>
    <dgm:pt modelId="{3A5F5BCB-AF2B-4B4A-BB9D-9A7258D31103}" type="pres">
      <dgm:prSet presAssocID="{DA907015-3059-4ED1-8761-4CD0DD841360}" presName="spacer" presStyleCnt="0"/>
      <dgm:spPr/>
    </dgm:pt>
    <dgm:pt modelId="{F0511DCE-6D6B-4594-9DE3-A84A784F4E7C}" type="pres">
      <dgm:prSet presAssocID="{2D88BB74-7D5C-4E5B-A6C9-6474B5DEDFF2}" presName="parentText" presStyleLbl="node1" presStyleIdx="4" presStyleCnt="5">
        <dgm:presLayoutVars>
          <dgm:chMax val="0"/>
          <dgm:bulletEnabled val="1"/>
        </dgm:presLayoutVars>
      </dgm:prSet>
      <dgm:spPr/>
      <dgm:t>
        <a:bodyPr/>
        <a:lstStyle/>
        <a:p>
          <a:endParaRPr lang="es-CO"/>
        </a:p>
      </dgm:t>
    </dgm:pt>
  </dgm:ptLst>
  <dgm:cxnLst>
    <dgm:cxn modelId="{739B980C-B0FC-43FC-9468-C6DF988B707C}" type="presOf" srcId="{E2097AF9-112C-4878-8B0A-86B079DDA734}" destId="{FA9E7F9A-6C64-49C3-9966-78561814F5DF}" srcOrd="0" destOrd="0" presId="urn:microsoft.com/office/officeart/2005/8/layout/vList2"/>
    <dgm:cxn modelId="{941BF951-A036-47B9-BE2B-D5BAB58358B6}" srcId="{325ADF66-93D7-41BE-9FF1-92B21B51FEE4}" destId="{E2097AF9-112C-4878-8B0A-86B079DDA734}" srcOrd="2" destOrd="0" parTransId="{798CF0CC-2090-4170-9FB0-C56278FA8161}" sibTransId="{571A9789-C93F-4BB3-97D3-8AFAB346ABF3}"/>
    <dgm:cxn modelId="{284F5C9F-9C15-405A-AC23-84FF2E836A6E}" type="presOf" srcId="{29A53FF2-D874-475F-BDD1-C12EB99322FD}" destId="{45374E11-E5A0-4110-8D4E-256BCCB5EC82}" srcOrd="0" destOrd="0" presId="urn:microsoft.com/office/officeart/2005/8/layout/vList2"/>
    <dgm:cxn modelId="{22836282-C313-415D-810D-5ECDF0EB8E2E}" type="presOf" srcId="{325ADF66-93D7-41BE-9FF1-92B21B51FEE4}" destId="{B90AA1BA-EEB8-4508-944B-A510982BE096}" srcOrd="0" destOrd="0" presId="urn:microsoft.com/office/officeart/2005/8/layout/vList2"/>
    <dgm:cxn modelId="{31EB0626-AA57-480F-9A44-FEF662B433D2}" srcId="{325ADF66-93D7-41BE-9FF1-92B21B51FEE4}" destId="{1DA52170-431E-43B1-A2C2-3409906A16C7}" srcOrd="0" destOrd="0" parTransId="{090DF6D9-A23E-4D84-97BD-03FC1E464BB6}" sibTransId="{25F0E309-6C10-47F9-9C7A-EF368A9992BE}"/>
    <dgm:cxn modelId="{1FCE274C-83F8-437D-95E8-61D6EF69BA4D}" type="presOf" srcId="{1DA52170-431E-43B1-A2C2-3409906A16C7}" destId="{F6B17768-80B8-4CDB-86B8-E9C652726511}" srcOrd="0" destOrd="0" presId="urn:microsoft.com/office/officeart/2005/8/layout/vList2"/>
    <dgm:cxn modelId="{4487EA3A-F41D-4A37-B655-BA51F65D170A}" srcId="{325ADF66-93D7-41BE-9FF1-92B21B51FEE4}" destId="{7A87A231-3081-435E-85CC-AB1CFCB19437}" srcOrd="1" destOrd="0" parTransId="{F4E5B74D-9C50-47CB-9F98-6A0FBFC8B2C2}" sibTransId="{673AAB7E-A6EB-4D45-AD5A-1D2D79F95E81}"/>
    <dgm:cxn modelId="{F001F190-8FED-4F18-AAC4-03EC58B6D984}" type="presOf" srcId="{2D88BB74-7D5C-4E5B-A6C9-6474B5DEDFF2}" destId="{F0511DCE-6D6B-4594-9DE3-A84A784F4E7C}" srcOrd="0" destOrd="0" presId="urn:microsoft.com/office/officeart/2005/8/layout/vList2"/>
    <dgm:cxn modelId="{91FEA144-212F-4EF0-8FF4-3E19F79F8A75}" srcId="{325ADF66-93D7-41BE-9FF1-92B21B51FEE4}" destId="{29A53FF2-D874-475F-BDD1-C12EB99322FD}" srcOrd="3" destOrd="0" parTransId="{FD06B9F2-3120-498E-820A-7FE2332C80E9}" sibTransId="{DA907015-3059-4ED1-8761-4CD0DD841360}"/>
    <dgm:cxn modelId="{45BC614B-4A26-4D23-AADB-C3E9D1A53CDA}" type="presOf" srcId="{7A87A231-3081-435E-85CC-AB1CFCB19437}" destId="{45B551DA-61F3-448E-BD18-79A0C1C76F63}" srcOrd="0" destOrd="0" presId="urn:microsoft.com/office/officeart/2005/8/layout/vList2"/>
    <dgm:cxn modelId="{6D994ABE-480D-4978-B243-AA184DEA1F89}" srcId="{325ADF66-93D7-41BE-9FF1-92B21B51FEE4}" destId="{2D88BB74-7D5C-4E5B-A6C9-6474B5DEDFF2}" srcOrd="4" destOrd="0" parTransId="{B5737CF8-4358-4412-8BCE-8290FE89A4DB}" sibTransId="{0A2BDA7D-0C26-4D55-85E6-E167DAB1E52D}"/>
    <dgm:cxn modelId="{8CD4A76F-0BAC-43E6-B545-1F6CCE35BBB6}" type="presParOf" srcId="{B90AA1BA-EEB8-4508-944B-A510982BE096}" destId="{F6B17768-80B8-4CDB-86B8-E9C652726511}" srcOrd="0" destOrd="0" presId="urn:microsoft.com/office/officeart/2005/8/layout/vList2"/>
    <dgm:cxn modelId="{7160E378-3604-4A12-8304-08563DAD1464}" type="presParOf" srcId="{B90AA1BA-EEB8-4508-944B-A510982BE096}" destId="{DDB35CF7-DF69-466A-A25B-1803DF88F44B}" srcOrd="1" destOrd="0" presId="urn:microsoft.com/office/officeart/2005/8/layout/vList2"/>
    <dgm:cxn modelId="{2B92B2F5-DDB4-472C-85BB-2D18446A45FE}" type="presParOf" srcId="{B90AA1BA-EEB8-4508-944B-A510982BE096}" destId="{45B551DA-61F3-448E-BD18-79A0C1C76F63}" srcOrd="2" destOrd="0" presId="urn:microsoft.com/office/officeart/2005/8/layout/vList2"/>
    <dgm:cxn modelId="{A454FCC2-7457-412E-A717-4E233AA8D29C}" type="presParOf" srcId="{B90AA1BA-EEB8-4508-944B-A510982BE096}" destId="{E2DC82D6-CEA2-49DA-9C44-589120A20281}" srcOrd="3" destOrd="0" presId="urn:microsoft.com/office/officeart/2005/8/layout/vList2"/>
    <dgm:cxn modelId="{E9DD5DB1-1E79-4AD3-B710-BD01CF0540CF}" type="presParOf" srcId="{B90AA1BA-EEB8-4508-944B-A510982BE096}" destId="{FA9E7F9A-6C64-49C3-9966-78561814F5DF}" srcOrd="4" destOrd="0" presId="urn:microsoft.com/office/officeart/2005/8/layout/vList2"/>
    <dgm:cxn modelId="{55B9F979-1281-44FA-BF37-3A26E5166089}" type="presParOf" srcId="{B90AA1BA-EEB8-4508-944B-A510982BE096}" destId="{393F450C-3D0D-4B86-8F0B-DACE483571DC}" srcOrd="5" destOrd="0" presId="urn:microsoft.com/office/officeart/2005/8/layout/vList2"/>
    <dgm:cxn modelId="{6DFA5C93-ED43-439E-BBA5-909756DE5769}" type="presParOf" srcId="{B90AA1BA-EEB8-4508-944B-A510982BE096}" destId="{45374E11-E5A0-4110-8D4E-256BCCB5EC82}" srcOrd="6" destOrd="0" presId="urn:microsoft.com/office/officeart/2005/8/layout/vList2"/>
    <dgm:cxn modelId="{7FB5EDB5-2D9A-414F-8436-BD55707A6E43}" type="presParOf" srcId="{B90AA1BA-EEB8-4508-944B-A510982BE096}" destId="{3A5F5BCB-AF2B-4B4A-BB9D-9A7258D31103}" srcOrd="7" destOrd="0" presId="urn:microsoft.com/office/officeart/2005/8/layout/vList2"/>
    <dgm:cxn modelId="{53A0619E-DD52-4AD9-ADC1-B77D523F8C42}" type="presParOf" srcId="{B90AA1BA-EEB8-4508-944B-A510982BE096}" destId="{F0511DCE-6D6B-4594-9DE3-A84A784F4E7C}"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77FD8C-5981-45FC-8739-DC0ADCD303D0}" type="doc">
      <dgm:prSet loTypeId="urn:microsoft.com/office/officeart/2005/8/layout/vList2" loCatId="list" qsTypeId="urn:microsoft.com/office/officeart/2005/8/quickstyle/simple4" qsCatId="simple" csTypeId="urn:microsoft.com/office/officeart/2005/8/colors/accent2_2" csCatId="accent2" phldr="1"/>
      <dgm:spPr/>
      <dgm:t>
        <a:bodyPr/>
        <a:lstStyle/>
        <a:p>
          <a:endParaRPr lang="es-CO"/>
        </a:p>
      </dgm:t>
    </dgm:pt>
    <dgm:pt modelId="{C07CBDFE-D367-4035-B3ED-539D763BEC93}">
      <dgm:prSet custT="1"/>
      <dgm:spPr/>
      <dgm:t>
        <a:bodyPr/>
        <a:lstStyle/>
        <a:p>
          <a:pPr rtl="0"/>
          <a:r>
            <a:rPr lang="es-CO" sz="1000" dirty="0" smtClean="0">
              <a:latin typeface="+mn-lt"/>
            </a:rPr>
            <a:t>Facilidad en el manejo de sus operaciones internacionales tanto para cheques, transferencias y efectivo.</a:t>
          </a:r>
          <a:endParaRPr lang="es-CO" sz="1000" dirty="0">
            <a:latin typeface="+mn-lt"/>
          </a:endParaRPr>
        </a:p>
      </dgm:t>
    </dgm:pt>
    <dgm:pt modelId="{B060581A-C7FC-43CE-B40C-ECBAC84A4312}" type="parTrans" cxnId="{3B7B39FA-4CB0-4F50-A070-7B37498ABCD7}">
      <dgm:prSet/>
      <dgm:spPr/>
      <dgm:t>
        <a:bodyPr/>
        <a:lstStyle/>
        <a:p>
          <a:endParaRPr lang="es-CO" sz="1000">
            <a:latin typeface="+mn-lt"/>
          </a:endParaRPr>
        </a:p>
      </dgm:t>
    </dgm:pt>
    <dgm:pt modelId="{09ED3C6D-A6F1-4CFF-B782-12E37AA6F99C}" type="sibTrans" cxnId="{3B7B39FA-4CB0-4F50-A070-7B37498ABCD7}">
      <dgm:prSet/>
      <dgm:spPr/>
      <dgm:t>
        <a:bodyPr/>
        <a:lstStyle/>
        <a:p>
          <a:endParaRPr lang="es-CO" sz="1000">
            <a:latin typeface="+mn-lt"/>
          </a:endParaRPr>
        </a:p>
      </dgm:t>
    </dgm:pt>
    <dgm:pt modelId="{A0313AD6-9814-4B71-94C2-E8082CC951C5}">
      <dgm:prSet custT="1"/>
      <dgm:spPr/>
      <dgm:t>
        <a:bodyPr/>
        <a:lstStyle/>
        <a:p>
          <a:pPr rtl="0"/>
          <a:r>
            <a:rPr lang="es-CO" sz="1000" dirty="0" smtClean="0">
              <a:latin typeface="+mn-lt"/>
            </a:rPr>
            <a:t>Rentabilidad con tasas similares a las ofrecidas por el mercado para este tipo de cuenta.</a:t>
          </a:r>
          <a:endParaRPr lang="es-CO" sz="1000" dirty="0">
            <a:latin typeface="+mn-lt"/>
          </a:endParaRPr>
        </a:p>
      </dgm:t>
    </dgm:pt>
    <dgm:pt modelId="{FD1BBB01-5614-4233-AEC6-13663A5F3CD6}" type="parTrans" cxnId="{B6DDB281-3D66-456F-AE51-6725CAB366E8}">
      <dgm:prSet/>
      <dgm:spPr/>
      <dgm:t>
        <a:bodyPr/>
        <a:lstStyle/>
        <a:p>
          <a:endParaRPr lang="es-CO" sz="1000">
            <a:latin typeface="+mn-lt"/>
          </a:endParaRPr>
        </a:p>
      </dgm:t>
    </dgm:pt>
    <dgm:pt modelId="{3A005351-7FE4-47A8-9C6E-B848002D233F}" type="sibTrans" cxnId="{B6DDB281-3D66-456F-AE51-6725CAB366E8}">
      <dgm:prSet/>
      <dgm:spPr/>
      <dgm:t>
        <a:bodyPr/>
        <a:lstStyle/>
        <a:p>
          <a:endParaRPr lang="es-CO" sz="1000">
            <a:latin typeface="+mn-lt"/>
          </a:endParaRPr>
        </a:p>
      </dgm:t>
    </dgm:pt>
    <dgm:pt modelId="{3289AC9A-2D7E-4922-A572-645BA42E90A7}">
      <dgm:prSet custT="1"/>
      <dgm:spPr/>
      <dgm:t>
        <a:bodyPr/>
        <a:lstStyle/>
        <a:p>
          <a:pPr rtl="0"/>
          <a:r>
            <a:rPr lang="es-CO" sz="1000" dirty="0" smtClean="0">
              <a:latin typeface="+mn-lt"/>
            </a:rPr>
            <a:t>Servicios de recepción y envío de recursos a través de transferencias desde y hacia cualquier parte del mundo, disponibilidad de los recursos en cualquier momento.</a:t>
          </a:r>
          <a:endParaRPr lang="es-CO" sz="1000" dirty="0">
            <a:latin typeface="+mn-lt"/>
          </a:endParaRPr>
        </a:p>
      </dgm:t>
    </dgm:pt>
    <dgm:pt modelId="{C8A415C7-8201-4C59-9328-BB3617CEBC42}" type="parTrans" cxnId="{00A2789F-F03C-42DB-8DFB-23FEE4590F99}">
      <dgm:prSet/>
      <dgm:spPr/>
      <dgm:t>
        <a:bodyPr/>
        <a:lstStyle/>
        <a:p>
          <a:endParaRPr lang="es-CO" sz="1000">
            <a:latin typeface="+mn-lt"/>
          </a:endParaRPr>
        </a:p>
      </dgm:t>
    </dgm:pt>
    <dgm:pt modelId="{10D9D70A-5BBE-44D6-9025-B98F839FCB27}" type="sibTrans" cxnId="{00A2789F-F03C-42DB-8DFB-23FEE4590F99}">
      <dgm:prSet/>
      <dgm:spPr/>
      <dgm:t>
        <a:bodyPr/>
        <a:lstStyle/>
        <a:p>
          <a:endParaRPr lang="es-CO" sz="1000">
            <a:latin typeface="+mn-lt"/>
          </a:endParaRPr>
        </a:p>
      </dgm:t>
    </dgm:pt>
    <dgm:pt modelId="{ED616D2A-41A4-42F4-B95D-DB584A817D12}">
      <dgm:prSet custT="1"/>
      <dgm:spPr/>
      <dgm:t>
        <a:bodyPr/>
        <a:lstStyle/>
        <a:p>
          <a:pPr rtl="0"/>
          <a:r>
            <a:rPr lang="es-CO" sz="1000" dirty="0" smtClean="0">
              <a:latin typeface="+mn-lt"/>
            </a:rPr>
            <a:t>Gracias a la reserva bancaria y nuestra política de confidencialidad, su información contará con un alto grado de seguridad.</a:t>
          </a:r>
          <a:endParaRPr lang="es-CO" sz="1000" dirty="0">
            <a:latin typeface="+mn-lt"/>
          </a:endParaRPr>
        </a:p>
      </dgm:t>
    </dgm:pt>
    <dgm:pt modelId="{9189141C-2C12-41A1-896D-2190A0776F77}" type="parTrans" cxnId="{E6EDCD15-F611-4C53-8692-CD293EAB95A2}">
      <dgm:prSet/>
      <dgm:spPr/>
      <dgm:t>
        <a:bodyPr/>
        <a:lstStyle/>
        <a:p>
          <a:endParaRPr lang="es-CO" sz="1000">
            <a:latin typeface="+mn-lt"/>
          </a:endParaRPr>
        </a:p>
      </dgm:t>
    </dgm:pt>
    <dgm:pt modelId="{0FF0501C-E7D6-4EB6-9453-5920F1744896}" type="sibTrans" cxnId="{E6EDCD15-F611-4C53-8692-CD293EAB95A2}">
      <dgm:prSet/>
      <dgm:spPr/>
      <dgm:t>
        <a:bodyPr/>
        <a:lstStyle/>
        <a:p>
          <a:endParaRPr lang="es-CO" sz="1000">
            <a:latin typeface="+mn-lt"/>
          </a:endParaRPr>
        </a:p>
      </dgm:t>
    </dgm:pt>
    <dgm:pt modelId="{911F9B5E-7398-4CAD-83AC-A1BD488C6B4C}">
      <dgm:prSet custT="1"/>
      <dgm:spPr/>
      <dgm:t>
        <a:bodyPr/>
        <a:lstStyle/>
        <a:p>
          <a:pPr rtl="0"/>
          <a:r>
            <a:rPr lang="es-CO" sz="1000" dirty="0" smtClean="0">
              <a:latin typeface="+mn-lt"/>
            </a:rPr>
            <a:t>Tecnología disponible para brindarle acceso a nuestros productos y servicios en forma fácil y eficiente.</a:t>
          </a:r>
          <a:endParaRPr lang="es-CO" sz="1000" dirty="0">
            <a:latin typeface="+mn-lt"/>
          </a:endParaRPr>
        </a:p>
      </dgm:t>
    </dgm:pt>
    <dgm:pt modelId="{72E41636-E29A-43CE-9FFE-F2E591A69F5B}" type="parTrans" cxnId="{290FE879-F958-405D-A203-301A546B7B8C}">
      <dgm:prSet/>
      <dgm:spPr/>
      <dgm:t>
        <a:bodyPr/>
        <a:lstStyle/>
        <a:p>
          <a:endParaRPr lang="es-CO" sz="1000">
            <a:latin typeface="+mn-lt"/>
          </a:endParaRPr>
        </a:p>
      </dgm:t>
    </dgm:pt>
    <dgm:pt modelId="{A410D2D7-4D58-4AC6-90AD-E83F9F2294A2}" type="sibTrans" cxnId="{290FE879-F958-405D-A203-301A546B7B8C}">
      <dgm:prSet/>
      <dgm:spPr/>
      <dgm:t>
        <a:bodyPr/>
        <a:lstStyle/>
        <a:p>
          <a:endParaRPr lang="es-CO" sz="1000">
            <a:latin typeface="+mn-lt"/>
          </a:endParaRPr>
        </a:p>
      </dgm:t>
    </dgm:pt>
    <dgm:pt modelId="{FC8DFCAB-B14F-4390-BB27-58A31458E311}">
      <dgm:prSet custT="1"/>
      <dgm:spPr/>
      <dgm:t>
        <a:bodyPr/>
        <a:lstStyle/>
        <a:p>
          <a:pPr rtl="0"/>
          <a:r>
            <a:rPr lang="es-CO" sz="1000" dirty="0" smtClean="0">
              <a:latin typeface="+mn-lt"/>
            </a:rPr>
            <a:t>Consultas de saldos y detalle de movimientos realizados a través de nuestra página en internet.</a:t>
          </a:r>
          <a:endParaRPr lang="es-CO" sz="1000" dirty="0">
            <a:latin typeface="+mn-lt"/>
          </a:endParaRPr>
        </a:p>
      </dgm:t>
    </dgm:pt>
    <dgm:pt modelId="{8CA3D1C5-5502-4D14-92C9-8D3071C7FBED}" type="parTrans" cxnId="{C7C078E0-5B87-427D-81B1-0D687163063B}">
      <dgm:prSet/>
      <dgm:spPr/>
      <dgm:t>
        <a:bodyPr/>
        <a:lstStyle/>
        <a:p>
          <a:endParaRPr lang="es-CO" sz="1000">
            <a:latin typeface="+mn-lt"/>
          </a:endParaRPr>
        </a:p>
      </dgm:t>
    </dgm:pt>
    <dgm:pt modelId="{8D1674B2-2DE3-41E3-B5C6-6FE39E73D1BE}" type="sibTrans" cxnId="{C7C078E0-5B87-427D-81B1-0D687163063B}">
      <dgm:prSet/>
      <dgm:spPr/>
      <dgm:t>
        <a:bodyPr/>
        <a:lstStyle/>
        <a:p>
          <a:endParaRPr lang="es-CO" sz="1000">
            <a:latin typeface="+mn-lt"/>
          </a:endParaRPr>
        </a:p>
      </dgm:t>
    </dgm:pt>
    <dgm:pt modelId="{8D7C19D4-B419-47D0-BE88-7332AC960C13}" type="pres">
      <dgm:prSet presAssocID="{CE77FD8C-5981-45FC-8739-DC0ADCD303D0}" presName="linear" presStyleCnt="0">
        <dgm:presLayoutVars>
          <dgm:animLvl val="lvl"/>
          <dgm:resizeHandles val="exact"/>
        </dgm:presLayoutVars>
      </dgm:prSet>
      <dgm:spPr/>
      <dgm:t>
        <a:bodyPr/>
        <a:lstStyle/>
        <a:p>
          <a:endParaRPr lang="es-CO"/>
        </a:p>
      </dgm:t>
    </dgm:pt>
    <dgm:pt modelId="{83D5EC40-133A-433E-AC01-70C91719576B}" type="pres">
      <dgm:prSet presAssocID="{C07CBDFE-D367-4035-B3ED-539D763BEC93}" presName="parentText" presStyleLbl="node1" presStyleIdx="0" presStyleCnt="6">
        <dgm:presLayoutVars>
          <dgm:chMax val="0"/>
          <dgm:bulletEnabled val="1"/>
        </dgm:presLayoutVars>
      </dgm:prSet>
      <dgm:spPr/>
      <dgm:t>
        <a:bodyPr/>
        <a:lstStyle/>
        <a:p>
          <a:endParaRPr lang="es-CO"/>
        </a:p>
      </dgm:t>
    </dgm:pt>
    <dgm:pt modelId="{394896C0-D443-4FD2-B6DF-DA5F1F05922E}" type="pres">
      <dgm:prSet presAssocID="{09ED3C6D-A6F1-4CFF-B782-12E37AA6F99C}" presName="spacer" presStyleCnt="0"/>
      <dgm:spPr/>
    </dgm:pt>
    <dgm:pt modelId="{D33862A4-34D8-4D77-9977-76432F12D1E1}" type="pres">
      <dgm:prSet presAssocID="{A0313AD6-9814-4B71-94C2-E8082CC951C5}" presName="parentText" presStyleLbl="node1" presStyleIdx="1" presStyleCnt="6">
        <dgm:presLayoutVars>
          <dgm:chMax val="0"/>
          <dgm:bulletEnabled val="1"/>
        </dgm:presLayoutVars>
      </dgm:prSet>
      <dgm:spPr/>
      <dgm:t>
        <a:bodyPr/>
        <a:lstStyle/>
        <a:p>
          <a:endParaRPr lang="es-CO"/>
        </a:p>
      </dgm:t>
    </dgm:pt>
    <dgm:pt modelId="{3EB910AB-4FEC-4AE5-9BC2-2F20EC3BE0D0}" type="pres">
      <dgm:prSet presAssocID="{3A005351-7FE4-47A8-9C6E-B848002D233F}" presName="spacer" presStyleCnt="0"/>
      <dgm:spPr/>
    </dgm:pt>
    <dgm:pt modelId="{C8CA93FA-B8C1-494D-9F9D-8D0C3AC7F46F}" type="pres">
      <dgm:prSet presAssocID="{3289AC9A-2D7E-4922-A572-645BA42E90A7}" presName="parentText" presStyleLbl="node1" presStyleIdx="2" presStyleCnt="6">
        <dgm:presLayoutVars>
          <dgm:chMax val="0"/>
          <dgm:bulletEnabled val="1"/>
        </dgm:presLayoutVars>
      </dgm:prSet>
      <dgm:spPr/>
      <dgm:t>
        <a:bodyPr/>
        <a:lstStyle/>
        <a:p>
          <a:endParaRPr lang="es-CO"/>
        </a:p>
      </dgm:t>
    </dgm:pt>
    <dgm:pt modelId="{3626DC19-04C8-4D32-8F0F-4E468FEADCCC}" type="pres">
      <dgm:prSet presAssocID="{10D9D70A-5BBE-44D6-9025-B98F839FCB27}" presName="spacer" presStyleCnt="0"/>
      <dgm:spPr/>
    </dgm:pt>
    <dgm:pt modelId="{6CB41D9D-D0BE-4AD3-BD80-90DEB5F55750}" type="pres">
      <dgm:prSet presAssocID="{ED616D2A-41A4-42F4-B95D-DB584A817D12}" presName="parentText" presStyleLbl="node1" presStyleIdx="3" presStyleCnt="6">
        <dgm:presLayoutVars>
          <dgm:chMax val="0"/>
          <dgm:bulletEnabled val="1"/>
        </dgm:presLayoutVars>
      </dgm:prSet>
      <dgm:spPr/>
      <dgm:t>
        <a:bodyPr/>
        <a:lstStyle/>
        <a:p>
          <a:endParaRPr lang="es-CO"/>
        </a:p>
      </dgm:t>
    </dgm:pt>
    <dgm:pt modelId="{F20CF733-AA67-442E-8C21-5CE60E7CBC73}" type="pres">
      <dgm:prSet presAssocID="{0FF0501C-E7D6-4EB6-9453-5920F1744896}" presName="spacer" presStyleCnt="0"/>
      <dgm:spPr/>
    </dgm:pt>
    <dgm:pt modelId="{7E4DF92E-5588-4478-A2A2-B3125ED2C957}" type="pres">
      <dgm:prSet presAssocID="{911F9B5E-7398-4CAD-83AC-A1BD488C6B4C}" presName="parentText" presStyleLbl="node1" presStyleIdx="4" presStyleCnt="6">
        <dgm:presLayoutVars>
          <dgm:chMax val="0"/>
          <dgm:bulletEnabled val="1"/>
        </dgm:presLayoutVars>
      </dgm:prSet>
      <dgm:spPr/>
      <dgm:t>
        <a:bodyPr/>
        <a:lstStyle/>
        <a:p>
          <a:endParaRPr lang="es-CO"/>
        </a:p>
      </dgm:t>
    </dgm:pt>
    <dgm:pt modelId="{CCB9CA53-AD64-42CF-BF6C-A136CE96172E}" type="pres">
      <dgm:prSet presAssocID="{A410D2D7-4D58-4AC6-90AD-E83F9F2294A2}" presName="spacer" presStyleCnt="0"/>
      <dgm:spPr/>
    </dgm:pt>
    <dgm:pt modelId="{DEB1325E-B31D-43ED-8D43-9067031038F1}" type="pres">
      <dgm:prSet presAssocID="{FC8DFCAB-B14F-4390-BB27-58A31458E311}" presName="parentText" presStyleLbl="node1" presStyleIdx="5" presStyleCnt="6">
        <dgm:presLayoutVars>
          <dgm:chMax val="0"/>
          <dgm:bulletEnabled val="1"/>
        </dgm:presLayoutVars>
      </dgm:prSet>
      <dgm:spPr/>
      <dgm:t>
        <a:bodyPr/>
        <a:lstStyle/>
        <a:p>
          <a:endParaRPr lang="es-CO"/>
        </a:p>
      </dgm:t>
    </dgm:pt>
  </dgm:ptLst>
  <dgm:cxnLst>
    <dgm:cxn modelId="{BD5364B0-B725-4D15-A43A-7B7380B4CDF0}" type="presOf" srcId="{A0313AD6-9814-4B71-94C2-E8082CC951C5}" destId="{D33862A4-34D8-4D77-9977-76432F12D1E1}" srcOrd="0" destOrd="0" presId="urn:microsoft.com/office/officeart/2005/8/layout/vList2"/>
    <dgm:cxn modelId="{EB1FEBA8-54A3-4607-909B-2600E02B51C5}" type="presOf" srcId="{3289AC9A-2D7E-4922-A572-645BA42E90A7}" destId="{C8CA93FA-B8C1-494D-9F9D-8D0C3AC7F46F}" srcOrd="0" destOrd="0" presId="urn:microsoft.com/office/officeart/2005/8/layout/vList2"/>
    <dgm:cxn modelId="{00A2789F-F03C-42DB-8DFB-23FEE4590F99}" srcId="{CE77FD8C-5981-45FC-8739-DC0ADCD303D0}" destId="{3289AC9A-2D7E-4922-A572-645BA42E90A7}" srcOrd="2" destOrd="0" parTransId="{C8A415C7-8201-4C59-9328-BB3617CEBC42}" sibTransId="{10D9D70A-5BBE-44D6-9025-B98F839FCB27}"/>
    <dgm:cxn modelId="{E6EDCD15-F611-4C53-8692-CD293EAB95A2}" srcId="{CE77FD8C-5981-45FC-8739-DC0ADCD303D0}" destId="{ED616D2A-41A4-42F4-B95D-DB584A817D12}" srcOrd="3" destOrd="0" parTransId="{9189141C-2C12-41A1-896D-2190A0776F77}" sibTransId="{0FF0501C-E7D6-4EB6-9453-5920F1744896}"/>
    <dgm:cxn modelId="{5F092624-A220-435E-9A8B-E7C793C1AE8D}" type="presOf" srcId="{C07CBDFE-D367-4035-B3ED-539D763BEC93}" destId="{83D5EC40-133A-433E-AC01-70C91719576B}" srcOrd="0" destOrd="0" presId="urn:microsoft.com/office/officeart/2005/8/layout/vList2"/>
    <dgm:cxn modelId="{45F82046-E3BC-4B16-9053-01F957E15FA6}" type="presOf" srcId="{CE77FD8C-5981-45FC-8739-DC0ADCD303D0}" destId="{8D7C19D4-B419-47D0-BE88-7332AC960C13}" srcOrd="0" destOrd="0" presId="urn:microsoft.com/office/officeart/2005/8/layout/vList2"/>
    <dgm:cxn modelId="{B6DDB281-3D66-456F-AE51-6725CAB366E8}" srcId="{CE77FD8C-5981-45FC-8739-DC0ADCD303D0}" destId="{A0313AD6-9814-4B71-94C2-E8082CC951C5}" srcOrd="1" destOrd="0" parTransId="{FD1BBB01-5614-4233-AEC6-13663A5F3CD6}" sibTransId="{3A005351-7FE4-47A8-9C6E-B848002D233F}"/>
    <dgm:cxn modelId="{C7C078E0-5B87-427D-81B1-0D687163063B}" srcId="{CE77FD8C-5981-45FC-8739-DC0ADCD303D0}" destId="{FC8DFCAB-B14F-4390-BB27-58A31458E311}" srcOrd="5" destOrd="0" parTransId="{8CA3D1C5-5502-4D14-92C9-8D3071C7FBED}" sibTransId="{8D1674B2-2DE3-41E3-B5C6-6FE39E73D1BE}"/>
    <dgm:cxn modelId="{D3C94409-8C4D-40B1-8321-5F8FE2B6AE7D}" type="presOf" srcId="{ED616D2A-41A4-42F4-B95D-DB584A817D12}" destId="{6CB41D9D-D0BE-4AD3-BD80-90DEB5F55750}" srcOrd="0" destOrd="0" presId="urn:microsoft.com/office/officeart/2005/8/layout/vList2"/>
    <dgm:cxn modelId="{3B7B39FA-4CB0-4F50-A070-7B37498ABCD7}" srcId="{CE77FD8C-5981-45FC-8739-DC0ADCD303D0}" destId="{C07CBDFE-D367-4035-B3ED-539D763BEC93}" srcOrd="0" destOrd="0" parTransId="{B060581A-C7FC-43CE-B40C-ECBAC84A4312}" sibTransId="{09ED3C6D-A6F1-4CFF-B782-12E37AA6F99C}"/>
    <dgm:cxn modelId="{290FE879-F958-405D-A203-301A546B7B8C}" srcId="{CE77FD8C-5981-45FC-8739-DC0ADCD303D0}" destId="{911F9B5E-7398-4CAD-83AC-A1BD488C6B4C}" srcOrd="4" destOrd="0" parTransId="{72E41636-E29A-43CE-9FFE-F2E591A69F5B}" sibTransId="{A410D2D7-4D58-4AC6-90AD-E83F9F2294A2}"/>
    <dgm:cxn modelId="{4104E0A9-A132-47C4-93F2-D484C7FE0EA3}" type="presOf" srcId="{FC8DFCAB-B14F-4390-BB27-58A31458E311}" destId="{DEB1325E-B31D-43ED-8D43-9067031038F1}" srcOrd="0" destOrd="0" presId="urn:microsoft.com/office/officeart/2005/8/layout/vList2"/>
    <dgm:cxn modelId="{AC770EC1-9572-4485-930A-07C1CD7A04E7}" type="presOf" srcId="{911F9B5E-7398-4CAD-83AC-A1BD488C6B4C}" destId="{7E4DF92E-5588-4478-A2A2-B3125ED2C957}" srcOrd="0" destOrd="0" presId="urn:microsoft.com/office/officeart/2005/8/layout/vList2"/>
    <dgm:cxn modelId="{6E74243E-9AAF-4BAD-88EC-4FCF52F7DEBB}" type="presParOf" srcId="{8D7C19D4-B419-47D0-BE88-7332AC960C13}" destId="{83D5EC40-133A-433E-AC01-70C91719576B}" srcOrd="0" destOrd="0" presId="urn:microsoft.com/office/officeart/2005/8/layout/vList2"/>
    <dgm:cxn modelId="{B21CD495-4F05-4A64-B772-2DBF24C1D012}" type="presParOf" srcId="{8D7C19D4-B419-47D0-BE88-7332AC960C13}" destId="{394896C0-D443-4FD2-B6DF-DA5F1F05922E}" srcOrd="1" destOrd="0" presId="urn:microsoft.com/office/officeart/2005/8/layout/vList2"/>
    <dgm:cxn modelId="{2E67D1D6-DDA6-48DC-B83F-E3658073FB7A}" type="presParOf" srcId="{8D7C19D4-B419-47D0-BE88-7332AC960C13}" destId="{D33862A4-34D8-4D77-9977-76432F12D1E1}" srcOrd="2" destOrd="0" presId="urn:microsoft.com/office/officeart/2005/8/layout/vList2"/>
    <dgm:cxn modelId="{F116F56B-975C-4703-8724-9A741276245E}" type="presParOf" srcId="{8D7C19D4-B419-47D0-BE88-7332AC960C13}" destId="{3EB910AB-4FEC-4AE5-9BC2-2F20EC3BE0D0}" srcOrd="3" destOrd="0" presId="urn:microsoft.com/office/officeart/2005/8/layout/vList2"/>
    <dgm:cxn modelId="{994B657D-D76B-40E3-9173-DBB3D12B41E9}" type="presParOf" srcId="{8D7C19D4-B419-47D0-BE88-7332AC960C13}" destId="{C8CA93FA-B8C1-494D-9F9D-8D0C3AC7F46F}" srcOrd="4" destOrd="0" presId="urn:microsoft.com/office/officeart/2005/8/layout/vList2"/>
    <dgm:cxn modelId="{69797999-5E2D-43C6-9E85-F0A461CC64A7}" type="presParOf" srcId="{8D7C19D4-B419-47D0-BE88-7332AC960C13}" destId="{3626DC19-04C8-4D32-8F0F-4E468FEADCCC}" srcOrd="5" destOrd="0" presId="urn:microsoft.com/office/officeart/2005/8/layout/vList2"/>
    <dgm:cxn modelId="{F271D037-8DF8-44AF-95F2-E0311887E38F}" type="presParOf" srcId="{8D7C19D4-B419-47D0-BE88-7332AC960C13}" destId="{6CB41D9D-D0BE-4AD3-BD80-90DEB5F55750}" srcOrd="6" destOrd="0" presId="urn:microsoft.com/office/officeart/2005/8/layout/vList2"/>
    <dgm:cxn modelId="{D21D1DD5-0997-47C1-977F-9E4A3C25DCF3}" type="presParOf" srcId="{8D7C19D4-B419-47D0-BE88-7332AC960C13}" destId="{F20CF733-AA67-442E-8C21-5CE60E7CBC73}" srcOrd="7" destOrd="0" presId="urn:microsoft.com/office/officeart/2005/8/layout/vList2"/>
    <dgm:cxn modelId="{7BCF7C78-896C-4A0C-BF8B-73CC22A3C35E}" type="presParOf" srcId="{8D7C19D4-B419-47D0-BE88-7332AC960C13}" destId="{7E4DF92E-5588-4478-A2A2-B3125ED2C957}" srcOrd="8" destOrd="0" presId="urn:microsoft.com/office/officeart/2005/8/layout/vList2"/>
    <dgm:cxn modelId="{DDA203B8-43D7-4143-89C2-8B02C50257C4}" type="presParOf" srcId="{8D7C19D4-B419-47D0-BE88-7332AC960C13}" destId="{CCB9CA53-AD64-42CF-BF6C-A136CE96172E}" srcOrd="9" destOrd="0" presId="urn:microsoft.com/office/officeart/2005/8/layout/vList2"/>
    <dgm:cxn modelId="{DEDE7217-1031-40FB-B6D9-3C97E4C1CBE7}" type="presParOf" srcId="{8D7C19D4-B419-47D0-BE88-7332AC960C13}" destId="{DEB1325E-B31D-43ED-8D43-9067031038F1}" srcOrd="1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733C93C-21B1-4F6B-8A2E-12ECFA44C8CD}" type="doc">
      <dgm:prSet loTypeId="urn:microsoft.com/office/officeart/2005/8/layout/vList2" loCatId="list" qsTypeId="urn:microsoft.com/office/officeart/2005/8/quickstyle/simple4" qsCatId="simple" csTypeId="urn:microsoft.com/office/officeart/2005/8/colors/accent2_2" csCatId="accent2"/>
      <dgm:spPr/>
      <dgm:t>
        <a:bodyPr/>
        <a:lstStyle/>
        <a:p>
          <a:endParaRPr lang="es-CO"/>
        </a:p>
      </dgm:t>
    </dgm:pt>
    <dgm:pt modelId="{051F8A00-C3CA-4936-84B9-7069A0A9D1A5}">
      <dgm:prSet/>
      <dgm:spPr/>
      <dgm:t>
        <a:bodyPr/>
        <a:lstStyle/>
        <a:p>
          <a:pPr rtl="0"/>
          <a:r>
            <a:rPr lang="es-CO" dirty="0" smtClean="0"/>
            <a:t>Cuenta en dólares, con rendimientos mensuales.</a:t>
          </a:r>
          <a:endParaRPr lang="es-CO" dirty="0"/>
        </a:p>
      </dgm:t>
    </dgm:pt>
    <dgm:pt modelId="{172B0053-CF0A-4BE0-A8F6-9485CA595BAF}" type="parTrans" cxnId="{9CD5B1DB-8603-4715-AAAB-52AC5027E080}">
      <dgm:prSet/>
      <dgm:spPr/>
      <dgm:t>
        <a:bodyPr/>
        <a:lstStyle/>
        <a:p>
          <a:endParaRPr lang="es-CO"/>
        </a:p>
      </dgm:t>
    </dgm:pt>
    <dgm:pt modelId="{86DADAA1-E8A5-4A4C-954C-94336D707CE6}" type="sibTrans" cxnId="{9CD5B1DB-8603-4715-AAAB-52AC5027E080}">
      <dgm:prSet/>
      <dgm:spPr/>
      <dgm:t>
        <a:bodyPr/>
        <a:lstStyle/>
        <a:p>
          <a:endParaRPr lang="es-CO"/>
        </a:p>
      </dgm:t>
    </dgm:pt>
    <dgm:pt modelId="{C759121C-6B59-400A-95C1-585F1AFF6661}">
      <dgm:prSet/>
      <dgm:spPr/>
      <dgm:t>
        <a:bodyPr/>
        <a:lstStyle/>
        <a:p>
          <a:pPr rtl="0"/>
          <a:r>
            <a:rPr lang="es-CO" dirty="0" smtClean="0"/>
            <a:t>Extracto mensual por solicitud del cliente.</a:t>
          </a:r>
          <a:endParaRPr lang="es-CO" dirty="0"/>
        </a:p>
      </dgm:t>
    </dgm:pt>
    <dgm:pt modelId="{0B48B8FE-1EC7-4E6B-9296-FFBAA5D6AB21}" type="parTrans" cxnId="{1F96479F-764E-4F33-A7DC-3D4A033289E2}">
      <dgm:prSet/>
      <dgm:spPr/>
      <dgm:t>
        <a:bodyPr/>
        <a:lstStyle/>
        <a:p>
          <a:endParaRPr lang="es-CO"/>
        </a:p>
      </dgm:t>
    </dgm:pt>
    <dgm:pt modelId="{8E96454B-4C8B-4CA8-84BD-5D1FAF176B63}" type="sibTrans" cxnId="{1F96479F-764E-4F33-A7DC-3D4A033289E2}">
      <dgm:prSet/>
      <dgm:spPr/>
      <dgm:t>
        <a:bodyPr/>
        <a:lstStyle/>
        <a:p>
          <a:endParaRPr lang="es-CO"/>
        </a:p>
      </dgm:t>
    </dgm:pt>
    <dgm:pt modelId="{6C5EDFCE-06E5-405B-BF36-43444031BF37}">
      <dgm:prSet/>
      <dgm:spPr/>
      <dgm:t>
        <a:bodyPr/>
        <a:lstStyle/>
        <a:p>
          <a:pPr rtl="0"/>
          <a:r>
            <a:rPr lang="es-CO" dirty="0" smtClean="0"/>
            <a:t>Transferencias vía Swift.</a:t>
          </a:r>
          <a:br>
            <a:rPr lang="es-CO" dirty="0" smtClean="0"/>
          </a:br>
          <a:endParaRPr lang="es-CO" dirty="0"/>
        </a:p>
      </dgm:t>
    </dgm:pt>
    <dgm:pt modelId="{E2BF8F0F-0D6B-4A77-985F-74F9D16AB4A3}" type="parTrans" cxnId="{F02C6646-2F9F-4442-9869-D4CF66B300BF}">
      <dgm:prSet/>
      <dgm:spPr/>
      <dgm:t>
        <a:bodyPr/>
        <a:lstStyle/>
        <a:p>
          <a:endParaRPr lang="es-CO"/>
        </a:p>
      </dgm:t>
    </dgm:pt>
    <dgm:pt modelId="{7A1AD068-6675-4669-92F5-0D09DB705C09}" type="sibTrans" cxnId="{F02C6646-2F9F-4442-9869-D4CF66B300BF}">
      <dgm:prSet/>
      <dgm:spPr/>
      <dgm:t>
        <a:bodyPr/>
        <a:lstStyle/>
        <a:p>
          <a:endParaRPr lang="es-CO"/>
        </a:p>
      </dgm:t>
    </dgm:pt>
    <dgm:pt modelId="{108ED8F6-87EC-4322-8D52-96C87AD80670}" type="pres">
      <dgm:prSet presAssocID="{5733C93C-21B1-4F6B-8A2E-12ECFA44C8CD}" presName="linear" presStyleCnt="0">
        <dgm:presLayoutVars>
          <dgm:animLvl val="lvl"/>
          <dgm:resizeHandles val="exact"/>
        </dgm:presLayoutVars>
      </dgm:prSet>
      <dgm:spPr/>
      <dgm:t>
        <a:bodyPr/>
        <a:lstStyle/>
        <a:p>
          <a:endParaRPr lang="es-CO"/>
        </a:p>
      </dgm:t>
    </dgm:pt>
    <dgm:pt modelId="{F87B05BE-977F-4801-A101-83C61F7DAF01}" type="pres">
      <dgm:prSet presAssocID="{051F8A00-C3CA-4936-84B9-7069A0A9D1A5}" presName="parentText" presStyleLbl="node1" presStyleIdx="0" presStyleCnt="3">
        <dgm:presLayoutVars>
          <dgm:chMax val="0"/>
          <dgm:bulletEnabled val="1"/>
        </dgm:presLayoutVars>
      </dgm:prSet>
      <dgm:spPr/>
      <dgm:t>
        <a:bodyPr/>
        <a:lstStyle/>
        <a:p>
          <a:endParaRPr lang="es-CO"/>
        </a:p>
      </dgm:t>
    </dgm:pt>
    <dgm:pt modelId="{2FD386CE-C553-4BB7-A32A-CD0E5D9C3240}" type="pres">
      <dgm:prSet presAssocID="{86DADAA1-E8A5-4A4C-954C-94336D707CE6}" presName="spacer" presStyleCnt="0"/>
      <dgm:spPr/>
    </dgm:pt>
    <dgm:pt modelId="{441999DE-4406-4BC2-942F-B3921415C2AA}" type="pres">
      <dgm:prSet presAssocID="{C759121C-6B59-400A-95C1-585F1AFF6661}" presName="parentText" presStyleLbl="node1" presStyleIdx="1" presStyleCnt="3" custLinFactNeighborX="7091" custLinFactNeighborY="-8530">
        <dgm:presLayoutVars>
          <dgm:chMax val="0"/>
          <dgm:bulletEnabled val="1"/>
        </dgm:presLayoutVars>
      </dgm:prSet>
      <dgm:spPr/>
      <dgm:t>
        <a:bodyPr/>
        <a:lstStyle/>
        <a:p>
          <a:endParaRPr lang="es-CO"/>
        </a:p>
      </dgm:t>
    </dgm:pt>
    <dgm:pt modelId="{BB37750E-D808-40FB-BADE-F1916B1F66F4}" type="pres">
      <dgm:prSet presAssocID="{8E96454B-4C8B-4CA8-84BD-5D1FAF176B63}" presName="spacer" presStyleCnt="0"/>
      <dgm:spPr/>
    </dgm:pt>
    <dgm:pt modelId="{EDF60836-E447-4005-A22D-E9DAAF4F3A4D}" type="pres">
      <dgm:prSet presAssocID="{6C5EDFCE-06E5-405B-BF36-43444031BF37}" presName="parentText" presStyleLbl="node1" presStyleIdx="2" presStyleCnt="3">
        <dgm:presLayoutVars>
          <dgm:chMax val="0"/>
          <dgm:bulletEnabled val="1"/>
        </dgm:presLayoutVars>
      </dgm:prSet>
      <dgm:spPr/>
      <dgm:t>
        <a:bodyPr/>
        <a:lstStyle/>
        <a:p>
          <a:endParaRPr lang="es-CO"/>
        </a:p>
      </dgm:t>
    </dgm:pt>
  </dgm:ptLst>
  <dgm:cxnLst>
    <dgm:cxn modelId="{F02C6646-2F9F-4442-9869-D4CF66B300BF}" srcId="{5733C93C-21B1-4F6B-8A2E-12ECFA44C8CD}" destId="{6C5EDFCE-06E5-405B-BF36-43444031BF37}" srcOrd="2" destOrd="0" parTransId="{E2BF8F0F-0D6B-4A77-985F-74F9D16AB4A3}" sibTransId="{7A1AD068-6675-4669-92F5-0D09DB705C09}"/>
    <dgm:cxn modelId="{5CC18355-DDC5-4CEB-AD8E-5DA9122B4086}" type="presOf" srcId="{051F8A00-C3CA-4936-84B9-7069A0A9D1A5}" destId="{F87B05BE-977F-4801-A101-83C61F7DAF01}" srcOrd="0" destOrd="0" presId="urn:microsoft.com/office/officeart/2005/8/layout/vList2"/>
    <dgm:cxn modelId="{9CD5B1DB-8603-4715-AAAB-52AC5027E080}" srcId="{5733C93C-21B1-4F6B-8A2E-12ECFA44C8CD}" destId="{051F8A00-C3CA-4936-84B9-7069A0A9D1A5}" srcOrd="0" destOrd="0" parTransId="{172B0053-CF0A-4BE0-A8F6-9485CA595BAF}" sibTransId="{86DADAA1-E8A5-4A4C-954C-94336D707CE6}"/>
    <dgm:cxn modelId="{ACEA57B9-1A84-48B0-B489-63192B5B837D}" type="presOf" srcId="{6C5EDFCE-06E5-405B-BF36-43444031BF37}" destId="{EDF60836-E447-4005-A22D-E9DAAF4F3A4D}" srcOrd="0" destOrd="0" presId="urn:microsoft.com/office/officeart/2005/8/layout/vList2"/>
    <dgm:cxn modelId="{F263B47D-FED0-47A1-865F-0D36CBF9A2A4}" type="presOf" srcId="{C759121C-6B59-400A-95C1-585F1AFF6661}" destId="{441999DE-4406-4BC2-942F-B3921415C2AA}" srcOrd="0" destOrd="0" presId="urn:microsoft.com/office/officeart/2005/8/layout/vList2"/>
    <dgm:cxn modelId="{1F96479F-764E-4F33-A7DC-3D4A033289E2}" srcId="{5733C93C-21B1-4F6B-8A2E-12ECFA44C8CD}" destId="{C759121C-6B59-400A-95C1-585F1AFF6661}" srcOrd="1" destOrd="0" parTransId="{0B48B8FE-1EC7-4E6B-9296-FFBAA5D6AB21}" sibTransId="{8E96454B-4C8B-4CA8-84BD-5D1FAF176B63}"/>
    <dgm:cxn modelId="{C15B52CD-C6F3-4704-A759-93E1ECFF6B91}" type="presOf" srcId="{5733C93C-21B1-4F6B-8A2E-12ECFA44C8CD}" destId="{108ED8F6-87EC-4322-8D52-96C87AD80670}" srcOrd="0" destOrd="0" presId="urn:microsoft.com/office/officeart/2005/8/layout/vList2"/>
    <dgm:cxn modelId="{854E346C-BD58-466C-AE36-C2526B3CEAE2}" type="presParOf" srcId="{108ED8F6-87EC-4322-8D52-96C87AD80670}" destId="{F87B05BE-977F-4801-A101-83C61F7DAF01}" srcOrd="0" destOrd="0" presId="urn:microsoft.com/office/officeart/2005/8/layout/vList2"/>
    <dgm:cxn modelId="{B4332F36-1D5D-4337-AB31-E308324D0D90}" type="presParOf" srcId="{108ED8F6-87EC-4322-8D52-96C87AD80670}" destId="{2FD386CE-C553-4BB7-A32A-CD0E5D9C3240}" srcOrd="1" destOrd="0" presId="urn:microsoft.com/office/officeart/2005/8/layout/vList2"/>
    <dgm:cxn modelId="{7F0FAFF9-C090-40F4-B70C-2A08979B69E0}" type="presParOf" srcId="{108ED8F6-87EC-4322-8D52-96C87AD80670}" destId="{441999DE-4406-4BC2-942F-B3921415C2AA}" srcOrd="2" destOrd="0" presId="urn:microsoft.com/office/officeart/2005/8/layout/vList2"/>
    <dgm:cxn modelId="{279B4469-F194-45E0-B3C0-F5468EF068AD}" type="presParOf" srcId="{108ED8F6-87EC-4322-8D52-96C87AD80670}" destId="{BB37750E-D808-40FB-BADE-F1916B1F66F4}" srcOrd="3" destOrd="0" presId="urn:microsoft.com/office/officeart/2005/8/layout/vList2"/>
    <dgm:cxn modelId="{3157AC70-0A6F-4DAB-98DE-1AD63A078EC3}" type="presParOf" srcId="{108ED8F6-87EC-4322-8D52-96C87AD80670}" destId="{EDF60836-E447-4005-A22D-E9DAAF4F3A4D}"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824F2EF-7145-4662-A3DA-D1C4D1A7E740}" type="doc">
      <dgm:prSet loTypeId="urn:microsoft.com/office/officeart/2005/8/layout/vList2" loCatId="list" qsTypeId="urn:microsoft.com/office/officeart/2005/8/quickstyle/simple4" qsCatId="simple" csTypeId="urn:microsoft.com/office/officeart/2005/8/colors/accent2_2" csCatId="accent2"/>
      <dgm:spPr/>
      <dgm:t>
        <a:bodyPr/>
        <a:lstStyle/>
        <a:p>
          <a:endParaRPr lang="es-CO"/>
        </a:p>
      </dgm:t>
    </dgm:pt>
    <dgm:pt modelId="{63737A2E-6252-4B4F-B76D-E935BD941646}">
      <dgm:prSet custT="1"/>
      <dgm:spPr/>
      <dgm:t>
        <a:bodyPr/>
        <a:lstStyle/>
        <a:p>
          <a:pPr rtl="0"/>
          <a:r>
            <a:rPr lang="es-CO" sz="1000" dirty="0" smtClean="0">
              <a:latin typeface="+mj-lt"/>
            </a:rPr>
            <a:t>Rentabilidad con tasas similares a las ofrecidas por el mercado para este tipo de productos.</a:t>
          </a:r>
          <a:endParaRPr lang="es-CO" sz="1000" dirty="0">
            <a:latin typeface="+mj-lt"/>
          </a:endParaRPr>
        </a:p>
      </dgm:t>
    </dgm:pt>
    <dgm:pt modelId="{4FF2240D-0A8C-4CB3-9D6D-CEEC9C170EDC}" type="parTrans" cxnId="{1544F7C4-801F-40CA-A63E-5B38D0F5FB28}">
      <dgm:prSet/>
      <dgm:spPr/>
      <dgm:t>
        <a:bodyPr/>
        <a:lstStyle/>
        <a:p>
          <a:endParaRPr lang="es-CO" sz="1000">
            <a:latin typeface="+mj-lt"/>
          </a:endParaRPr>
        </a:p>
      </dgm:t>
    </dgm:pt>
    <dgm:pt modelId="{7E377F24-4756-4B0B-82E6-ECD807503168}" type="sibTrans" cxnId="{1544F7C4-801F-40CA-A63E-5B38D0F5FB28}">
      <dgm:prSet/>
      <dgm:spPr/>
      <dgm:t>
        <a:bodyPr/>
        <a:lstStyle/>
        <a:p>
          <a:endParaRPr lang="es-CO" sz="1000">
            <a:latin typeface="+mj-lt"/>
          </a:endParaRPr>
        </a:p>
      </dgm:t>
    </dgm:pt>
    <dgm:pt modelId="{31F0352D-FF4D-4DA9-991C-DFD5B7BBC205}">
      <dgm:prSet custT="1"/>
      <dgm:spPr/>
      <dgm:t>
        <a:bodyPr/>
        <a:lstStyle/>
        <a:p>
          <a:pPr rtl="0"/>
          <a:r>
            <a:rPr lang="es-CO" sz="1000" dirty="0" smtClean="0">
              <a:latin typeface="+mj-lt"/>
            </a:rPr>
            <a:t>Servicios de recepción y envío de recursos a través de transferencias desde y hacia cualquier parte del mundo, disponibilidad de los recursos en cualquier momento.</a:t>
          </a:r>
          <a:endParaRPr lang="es-CO" sz="1000" dirty="0">
            <a:latin typeface="+mj-lt"/>
          </a:endParaRPr>
        </a:p>
      </dgm:t>
    </dgm:pt>
    <dgm:pt modelId="{342122EE-5A2D-4E34-9852-BDFED4EFF101}" type="parTrans" cxnId="{5B58B636-F61F-4F45-A099-A072576DC9B4}">
      <dgm:prSet/>
      <dgm:spPr/>
      <dgm:t>
        <a:bodyPr/>
        <a:lstStyle/>
        <a:p>
          <a:endParaRPr lang="es-CO" sz="1000">
            <a:latin typeface="+mj-lt"/>
          </a:endParaRPr>
        </a:p>
      </dgm:t>
    </dgm:pt>
    <dgm:pt modelId="{61B0B781-01A5-49FA-8442-DBD65085AD4B}" type="sibTrans" cxnId="{5B58B636-F61F-4F45-A099-A072576DC9B4}">
      <dgm:prSet/>
      <dgm:spPr/>
      <dgm:t>
        <a:bodyPr/>
        <a:lstStyle/>
        <a:p>
          <a:endParaRPr lang="es-CO" sz="1000">
            <a:latin typeface="+mj-lt"/>
          </a:endParaRPr>
        </a:p>
      </dgm:t>
    </dgm:pt>
    <dgm:pt modelId="{18088141-C789-4EC4-B00C-1B8B736AA84F}">
      <dgm:prSet custT="1"/>
      <dgm:spPr/>
      <dgm:t>
        <a:bodyPr/>
        <a:lstStyle/>
        <a:p>
          <a:pPr rtl="0"/>
          <a:r>
            <a:rPr lang="es-CO" sz="1000" dirty="0" smtClean="0">
              <a:latin typeface="+mj-lt"/>
            </a:rPr>
            <a:t>Gracias a la reserva bancaria y nuestra política de confidencialidad, su información contará con un alto grado de seguridad.</a:t>
          </a:r>
          <a:endParaRPr lang="es-CO" sz="1000" dirty="0">
            <a:latin typeface="+mj-lt"/>
          </a:endParaRPr>
        </a:p>
      </dgm:t>
    </dgm:pt>
    <dgm:pt modelId="{0E22C5F0-B334-428C-8379-381E1D18D547}" type="parTrans" cxnId="{C678AF26-E7DF-48CF-A935-ADDE2D0C6300}">
      <dgm:prSet/>
      <dgm:spPr/>
      <dgm:t>
        <a:bodyPr/>
        <a:lstStyle/>
        <a:p>
          <a:endParaRPr lang="es-CO" sz="1000">
            <a:latin typeface="+mj-lt"/>
          </a:endParaRPr>
        </a:p>
      </dgm:t>
    </dgm:pt>
    <dgm:pt modelId="{3A29C841-77BC-4CA2-A6E4-455431EC950E}" type="sibTrans" cxnId="{C678AF26-E7DF-48CF-A935-ADDE2D0C6300}">
      <dgm:prSet/>
      <dgm:spPr/>
      <dgm:t>
        <a:bodyPr/>
        <a:lstStyle/>
        <a:p>
          <a:endParaRPr lang="es-CO" sz="1000">
            <a:latin typeface="+mj-lt"/>
          </a:endParaRPr>
        </a:p>
      </dgm:t>
    </dgm:pt>
    <dgm:pt modelId="{CD81F8B2-3341-4D00-8E55-D11A10C67345}">
      <dgm:prSet custT="1"/>
      <dgm:spPr/>
      <dgm:t>
        <a:bodyPr/>
        <a:lstStyle/>
        <a:p>
          <a:pPr rtl="0"/>
          <a:r>
            <a:rPr lang="es-CO" sz="1000" dirty="0" smtClean="0">
              <a:latin typeface="+mj-lt"/>
            </a:rPr>
            <a:t>Tecnología disponible para brindarle acceso a nuestros productos y servicios en forma fácil y eficiente.</a:t>
          </a:r>
          <a:endParaRPr lang="es-CO" sz="1000" dirty="0">
            <a:latin typeface="+mj-lt"/>
          </a:endParaRPr>
        </a:p>
      </dgm:t>
    </dgm:pt>
    <dgm:pt modelId="{18394A1A-B492-443E-8316-B924F2FE6839}" type="parTrans" cxnId="{79B16736-72E4-437A-A392-3C753BDFD642}">
      <dgm:prSet/>
      <dgm:spPr/>
      <dgm:t>
        <a:bodyPr/>
        <a:lstStyle/>
        <a:p>
          <a:endParaRPr lang="es-CO" sz="1000">
            <a:latin typeface="+mj-lt"/>
          </a:endParaRPr>
        </a:p>
      </dgm:t>
    </dgm:pt>
    <dgm:pt modelId="{504BF5F2-C191-4098-9FAD-3E495A258C2B}" type="sibTrans" cxnId="{79B16736-72E4-437A-A392-3C753BDFD642}">
      <dgm:prSet/>
      <dgm:spPr/>
      <dgm:t>
        <a:bodyPr/>
        <a:lstStyle/>
        <a:p>
          <a:endParaRPr lang="es-CO" sz="1000">
            <a:latin typeface="+mj-lt"/>
          </a:endParaRPr>
        </a:p>
      </dgm:t>
    </dgm:pt>
    <dgm:pt modelId="{111DA1C6-38C2-4B98-9B64-055817041B7C}">
      <dgm:prSet custT="1"/>
      <dgm:spPr/>
      <dgm:t>
        <a:bodyPr/>
        <a:lstStyle/>
        <a:p>
          <a:pPr rtl="0"/>
          <a:r>
            <a:rPr lang="es-CO" sz="1000" dirty="0" smtClean="0">
              <a:latin typeface="+mj-lt"/>
            </a:rPr>
            <a:t>Consultas de saldos y detalle de movimientos realizados a través de nuestra página en internet.</a:t>
          </a:r>
          <a:endParaRPr lang="es-CO" sz="1000" dirty="0">
            <a:latin typeface="+mj-lt"/>
          </a:endParaRPr>
        </a:p>
      </dgm:t>
    </dgm:pt>
    <dgm:pt modelId="{48E14A09-74E3-48D6-AB76-F1518598425C}" type="parTrans" cxnId="{11B48A7E-B932-4987-BB7A-9EECF36FE85A}">
      <dgm:prSet/>
      <dgm:spPr/>
      <dgm:t>
        <a:bodyPr/>
        <a:lstStyle/>
        <a:p>
          <a:endParaRPr lang="es-CO" sz="1000">
            <a:latin typeface="+mj-lt"/>
          </a:endParaRPr>
        </a:p>
      </dgm:t>
    </dgm:pt>
    <dgm:pt modelId="{83418B1B-5C39-4E8B-B602-D89A70EED85E}" type="sibTrans" cxnId="{11B48A7E-B932-4987-BB7A-9EECF36FE85A}">
      <dgm:prSet/>
      <dgm:spPr/>
      <dgm:t>
        <a:bodyPr/>
        <a:lstStyle/>
        <a:p>
          <a:endParaRPr lang="es-CO" sz="1000">
            <a:latin typeface="+mj-lt"/>
          </a:endParaRPr>
        </a:p>
      </dgm:t>
    </dgm:pt>
    <dgm:pt modelId="{D40F53C7-311E-431A-8E78-CBB1D9D072D1}" type="pres">
      <dgm:prSet presAssocID="{F824F2EF-7145-4662-A3DA-D1C4D1A7E740}" presName="linear" presStyleCnt="0">
        <dgm:presLayoutVars>
          <dgm:animLvl val="lvl"/>
          <dgm:resizeHandles val="exact"/>
        </dgm:presLayoutVars>
      </dgm:prSet>
      <dgm:spPr/>
      <dgm:t>
        <a:bodyPr/>
        <a:lstStyle/>
        <a:p>
          <a:endParaRPr lang="es-CO"/>
        </a:p>
      </dgm:t>
    </dgm:pt>
    <dgm:pt modelId="{92DAA5DF-137E-4A3F-B695-C482070DAEED}" type="pres">
      <dgm:prSet presAssocID="{63737A2E-6252-4B4F-B76D-E935BD941646}" presName="parentText" presStyleLbl="node1" presStyleIdx="0" presStyleCnt="5">
        <dgm:presLayoutVars>
          <dgm:chMax val="0"/>
          <dgm:bulletEnabled val="1"/>
        </dgm:presLayoutVars>
      </dgm:prSet>
      <dgm:spPr/>
      <dgm:t>
        <a:bodyPr/>
        <a:lstStyle/>
        <a:p>
          <a:endParaRPr lang="es-CO"/>
        </a:p>
      </dgm:t>
    </dgm:pt>
    <dgm:pt modelId="{7A3D990A-89A0-4F2A-8D8C-39DDA1FA159A}" type="pres">
      <dgm:prSet presAssocID="{7E377F24-4756-4B0B-82E6-ECD807503168}" presName="spacer" presStyleCnt="0"/>
      <dgm:spPr/>
    </dgm:pt>
    <dgm:pt modelId="{6A97F3E9-5C62-4F19-87B4-FF4BE8AFA0EC}" type="pres">
      <dgm:prSet presAssocID="{31F0352D-FF4D-4DA9-991C-DFD5B7BBC205}" presName="parentText" presStyleLbl="node1" presStyleIdx="1" presStyleCnt="5">
        <dgm:presLayoutVars>
          <dgm:chMax val="0"/>
          <dgm:bulletEnabled val="1"/>
        </dgm:presLayoutVars>
      </dgm:prSet>
      <dgm:spPr/>
      <dgm:t>
        <a:bodyPr/>
        <a:lstStyle/>
        <a:p>
          <a:endParaRPr lang="es-CO"/>
        </a:p>
      </dgm:t>
    </dgm:pt>
    <dgm:pt modelId="{D585E18A-42E4-4087-8C31-FCD4A1B24A43}" type="pres">
      <dgm:prSet presAssocID="{61B0B781-01A5-49FA-8442-DBD65085AD4B}" presName="spacer" presStyleCnt="0"/>
      <dgm:spPr/>
    </dgm:pt>
    <dgm:pt modelId="{B283A0C5-E5CA-46D6-B8EC-B3338BB0A2CE}" type="pres">
      <dgm:prSet presAssocID="{18088141-C789-4EC4-B00C-1B8B736AA84F}" presName="parentText" presStyleLbl="node1" presStyleIdx="2" presStyleCnt="5">
        <dgm:presLayoutVars>
          <dgm:chMax val="0"/>
          <dgm:bulletEnabled val="1"/>
        </dgm:presLayoutVars>
      </dgm:prSet>
      <dgm:spPr/>
      <dgm:t>
        <a:bodyPr/>
        <a:lstStyle/>
        <a:p>
          <a:endParaRPr lang="es-CO"/>
        </a:p>
      </dgm:t>
    </dgm:pt>
    <dgm:pt modelId="{2AC61BAE-EC9F-4762-BE15-ED456943D6CC}" type="pres">
      <dgm:prSet presAssocID="{3A29C841-77BC-4CA2-A6E4-455431EC950E}" presName="spacer" presStyleCnt="0"/>
      <dgm:spPr/>
    </dgm:pt>
    <dgm:pt modelId="{BA744E78-205D-47EC-A394-B682BE8BCC01}" type="pres">
      <dgm:prSet presAssocID="{CD81F8B2-3341-4D00-8E55-D11A10C67345}" presName="parentText" presStyleLbl="node1" presStyleIdx="3" presStyleCnt="5">
        <dgm:presLayoutVars>
          <dgm:chMax val="0"/>
          <dgm:bulletEnabled val="1"/>
        </dgm:presLayoutVars>
      </dgm:prSet>
      <dgm:spPr/>
      <dgm:t>
        <a:bodyPr/>
        <a:lstStyle/>
        <a:p>
          <a:endParaRPr lang="es-CO"/>
        </a:p>
      </dgm:t>
    </dgm:pt>
    <dgm:pt modelId="{CA9618E6-A0F9-421A-BF03-5F719DB7F611}" type="pres">
      <dgm:prSet presAssocID="{504BF5F2-C191-4098-9FAD-3E495A258C2B}" presName="spacer" presStyleCnt="0"/>
      <dgm:spPr/>
    </dgm:pt>
    <dgm:pt modelId="{62462046-E78B-4CDE-BB94-456F4900112A}" type="pres">
      <dgm:prSet presAssocID="{111DA1C6-38C2-4B98-9B64-055817041B7C}" presName="parentText" presStyleLbl="node1" presStyleIdx="4" presStyleCnt="5">
        <dgm:presLayoutVars>
          <dgm:chMax val="0"/>
          <dgm:bulletEnabled val="1"/>
        </dgm:presLayoutVars>
      </dgm:prSet>
      <dgm:spPr/>
      <dgm:t>
        <a:bodyPr/>
        <a:lstStyle/>
        <a:p>
          <a:endParaRPr lang="es-CO"/>
        </a:p>
      </dgm:t>
    </dgm:pt>
  </dgm:ptLst>
  <dgm:cxnLst>
    <dgm:cxn modelId="{59B5630E-BDE3-4FAB-A21C-EBF5E5BF35E5}" type="presOf" srcId="{63737A2E-6252-4B4F-B76D-E935BD941646}" destId="{92DAA5DF-137E-4A3F-B695-C482070DAEED}" srcOrd="0" destOrd="0" presId="urn:microsoft.com/office/officeart/2005/8/layout/vList2"/>
    <dgm:cxn modelId="{5B58B636-F61F-4F45-A099-A072576DC9B4}" srcId="{F824F2EF-7145-4662-A3DA-D1C4D1A7E740}" destId="{31F0352D-FF4D-4DA9-991C-DFD5B7BBC205}" srcOrd="1" destOrd="0" parTransId="{342122EE-5A2D-4E34-9852-BDFED4EFF101}" sibTransId="{61B0B781-01A5-49FA-8442-DBD65085AD4B}"/>
    <dgm:cxn modelId="{C678AF26-E7DF-48CF-A935-ADDE2D0C6300}" srcId="{F824F2EF-7145-4662-A3DA-D1C4D1A7E740}" destId="{18088141-C789-4EC4-B00C-1B8B736AA84F}" srcOrd="2" destOrd="0" parTransId="{0E22C5F0-B334-428C-8379-381E1D18D547}" sibTransId="{3A29C841-77BC-4CA2-A6E4-455431EC950E}"/>
    <dgm:cxn modelId="{11B48A7E-B932-4987-BB7A-9EECF36FE85A}" srcId="{F824F2EF-7145-4662-A3DA-D1C4D1A7E740}" destId="{111DA1C6-38C2-4B98-9B64-055817041B7C}" srcOrd="4" destOrd="0" parTransId="{48E14A09-74E3-48D6-AB76-F1518598425C}" sibTransId="{83418B1B-5C39-4E8B-B602-D89A70EED85E}"/>
    <dgm:cxn modelId="{B4F3EF30-181A-417D-8446-E9D522FD1D87}" type="presOf" srcId="{111DA1C6-38C2-4B98-9B64-055817041B7C}" destId="{62462046-E78B-4CDE-BB94-456F4900112A}" srcOrd="0" destOrd="0" presId="urn:microsoft.com/office/officeart/2005/8/layout/vList2"/>
    <dgm:cxn modelId="{23FA2362-B06F-45E4-94BA-6569CF1ED2BB}" type="presOf" srcId="{F824F2EF-7145-4662-A3DA-D1C4D1A7E740}" destId="{D40F53C7-311E-431A-8E78-CBB1D9D072D1}" srcOrd="0" destOrd="0" presId="urn:microsoft.com/office/officeart/2005/8/layout/vList2"/>
    <dgm:cxn modelId="{79B16736-72E4-437A-A392-3C753BDFD642}" srcId="{F824F2EF-7145-4662-A3DA-D1C4D1A7E740}" destId="{CD81F8B2-3341-4D00-8E55-D11A10C67345}" srcOrd="3" destOrd="0" parTransId="{18394A1A-B492-443E-8316-B924F2FE6839}" sibTransId="{504BF5F2-C191-4098-9FAD-3E495A258C2B}"/>
    <dgm:cxn modelId="{1544F7C4-801F-40CA-A63E-5B38D0F5FB28}" srcId="{F824F2EF-7145-4662-A3DA-D1C4D1A7E740}" destId="{63737A2E-6252-4B4F-B76D-E935BD941646}" srcOrd="0" destOrd="0" parTransId="{4FF2240D-0A8C-4CB3-9D6D-CEEC9C170EDC}" sibTransId="{7E377F24-4756-4B0B-82E6-ECD807503168}"/>
    <dgm:cxn modelId="{00503B7F-BB2E-4233-B2D5-2AECEA8C1EC4}" type="presOf" srcId="{31F0352D-FF4D-4DA9-991C-DFD5B7BBC205}" destId="{6A97F3E9-5C62-4F19-87B4-FF4BE8AFA0EC}" srcOrd="0" destOrd="0" presId="urn:microsoft.com/office/officeart/2005/8/layout/vList2"/>
    <dgm:cxn modelId="{4FBA6A35-A1F1-4B01-8588-80B45122B2B0}" type="presOf" srcId="{18088141-C789-4EC4-B00C-1B8B736AA84F}" destId="{B283A0C5-E5CA-46D6-B8EC-B3338BB0A2CE}" srcOrd="0" destOrd="0" presId="urn:microsoft.com/office/officeart/2005/8/layout/vList2"/>
    <dgm:cxn modelId="{4EEA401D-55DA-4771-BE90-AEDB1AEA8B22}" type="presOf" srcId="{CD81F8B2-3341-4D00-8E55-D11A10C67345}" destId="{BA744E78-205D-47EC-A394-B682BE8BCC01}" srcOrd="0" destOrd="0" presId="urn:microsoft.com/office/officeart/2005/8/layout/vList2"/>
    <dgm:cxn modelId="{8AF6C34C-1017-4D3A-9E3F-57DA2446BCCE}" type="presParOf" srcId="{D40F53C7-311E-431A-8E78-CBB1D9D072D1}" destId="{92DAA5DF-137E-4A3F-B695-C482070DAEED}" srcOrd="0" destOrd="0" presId="urn:microsoft.com/office/officeart/2005/8/layout/vList2"/>
    <dgm:cxn modelId="{7A0261B5-3C79-4F9D-81BC-2E928DD22EB0}" type="presParOf" srcId="{D40F53C7-311E-431A-8E78-CBB1D9D072D1}" destId="{7A3D990A-89A0-4F2A-8D8C-39DDA1FA159A}" srcOrd="1" destOrd="0" presId="urn:microsoft.com/office/officeart/2005/8/layout/vList2"/>
    <dgm:cxn modelId="{91068297-F458-4B47-8B90-F283C71F2BC3}" type="presParOf" srcId="{D40F53C7-311E-431A-8E78-CBB1D9D072D1}" destId="{6A97F3E9-5C62-4F19-87B4-FF4BE8AFA0EC}" srcOrd="2" destOrd="0" presId="urn:microsoft.com/office/officeart/2005/8/layout/vList2"/>
    <dgm:cxn modelId="{676B87F3-D998-45AF-8296-B3DD9EC26714}" type="presParOf" srcId="{D40F53C7-311E-431A-8E78-CBB1D9D072D1}" destId="{D585E18A-42E4-4087-8C31-FCD4A1B24A43}" srcOrd="3" destOrd="0" presId="urn:microsoft.com/office/officeart/2005/8/layout/vList2"/>
    <dgm:cxn modelId="{B560AB59-3869-4473-9246-A0844F643E33}" type="presParOf" srcId="{D40F53C7-311E-431A-8E78-CBB1D9D072D1}" destId="{B283A0C5-E5CA-46D6-B8EC-B3338BB0A2CE}" srcOrd="4" destOrd="0" presId="urn:microsoft.com/office/officeart/2005/8/layout/vList2"/>
    <dgm:cxn modelId="{0595B55F-AF3B-4F5C-89B1-97A08A4EDA15}" type="presParOf" srcId="{D40F53C7-311E-431A-8E78-CBB1D9D072D1}" destId="{2AC61BAE-EC9F-4762-BE15-ED456943D6CC}" srcOrd="5" destOrd="0" presId="urn:microsoft.com/office/officeart/2005/8/layout/vList2"/>
    <dgm:cxn modelId="{4E21811E-0E6B-4F2F-A572-7C30F12827F6}" type="presParOf" srcId="{D40F53C7-311E-431A-8E78-CBB1D9D072D1}" destId="{BA744E78-205D-47EC-A394-B682BE8BCC01}" srcOrd="6" destOrd="0" presId="urn:microsoft.com/office/officeart/2005/8/layout/vList2"/>
    <dgm:cxn modelId="{96F7C40F-4139-46A9-AEB0-9ED6459D306A}" type="presParOf" srcId="{D40F53C7-311E-431A-8E78-CBB1D9D072D1}" destId="{CA9618E6-A0F9-421A-BF03-5F719DB7F611}" srcOrd="7" destOrd="0" presId="urn:microsoft.com/office/officeart/2005/8/layout/vList2"/>
    <dgm:cxn modelId="{BD13014A-23DB-4042-ADA1-4E6625B66201}" type="presParOf" srcId="{D40F53C7-311E-431A-8E78-CBB1D9D072D1}" destId="{62462046-E78B-4CDE-BB94-456F4900112A}" srcOrd="8"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6EFE9A2-0973-4817-A5FF-4BD2BC672655}" type="doc">
      <dgm:prSet loTypeId="urn:microsoft.com/office/officeart/2005/8/layout/vList2" loCatId="list" qsTypeId="urn:microsoft.com/office/officeart/2005/8/quickstyle/simple4" qsCatId="simple" csTypeId="urn:microsoft.com/office/officeart/2005/8/colors/accent2_2" csCatId="accent2"/>
      <dgm:spPr/>
      <dgm:t>
        <a:bodyPr/>
        <a:lstStyle/>
        <a:p>
          <a:endParaRPr lang="es-CO"/>
        </a:p>
      </dgm:t>
    </dgm:pt>
    <dgm:pt modelId="{3E182CD2-E200-47FF-B816-2C18200D94B6}">
      <dgm:prSet custT="1"/>
      <dgm:spPr/>
      <dgm:t>
        <a:bodyPr/>
        <a:lstStyle/>
        <a:p>
          <a:pPr rtl="0"/>
          <a:r>
            <a:rPr lang="es-CO" sz="1000" dirty="0" smtClean="0">
              <a:latin typeface="+mn-lt"/>
            </a:rPr>
            <a:t>Rentabilidad con tasas similares a las ofrecidas por el mercado para este tipo de productos.</a:t>
          </a:r>
          <a:endParaRPr lang="es-CO" sz="1000" dirty="0">
            <a:latin typeface="+mn-lt"/>
          </a:endParaRPr>
        </a:p>
      </dgm:t>
    </dgm:pt>
    <dgm:pt modelId="{7A39829E-DFFE-4627-A525-DFF3FBA37E81}" type="parTrans" cxnId="{A4BC2378-626D-4FDD-94FA-3A82946D76ED}">
      <dgm:prSet/>
      <dgm:spPr/>
      <dgm:t>
        <a:bodyPr/>
        <a:lstStyle/>
        <a:p>
          <a:endParaRPr lang="es-CO" sz="1000">
            <a:latin typeface="+mn-lt"/>
          </a:endParaRPr>
        </a:p>
      </dgm:t>
    </dgm:pt>
    <dgm:pt modelId="{5719E40C-7CEA-427E-B5B5-0102A4BCFB82}" type="sibTrans" cxnId="{A4BC2378-626D-4FDD-94FA-3A82946D76ED}">
      <dgm:prSet/>
      <dgm:spPr/>
      <dgm:t>
        <a:bodyPr/>
        <a:lstStyle/>
        <a:p>
          <a:endParaRPr lang="es-CO" sz="1000">
            <a:latin typeface="+mn-lt"/>
          </a:endParaRPr>
        </a:p>
      </dgm:t>
    </dgm:pt>
    <dgm:pt modelId="{9BF557D1-741F-4566-B301-E4ADAEC686F6}">
      <dgm:prSet custT="1"/>
      <dgm:spPr/>
      <dgm:t>
        <a:bodyPr/>
        <a:lstStyle/>
        <a:p>
          <a:pPr rtl="0"/>
          <a:r>
            <a:rPr lang="es-CO" sz="1000" dirty="0" smtClean="0">
              <a:latin typeface="+mn-lt"/>
            </a:rPr>
            <a:t>Amplias opciones de plazos y montos.</a:t>
          </a:r>
          <a:endParaRPr lang="es-CO" sz="1000" dirty="0">
            <a:latin typeface="+mn-lt"/>
          </a:endParaRPr>
        </a:p>
      </dgm:t>
    </dgm:pt>
    <dgm:pt modelId="{3FB97814-DA54-4297-8370-AAC2CB6E727D}" type="parTrans" cxnId="{AFCE8C95-DFFD-4D98-8481-89D4A4CB6D9C}">
      <dgm:prSet/>
      <dgm:spPr/>
      <dgm:t>
        <a:bodyPr/>
        <a:lstStyle/>
        <a:p>
          <a:endParaRPr lang="es-CO" sz="1000">
            <a:latin typeface="+mn-lt"/>
          </a:endParaRPr>
        </a:p>
      </dgm:t>
    </dgm:pt>
    <dgm:pt modelId="{EFE45969-1394-4662-B4E2-E39218683401}" type="sibTrans" cxnId="{AFCE8C95-DFFD-4D98-8481-89D4A4CB6D9C}">
      <dgm:prSet/>
      <dgm:spPr/>
      <dgm:t>
        <a:bodyPr/>
        <a:lstStyle/>
        <a:p>
          <a:endParaRPr lang="es-CO" sz="1000">
            <a:latin typeface="+mn-lt"/>
          </a:endParaRPr>
        </a:p>
      </dgm:t>
    </dgm:pt>
    <dgm:pt modelId="{DF02B397-E512-412F-BBBE-3EDCB38BD004}">
      <dgm:prSet custT="1"/>
      <dgm:spPr/>
      <dgm:t>
        <a:bodyPr/>
        <a:lstStyle/>
        <a:p>
          <a:pPr rtl="0"/>
          <a:r>
            <a:rPr lang="es-CO" sz="1000" dirty="0" smtClean="0">
              <a:latin typeface="+mn-lt"/>
            </a:rPr>
            <a:t>Reinversión automática del depósito, si no se reciben instrucciones de novedad sobre la inversión. </a:t>
          </a:r>
          <a:endParaRPr lang="es-CO" sz="1000" dirty="0">
            <a:latin typeface="+mn-lt"/>
          </a:endParaRPr>
        </a:p>
      </dgm:t>
    </dgm:pt>
    <dgm:pt modelId="{08FE92F6-4741-452E-83B5-6CDC1EA23E59}" type="parTrans" cxnId="{47B363ED-F98A-4324-A175-CDBD8F3C8436}">
      <dgm:prSet/>
      <dgm:spPr/>
      <dgm:t>
        <a:bodyPr/>
        <a:lstStyle/>
        <a:p>
          <a:endParaRPr lang="es-CO" sz="1000">
            <a:latin typeface="+mn-lt"/>
          </a:endParaRPr>
        </a:p>
      </dgm:t>
    </dgm:pt>
    <dgm:pt modelId="{DD81A21B-29C8-401D-9A4F-45975BEA8356}" type="sibTrans" cxnId="{47B363ED-F98A-4324-A175-CDBD8F3C8436}">
      <dgm:prSet/>
      <dgm:spPr/>
      <dgm:t>
        <a:bodyPr/>
        <a:lstStyle/>
        <a:p>
          <a:endParaRPr lang="es-CO" sz="1000">
            <a:latin typeface="+mn-lt"/>
          </a:endParaRPr>
        </a:p>
      </dgm:t>
    </dgm:pt>
    <dgm:pt modelId="{7D9C3473-4C1F-48C0-97EA-1A1C8FB90CC2}">
      <dgm:prSet custT="1"/>
      <dgm:spPr/>
      <dgm:t>
        <a:bodyPr/>
        <a:lstStyle/>
        <a:p>
          <a:pPr rtl="0"/>
          <a:r>
            <a:rPr lang="es-CO" sz="1000" dirty="0" smtClean="0">
              <a:latin typeface="+mn-lt"/>
            </a:rPr>
            <a:t>Consultas de saldos y detalle de movimientos realizados a través de nuestra página en internet.</a:t>
          </a:r>
          <a:endParaRPr lang="es-CO" sz="1000" dirty="0">
            <a:latin typeface="+mn-lt"/>
          </a:endParaRPr>
        </a:p>
      </dgm:t>
    </dgm:pt>
    <dgm:pt modelId="{9E330FA7-E21C-4D25-B483-4A3F5F1964AD}" type="parTrans" cxnId="{074490BA-38F5-428F-BCCC-3316DA5F49BE}">
      <dgm:prSet/>
      <dgm:spPr/>
      <dgm:t>
        <a:bodyPr/>
        <a:lstStyle/>
        <a:p>
          <a:endParaRPr lang="es-CO" sz="1000">
            <a:latin typeface="+mn-lt"/>
          </a:endParaRPr>
        </a:p>
      </dgm:t>
    </dgm:pt>
    <dgm:pt modelId="{3C8EBE16-D8A3-4326-8883-EDF744C9BCD5}" type="sibTrans" cxnId="{074490BA-38F5-428F-BCCC-3316DA5F49BE}">
      <dgm:prSet/>
      <dgm:spPr/>
      <dgm:t>
        <a:bodyPr/>
        <a:lstStyle/>
        <a:p>
          <a:endParaRPr lang="es-CO" sz="1000">
            <a:latin typeface="+mn-lt"/>
          </a:endParaRPr>
        </a:p>
      </dgm:t>
    </dgm:pt>
    <dgm:pt modelId="{E971DCEA-049C-4F76-AA8A-74A35BC23DD3}" type="pres">
      <dgm:prSet presAssocID="{D6EFE9A2-0973-4817-A5FF-4BD2BC672655}" presName="linear" presStyleCnt="0">
        <dgm:presLayoutVars>
          <dgm:animLvl val="lvl"/>
          <dgm:resizeHandles val="exact"/>
        </dgm:presLayoutVars>
      </dgm:prSet>
      <dgm:spPr/>
      <dgm:t>
        <a:bodyPr/>
        <a:lstStyle/>
        <a:p>
          <a:endParaRPr lang="es-CO"/>
        </a:p>
      </dgm:t>
    </dgm:pt>
    <dgm:pt modelId="{E40DF4D3-4FF0-44E1-82C6-8EE0E261292F}" type="pres">
      <dgm:prSet presAssocID="{3E182CD2-E200-47FF-B816-2C18200D94B6}" presName="parentText" presStyleLbl="node1" presStyleIdx="0" presStyleCnt="4">
        <dgm:presLayoutVars>
          <dgm:chMax val="0"/>
          <dgm:bulletEnabled val="1"/>
        </dgm:presLayoutVars>
      </dgm:prSet>
      <dgm:spPr/>
      <dgm:t>
        <a:bodyPr/>
        <a:lstStyle/>
        <a:p>
          <a:endParaRPr lang="es-CO"/>
        </a:p>
      </dgm:t>
    </dgm:pt>
    <dgm:pt modelId="{078E8DD0-2DBD-46C0-A5BF-F5E0F6941654}" type="pres">
      <dgm:prSet presAssocID="{5719E40C-7CEA-427E-B5B5-0102A4BCFB82}" presName="spacer" presStyleCnt="0"/>
      <dgm:spPr/>
    </dgm:pt>
    <dgm:pt modelId="{5ED976AF-C94A-495C-A64B-8395863308E0}" type="pres">
      <dgm:prSet presAssocID="{9BF557D1-741F-4566-B301-E4ADAEC686F6}" presName="parentText" presStyleLbl="node1" presStyleIdx="1" presStyleCnt="4">
        <dgm:presLayoutVars>
          <dgm:chMax val="0"/>
          <dgm:bulletEnabled val="1"/>
        </dgm:presLayoutVars>
      </dgm:prSet>
      <dgm:spPr/>
      <dgm:t>
        <a:bodyPr/>
        <a:lstStyle/>
        <a:p>
          <a:endParaRPr lang="es-CO"/>
        </a:p>
      </dgm:t>
    </dgm:pt>
    <dgm:pt modelId="{8D4E9D10-882F-4424-B833-54CAA87D0559}" type="pres">
      <dgm:prSet presAssocID="{EFE45969-1394-4662-B4E2-E39218683401}" presName="spacer" presStyleCnt="0"/>
      <dgm:spPr/>
    </dgm:pt>
    <dgm:pt modelId="{E12AAAA4-A724-4131-A59B-BBDE2968F900}" type="pres">
      <dgm:prSet presAssocID="{DF02B397-E512-412F-BBBE-3EDCB38BD004}" presName="parentText" presStyleLbl="node1" presStyleIdx="2" presStyleCnt="4">
        <dgm:presLayoutVars>
          <dgm:chMax val="0"/>
          <dgm:bulletEnabled val="1"/>
        </dgm:presLayoutVars>
      </dgm:prSet>
      <dgm:spPr/>
      <dgm:t>
        <a:bodyPr/>
        <a:lstStyle/>
        <a:p>
          <a:endParaRPr lang="es-CO"/>
        </a:p>
      </dgm:t>
    </dgm:pt>
    <dgm:pt modelId="{6D3BC6A8-5348-4C4D-8B74-8552255C3140}" type="pres">
      <dgm:prSet presAssocID="{DD81A21B-29C8-401D-9A4F-45975BEA8356}" presName="spacer" presStyleCnt="0"/>
      <dgm:spPr/>
    </dgm:pt>
    <dgm:pt modelId="{A8533992-5575-40A4-A276-7AE3C8773746}" type="pres">
      <dgm:prSet presAssocID="{7D9C3473-4C1F-48C0-97EA-1A1C8FB90CC2}" presName="parentText" presStyleLbl="node1" presStyleIdx="3" presStyleCnt="4">
        <dgm:presLayoutVars>
          <dgm:chMax val="0"/>
          <dgm:bulletEnabled val="1"/>
        </dgm:presLayoutVars>
      </dgm:prSet>
      <dgm:spPr/>
      <dgm:t>
        <a:bodyPr/>
        <a:lstStyle/>
        <a:p>
          <a:endParaRPr lang="es-CO"/>
        </a:p>
      </dgm:t>
    </dgm:pt>
  </dgm:ptLst>
  <dgm:cxnLst>
    <dgm:cxn modelId="{074490BA-38F5-428F-BCCC-3316DA5F49BE}" srcId="{D6EFE9A2-0973-4817-A5FF-4BD2BC672655}" destId="{7D9C3473-4C1F-48C0-97EA-1A1C8FB90CC2}" srcOrd="3" destOrd="0" parTransId="{9E330FA7-E21C-4D25-B483-4A3F5F1964AD}" sibTransId="{3C8EBE16-D8A3-4326-8883-EDF744C9BCD5}"/>
    <dgm:cxn modelId="{B5DDC656-3158-46BE-98A2-E2D77F40C2EB}" type="presOf" srcId="{9BF557D1-741F-4566-B301-E4ADAEC686F6}" destId="{5ED976AF-C94A-495C-A64B-8395863308E0}" srcOrd="0" destOrd="0" presId="urn:microsoft.com/office/officeart/2005/8/layout/vList2"/>
    <dgm:cxn modelId="{AFCE8C95-DFFD-4D98-8481-89D4A4CB6D9C}" srcId="{D6EFE9A2-0973-4817-A5FF-4BD2BC672655}" destId="{9BF557D1-741F-4566-B301-E4ADAEC686F6}" srcOrd="1" destOrd="0" parTransId="{3FB97814-DA54-4297-8370-AAC2CB6E727D}" sibTransId="{EFE45969-1394-4662-B4E2-E39218683401}"/>
    <dgm:cxn modelId="{A4BC2378-626D-4FDD-94FA-3A82946D76ED}" srcId="{D6EFE9A2-0973-4817-A5FF-4BD2BC672655}" destId="{3E182CD2-E200-47FF-B816-2C18200D94B6}" srcOrd="0" destOrd="0" parTransId="{7A39829E-DFFE-4627-A525-DFF3FBA37E81}" sibTransId="{5719E40C-7CEA-427E-B5B5-0102A4BCFB82}"/>
    <dgm:cxn modelId="{47B363ED-F98A-4324-A175-CDBD8F3C8436}" srcId="{D6EFE9A2-0973-4817-A5FF-4BD2BC672655}" destId="{DF02B397-E512-412F-BBBE-3EDCB38BD004}" srcOrd="2" destOrd="0" parTransId="{08FE92F6-4741-452E-83B5-6CDC1EA23E59}" sibTransId="{DD81A21B-29C8-401D-9A4F-45975BEA8356}"/>
    <dgm:cxn modelId="{0A7B2AFD-84A5-452F-AEBE-4F4ABD7559D7}" type="presOf" srcId="{DF02B397-E512-412F-BBBE-3EDCB38BD004}" destId="{E12AAAA4-A724-4131-A59B-BBDE2968F900}" srcOrd="0" destOrd="0" presId="urn:microsoft.com/office/officeart/2005/8/layout/vList2"/>
    <dgm:cxn modelId="{316A7FB9-843C-49FD-9029-37C9CAA95425}" type="presOf" srcId="{3E182CD2-E200-47FF-B816-2C18200D94B6}" destId="{E40DF4D3-4FF0-44E1-82C6-8EE0E261292F}" srcOrd="0" destOrd="0" presId="urn:microsoft.com/office/officeart/2005/8/layout/vList2"/>
    <dgm:cxn modelId="{C24C740C-4C37-44A1-9AC5-E1BA88BE81A8}" type="presOf" srcId="{7D9C3473-4C1F-48C0-97EA-1A1C8FB90CC2}" destId="{A8533992-5575-40A4-A276-7AE3C8773746}" srcOrd="0" destOrd="0" presId="urn:microsoft.com/office/officeart/2005/8/layout/vList2"/>
    <dgm:cxn modelId="{478D54E3-5C1B-484D-8466-C02B40084197}" type="presOf" srcId="{D6EFE9A2-0973-4817-A5FF-4BD2BC672655}" destId="{E971DCEA-049C-4F76-AA8A-74A35BC23DD3}" srcOrd="0" destOrd="0" presId="urn:microsoft.com/office/officeart/2005/8/layout/vList2"/>
    <dgm:cxn modelId="{3CF201AD-A031-4562-9465-BBE01ECC0D06}" type="presParOf" srcId="{E971DCEA-049C-4F76-AA8A-74A35BC23DD3}" destId="{E40DF4D3-4FF0-44E1-82C6-8EE0E261292F}" srcOrd="0" destOrd="0" presId="urn:microsoft.com/office/officeart/2005/8/layout/vList2"/>
    <dgm:cxn modelId="{CEEB6758-51F8-453E-9CAF-129BD8F7BCD5}" type="presParOf" srcId="{E971DCEA-049C-4F76-AA8A-74A35BC23DD3}" destId="{078E8DD0-2DBD-46C0-A5BF-F5E0F6941654}" srcOrd="1" destOrd="0" presId="urn:microsoft.com/office/officeart/2005/8/layout/vList2"/>
    <dgm:cxn modelId="{A477B8EC-A7D5-40CA-BC20-A9241F252F51}" type="presParOf" srcId="{E971DCEA-049C-4F76-AA8A-74A35BC23DD3}" destId="{5ED976AF-C94A-495C-A64B-8395863308E0}" srcOrd="2" destOrd="0" presId="urn:microsoft.com/office/officeart/2005/8/layout/vList2"/>
    <dgm:cxn modelId="{834EC049-DE0E-47CA-8F66-798C9BCC5177}" type="presParOf" srcId="{E971DCEA-049C-4F76-AA8A-74A35BC23DD3}" destId="{8D4E9D10-882F-4424-B833-54CAA87D0559}" srcOrd="3" destOrd="0" presId="urn:microsoft.com/office/officeart/2005/8/layout/vList2"/>
    <dgm:cxn modelId="{B81B3FFD-072E-41DF-86ED-299E30B0761E}" type="presParOf" srcId="{E971DCEA-049C-4F76-AA8A-74A35BC23DD3}" destId="{E12AAAA4-A724-4131-A59B-BBDE2968F900}" srcOrd="4" destOrd="0" presId="urn:microsoft.com/office/officeart/2005/8/layout/vList2"/>
    <dgm:cxn modelId="{48E0258A-99D0-4CF4-AB72-B0F0C8817490}" type="presParOf" srcId="{E971DCEA-049C-4F76-AA8A-74A35BC23DD3}" destId="{6D3BC6A8-5348-4C4D-8B74-8552255C3140}" srcOrd="5" destOrd="0" presId="urn:microsoft.com/office/officeart/2005/8/layout/vList2"/>
    <dgm:cxn modelId="{256351C6-CC16-43CD-8DA6-00D3DE32B988}" type="presParOf" srcId="{E971DCEA-049C-4F76-AA8A-74A35BC23DD3}" destId="{A8533992-5575-40A4-A276-7AE3C8773746}"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8787B34-768E-488E-8ECC-F228A79C9D63}" type="doc">
      <dgm:prSet loTypeId="urn:microsoft.com/office/officeart/2005/8/layout/vList2" loCatId="list" qsTypeId="urn:microsoft.com/office/officeart/2005/8/quickstyle/simple4" qsCatId="simple" csTypeId="urn:microsoft.com/office/officeart/2005/8/colors/accent2_2" csCatId="accent2"/>
      <dgm:spPr/>
      <dgm:t>
        <a:bodyPr/>
        <a:lstStyle/>
        <a:p>
          <a:endParaRPr lang="es-CO"/>
        </a:p>
      </dgm:t>
    </dgm:pt>
    <dgm:pt modelId="{102FAA24-047E-416B-A173-1EF707707251}">
      <dgm:prSet/>
      <dgm:spPr/>
      <dgm:t>
        <a:bodyPr/>
        <a:lstStyle/>
        <a:p>
          <a:pPr rtl="0"/>
          <a:r>
            <a:rPr lang="es-CO" dirty="0" smtClean="0"/>
            <a:t>Inversiones a término fijo con intereses.</a:t>
          </a:r>
          <a:endParaRPr lang="es-CO" dirty="0"/>
        </a:p>
      </dgm:t>
    </dgm:pt>
    <dgm:pt modelId="{29AABA5C-CD58-4672-B2D9-B015FF66FBE2}" type="parTrans" cxnId="{E789F63F-3A1A-47F4-8BB0-AF2325B6E8D5}">
      <dgm:prSet/>
      <dgm:spPr/>
      <dgm:t>
        <a:bodyPr/>
        <a:lstStyle/>
        <a:p>
          <a:endParaRPr lang="es-CO"/>
        </a:p>
      </dgm:t>
    </dgm:pt>
    <dgm:pt modelId="{04A50E55-B95A-41EF-AD48-1C444527259B}" type="sibTrans" cxnId="{E789F63F-3A1A-47F4-8BB0-AF2325B6E8D5}">
      <dgm:prSet/>
      <dgm:spPr/>
      <dgm:t>
        <a:bodyPr/>
        <a:lstStyle/>
        <a:p>
          <a:endParaRPr lang="es-CO"/>
        </a:p>
      </dgm:t>
    </dgm:pt>
    <dgm:pt modelId="{B9DE8A3B-4A15-47F4-A9A5-A3E5EED3B916}">
      <dgm:prSet/>
      <dgm:spPr/>
      <dgm:t>
        <a:bodyPr/>
        <a:lstStyle/>
        <a:p>
          <a:pPr rtl="0"/>
          <a:r>
            <a:rPr lang="es-CO" dirty="0" smtClean="0"/>
            <a:t>Inversión a término entre 30 días y un año, con intereses mayores a los ofrecidos en una cuenta de ahorros.</a:t>
          </a:r>
          <a:endParaRPr lang="es-CO" dirty="0"/>
        </a:p>
      </dgm:t>
    </dgm:pt>
    <dgm:pt modelId="{2CB7E578-EE95-4F37-A594-20B64EF591D6}" type="parTrans" cxnId="{AD3864D6-4BCF-4D0D-8227-051A5315EC2D}">
      <dgm:prSet/>
      <dgm:spPr/>
      <dgm:t>
        <a:bodyPr/>
        <a:lstStyle/>
        <a:p>
          <a:endParaRPr lang="es-CO"/>
        </a:p>
      </dgm:t>
    </dgm:pt>
    <dgm:pt modelId="{0A6A7906-EAC6-4E5E-8469-70C17F0D499C}" type="sibTrans" cxnId="{AD3864D6-4BCF-4D0D-8227-051A5315EC2D}">
      <dgm:prSet/>
      <dgm:spPr/>
      <dgm:t>
        <a:bodyPr/>
        <a:lstStyle/>
        <a:p>
          <a:endParaRPr lang="es-CO"/>
        </a:p>
      </dgm:t>
    </dgm:pt>
    <dgm:pt modelId="{A5440BC7-3FA0-4B0F-9675-4113AA9A4918}">
      <dgm:prSet/>
      <dgm:spPr/>
      <dgm:t>
        <a:bodyPr/>
        <a:lstStyle/>
        <a:p>
          <a:pPr rtl="0"/>
          <a:r>
            <a:rPr lang="es-CO" dirty="0" smtClean="0"/>
            <a:t>Sirven como respaldo para operaciones de crédito, emisión de garantías y Stand By a través de Bancafé Panamá, Bancafé International o nuestra casa matriz en Colombia, Davivienda.</a:t>
          </a:r>
          <a:endParaRPr lang="es-CO" dirty="0"/>
        </a:p>
      </dgm:t>
    </dgm:pt>
    <dgm:pt modelId="{64D3AC2B-CB03-4666-9D76-FC82DD9142C6}" type="parTrans" cxnId="{16D6E6C7-2669-43CC-A5F7-0348632D3818}">
      <dgm:prSet/>
      <dgm:spPr/>
      <dgm:t>
        <a:bodyPr/>
        <a:lstStyle/>
        <a:p>
          <a:endParaRPr lang="es-CO"/>
        </a:p>
      </dgm:t>
    </dgm:pt>
    <dgm:pt modelId="{BED00D0D-7374-4D0E-A8CA-F2D6520382AB}" type="sibTrans" cxnId="{16D6E6C7-2669-43CC-A5F7-0348632D3818}">
      <dgm:prSet/>
      <dgm:spPr/>
      <dgm:t>
        <a:bodyPr/>
        <a:lstStyle/>
        <a:p>
          <a:endParaRPr lang="es-CO"/>
        </a:p>
      </dgm:t>
    </dgm:pt>
    <dgm:pt modelId="{8976386C-944D-48F9-AA4A-35CFEE862754}" type="pres">
      <dgm:prSet presAssocID="{18787B34-768E-488E-8ECC-F228A79C9D63}" presName="linear" presStyleCnt="0">
        <dgm:presLayoutVars>
          <dgm:animLvl val="lvl"/>
          <dgm:resizeHandles val="exact"/>
        </dgm:presLayoutVars>
      </dgm:prSet>
      <dgm:spPr/>
      <dgm:t>
        <a:bodyPr/>
        <a:lstStyle/>
        <a:p>
          <a:endParaRPr lang="es-CO"/>
        </a:p>
      </dgm:t>
    </dgm:pt>
    <dgm:pt modelId="{F962C196-85B7-403B-848D-D5B2B2E3507C}" type="pres">
      <dgm:prSet presAssocID="{102FAA24-047E-416B-A173-1EF707707251}" presName="parentText" presStyleLbl="node1" presStyleIdx="0" presStyleCnt="3">
        <dgm:presLayoutVars>
          <dgm:chMax val="0"/>
          <dgm:bulletEnabled val="1"/>
        </dgm:presLayoutVars>
      </dgm:prSet>
      <dgm:spPr/>
      <dgm:t>
        <a:bodyPr/>
        <a:lstStyle/>
        <a:p>
          <a:endParaRPr lang="es-CO"/>
        </a:p>
      </dgm:t>
    </dgm:pt>
    <dgm:pt modelId="{9E1112E4-A231-4A9C-B883-C3444A382B03}" type="pres">
      <dgm:prSet presAssocID="{04A50E55-B95A-41EF-AD48-1C444527259B}" presName="spacer" presStyleCnt="0"/>
      <dgm:spPr/>
    </dgm:pt>
    <dgm:pt modelId="{B606B4BE-D028-496A-BADB-9B583BCDA2B3}" type="pres">
      <dgm:prSet presAssocID="{B9DE8A3B-4A15-47F4-A9A5-A3E5EED3B916}" presName="parentText" presStyleLbl="node1" presStyleIdx="1" presStyleCnt="3">
        <dgm:presLayoutVars>
          <dgm:chMax val="0"/>
          <dgm:bulletEnabled val="1"/>
        </dgm:presLayoutVars>
      </dgm:prSet>
      <dgm:spPr/>
      <dgm:t>
        <a:bodyPr/>
        <a:lstStyle/>
        <a:p>
          <a:endParaRPr lang="es-CO"/>
        </a:p>
      </dgm:t>
    </dgm:pt>
    <dgm:pt modelId="{B54EF3E6-CDD3-4759-86BB-F87E17486068}" type="pres">
      <dgm:prSet presAssocID="{0A6A7906-EAC6-4E5E-8469-70C17F0D499C}" presName="spacer" presStyleCnt="0"/>
      <dgm:spPr/>
    </dgm:pt>
    <dgm:pt modelId="{D19A413C-D724-472D-8733-18FDBC71A790}" type="pres">
      <dgm:prSet presAssocID="{A5440BC7-3FA0-4B0F-9675-4113AA9A4918}" presName="parentText" presStyleLbl="node1" presStyleIdx="2" presStyleCnt="3">
        <dgm:presLayoutVars>
          <dgm:chMax val="0"/>
          <dgm:bulletEnabled val="1"/>
        </dgm:presLayoutVars>
      </dgm:prSet>
      <dgm:spPr/>
      <dgm:t>
        <a:bodyPr/>
        <a:lstStyle/>
        <a:p>
          <a:endParaRPr lang="es-CO"/>
        </a:p>
      </dgm:t>
    </dgm:pt>
  </dgm:ptLst>
  <dgm:cxnLst>
    <dgm:cxn modelId="{E789F63F-3A1A-47F4-8BB0-AF2325B6E8D5}" srcId="{18787B34-768E-488E-8ECC-F228A79C9D63}" destId="{102FAA24-047E-416B-A173-1EF707707251}" srcOrd="0" destOrd="0" parTransId="{29AABA5C-CD58-4672-B2D9-B015FF66FBE2}" sibTransId="{04A50E55-B95A-41EF-AD48-1C444527259B}"/>
    <dgm:cxn modelId="{AD3864D6-4BCF-4D0D-8227-051A5315EC2D}" srcId="{18787B34-768E-488E-8ECC-F228A79C9D63}" destId="{B9DE8A3B-4A15-47F4-A9A5-A3E5EED3B916}" srcOrd="1" destOrd="0" parTransId="{2CB7E578-EE95-4F37-A594-20B64EF591D6}" sibTransId="{0A6A7906-EAC6-4E5E-8469-70C17F0D499C}"/>
    <dgm:cxn modelId="{68F0AFD3-D81D-4136-9126-13C6A6238C5C}" type="presOf" srcId="{102FAA24-047E-416B-A173-1EF707707251}" destId="{F962C196-85B7-403B-848D-D5B2B2E3507C}" srcOrd="0" destOrd="0" presId="urn:microsoft.com/office/officeart/2005/8/layout/vList2"/>
    <dgm:cxn modelId="{8A1EE110-1E88-4D66-A4E9-CD6BF4A58CB1}" type="presOf" srcId="{A5440BC7-3FA0-4B0F-9675-4113AA9A4918}" destId="{D19A413C-D724-472D-8733-18FDBC71A790}" srcOrd="0" destOrd="0" presId="urn:microsoft.com/office/officeart/2005/8/layout/vList2"/>
    <dgm:cxn modelId="{A377780F-4EB7-47C1-BF9A-82B7C97DC468}" type="presOf" srcId="{B9DE8A3B-4A15-47F4-A9A5-A3E5EED3B916}" destId="{B606B4BE-D028-496A-BADB-9B583BCDA2B3}" srcOrd="0" destOrd="0" presId="urn:microsoft.com/office/officeart/2005/8/layout/vList2"/>
    <dgm:cxn modelId="{16D6E6C7-2669-43CC-A5F7-0348632D3818}" srcId="{18787B34-768E-488E-8ECC-F228A79C9D63}" destId="{A5440BC7-3FA0-4B0F-9675-4113AA9A4918}" srcOrd="2" destOrd="0" parTransId="{64D3AC2B-CB03-4666-9D76-FC82DD9142C6}" sibTransId="{BED00D0D-7374-4D0E-A8CA-F2D6520382AB}"/>
    <dgm:cxn modelId="{E1AB3290-1F96-43DF-AAD8-F15EDAEF4D8B}" type="presOf" srcId="{18787B34-768E-488E-8ECC-F228A79C9D63}" destId="{8976386C-944D-48F9-AA4A-35CFEE862754}" srcOrd="0" destOrd="0" presId="urn:microsoft.com/office/officeart/2005/8/layout/vList2"/>
    <dgm:cxn modelId="{12AF6547-8134-4BC3-B32B-4B7BB8BF484C}" type="presParOf" srcId="{8976386C-944D-48F9-AA4A-35CFEE862754}" destId="{F962C196-85B7-403B-848D-D5B2B2E3507C}" srcOrd="0" destOrd="0" presId="urn:microsoft.com/office/officeart/2005/8/layout/vList2"/>
    <dgm:cxn modelId="{82AC7FE4-9FF0-44C6-9152-F7D41A7D4AE2}" type="presParOf" srcId="{8976386C-944D-48F9-AA4A-35CFEE862754}" destId="{9E1112E4-A231-4A9C-B883-C3444A382B03}" srcOrd="1" destOrd="0" presId="urn:microsoft.com/office/officeart/2005/8/layout/vList2"/>
    <dgm:cxn modelId="{D639BC37-6633-44F8-82C9-2A7A40FFBAEC}" type="presParOf" srcId="{8976386C-944D-48F9-AA4A-35CFEE862754}" destId="{B606B4BE-D028-496A-BADB-9B583BCDA2B3}" srcOrd="2" destOrd="0" presId="urn:microsoft.com/office/officeart/2005/8/layout/vList2"/>
    <dgm:cxn modelId="{747E7B53-E5EC-4720-846E-FCC492857E51}" type="presParOf" srcId="{8976386C-944D-48F9-AA4A-35CFEE862754}" destId="{B54EF3E6-CDD3-4759-86BB-F87E17486068}" srcOrd="3" destOrd="0" presId="urn:microsoft.com/office/officeart/2005/8/layout/vList2"/>
    <dgm:cxn modelId="{09F3A614-A3A1-47B6-8E60-A2B8A47168A4}" type="presParOf" srcId="{8976386C-944D-48F9-AA4A-35CFEE862754}" destId="{D19A413C-D724-472D-8733-18FDBC71A790}" srcOrd="4"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DDF54DFE-EE40-4958-83CA-1FBC463E2604}" type="doc">
      <dgm:prSet loTypeId="urn:microsoft.com/office/officeart/2005/8/layout/vList2" loCatId="list" qsTypeId="urn:microsoft.com/office/officeart/2005/8/quickstyle/simple4" qsCatId="simple" csTypeId="urn:microsoft.com/office/officeart/2005/8/colors/accent2_2" csCatId="accent2" phldr="1"/>
      <dgm:spPr/>
      <dgm:t>
        <a:bodyPr/>
        <a:lstStyle/>
        <a:p>
          <a:endParaRPr lang="es-CO"/>
        </a:p>
      </dgm:t>
    </dgm:pt>
    <dgm:pt modelId="{7CB75F99-02D8-4A61-85CF-BF1DB31C609F}">
      <dgm:prSet custT="1"/>
      <dgm:spPr/>
      <dgm:t>
        <a:bodyPr/>
        <a:lstStyle/>
        <a:p>
          <a:pPr algn="just" rtl="0"/>
          <a:r>
            <a:rPr lang="es-CO" sz="1600" dirty="0" smtClean="0"/>
            <a:t>¿Qué riesgo tiene esta operación para el cliente?</a:t>
          </a:r>
          <a:endParaRPr lang="es-CO" sz="1600" dirty="0"/>
        </a:p>
      </dgm:t>
    </dgm:pt>
    <dgm:pt modelId="{EDDCD737-7684-4842-8A64-E03F23981740}" type="parTrans" cxnId="{5C81BB73-7AE0-4B14-BCB1-8977D32BBA1A}">
      <dgm:prSet/>
      <dgm:spPr/>
      <dgm:t>
        <a:bodyPr/>
        <a:lstStyle/>
        <a:p>
          <a:endParaRPr lang="es-CO"/>
        </a:p>
      </dgm:t>
    </dgm:pt>
    <dgm:pt modelId="{6E56589A-28CA-49E8-A668-262121E4BBF9}" type="sibTrans" cxnId="{5C81BB73-7AE0-4B14-BCB1-8977D32BBA1A}">
      <dgm:prSet/>
      <dgm:spPr/>
      <dgm:t>
        <a:bodyPr/>
        <a:lstStyle/>
        <a:p>
          <a:endParaRPr lang="es-CO"/>
        </a:p>
      </dgm:t>
    </dgm:pt>
    <dgm:pt modelId="{E7A10253-4CC4-4411-A9AF-ED3E06938B90}">
      <dgm:prSet custT="1"/>
      <dgm:spPr/>
      <dgm:t>
        <a:bodyPr/>
        <a:lstStyle/>
        <a:p>
          <a:pPr algn="just" rtl="0"/>
          <a:r>
            <a:rPr lang="es-CO" sz="1600" dirty="0" smtClean="0"/>
            <a:t>Esta operación reviste un alto grado de riesgo y está basada en la confianza y buena fe entre el comprador (importador) y el vendedor (exportador), pues no hay garantías que aseguren el cumplimiento de las obligaciones de las partes.</a:t>
          </a:r>
          <a:endParaRPr lang="es-CO" sz="1600" dirty="0"/>
        </a:p>
      </dgm:t>
    </dgm:pt>
    <dgm:pt modelId="{58694729-391D-485E-929D-67BC95BA111C}" type="parTrans" cxnId="{E66C968F-9E92-479B-A7AC-4DE09A424259}">
      <dgm:prSet/>
      <dgm:spPr/>
      <dgm:t>
        <a:bodyPr/>
        <a:lstStyle/>
        <a:p>
          <a:endParaRPr lang="es-CO"/>
        </a:p>
      </dgm:t>
    </dgm:pt>
    <dgm:pt modelId="{755CA307-EF43-48D1-B79F-94E6336ACB4E}" type="sibTrans" cxnId="{E66C968F-9E92-479B-A7AC-4DE09A424259}">
      <dgm:prSet/>
      <dgm:spPr/>
      <dgm:t>
        <a:bodyPr/>
        <a:lstStyle/>
        <a:p>
          <a:endParaRPr lang="es-CO"/>
        </a:p>
      </dgm:t>
    </dgm:pt>
    <dgm:pt modelId="{0F51E8FA-A5DE-4B16-9B49-97C9E8563400}">
      <dgm:prSet custT="1"/>
      <dgm:spPr/>
      <dgm:t>
        <a:bodyPr/>
        <a:lstStyle/>
        <a:p>
          <a:pPr algn="just" rtl="0"/>
          <a:r>
            <a:rPr lang="es-CO" sz="1600" dirty="0" smtClean="0"/>
            <a:t>¿Siempre se hace con recursos del cliente?</a:t>
          </a:r>
          <a:endParaRPr lang="es-CO" sz="1600" dirty="0"/>
        </a:p>
      </dgm:t>
    </dgm:pt>
    <dgm:pt modelId="{90FD73D9-BACF-4BD0-9ACE-8BBD81F5DA0D}" type="parTrans" cxnId="{B7E48FD7-27CD-4A68-A861-01FD5656E599}">
      <dgm:prSet/>
      <dgm:spPr/>
      <dgm:t>
        <a:bodyPr/>
        <a:lstStyle/>
        <a:p>
          <a:endParaRPr lang="es-CO"/>
        </a:p>
      </dgm:t>
    </dgm:pt>
    <dgm:pt modelId="{D5809FC3-2B3A-4EC9-BD19-4D13F0774178}" type="sibTrans" cxnId="{B7E48FD7-27CD-4A68-A861-01FD5656E599}">
      <dgm:prSet/>
      <dgm:spPr/>
      <dgm:t>
        <a:bodyPr/>
        <a:lstStyle/>
        <a:p>
          <a:endParaRPr lang="es-CO"/>
        </a:p>
      </dgm:t>
    </dgm:pt>
    <dgm:pt modelId="{7843D3CF-2E4F-40ED-B522-C41FEEA463C4}">
      <dgm:prSet custT="1"/>
      <dgm:spPr/>
      <dgm:t>
        <a:bodyPr/>
        <a:lstStyle/>
        <a:p>
          <a:pPr algn="just" rtl="0"/>
          <a:r>
            <a:rPr lang="es-CO" sz="1600" dirty="0" smtClean="0"/>
            <a:t>Generalmente se hace con recursos del cliente, sin embargo si este no dispone de los recursos, se le puede prestar el servicio de GIRO FINANCIADO.</a:t>
          </a:r>
          <a:endParaRPr lang="es-CO" sz="1600" dirty="0"/>
        </a:p>
      </dgm:t>
    </dgm:pt>
    <dgm:pt modelId="{85A65998-9D60-44C0-9C1C-92EB4EE6B6C9}" type="parTrans" cxnId="{B884E202-63EA-49D8-B4E6-8B0904A67893}">
      <dgm:prSet/>
      <dgm:spPr/>
      <dgm:t>
        <a:bodyPr/>
        <a:lstStyle/>
        <a:p>
          <a:endParaRPr lang="es-CO"/>
        </a:p>
      </dgm:t>
    </dgm:pt>
    <dgm:pt modelId="{D2963923-5A39-4DE4-8890-4584EF3D3531}" type="sibTrans" cxnId="{B884E202-63EA-49D8-B4E6-8B0904A67893}">
      <dgm:prSet/>
      <dgm:spPr/>
      <dgm:t>
        <a:bodyPr/>
        <a:lstStyle/>
        <a:p>
          <a:endParaRPr lang="es-CO"/>
        </a:p>
      </dgm:t>
    </dgm:pt>
    <dgm:pt modelId="{A018A3D0-CFCD-4F0A-91E9-6EEB0634DE12}">
      <dgm:prSet custT="1"/>
      <dgm:spPr/>
      <dgm:t>
        <a:bodyPr/>
        <a:lstStyle/>
        <a:p>
          <a:pPr algn="just" rtl="0"/>
          <a:r>
            <a:rPr lang="es-CO" sz="1600" b="0" dirty="0" smtClean="0"/>
            <a:t>GIRO FINANCIADO</a:t>
          </a:r>
          <a:endParaRPr lang="es-CO" sz="1600" b="0" dirty="0"/>
        </a:p>
      </dgm:t>
    </dgm:pt>
    <dgm:pt modelId="{BDE6FAC6-597C-47F0-A94C-1E6085C2796A}" type="parTrans" cxnId="{E279EECC-2422-4B87-8F31-4C32E90AE4EA}">
      <dgm:prSet/>
      <dgm:spPr/>
      <dgm:t>
        <a:bodyPr/>
        <a:lstStyle/>
        <a:p>
          <a:endParaRPr lang="es-CO"/>
        </a:p>
      </dgm:t>
    </dgm:pt>
    <dgm:pt modelId="{D94A95AB-5356-4622-95A9-EBEF17FD486D}" type="sibTrans" cxnId="{E279EECC-2422-4B87-8F31-4C32E90AE4EA}">
      <dgm:prSet/>
      <dgm:spPr/>
      <dgm:t>
        <a:bodyPr/>
        <a:lstStyle/>
        <a:p>
          <a:endParaRPr lang="es-CO"/>
        </a:p>
      </dgm:t>
    </dgm:pt>
    <dgm:pt modelId="{0D52A3D8-AFE8-42B2-94AE-7E47C0859C5F}">
      <dgm:prSet custT="1"/>
      <dgm:spPr/>
      <dgm:t>
        <a:bodyPr/>
        <a:lstStyle/>
        <a:p>
          <a:pPr algn="just" rtl="0"/>
          <a:r>
            <a:rPr lang="es-CO" sz="1600" dirty="0" smtClean="0"/>
            <a:t>Producto mediante el cual nuestra entidad pagará al vendedor en el exterior, utilizando sus recursos en moneda extranjera y le otorga un plazo al cliente dentro de los términos establecidos, de esta forma se configura una financiación en moneda extranjera.</a:t>
          </a:r>
          <a:br>
            <a:rPr lang="es-CO" sz="1600" dirty="0" smtClean="0"/>
          </a:br>
          <a:endParaRPr lang="es-CO" sz="1600" dirty="0"/>
        </a:p>
      </dgm:t>
    </dgm:pt>
    <dgm:pt modelId="{E1EBCAA3-5408-4300-935E-EFE9C1FAC0D7}" type="parTrans" cxnId="{E64500D2-4E8D-4E9B-898E-4392CC17535A}">
      <dgm:prSet/>
      <dgm:spPr/>
      <dgm:t>
        <a:bodyPr/>
        <a:lstStyle/>
        <a:p>
          <a:endParaRPr lang="es-CO"/>
        </a:p>
      </dgm:t>
    </dgm:pt>
    <dgm:pt modelId="{262111B1-0500-4744-BB10-5CD0025D7598}" type="sibTrans" cxnId="{E64500D2-4E8D-4E9B-898E-4392CC17535A}">
      <dgm:prSet/>
      <dgm:spPr/>
      <dgm:t>
        <a:bodyPr/>
        <a:lstStyle/>
        <a:p>
          <a:endParaRPr lang="es-CO"/>
        </a:p>
      </dgm:t>
    </dgm:pt>
    <dgm:pt modelId="{336631E3-8671-427B-9F9B-0726C833569A}" type="pres">
      <dgm:prSet presAssocID="{DDF54DFE-EE40-4958-83CA-1FBC463E2604}" presName="linear" presStyleCnt="0">
        <dgm:presLayoutVars>
          <dgm:animLvl val="lvl"/>
          <dgm:resizeHandles val="exact"/>
        </dgm:presLayoutVars>
      </dgm:prSet>
      <dgm:spPr/>
      <dgm:t>
        <a:bodyPr/>
        <a:lstStyle/>
        <a:p>
          <a:endParaRPr lang="es-CO"/>
        </a:p>
      </dgm:t>
    </dgm:pt>
    <dgm:pt modelId="{5F69774A-DC87-419D-A9F8-643242ABC809}" type="pres">
      <dgm:prSet presAssocID="{7CB75F99-02D8-4A61-85CF-BF1DB31C609F}" presName="parentText" presStyleLbl="node1" presStyleIdx="0" presStyleCnt="3" custScaleY="168425">
        <dgm:presLayoutVars>
          <dgm:chMax val="0"/>
          <dgm:bulletEnabled val="1"/>
        </dgm:presLayoutVars>
      </dgm:prSet>
      <dgm:spPr/>
      <dgm:t>
        <a:bodyPr/>
        <a:lstStyle/>
        <a:p>
          <a:endParaRPr lang="es-CO"/>
        </a:p>
      </dgm:t>
    </dgm:pt>
    <dgm:pt modelId="{2A8576CC-2492-4A95-A47A-08724DFA6E84}" type="pres">
      <dgm:prSet presAssocID="{7CB75F99-02D8-4A61-85CF-BF1DB31C609F}" presName="childText" presStyleLbl="revTx" presStyleIdx="0" presStyleCnt="3" custScaleY="168427" custLinFactNeighborY="58015">
        <dgm:presLayoutVars>
          <dgm:bulletEnabled val="1"/>
        </dgm:presLayoutVars>
      </dgm:prSet>
      <dgm:spPr/>
      <dgm:t>
        <a:bodyPr/>
        <a:lstStyle/>
        <a:p>
          <a:endParaRPr lang="es-CO"/>
        </a:p>
      </dgm:t>
    </dgm:pt>
    <dgm:pt modelId="{C5BEB430-88EC-4B33-B91D-DB158F6B9326}" type="pres">
      <dgm:prSet presAssocID="{0F51E8FA-A5DE-4B16-9B49-97C9E8563400}" presName="parentText" presStyleLbl="node1" presStyleIdx="1" presStyleCnt="3" custScaleY="168425" custLinFactNeighborY="-23140">
        <dgm:presLayoutVars>
          <dgm:chMax val="0"/>
          <dgm:bulletEnabled val="1"/>
        </dgm:presLayoutVars>
      </dgm:prSet>
      <dgm:spPr/>
      <dgm:t>
        <a:bodyPr/>
        <a:lstStyle/>
        <a:p>
          <a:endParaRPr lang="es-CO"/>
        </a:p>
      </dgm:t>
    </dgm:pt>
    <dgm:pt modelId="{ADF78AF9-81EC-4C37-983A-803FD5B067D1}" type="pres">
      <dgm:prSet presAssocID="{0F51E8FA-A5DE-4B16-9B49-97C9E8563400}" presName="childText" presStyleLbl="revTx" presStyleIdx="1" presStyleCnt="3" custScaleY="168427" custLinFactNeighborY="-69571">
        <dgm:presLayoutVars>
          <dgm:bulletEnabled val="1"/>
        </dgm:presLayoutVars>
      </dgm:prSet>
      <dgm:spPr/>
      <dgm:t>
        <a:bodyPr/>
        <a:lstStyle/>
        <a:p>
          <a:endParaRPr lang="es-CO"/>
        </a:p>
      </dgm:t>
    </dgm:pt>
    <dgm:pt modelId="{C7B88796-ADF2-4059-B185-3186AA80F636}" type="pres">
      <dgm:prSet presAssocID="{A018A3D0-CFCD-4F0A-91E9-6EEB0634DE12}" presName="parentText" presStyleLbl="node1" presStyleIdx="2" presStyleCnt="3" custLinFactY="-85867" custLinFactNeighborY="-100000">
        <dgm:presLayoutVars>
          <dgm:chMax val="0"/>
          <dgm:bulletEnabled val="1"/>
        </dgm:presLayoutVars>
      </dgm:prSet>
      <dgm:spPr/>
      <dgm:t>
        <a:bodyPr/>
        <a:lstStyle/>
        <a:p>
          <a:endParaRPr lang="es-CO"/>
        </a:p>
      </dgm:t>
    </dgm:pt>
    <dgm:pt modelId="{71FA6D37-ECF7-4225-9ECE-D1189D8ECDA7}" type="pres">
      <dgm:prSet presAssocID="{A018A3D0-CFCD-4F0A-91E9-6EEB0634DE12}" presName="childText" presStyleLbl="revTx" presStyleIdx="2" presStyleCnt="3" custLinFactY="-21008" custLinFactNeighborY="-100000">
        <dgm:presLayoutVars>
          <dgm:bulletEnabled val="1"/>
        </dgm:presLayoutVars>
      </dgm:prSet>
      <dgm:spPr/>
      <dgm:t>
        <a:bodyPr/>
        <a:lstStyle/>
        <a:p>
          <a:endParaRPr lang="es-CO"/>
        </a:p>
      </dgm:t>
    </dgm:pt>
  </dgm:ptLst>
  <dgm:cxnLst>
    <dgm:cxn modelId="{DC7AE8EA-B6C4-489D-B91F-819B8D854861}" type="presOf" srcId="{E7A10253-4CC4-4411-A9AF-ED3E06938B90}" destId="{2A8576CC-2492-4A95-A47A-08724DFA6E84}" srcOrd="0" destOrd="0" presId="urn:microsoft.com/office/officeart/2005/8/layout/vList2"/>
    <dgm:cxn modelId="{B187C241-83B4-455B-9595-565586000ACE}" type="presOf" srcId="{DDF54DFE-EE40-4958-83CA-1FBC463E2604}" destId="{336631E3-8671-427B-9F9B-0726C833569A}" srcOrd="0" destOrd="0" presId="urn:microsoft.com/office/officeart/2005/8/layout/vList2"/>
    <dgm:cxn modelId="{EB6F8FB8-822B-450C-AC91-C170ACA8C698}" type="presOf" srcId="{7CB75F99-02D8-4A61-85CF-BF1DB31C609F}" destId="{5F69774A-DC87-419D-A9F8-643242ABC809}" srcOrd="0" destOrd="0" presId="urn:microsoft.com/office/officeart/2005/8/layout/vList2"/>
    <dgm:cxn modelId="{E64500D2-4E8D-4E9B-898E-4392CC17535A}" srcId="{A018A3D0-CFCD-4F0A-91E9-6EEB0634DE12}" destId="{0D52A3D8-AFE8-42B2-94AE-7E47C0859C5F}" srcOrd="0" destOrd="0" parTransId="{E1EBCAA3-5408-4300-935E-EFE9C1FAC0D7}" sibTransId="{262111B1-0500-4744-BB10-5CD0025D7598}"/>
    <dgm:cxn modelId="{B7E48FD7-27CD-4A68-A861-01FD5656E599}" srcId="{DDF54DFE-EE40-4958-83CA-1FBC463E2604}" destId="{0F51E8FA-A5DE-4B16-9B49-97C9E8563400}" srcOrd="1" destOrd="0" parTransId="{90FD73D9-BACF-4BD0-9ACE-8BBD81F5DA0D}" sibTransId="{D5809FC3-2B3A-4EC9-BD19-4D13F0774178}"/>
    <dgm:cxn modelId="{A6127CC4-D417-48A1-A169-BF50B2923D7A}" type="presOf" srcId="{0D52A3D8-AFE8-42B2-94AE-7E47C0859C5F}" destId="{71FA6D37-ECF7-4225-9ECE-D1189D8ECDA7}" srcOrd="0" destOrd="0" presId="urn:microsoft.com/office/officeart/2005/8/layout/vList2"/>
    <dgm:cxn modelId="{B884E202-63EA-49D8-B4E6-8B0904A67893}" srcId="{0F51E8FA-A5DE-4B16-9B49-97C9E8563400}" destId="{7843D3CF-2E4F-40ED-B522-C41FEEA463C4}" srcOrd="0" destOrd="0" parTransId="{85A65998-9D60-44C0-9C1C-92EB4EE6B6C9}" sibTransId="{D2963923-5A39-4DE4-8890-4584EF3D3531}"/>
    <dgm:cxn modelId="{5D2AB511-2AC4-491A-874B-3D798082D939}" type="presOf" srcId="{0F51E8FA-A5DE-4B16-9B49-97C9E8563400}" destId="{C5BEB430-88EC-4B33-B91D-DB158F6B9326}" srcOrd="0" destOrd="0" presId="urn:microsoft.com/office/officeart/2005/8/layout/vList2"/>
    <dgm:cxn modelId="{E66C968F-9E92-479B-A7AC-4DE09A424259}" srcId="{7CB75F99-02D8-4A61-85CF-BF1DB31C609F}" destId="{E7A10253-4CC4-4411-A9AF-ED3E06938B90}" srcOrd="0" destOrd="0" parTransId="{58694729-391D-485E-929D-67BC95BA111C}" sibTransId="{755CA307-EF43-48D1-B79F-94E6336ACB4E}"/>
    <dgm:cxn modelId="{A423EE85-FA63-42D0-AC89-FC27F667394A}" type="presOf" srcId="{7843D3CF-2E4F-40ED-B522-C41FEEA463C4}" destId="{ADF78AF9-81EC-4C37-983A-803FD5B067D1}" srcOrd="0" destOrd="0" presId="urn:microsoft.com/office/officeart/2005/8/layout/vList2"/>
    <dgm:cxn modelId="{E5247166-B241-4D53-8143-E199675ECB9C}" type="presOf" srcId="{A018A3D0-CFCD-4F0A-91E9-6EEB0634DE12}" destId="{C7B88796-ADF2-4059-B185-3186AA80F636}" srcOrd="0" destOrd="0" presId="urn:microsoft.com/office/officeart/2005/8/layout/vList2"/>
    <dgm:cxn modelId="{5C81BB73-7AE0-4B14-BCB1-8977D32BBA1A}" srcId="{DDF54DFE-EE40-4958-83CA-1FBC463E2604}" destId="{7CB75F99-02D8-4A61-85CF-BF1DB31C609F}" srcOrd="0" destOrd="0" parTransId="{EDDCD737-7684-4842-8A64-E03F23981740}" sibTransId="{6E56589A-28CA-49E8-A668-262121E4BBF9}"/>
    <dgm:cxn modelId="{E279EECC-2422-4B87-8F31-4C32E90AE4EA}" srcId="{DDF54DFE-EE40-4958-83CA-1FBC463E2604}" destId="{A018A3D0-CFCD-4F0A-91E9-6EEB0634DE12}" srcOrd="2" destOrd="0" parTransId="{BDE6FAC6-597C-47F0-A94C-1E6085C2796A}" sibTransId="{D94A95AB-5356-4622-95A9-EBEF17FD486D}"/>
    <dgm:cxn modelId="{7591337B-AE98-4A34-828C-64D0DEB2D3DB}" type="presParOf" srcId="{336631E3-8671-427B-9F9B-0726C833569A}" destId="{5F69774A-DC87-419D-A9F8-643242ABC809}" srcOrd="0" destOrd="0" presId="urn:microsoft.com/office/officeart/2005/8/layout/vList2"/>
    <dgm:cxn modelId="{2794AF54-CD8F-4D89-91EF-AA224C2CC82C}" type="presParOf" srcId="{336631E3-8671-427B-9F9B-0726C833569A}" destId="{2A8576CC-2492-4A95-A47A-08724DFA6E84}" srcOrd="1" destOrd="0" presId="urn:microsoft.com/office/officeart/2005/8/layout/vList2"/>
    <dgm:cxn modelId="{A9F669F5-1CDA-4CCB-A121-AF7C4E99C22D}" type="presParOf" srcId="{336631E3-8671-427B-9F9B-0726C833569A}" destId="{C5BEB430-88EC-4B33-B91D-DB158F6B9326}" srcOrd="2" destOrd="0" presId="urn:microsoft.com/office/officeart/2005/8/layout/vList2"/>
    <dgm:cxn modelId="{D5DA4EC7-3414-46C0-A651-402532D0EDB8}" type="presParOf" srcId="{336631E3-8671-427B-9F9B-0726C833569A}" destId="{ADF78AF9-81EC-4C37-983A-803FD5B067D1}" srcOrd="3" destOrd="0" presId="urn:microsoft.com/office/officeart/2005/8/layout/vList2"/>
    <dgm:cxn modelId="{CB29C4EE-1118-4307-970B-BC11E2D20822}" type="presParOf" srcId="{336631E3-8671-427B-9F9B-0726C833569A}" destId="{C7B88796-ADF2-4059-B185-3186AA80F636}" srcOrd="4" destOrd="0" presId="urn:microsoft.com/office/officeart/2005/8/layout/vList2"/>
    <dgm:cxn modelId="{C93D370E-35EA-4DAF-83C2-987D59FA40C2}" type="presParOf" srcId="{336631E3-8671-427B-9F9B-0726C833569A}" destId="{71FA6D37-ECF7-4225-9ECE-D1189D8ECDA7}"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C2231B-0A63-414E-8302-E7701C17489D}">
      <dsp:nvSpPr>
        <dsp:cNvPr id="0" name=""/>
        <dsp:cNvSpPr/>
      </dsp:nvSpPr>
      <dsp:spPr>
        <a:xfrm>
          <a:off x="0" y="30364"/>
          <a:ext cx="3707252" cy="4867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s-CO" sz="1400" kern="1200" dirty="0" smtClean="0">
              <a:effectLst/>
            </a:rPr>
            <a:t>Tiene chequera sobre plaza Panamá.</a:t>
          </a:r>
          <a:endParaRPr lang="es-CO" sz="1400" kern="1200" dirty="0"/>
        </a:p>
      </dsp:txBody>
      <dsp:txXfrm>
        <a:off x="23760" y="54124"/>
        <a:ext cx="3659732" cy="439200"/>
      </dsp:txXfrm>
    </dsp:sp>
    <dsp:sp modelId="{AB00731D-BDB9-405B-9619-622D737162A2}">
      <dsp:nvSpPr>
        <dsp:cNvPr id="0" name=""/>
        <dsp:cNvSpPr/>
      </dsp:nvSpPr>
      <dsp:spPr>
        <a:xfrm>
          <a:off x="0" y="576063"/>
          <a:ext cx="3707252" cy="4867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s-CO" sz="1400" kern="1200" dirty="0" smtClean="0">
              <a:effectLst/>
            </a:rPr>
            <a:t>Extracto mensual por solicitud del cliente.</a:t>
          </a:r>
          <a:endParaRPr lang="es-CO" sz="1400" kern="1200" dirty="0"/>
        </a:p>
      </dsp:txBody>
      <dsp:txXfrm>
        <a:off x="23760" y="599823"/>
        <a:ext cx="3659732" cy="439200"/>
      </dsp:txXfrm>
    </dsp:sp>
    <dsp:sp modelId="{AC68D5D7-D343-4D3A-97F3-D4B0052A1013}">
      <dsp:nvSpPr>
        <dsp:cNvPr id="0" name=""/>
        <dsp:cNvSpPr/>
      </dsp:nvSpPr>
      <dsp:spPr>
        <a:xfrm>
          <a:off x="0" y="1153564"/>
          <a:ext cx="3707252" cy="4867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s-CO" sz="1400" kern="1200" dirty="0" smtClean="0">
              <a:effectLst/>
            </a:rPr>
            <a:t>No tiene rendimientos.</a:t>
          </a:r>
        </a:p>
      </dsp:txBody>
      <dsp:txXfrm>
        <a:off x="23760" y="1177324"/>
        <a:ext cx="3659732" cy="439200"/>
      </dsp:txXfrm>
    </dsp:sp>
    <dsp:sp modelId="{099A0C71-32AD-4AB5-8A76-B7BDF2704F11}">
      <dsp:nvSpPr>
        <dsp:cNvPr id="0" name=""/>
        <dsp:cNvSpPr/>
      </dsp:nvSpPr>
      <dsp:spPr>
        <a:xfrm>
          <a:off x="0" y="1715164"/>
          <a:ext cx="3707252" cy="4867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s-CO" sz="1400" kern="1200" dirty="0" smtClean="0">
              <a:effectLst/>
            </a:rPr>
            <a:t>Transferencias vía Swift.</a:t>
          </a:r>
          <a:endParaRPr lang="es-CO" sz="1400" kern="1200" dirty="0"/>
        </a:p>
      </dsp:txBody>
      <dsp:txXfrm>
        <a:off x="23760" y="1738924"/>
        <a:ext cx="3659732" cy="4392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B5D2D4-A767-4E57-9257-EE9E4B308D88}">
      <dsp:nvSpPr>
        <dsp:cNvPr id="0" name=""/>
        <dsp:cNvSpPr/>
      </dsp:nvSpPr>
      <dsp:spPr>
        <a:xfrm rot="5400000">
          <a:off x="3839440" y="-1668560"/>
          <a:ext cx="1559438" cy="5286516"/>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just" defTabSz="533400" rtl="0">
            <a:lnSpc>
              <a:spcPct val="90000"/>
            </a:lnSpc>
            <a:spcBef>
              <a:spcPct val="0"/>
            </a:spcBef>
            <a:spcAft>
              <a:spcPct val="15000"/>
            </a:spcAft>
            <a:buChar char="••"/>
          </a:pPr>
          <a:r>
            <a:rPr lang="es-CO" sz="1200" kern="1200" dirty="0" smtClean="0"/>
            <a:t>Le garantiza que el despacho se efectuará de acuerdo con las instrucciones que él impartió.</a:t>
          </a:r>
          <a:endParaRPr lang="es-CO" sz="1200" kern="1200" dirty="0"/>
        </a:p>
        <a:p>
          <a:pPr marL="114300" lvl="1" indent="-114300" algn="just" defTabSz="533400" rtl="0">
            <a:lnSpc>
              <a:spcPct val="90000"/>
            </a:lnSpc>
            <a:spcBef>
              <a:spcPct val="0"/>
            </a:spcBef>
            <a:spcAft>
              <a:spcPct val="15000"/>
            </a:spcAft>
            <a:buChar char="••"/>
          </a:pPr>
          <a:r>
            <a:rPr lang="es-CO" sz="1200" kern="1200" dirty="0" smtClean="0"/>
            <a:t>Facilita los negocios entre comprador y vendedor, ya que si el vendedor no presenta la documentación que demuestre que la mercancía ha sido despachada, la Carta de Crédito no es pagada.</a:t>
          </a:r>
          <a:endParaRPr lang="es-CO" sz="1200" kern="1200" dirty="0"/>
        </a:p>
        <a:p>
          <a:pPr marL="114300" lvl="1" indent="-114300" algn="just" defTabSz="533400" rtl="0">
            <a:lnSpc>
              <a:spcPct val="90000"/>
            </a:lnSpc>
            <a:spcBef>
              <a:spcPct val="0"/>
            </a:spcBef>
            <a:spcAft>
              <a:spcPct val="15000"/>
            </a:spcAft>
            <a:buChar char="••"/>
          </a:pPr>
          <a:r>
            <a:rPr lang="es-CO" sz="1200" kern="1200" dirty="0" smtClean="0"/>
            <a:t>Si la documentación presentada por el vendedor no está de acuerdo o presenta discrepancias con los términos exigidos en la carta, solo será pagada cuando el cliente así lo autorice.</a:t>
          </a:r>
          <a:endParaRPr lang="es-CO" sz="1200" kern="1200" dirty="0"/>
        </a:p>
      </dsp:txBody>
      <dsp:txXfrm rot="-5400000">
        <a:off x="1975902" y="271103"/>
        <a:ext cx="5210391" cy="1407188"/>
      </dsp:txXfrm>
    </dsp:sp>
    <dsp:sp modelId="{6D52CBEB-2EBD-422B-8FCE-9A10D2BE193F}">
      <dsp:nvSpPr>
        <dsp:cNvPr id="0" name=""/>
        <dsp:cNvSpPr/>
      </dsp:nvSpPr>
      <dsp:spPr>
        <a:xfrm>
          <a:off x="144010" y="48"/>
          <a:ext cx="1831891" cy="1949298"/>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26670" rIns="53340" bIns="26670" numCol="1" spcCol="1270" anchor="ctr" anchorCtr="0">
          <a:noAutofit/>
        </a:bodyPr>
        <a:lstStyle/>
        <a:p>
          <a:pPr lvl="0" algn="ctr" defTabSz="622300" rtl="0">
            <a:lnSpc>
              <a:spcPct val="90000"/>
            </a:lnSpc>
            <a:spcBef>
              <a:spcPct val="0"/>
            </a:spcBef>
            <a:spcAft>
              <a:spcPct val="35000"/>
            </a:spcAft>
          </a:pPr>
          <a:r>
            <a:rPr lang="es-CO" sz="1400" b="0" kern="1200" dirty="0" smtClean="0"/>
            <a:t>Para el comprador (Nuestro cliente Importador)</a:t>
          </a:r>
          <a:endParaRPr lang="es-CO" sz="1400" b="0" kern="1200" dirty="0"/>
        </a:p>
      </dsp:txBody>
      <dsp:txXfrm>
        <a:off x="233436" y="89474"/>
        <a:ext cx="1653039" cy="1770446"/>
      </dsp:txXfrm>
    </dsp:sp>
    <dsp:sp modelId="{DED95A06-1B70-4CD6-A5D3-BFF1AE5AE3F3}">
      <dsp:nvSpPr>
        <dsp:cNvPr id="0" name=""/>
        <dsp:cNvSpPr/>
      </dsp:nvSpPr>
      <dsp:spPr>
        <a:xfrm rot="5400000">
          <a:off x="3911443" y="367802"/>
          <a:ext cx="1559438" cy="5307317"/>
        </a:xfrm>
        <a:prstGeom prst="round2Same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just" defTabSz="533400" rtl="0">
            <a:lnSpc>
              <a:spcPct val="90000"/>
            </a:lnSpc>
            <a:spcBef>
              <a:spcPct val="0"/>
            </a:spcBef>
            <a:spcAft>
              <a:spcPct val="15000"/>
            </a:spcAft>
            <a:buChar char="••"/>
          </a:pPr>
          <a:r>
            <a:rPr lang="es-CO" sz="1200" kern="1200" dirty="0" smtClean="0"/>
            <a:t>Seguridad en el pago siempre y cuando cumpla con las condiciones establecidas en la Carta de Crédito.</a:t>
          </a:r>
          <a:endParaRPr lang="es-CO" sz="1200" kern="1200" dirty="0"/>
        </a:p>
        <a:p>
          <a:pPr marL="114300" lvl="1" indent="-114300" algn="just" defTabSz="533400" rtl="0">
            <a:lnSpc>
              <a:spcPct val="90000"/>
            </a:lnSpc>
            <a:spcBef>
              <a:spcPct val="0"/>
            </a:spcBef>
            <a:spcAft>
              <a:spcPct val="15000"/>
            </a:spcAft>
            <a:buChar char="••"/>
          </a:pPr>
          <a:r>
            <a:rPr lang="es-CO" sz="1200" kern="1200" dirty="0" smtClean="0"/>
            <a:t>Beneficiario de la Carta de Crédito</a:t>
          </a:r>
          <a:endParaRPr lang="es-CO" sz="1200" kern="1200" dirty="0"/>
        </a:p>
        <a:p>
          <a:pPr marL="114300" lvl="1" indent="-114300" algn="just" defTabSz="533400" rtl="0">
            <a:lnSpc>
              <a:spcPct val="90000"/>
            </a:lnSpc>
            <a:spcBef>
              <a:spcPct val="0"/>
            </a:spcBef>
            <a:spcAft>
              <a:spcPct val="15000"/>
            </a:spcAft>
            <a:buChar char="••"/>
          </a:pPr>
          <a:r>
            <a:rPr lang="es-CO" sz="1200" kern="1200" dirty="0" smtClean="0"/>
            <a:t>Es el proveedor de nuestro cliente, el vendedor de la mercancía desde el exterior, quien luego de su despacho, tramita el recaudo correspondiente mediante la presentación y entrega de los documentos requeridos ante el banco en el exterior.</a:t>
          </a:r>
          <a:endParaRPr lang="es-CO" sz="1200" kern="1200" dirty="0"/>
        </a:p>
      </dsp:txBody>
      <dsp:txXfrm rot="-5400000">
        <a:off x="2037504" y="2317867"/>
        <a:ext cx="5231192" cy="1407188"/>
      </dsp:txXfrm>
    </dsp:sp>
    <dsp:sp modelId="{B8990188-B512-43EB-9617-744D09BC4A8E}">
      <dsp:nvSpPr>
        <dsp:cNvPr id="0" name=""/>
        <dsp:cNvSpPr/>
      </dsp:nvSpPr>
      <dsp:spPr>
        <a:xfrm>
          <a:off x="144010" y="2016227"/>
          <a:ext cx="1893494" cy="1949298"/>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rtl="0">
            <a:lnSpc>
              <a:spcPct val="90000"/>
            </a:lnSpc>
            <a:spcBef>
              <a:spcPct val="0"/>
            </a:spcBef>
            <a:spcAft>
              <a:spcPct val="35000"/>
            </a:spcAft>
          </a:pPr>
          <a:r>
            <a:rPr lang="es-CO" sz="1600" kern="1200" dirty="0" smtClean="0"/>
            <a:t>Para el vendedor en el Exterior:</a:t>
          </a:r>
          <a:endParaRPr lang="es-CO" sz="1600" kern="1200" dirty="0"/>
        </a:p>
      </dsp:txBody>
      <dsp:txXfrm>
        <a:off x="236443" y="2108660"/>
        <a:ext cx="1708628" cy="176443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FC1427-E87D-4D89-A0C0-22C6F4EB3C79}">
      <dsp:nvSpPr>
        <dsp:cNvPr id="0" name=""/>
        <dsp:cNvSpPr/>
      </dsp:nvSpPr>
      <dsp:spPr>
        <a:xfrm>
          <a:off x="34" y="146427"/>
          <a:ext cx="3263882" cy="374400"/>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rtl="0">
            <a:lnSpc>
              <a:spcPct val="90000"/>
            </a:lnSpc>
            <a:spcBef>
              <a:spcPct val="0"/>
            </a:spcBef>
            <a:spcAft>
              <a:spcPct val="35000"/>
            </a:spcAft>
          </a:pPr>
          <a:r>
            <a:rPr lang="es-CO" sz="1300" kern="1200" dirty="0" smtClean="0"/>
            <a:t>Para el vendedor (exportador)</a:t>
          </a:r>
          <a:endParaRPr lang="es-CO" sz="1300" kern="1200" dirty="0"/>
        </a:p>
      </dsp:txBody>
      <dsp:txXfrm>
        <a:off x="34" y="146427"/>
        <a:ext cx="3263882" cy="374400"/>
      </dsp:txXfrm>
    </dsp:sp>
    <dsp:sp modelId="{C71F49D2-7A39-4EBA-8FEC-AC43184545BE}">
      <dsp:nvSpPr>
        <dsp:cNvPr id="0" name=""/>
        <dsp:cNvSpPr/>
      </dsp:nvSpPr>
      <dsp:spPr>
        <a:xfrm>
          <a:off x="34" y="520827"/>
          <a:ext cx="3263882" cy="2652956"/>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rtl="0">
            <a:lnSpc>
              <a:spcPct val="90000"/>
            </a:lnSpc>
            <a:spcBef>
              <a:spcPct val="0"/>
            </a:spcBef>
            <a:spcAft>
              <a:spcPct val="15000"/>
            </a:spcAft>
            <a:buChar char="••"/>
          </a:pPr>
          <a:r>
            <a:rPr lang="es-CO" sz="1300" kern="1200" dirty="0" smtClean="0"/>
            <a:t>Seguridad en el pago, siempre y cuando se cumpla con las condiciones establecidas en la Carta de Crédito.</a:t>
          </a:r>
          <a:endParaRPr lang="es-CO" sz="1300" kern="1200" dirty="0"/>
        </a:p>
      </dsp:txBody>
      <dsp:txXfrm>
        <a:off x="34" y="520827"/>
        <a:ext cx="3263882" cy="2652956"/>
      </dsp:txXfrm>
    </dsp:sp>
    <dsp:sp modelId="{BD88EA67-D89D-400A-90DB-783F07BA1AF5}">
      <dsp:nvSpPr>
        <dsp:cNvPr id="0" name=""/>
        <dsp:cNvSpPr/>
      </dsp:nvSpPr>
      <dsp:spPr>
        <a:xfrm>
          <a:off x="3720859" y="146427"/>
          <a:ext cx="3263882" cy="374400"/>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92456" tIns="52832" rIns="92456" bIns="52832" numCol="1" spcCol="1270" anchor="ctr" anchorCtr="0">
          <a:noAutofit/>
        </a:bodyPr>
        <a:lstStyle/>
        <a:p>
          <a:pPr lvl="0" algn="ctr" defTabSz="577850" rtl="0">
            <a:lnSpc>
              <a:spcPct val="90000"/>
            </a:lnSpc>
            <a:spcBef>
              <a:spcPct val="0"/>
            </a:spcBef>
            <a:spcAft>
              <a:spcPct val="35000"/>
            </a:spcAft>
          </a:pPr>
          <a:r>
            <a:rPr lang="es-CO" sz="1300" kern="1200" dirty="0" smtClean="0"/>
            <a:t>Para el comprador (en el exterior)</a:t>
          </a:r>
          <a:endParaRPr lang="es-CO" sz="1300" kern="1200" dirty="0"/>
        </a:p>
      </dsp:txBody>
      <dsp:txXfrm>
        <a:off x="3720859" y="146427"/>
        <a:ext cx="3263882" cy="374400"/>
      </dsp:txXfrm>
    </dsp:sp>
    <dsp:sp modelId="{CB555BE4-5C39-47B2-9C4C-6A37B5BB39C3}">
      <dsp:nvSpPr>
        <dsp:cNvPr id="0" name=""/>
        <dsp:cNvSpPr/>
      </dsp:nvSpPr>
      <dsp:spPr>
        <a:xfrm>
          <a:off x="3720859" y="520827"/>
          <a:ext cx="3263882" cy="2652956"/>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just" defTabSz="577850" rtl="0">
            <a:lnSpc>
              <a:spcPct val="90000"/>
            </a:lnSpc>
            <a:spcBef>
              <a:spcPct val="0"/>
            </a:spcBef>
            <a:spcAft>
              <a:spcPct val="15000"/>
            </a:spcAft>
            <a:buChar char="••"/>
          </a:pPr>
          <a:r>
            <a:rPr lang="es-CO" sz="1300" kern="1200" dirty="0" smtClean="0"/>
            <a:t>La garantía que el despacho se efectuará, de acuerdo con las instrucciones que él impartió.</a:t>
          </a:r>
          <a:endParaRPr lang="es-CO" sz="1300" kern="1200" dirty="0"/>
        </a:p>
        <a:p>
          <a:pPr marL="114300" lvl="1" indent="-114300" algn="just" defTabSz="577850" rtl="0">
            <a:lnSpc>
              <a:spcPct val="90000"/>
            </a:lnSpc>
            <a:spcBef>
              <a:spcPct val="0"/>
            </a:spcBef>
            <a:spcAft>
              <a:spcPct val="15000"/>
            </a:spcAft>
            <a:buChar char="••"/>
          </a:pPr>
          <a:r>
            <a:rPr lang="es-CO" sz="1300" kern="1200" dirty="0" smtClean="0"/>
            <a:t>Facilita los negocios cuando no hay confianza entre comprador y vendedor, ya que si el vendedor no presenta la documentación que demuestre que la mercancía ha sido despachada, la Carta de Crédito no es pagada. </a:t>
          </a:r>
          <a:endParaRPr lang="es-CO" sz="1300" kern="1200" dirty="0"/>
        </a:p>
        <a:p>
          <a:pPr marL="114300" lvl="1" indent="-114300" algn="just" defTabSz="577850" rtl="0">
            <a:lnSpc>
              <a:spcPct val="90000"/>
            </a:lnSpc>
            <a:spcBef>
              <a:spcPct val="0"/>
            </a:spcBef>
            <a:spcAft>
              <a:spcPct val="15000"/>
            </a:spcAft>
            <a:buChar char="••"/>
          </a:pPr>
          <a:r>
            <a:rPr lang="es-CO" sz="1300" kern="1200" dirty="0" smtClean="0"/>
            <a:t>Si la documentación presentada por el vendedor no está de acuerdo o presenta discrepancias con los términos exigidos en la carta, solo será pagada cuando el cliente así lo autorice.</a:t>
          </a:r>
          <a:endParaRPr lang="es-CO" sz="1300" kern="1200" dirty="0"/>
        </a:p>
      </dsp:txBody>
      <dsp:txXfrm>
        <a:off x="3720859" y="520827"/>
        <a:ext cx="3263882" cy="265295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15D8E5-3A95-4DA7-9814-C7A13D12C146}">
      <dsp:nvSpPr>
        <dsp:cNvPr id="0" name=""/>
        <dsp:cNvSpPr/>
      </dsp:nvSpPr>
      <dsp:spPr>
        <a:xfrm>
          <a:off x="0" y="12880"/>
          <a:ext cx="6696744" cy="695499"/>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s-CO" sz="1600" kern="1200" dirty="0" smtClean="0"/>
            <a:t>Documentos Comerciales</a:t>
          </a:r>
          <a:endParaRPr lang="es-CO" sz="1600" kern="1200" dirty="0"/>
        </a:p>
      </dsp:txBody>
      <dsp:txXfrm>
        <a:off x="33951" y="46831"/>
        <a:ext cx="6628842" cy="627597"/>
      </dsp:txXfrm>
    </dsp:sp>
    <dsp:sp modelId="{6BE57AA4-920A-49DE-A411-21BA7D014889}">
      <dsp:nvSpPr>
        <dsp:cNvPr id="0" name=""/>
        <dsp:cNvSpPr/>
      </dsp:nvSpPr>
      <dsp:spPr>
        <a:xfrm>
          <a:off x="0" y="708379"/>
          <a:ext cx="6696744" cy="9997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2622" tIns="20320" rIns="113792" bIns="20320" numCol="1" spcCol="1270" anchor="t" anchorCtr="0">
          <a:noAutofit/>
        </a:bodyPr>
        <a:lstStyle/>
        <a:p>
          <a:pPr marL="171450" lvl="1" indent="-171450" algn="just" defTabSz="711200" rtl="0">
            <a:lnSpc>
              <a:spcPct val="90000"/>
            </a:lnSpc>
            <a:spcBef>
              <a:spcPct val="0"/>
            </a:spcBef>
            <a:spcAft>
              <a:spcPct val="20000"/>
            </a:spcAft>
            <a:buChar char="••"/>
          </a:pPr>
          <a:r>
            <a:rPr lang="es-CO" sz="1600" kern="1200" dirty="0" smtClean="0"/>
            <a:t>Facturas, certificados, documentos de legalización y otros documentos que deban presentarse para la gestión de cobro y/o aceptación.</a:t>
          </a:r>
          <a:endParaRPr lang="es-CO" sz="1600" kern="1200" dirty="0"/>
        </a:p>
      </dsp:txBody>
      <dsp:txXfrm>
        <a:off x="0" y="708379"/>
        <a:ext cx="6696744" cy="999780"/>
      </dsp:txXfrm>
    </dsp:sp>
    <dsp:sp modelId="{FE231203-86AC-411A-BDE0-A9FFB3DA3B48}">
      <dsp:nvSpPr>
        <dsp:cNvPr id="0" name=""/>
        <dsp:cNvSpPr/>
      </dsp:nvSpPr>
      <dsp:spPr>
        <a:xfrm>
          <a:off x="0" y="1708160"/>
          <a:ext cx="6696744" cy="695499"/>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s-CO" sz="1600" kern="1200" dirty="0" smtClean="0"/>
            <a:t>Documentos Financieros</a:t>
          </a:r>
          <a:endParaRPr lang="es-CO" sz="1600" kern="1200" dirty="0"/>
        </a:p>
      </dsp:txBody>
      <dsp:txXfrm>
        <a:off x="33951" y="1742111"/>
        <a:ext cx="6628842" cy="627597"/>
      </dsp:txXfrm>
    </dsp:sp>
    <dsp:sp modelId="{710714BB-CBE6-4AF8-9C5C-16A4F8CC7A7F}">
      <dsp:nvSpPr>
        <dsp:cNvPr id="0" name=""/>
        <dsp:cNvSpPr/>
      </dsp:nvSpPr>
      <dsp:spPr>
        <a:xfrm>
          <a:off x="0" y="2403659"/>
          <a:ext cx="6696744" cy="9997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2622" tIns="20320" rIns="113792" bIns="20320" numCol="1" spcCol="1270" anchor="t" anchorCtr="0">
          <a:noAutofit/>
        </a:bodyPr>
        <a:lstStyle/>
        <a:p>
          <a:pPr marL="171450" lvl="1" indent="-171450" algn="just" defTabSz="711200" rtl="0">
            <a:lnSpc>
              <a:spcPct val="90000"/>
            </a:lnSpc>
            <a:spcBef>
              <a:spcPct val="0"/>
            </a:spcBef>
            <a:spcAft>
              <a:spcPct val="20000"/>
            </a:spcAft>
            <a:buChar char="••"/>
          </a:pPr>
          <a:r>
            <a:rPr lang="es-CO" sz="1600" kern="1200" dirty="0" smtClean="0"/>
            <a:t>Letras de cambios, pagarés, cheques comprobantes de pago y demás documentos similares que se utilicen para obtener el pago y/o aceptación.</a:t>
          </a:r>
          <a:endParaRPr lang="es-CO" sz="1600" kern="1200" dirty="0"/>
        </a:p>
      </dsp:txBody>
      <dsp:txXfrm>
        <a:off x="0" y="2403659"/>
        <a:ext cx="6696744" cy="99978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EE801B-4ED8-439E-91BD-5A91D7C09DA6}">
      <dsp:nvSpPr>
        <dsp:cNvPr id="0" name=""/>
        <dsp:cNvSpPr/>
      </dsp:nvSpPr>
      <dsp:spPr>
        <a:xfrm>
          <a:off x="0" y="288031"/>
          <a:ext cx="6768752" cy="11025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25330" tIns="416560" rIns="525330" bIns="142240" numCol="1" spcCol="1270" anchor="t" anchorCtr="0">
          <a:noAutofit/>
        </a:bodyPr>
        <a:lstStyle/>
        <a:p>
          <a:pPr marL="228600" lvl="1" indent="-228600" algn="l" defTabSz="889000" rtl="0">
            <a:lnSpc>
              <a:spcPct val="90000"/>
            </a:lnSpc>
            <a:spcBef>
              <a:spcPct val="0"/>
            </a:spcBef>
            <a:spcAft>
              <a:spcPct val="15000"/>
            </a:spcAft>
            <a:buChar char="••"/>
          </a:pPr>
          <a:r>
            <a:rPr lang="es-ES" sz="2000" kern="1200" dirty="0" smtClean="0"/>
            <a:t>Poder pagar la financiación con las divisas obtenidas como producto de su exportación. </a:t>
          </a:r>
          <a:endParaRPr lang="es-CO" sz="2000" kern="1200" dirty="0"/>
        </a:p>
      </dsp:txBody>
      <dsp:txXfrm>
        <a:off x="0" y="288031"/>
        <a:ext cx="6768752" cy="1102500"/>
      </dsp:txXfrm>
    </dsp:sp>
    <dsp:sp modelId="{30C9BAA4-AC11-43B9-B97B-99995FE34467}">
      <dsp:nvSpPr>
        <dsp:cNvPr id="0" name=""/>
        <dsp:cNvSpPr/>
      </dsp:nvSpPr>
      <dsp:spPr>
        <a:xfrm>
          <a:off x="338437" y="21229"/>
          <a:ext cx="4738126" cy="5904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9090" tIns="0" rIns="179090" bIns="0" numCol="1" spcCol="1270" anchor="ctr" anchorCtr="0">
          <a:noAutofit/>
        </a:bodyPr>
        <a:lstStyle/>
        <a:p>
          <a:pPr lvl="0" algn="l" defTabSz="889000" rtl="0">
            <a:lnSpc>
              <a:spcPct val="90000"/>
            </a:lnSpc>
            <a:spcBef>
              <a:spcPct val="0"/>
            </a:spcBef>
            <a:spcAft>
              <a:spcPct val="35000"/>
            </a:spcAft>
          </a:pPr>
          <a:r>
            <a:rPr lang="es-ES" sz="2000" b="1" kern="1200" dirty="0" smtClean="0"/>
            <a:t>VENTAJAS</a:t>
          </a:r>
          <a:endParaRPr lang="es-CO" sz="2000" kern="1200" dirty="0"/>
        </a:p>
      </dsp:txBody>
      <dsp:txXfrm>
        <a:off x="367258" y="50050"/>
        <a:ext cx="4680484" cy="53275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C15C80-C37A-4211-8A87-E241AA3D632A}">
      <dsp:nvSpPr>
        <dsp:cNvPr id="0" name=""/>
        <dsp:cNvSpPr/>
      </dsp:nvSpPr>
      <dsp:spPr>
        <a:xfrm>
          <a:off x="0" y="256358"/>
          <a:ext cx="8228013" cy="9481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585" tIns="291592" rIns="638585" bIns="99568" numCol="1" spcCol="1270" anchor="t" anchorCtr="0">
          <a:noAutofit/>
        </a:bodyPr>
        <a:lstStyle/>
        <a:p>
          <a:pPr marL="114300" lvl="1" indent="-114300" algn="just" defTabSz="622300" rtl="0">
            <a:lnSpc>
              <a:spcPct val="90000"/>
            </a:lnSpc>
            <a:spcBef>
              <a:spcPct val="0"/>
            </a:spcBef>
            <a:spcAft>
              <a:spcPct val="15000"/>
            </a:spcAft>
            <a:buChar char="••"/>
          </a:pPr>
          <a:r>
            <a:rPr lang="es-CO" sz="1400" kern="1200" dirty="0" smtClean="0"/>
            <a:t>Nuestra Entidad ofrece préstamos en dólares, encaminados a atender las necesidades de financiación requeridas por su empresa.</a:t>
          </a:r>
          <a:br>
            <a:rPr lang="es-CO" sz="1400" kern="1200" dirty="0" smtClean="0"/>
          </a:br>
          <a:endParaRPr lang="es-CO" sz="1400" kern="1200" dirty="0"/>
        </a:p>
      </dsp:txBody>
      <dsp:txXfrm>
        <a:off x="0" y="256358"/>
        <a:ext cx="8228013" cy="948150"/>
      </dsp:txXfrm>
    </dsp:sp>
    <dsp:sp modelId="{3565F9A4-6646-4204-8A63-09E89E152A84}">
      <dsp:nvSpPr>
        <dsp:cNvPr id="0" name=""/>
        <dsp:cNvSpPr/>
      </dsp:nvSpPr>
      <dsp:spPr>
        <a:xfrm>
          <a:off x="411400" y="49718"/>
          <a:ext cx="5759609" cy="41328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00" tIns="0" rIns="217700" bIns="0" numCol="1" spcCol="1270" anchor="ctr" anchorCtr="0">
          <a:noAutofit/>
        </a:bodyPr>
        <a:lstStyle/>
        <a:p>
          <a:pPr lvl="0" algn="just" defTabSz="622300" rtl="0">
            <a:lnSpc>
              <a:spcPct val="90000"/>
            </a:lnSpc>
            <a:spcBef>
              <a:spcPct val="0"/>
            </a:spcBef>
            <a:spcAft>
              <a:spcPct val="35000"/>
            </a:spcAft>
          </a:pPr>
          <a:r>
            <a:rPr lang="es-CO" sz="1400" kern="1200" dirty="0" smtClean="0"/>
            <a:t>Créditos para Capital de Trabajo</a:t>
          </a:r>
          <a:endParaRPr lang="es-CO" sz="1400" kern="1200" dirty="0"/>
        </a:p>
      </dsp:txBody>
      <dsp:txXfrm>
        <a:off x="431575" y="69893"/>
        <a:ext cx="5719259" cy="372930"/>
      </dsp:txXfrm>
    </dsp:sp>
    <dsp:sp modelId="{65E07335-08C1-4F2B-AD60-BD0A1CA1EEB6}">
      <dsp:nvSpPr>
        <dsp:cNvPr id="0" name=""/>
        <dsp:cNvSpPr/>
      </dsp:nvSpPr>
      <dsp:spPr>
        <a:xfrm>
          <a:off x="0" y="1486748"/>
          <a:ext cx="8228013" cy="9481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585" tIns="291592" rIns="638585" bIns="99568" numCol="1" spcCol="1270" anchor="t" anchorCtr="0">
          <a:noAutofit/>
        </a:bodyPr>
        <a:lstStyle/>
        <a:p>
          <a:pPr marL="114300" lvl="1" indent="-114300" algn="just" defTabSz="622300" rtl="0">
            <a:lnSpc>
              <a:spcPct val="90000"/>
            </a:lnSpc>
            <a:spcBef>
              <a:spcPct val="0"/>
            </a:spcBef>
            <a:spcAft>
              <a:spcPct val="15000"/>
            </a:spcAft>
            <a:buChar char="••"/>
          </a:pPr>
          <a:r>
            <a:rPr lang="es-CO" sz="1400" kern="1200" dirty="0" smtClean="0"/>
            <a:t>Es un acto escrito, en virtud del cual un tercero (Nuestra Entidad), ajeno a la relación deudor-acreedor, avala solidariamente el pago de la obligación en los términos y bajo las condiciones expresas en el título que la contenga.</a:t>
          </a:r>
          <a:endParaRPr lang="es-CO" sz="1400" kern="1200" dirty="0"/>
        </a:p>
      </dsp:txBody>
      <dsp:txXfrm>
        <a:off x="0" y="1486748"/>
        <a:ext cx="8228013" cy="948150"/>
      </dsp:txXfrm>
    </dsp:sp>
    <dsp:sp modelId="{20204966-947F-4B8E-BCCE-7F44FEE0F512}">
      <dsp:nvSpPr>
        <dsp:cNvPr id="0" name=""/>
        <dsp:cNvSpPr/>
      </dsp:nvSpPr>
      <dsp:spPr>
        <a:xfrm>
          <a:off x="411400" y="1280108"/>
          <a:ext cx="5759609" cy="41328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00" tIns="0" rIns="217700" bIns="0" numCol="1" spcCol="1270" anchor="ctr" anchorCtr="0">
          <a:noAutofit/>
        </a:bodyPr>
        <a:lstStyle/>
        <a:p>
          <a:pPr lvl="0" algn="just" defTabSz="622300" rtl="0">
            <a:lnSpc>
              <a:spcPct val="90000"/>
            </a:lnSpc>
            <a:spcBef>
              <a:spcPct val="0"/>
            </a:spcBef>
            <a:spcAft>
              <a:spcPct val="35000"/>
            </a:spcAft>
          </a:pPr>
          <a:r>
            <a:rPr lang="es-CO" sz="1400" kern="1200" dirty="0" smtClean="0"/>
            <a:t>Aval</a:t>
          </a:r>
          <a:endParaRPr lang="es-CO" sz="1400" kern="1200" dirty="0"/>
        </a:p>
      </dsp:txBody>
      <dsp:txXfrm>
        <a:off x="431575" y="1300283"/>
        <a:ext cx="5719259" cy="372930"/>
      </dsp:txXfrm>
    </dsp:sp>
    <dsp:sp modelId="{32AD00EE-0967-432F-82BB-D4843E4E4D81}">
      <dsp:nvSpPr>
        <dsp:cNvPr id="0" name=""/>
        <dsp:cNvSpPr/>
      </dsp:nvSpPr>
      <dsp:spPr>
        <a:xfrm>
          <a:off x="0" y="2717138"/>
          <a:ext cx="8228013" cy="9481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585" tIns="291592" rIns="638585" bIns="99568" numCol="1" spcCol="1270" anchor="t" anchorCtr="0">
          <a:noAutofit/>
        </a:bodyPr>
        <a:lstStyle/>
        <a:p>
          <a:pPr marL="114300" lvl="1" indent="-114300" algn="just" defTabSz="622300" rtl="0">
            <a:lnSpc>
              <a:spcPct val="90000"/>
            </a:lnSpc>
            <a:spcBef>
              <a:spcPct val="0"/>
            </a:spcBef>
            <a:spcAft>
              <a:spcPct val="15000"/>
            </a:spcAft>
            <a:buChar char="••"/>
          </a:pPr>
          <a:r>
            <a:rPr lang="es-CO" sz="1400" kern="1200" dirty="0" smtClean="0"/>
            <a:t>Es un contrato mediante el cual un tercero (Nuestra Entidad), respalda el cumplimiento de un compromiso de cualquier clase (hacer, dar o presentar) y se otorga bajo condiciones muy especiales.</a:t>
          </a:r>
          <a:endParaRPr lang="es-CO" sz="1400" kern="1200" dirty="0"/>
        </a:p>
      </dsp:txBody>
      <dsp:txXfrm>
        <a:off x="0" y="2717138"/>
        <a:ext cx="8228013" cy="948150"/>
      </dsp:txXfrm>
    </dsp:sp>
    <dsp:sp modelId="{BCF218CE-5A99-4234-AA68-8954B7E64DBB}">
      <dsp:nvSpPr>
        <dsp:cNvPr id="0" name=""/>
        <dsp:cNvSpPr/>
      </dsp:nvSpPr>
      <dsp:spPr>
        <a:xfrm>
          <a:off x="411400" y="2510498"/>
          <a:ext cx="5759609" cy="41328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00" tIns="0" rIns="217700" bIns="0" numCol="1" spcCol="1270" anchor="ctr" anchorCtr="0">
          <a:noAutofit/>
        </a:bodyPr>
        <a:lstStyle/>
        <a:p>
          <a:pPr lvl="0" algn="just" defTabSz="622300" rtl="0">
            <a:lnSpc>
              <a:spcPct val="90000"/>
            </a:lnSpc>
            <a:spcBef>
              <a:spcPct val="0"/>
            </a:spcBef>
            <a:spcAft>
              <a:spcPct val="35000"/>
            </a:spcAft>
          </a:pPr>
          <a:r>
            <a:rPr lang="es-CO" sz="1400" kern="1200" dirty="0" smtClean="0"/>
            <a:t>Garantía </a:t>
          </a:r>
          <a:endParaRPr lang="es-CO" sz="1400" kern="1200" dirty="0"/>
        </a:p>
      </dsp:txBody>
      <dsp:txXfrm>
        <a:off x="431575" y="2530673"/>
        <a:ext cx="5719259" cy="372930"/>
      </dsp:txXfrm>
    </dsp:sp>
    <dsp:sp modelId="{55B72D3A-69E8-4156-8F72-0457165C7262}">
      <dsp:nvSpPr>
        <dsp:cNvPr id="0" name=""/>
        <dsp:cNvSpPr/>
      </dsp:nvSpPr>
      <dsp:spPr>
        <a:xfrm>
          <a:off x="0" y="3947528"/>
          <a:ext cx="8228013" cy="11466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585" tIns="291592" rIns="638585" bIns="99568" numCol="1" spcCol="1270" anchor="t" anchorCtr="0">
          <a:noAutofit/>
        </a:bodyPr>
        <a:lstStyle/>
        <a:p>
          <a:pPr marL="114300" lvl="1" indent="-114300" algn="just" defTabSz="622300" rtl="0">
            <a:lnSpc>
              <a:spcPct val="90000"/>
            </a:lnSpc>
            <a:spcBef>
              <a:spcPct val="0"/>
            </a:spcBef>
            <a:spcAft>
              <a:spcPct val="15000"/>
            </a:spcAft>
            <a:buChar char="••"/>
          </a:pPr>
          <a:r>
            <a:rPr lang="es-CO" sz="1400" kern="1200" dirty="0" smtClean="0"/>
            <a:t>Constituye un compromiso irrevocable (en firme) del banco emisor de pagar una suma de dinero a favor del beneficiario (el garantizado), la cual se vuelve exigible cuando este último haya cumplido con las condiciones de pago estipuladas en su texto dentro de su vigencia o validez.</a:t>
          </a:r>
          <a:endParaRPr lang="es-CO" sz="1400" kern="1200" dirty="0"/>
        </a:p>
      </dsp:txBody>
      <dsp:txXfrm>
        <a:off x="0" y="3947528"/>
        <a:ext cx="8228013" cy="1146600"/>
      </dsp:txXfrm>
    </dsp:sp>
    <dsp:sp modelId="{732840D4-F5A1-4FB4-8D2C-12DC2F2A55F1}">
      <dsp:nvSpPr>
        <dsp:cNvPr id="0" name=""/>
        <dsp:cNvSpPr/>
      </dsp:nvSpPr>
      <dsp:spPr>
        <a:xfrm>
          <a:off x="411400" y="3740888"/>
          <a:ext cx="5759609" cy="41328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00" tIns="0" rIns="217700" bIns="0" numCol="1" spcCol="1270" anchor="ctr" anchorCtr="0">
          <a:noAutofit/>
        </a:bodyPr>
        <a:lstStyle/>
        <a:p>
          <a:pPr lvl="0" algn="just" defTabSz="622300" rtl="0">
            <a:lnSpc>
              <a:spcPct val="90000"/>
            </a:lnSpc>
            <a:spcBef>
              <a:spcPct val="0"/>
            </a:spcBef>
            <a:spcAft>
              <a:spcPct val="35000"/>
            </a:spcAft>
          </a:pPr>
          <a:r>
            <a:rPr lang="es-CO" sz="1400" kern="1200" dirty="0" smtClean="0"/>
            <a:t>Carta de Crédito Stand By</a:t>
          </a:r>
          <a:endParaRPr lang="es-CO" sz="1400" kern="1200" dirty="0"/>
        </a:p>
      </dsp:txBody>
      <dsp:txXfrm>
        <a:off x="431575" y="3761063"/>
        <a:ext cx="5719259" cy="37293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9E3EC5-8564-4F42-B17D-08F100225BAC}">
      <dsp:nvSpPr>
        <dsp:cNvPr id="0" name=""/>
        <dsp:cNvSpPr/>
      </dsp:nvSpPr>
      <dsp:spPr>
        <a:xfrm>
          <a:off x="0" y="380915"/>
          <a:ext cx="7272808" cy="17388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64451" tIns="249936" rIns="564451" bIns="85344" numCol="1" spcCol="1270" anchor="t" anchorCtr="0">
          <a:noAutofit/>
        </a:bodyPr>
        <a:lstStyle/>
        <a:p>
          <a:pPr marL="114300" lvl="1" indent="-114300" algn="just" defTabSz="533400" rtl="0">
            <a:lnSpc>
              <a:spcPct val="90000"/>
            </a:lnSpc>
            <a:spcBef>
              <a:spcPct val="0"/>
            </a:spcBef>
            <a:spcAft>
              <a:spcPct val="15000"/>
            </a:spcAft>
            <a:buChar char="••"/>
          </a:pPr>
          <a:r>
            <a:rPr lang="es-CO" sz="1200" kern="1200" dirty="0" smtClean="0"/>
            <a:t>No tiene costo su utilización.</a:t>
          </a:r>
          <a:endParaRPr lang="es-CO" sz="1200" kern="1200" dirty="0"/>
        </a:p>
        <a:p>
          <a:pPr marL="114300" lvl="1" indent="-114300" algn="just" defTabSz="533400" rtl="0">
            <a:lnSpc>
              <a:spcPct val="90000"/>
            </a:lnSpc>
            <a:spcBef>
              <a:spcPct val="0"/>
            </a:spcBef>
            <a:spcAft>
              <a:spcPct val="15000"/>
            </a:spcAft>
            <a:buChar char="••"/>
          </a:pPr>
          <a:r>
            <a:rPr lang="es-CO" sz="1200" kern="1200" dirty="0" smtClean="0"/>
            <a:t>Permite únicamente el ingreso a los funcionarios con clave definidos por el usuario administrador de la empresa en nuestro portal.</a:t>
          </a:r>
          <a:endParaRPr lang="es-CO" sz="1200" kern="1200" dirty="0"/>
        </a:p>
        <a:p>
          <a:pPr marL="114300" lvl="1" indent="-114300" algn="just" defTabSz="533400" rtl="0">
            <a:lnSpc>
              <a:spcPct val="90000"/>
            </a:lnSpc>
            <a:spcBef>
              <a:spcPct val="0"/>
            </a:spcBef>
            <a:spcAft>
              <a:spcPct val="15000"/>
            </a:spcAft>
            <a:buChar char="••"/>
          </a:pPr>
          <a:r>
            <a:rPr lang="es-CO" sz="1200" kern="1200" dirty="0" smtClean="0"/>
            <a:t>La aplicación clasifica cambiariamente de forma automática, las operaciones que corresponden al manejo de la cuenta (Comisiones, intereses, inversiones overnight).</a:t>
          </a:r>
          <a:endParaRPr lang="es-CO" sz="1200" kern="1200" dirty="0"/>
        </a:p>
        <a:p>
          <a:pPr marL="114300" lvl="1" indent="-114300" algn="just" defTabSz="533400" rtl="0">
            <a:lnSpc>
              <a:spcPct val="90000"/>
            </a:lnSpc>
            <a:spcBef>
              <a:spcPct val="0"/>
            </a:spcBef>
            <a:spcAft>
              <a:spcPct val="15000"/>
            </a:spcAft>
            <a:buChar char="••"/>
          </a:pPr>
          <a:r>
            <a:rPr lang="es-CO" sz="1200" kern="1200" dirty="0" smtClean="0"/>
            <a:t>La herramienta permite el ingreso a diario, facilitando la elaboración de los consolidados.</a:t>
          </a:r>
          <a:endParaRPr lang="es-CO" sz="1200" kern="1200" dirty="0"/>
        </a:p>
        <a:p>
          <a:pPr marL="114300" lvl="1" indent="-114300" algn="just" defTabSz="533400" rtl="0">
            <a:lnSpc>
              <a:spcPct val="90000"/>
            </a:lnSpc>
            <a:spcBef>
              <a:spcPct val="0"/>
            </a:spcBef>
            <a:spcAft>
              <a:spcPct val="15000"/>
            </a:spcAft>
            <a:buChar char="••"/>
          </a:pPr>
          <a:r>
            <a:rPr lang="es-CO" sz="1200" kern="1200" dirty="0" smtClean="0"/>
            <a:t>La aplicación valida que todos los movimientos tengan una clasificación cambiaria antes de generar los informes mensual y trimestral.</a:t>
          </a:r>
          <a:endParaRPr lang="es-CO" sz="1200" kern="1200" dirty="0"/>
        </a:p>
      </dsp:txBody>
      <dsp:txXfrm>
        <a:off x="0" y="380915"/>
        <a:ext cx="7272808" cy="1738800"/>
      </dsp:txXfrm>
    </dsp:sp>
    <dsp:sp modelId="{3666D519-D3DF-4F6D-BE60-72BECCE6496B}">
      <dsp:nvSpPr>
        <dsp:cNvPr id="0" name=""/>
        <dsp:cNvSpPr/>
      </dsp:nvSpPr>
      <dsp:spPr>
        <a:xfrm>
          <a:off x="363640" y="203795"/>
          <a:ext cx="5090965" cy="35424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2426" tIns="0" rIns="192426" bIns="0" numCol="1" spcCol="1270" anchor="ctr" anchorCtr="0">
          <a:noAutofit/>
        </a:bodyPr>
        <a:lstStyle/>
        <a:p>
          <a:pPr lvl="0" algn="just" defTabSz="533400" rtl="0">
            <a:lnSpc>
              <a:spcPct val="90000"/>
            </a:lnSpc>
            <a:spcBef>
              <a:spcPct val="0"/>
            </a:spcBef>
            <a:spcAft>
              <a:spcPct val="35000"/>
            </a:spcAft>
          </a:pPr>
          <a:r>
            <a:rPr lang="es-CO" sz="1200" kern="1200" dirty="0" smtClean="0"/>
            <a:t>Características: </a:t>
          </a:r>
          <a:endParaRPr lang="es-CO" sz="1200" kern="1200" dirty="0"/>
        </a:p>
      </dsp:txBody>
      <dsp:txXfrm>
        <a:off x="380933" y="221088"/>
        <a:ext cx="5056379" cy="319654"/>
      </dsp:txXfrm>
    </dsp:sp>
    <dsp:sp modelId="{4576AED8-18E6-4D0B-83B9-3A61F031AD5E}">
      <dsp:nvSpPr>
        <dsp:cNvPr id="0" name=""/>
        <dsp:cNvSpPr/>
      </dsp:nvSpPr>
      <dsp:spPr>
        <a:xfrm>
          <a:off x="0" y="2361636"/>
          <a:ext cx="7272808" cy="1323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64451" tIns="249936" rIns="564451" bIns="85344" numCol="1" spcCol="1270" anchor="t" anchorCtr="0">
          <a:noAutofit/>
        </a:bodyPr>
        <a:lstStyle/>
        <a:p>
          <a:pPr marL="114300" lvl="1" indent="-114300" algn="just" defTabSz="533400" rtl="0">
            <a:lnSpc>
              <a:spcPct val="90000"/>
            </a:lnSpc>
            <a:spcBef>
              <a:spcPct val="0"/>
            </a:spcBef>
            <a:spcAft>
              <a:spcPct val="15000"/>
            </a:spcAft>
            <a:buChar char="••"/>
          </a:pPr>
          <a:r>
            <a:rPr lang="es-CO" sz="1200" kern="1200" dirty="0" smtClean="0"/>
            <a:t>Control integral de las transacciones que se realizan a través de la cuenta de compensación, asegurando la clasificación cambiaria de todos los movimientos y minimizando el nivel de errores en la elaboración de los reportes al Banco de la República y Dian.</a:t>
          </a:r>
          <a:endParaRPr lang="es-CO" sz="1200" kern="1200" dirty="0"/>
        </a:p>
        <a:p>
          <a:pPr marL="114300" lvl="1" indent="-114300" algn="just" defTabSz="533400" rtl="0">
            <a:lnSpc>
              <a:spcPct val="90000"/>
            </a:lnSpc>
            <a:spcBef>
              <a:spcPct val="0"/>
            </a:spcBef>
            <a:spcAft>
              <a:spcPct val="15000"/>
            </a:spcAft>
            <a:buChar char="••"/>
          </a:pPr>
          <a:r>
            <a:rPr lang="es-CO" sz="1200" kern="1200" dirty="0" smtClean="0"/>
            <a:t>Evita errores en la transcripción de datos al elaborar los informes en otro tipo de herramientas.</a:t>
          </a:r>
          <a:endParaRPr lang="es-CO" sz="1200" kern="1200" dirty="0"/>
        </a:p>
      </dsp:txBody>
      <dsp:txXfrm>
        <a:off x="0" y="2361636"/>
        <a:ext cx="7272808" cy="1323000"/>
      </dsp:txXfrm>
    </dsp:sp>
    <dsp:sp modelId="{95D9F3CD-C275-40B1-A12C-F7116FB6BF01}">
      <dsp:nvSpPr>
        <dsp:cNvPr id="0" name=""/>
        <dsp:cNvSpPr/>
      </dsp:nvSpPr>
      <dsp:spPr>
        <a:xfrm>
          <a:off x="363640" y="2184516"/>
          <a:ext cx="5090965" cy="35424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2426" tIns="0" rIns="192426" bIns="0" numCol="1" spcCol="1270" anchor="ctr" anchorCtr="0">
          <a:noAutofit/>
        </a:bodyPr>
        <a:lstStyle/>
        <a:p>
          <a:pPr lvl="0" algn="just" defTabSz="533400" rtl="0">
            <a:lnSpc>
              <a:spcPct val="90000"/>
            </a:lnSpc>
            <a:spcBef>
              <a:spcPct val="0"/>
            </a:spcBef>
            <a:spcAft>
              <a:spcPct val="35000"/>
            </a:spcAft>
          </a:pPr>
          <a:r>
            <a:rPr lang="es-CO" sz="1200" kern="1200" dirty="0" smtClean="0"/>
            <a:t>Beneficios:</a:t>
          </a:r>
          <a:endParaRPr lang="es-CO" sz="1200" kern="1200" dirty="0"/>
        </a:p>
      </dsp:txBody>
      <dsp:txXfrm>
        <a:off x="380933" y="2201809"/>
        <a:ext cx="5056379" cy="31965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7B15A3-026D-498B-A712-CA117A81C4D5}">
      <dsp:nvSpPr>
        <dsp:cNvPr id="0" name=""/>
        <dsp:cNvSpPr/>
      </dsp:nvSpPr>
      <dsp:spPr>
        <a:xfrm>
          <a:off x="0" y="458396"/>
          <a:ext cx="8064896" cy="9702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25926" tIns="229108" rIns="625926" bIns="78232" numCol="1" spcCol="1270" anchor="t" anchorCtr="0">
          <a:noAutofit/>
        </a:bodyPr>
        <a:lstStyle/>
        <a:p>
          <a:pPr marL="57150" lvl="1" indent="-57150" algn="l" defTabSz="488950" rtl="0">
            <a:lnSpc>
              <a:spcPct val="90000"/>
            </a:lnSpc>
            <a:spcBef>
              <a:spcPct val="0"/>
            </a:spcBef>
            <a:spcAft>
              <a:spcPct val="15000"/>
            </a:spcAft>
            <a:buChar char="••"/>
          </a:pPr>
          <a:r>
            <a:rPr lang="es-CO" sz="1100" kern="1200" dirty="0" smtClean="0"/>
            <a:t>Tiene chequera sobre plaza Estados Unidos.</a:t>
          </a:r>
          <a:endParaRPr lang="es-CO" sz="1100" kern="1200" dirty="0"/>
        </a:p>
        <a:p>
          <a:pPr marL="57150" lvl="1" indent="-57150" algn="l" defTabSz="488950" rtl="0">
            <a:lnSpc>
              <a:spcPct val="90000"/>
            </a:lnSpc>
            <a:spcBef>
              <a:spcPct val="0"/>
            </a:spcBef>
            <a:spcAft>
              <a:spcPct val="15000"/>
            </a:spcAft>
            <a:buChar char="••"/>
          </a:pPr>
          <a:r>
            <a:rPr lang="es-CO" sz="1100" kern="1200" dirty="0" smtClean="0"/>
            <a:t>Extracto mensual.</a:t>
          </a:r>
          <a:endParaRPr lang="es-CO" sz="1100" kern="1200" dirty="0"/>
        </a:p>
        <a:p>
          <a:pPr marL="57150" lvl="1" indent="-57150" algn="l" defTabSz="488950" rtl="0">
            <a:lnSpc>
              <a:spcPct val="90000"/>
            </a:lnSpc>
            <a:spcBef>
              <a:spcPct val="0"/>
            </a:spcBef>
            <a:spcAft>
              <a:spcPct val="15000"/>
            </a:spcAft>
            <a:buChar char="••"/>
          </a:pPr>
          <a:r>
            <a:rPr lang="es-CO" sz="1100" kern="1200" dirty="0" smtClean="0"/>
            <a:t>Transaccionalidad y consultas a través de nuestra página en internet.</a:t>
          </a:r>
          <a:endParaRPr lang="es-CO" sz="1100" kern="1200" dirty="0"/>
        </a:p>
        <a:p>
          <a:pPr marL="57150" lvl="1" indent="-57150" algn="l" defTabSz="488950" rtl="0">
            <a:lnSpc>
              <a:spcPct val="90000"/>
            </a:lnSpc>
            <a:spcBef>
              <a:spcPct val="0"/>
            </a:spcBef>
            <a:spcAft>
              <a:spcPct val="15000"/>
            </a:spcAft>
            <a:buChar char="••"/>
          </a:pPr>
          <a:r>
            <a:rPr lang="es-CO" sz="1100" kern="1200" dirty="0" smtClean="0"/>
            <a:t>No tiene rendimientos.</a:t>
          </a:r>
          <a:endParaRPr lang="es-CO" sz="1100" kern="1200" dirty="0"/>
        </a:p>
      </dsp:txBody>
      <dsp:txXfrm>
        <a:off x="0" y="458396"/>
        <a:ext cx="8064896" cy="970200"/>
      </dsp:txXfrm>
    </dsp:sp>
    <dsp:sp modelId="{932E5D63-5C55-4BB5-B2FD-AFA323265140}">
      <dsp:nvSpPr>
        <dsp:cNvPr id="0" name=""/>
        <dsp:cNvSpPr/>
      </dsp:nvSpPr>
      <dsp:spPr>
        <a:xfrm>
          <a:off x="403244" y="296036"/>
          <a:ext cx="5645427" cy="3247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3384" tIns="0" rIns="213384" bIns="0" numCol="1" spcCol="1270" anchor="ctr" anchorCtr="0">
          <a:noAutofit/>
        </a:bodyPr>
        <a:lstStyle/>
        <a:p>
          <a:pPr lvl="0" algn="l" defTabSz="488950" rtl="0">
            <a:lnSpc>
              <a:spcPct val="90000"/>
            </a:lnSpc>
            <a:spcBef>
              <a:spcPct val="0"/>
            </a:spcBef>
            <a:spcAft>
              <a:spcPct val="35000"/>
            </a:spcAft>
          </a:pPr>
          <a:r>
            <a:rPr lang="es-CO" sz="1100" kern="1200" dirty="0" smtClean="0"/>
            <a:t>Características:</a:t>
          </a:r>
          <a:endParaRPr lang="es-CO" sz="1100" kern="1200" dirty="0"/>
        </a:p>
      </dsp:txBody>
      <dsp:txXfrm>
        <a:off x="419096" y="311888"/>
        <a:ext cx="5613723" cy="293016"/>
      </dsp:txXfrm>
    </dsp:sp>
    <dsp:sp modelId="{DFBD6F32-E8DC-4801-A577-84C93E284FAC}">
      <dsp:nvSpPr>
        <dsp:cNvPr id="0" name=""/>
        <dsp:cNvSpPr/>
      </dsp:nvSpPr>
      <dsp:spPr>
        <a:xfrm>
          <a:off x="0" y="1650356"/>
          <a:ext cx="8064896" cy="19057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25926" tIns="229108" rIns="625926" bIns="78232" numCol="1" spcCol="1270" anchor="t" anchorCtr="0">
          <a:noAutofit/>
        </a:bodyPr>
        <a:lstStyle/>
        <a:p>
          <a:pPr marL="57150" lvl="1" indent="-57150" algn="l" defTabSz="488950" rtl="0">
            <a:lnSpc>
              <a:spcPct val="90000"/>
            </a:lnSpc>
            <a:spcBef>
              <a:spcPct val="0"/>
            </a:spcBef>
            <a:spcAft>
              <a:spcPct val="15000"/>
            </a:spcAft>
            <a:buChar char="••"/>
          </a:pPr>
          <a:r>
            <a:rPr lang="es-CO" sz="1100" kern="1200" dirty="0" smtClean="0"/>
            <a:t>Amplia aceptación de sus cheques.</a:t>
          </a:r>
          <a:endParaRPr lang="es-CO" sz="1100" kern="1200" dirty="0"/>
        </a:p>
        <a:p>
          <a:pPr marL="57150" lvl="1" indent="-57150" algn="l" defTabSz="488950" rtl="0">
            <a:lnSpc>
              <a:spcPct val="90000"/>
            </a:lnSpc>
            <a:spcBef>
              <a:spcPct val="0"/>
            </a:spcBef>
            <a:spcAft>
              <a:spcPct val="15000"/>
            </a:spcAft>
            <a:buChar char="••"/>
          </a:pPr>
          <a:r>
            <a:rPr lang="es-CO" sz="1100" kern="1200" dirty="0" smtClean="0"/>
            <a:t>Facilidad en el manejo de sus operaciones internacionales tanto para cheques, transferencias y efectivo.</a:t>
          </a:r>
          <a:endParaRPr lang="es-CO" sz="1100" kern="1200" dirty="0"/>
        </a:p>
        <a:p>
          <a:pPr marL="57150" lvl="1" indent="-57150" algn="l" defTabSz="488950" rtl="0">
            <a:lnSpc>
              <a:spcPct val="90000"/>
            </a:lnSpc>
            <a:spcBef>
              <a:spcPct val="0"/>
            </a:spcBef>
            <a:spcAft>
              <a:spcPct val="15000"/>
            </a:spcAft>
            <a:buChar char="••"/>
          </a:pPr>
          <a:r>
            <a:rPr lang="es-CO" sz="1100" kern="1200" dirty="0" smtClean="0"/>
            <a:t>Servicio de recepción y envío de recursos a través de transferencias desde y hacia cualquier parte del mundo.</a:t>
          </a:r>
          <a:endParaRPr lang="es-CO" sz="1100" kern="1200" dirty="0"/>
        </a:p>
        <a:p>
          <a:pPr marL="57150" lvl="1" indent="-57150" algn="l" defTabSz="488950" rtl="0">
            <a:lnSpc>
              <a:spcPct val="90000"/>
            </a:lnSpc>
            <a:spcBef>
              <a:spcPct val="0"/>
            </a:spcBef>
            <a:spcAft>
              <a:spcPct val="15000"/>
            </a:spcAft>
            <a:buChar char="••"/>
          </a:pPr>
          <a:r>
            <a:rPr lang="es-CO" sz="1100" kern="1200" dirty="0" smtClean="0"/>
            <a:t>Disponibilidad de los recursos.</a:t>
          </a:r>
          <a:endParaRPr lang="es-CO" sz="1100" kern="1200" dirty="0"/>
        </a:p>
        <a:p>
          <a:pPr marL="57150" lvl="1" indent="-57150" algn="l" defTabSz="488950" rtl="0">
            <a:lnSpc>
              <a:spcPct val="90000"/>
            </a:lnSpc>
            <a:spcBef>
              <a:spcPct val="0"/>
            </a:spcBef>
            <a:spcAft>
              <a:spcPct val="15000"/>
            </a:spcAft>
            <a:buChar char="••"/>
          </a:pPr>
          <a:r>
            <a:rPr lang="es-CO" sz="1100" kern="1200" dirty="0" smtClean="0"/>
            <a:t>Gracias a la reserva bancaria y nuestra política de confidencialidad, su información contará con un alto grado de seguridad.</a:t>
          </a:r>
          <a:endParaRPr lang="es-CO" sz="1100" kern="1200" dirty="0"/>
        </a:p>
        <a:p>
          <a:pPr marL="57150" lvl="1" indent="-57150" algn="l" defTabSz="488950" rtl="0">
            <a:lnSpc>
              <a:spcPct val="90000"/>
            </a:lnSpc>
            <a:spcBef>
              <a:spcPct val="0"/>
            </a:spcBef>
            <a:spcAft>
              <a:spcPct val="15000"/>
            </a:spcAft>
            <a:buChar char="••"/>
          </a:pPr>
          <a:r>
            <a:rPr lang="es-CO" sz="1100" kern="1200" dirty="0" smtClean="0"/>
            <a:t>Davivienda International hace parte del sistema de transferencias interbancarias Fedwire de la Reserva Federal de los Estados Unidos, lo que permite rapidez y agilidad en sus operaciones.</a:t>
          </a:r>
          <a:endParaRPr lang="es-CO" sz="1100" kern="1200" dirty="0"/>
        </a:p>
        <a:p>
          <a:pPr marL="57150" lvl="1" indent="-57150" algn="l" defTabSz="488950" rtl="0">
            <a:lnSpc>
              <a:spcPct val="90000"/>
            </a:lnSpc>
            <a:spcBef>
              <a:spcPct val="0"/>
            </a:spcBef>
            <a:spcAft>
              <a:spcPct val="15000"/>
            </a:spcAft>
            <a:buChar char="••"/>
          </a:pPr>
          <a:r>
            <a:rPr lang="es-CO" sz="1100" kern="1200" dirty="0" smtClean="0"/>
            <a:t>Tecnología disponible para brindarle acceso a nuestros productos y servicios en forma fácil y eficiente.</a:t>
          </a:r>
          <a:endParaRPr lang="es-CO" sz="1100" kern="1200" dirty="0"/>
        </a:p>
      </dsp:txBody>
      <dsp:txXfrm>
        <a:off x="0" y="1650356"/>
        <a:ext cx="8064896" cy="1905750"/>
      </dsp:txXfrm>
    </dsp:sp>
    <dsp:sp modelId="{39203769-BA0D-4E05-A8A8-A8BACF089820}">
      <dsp:nvSpPr>
        <dsp:cNvPr id="0" name=""/>
        <dsp:cNvSpPr/>
      </dsp:nvSpPr>
      <dsp:spPr>
        <a:xfrm>
          <a:off x="403244" y="1487996"/>
          <a:ext cx="5645427" cy="3247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3384" tIns="0" rIns="213384" bIns="0" numCol="1" spcCol="1270" anchor="ctr" anchorCtr="0">
          <a:noAutofit/>
        </a:bodyPr>
        <a:lstStyle/>
        <a:p>
          <a:pPr lvl="0" algn="l" defTabSz="488950" rtl="0">
            <a:lnSpc>
              <a:spcPct val="90000"/>
            </a:lnSpc>
            <a:spcBef>
              <a:spcPct val="0"/>
            </a:spcBef>
            <a:spcAft>
              <a:spcPct val="35000"/>
            </a:spcAft>
          </a:pPr>
          <a:r>
            <a:rPr lang="es-CO" sz="1100" kern="1200" dirty="0" smtClean="0"/>
            <a:t>Beneficios:</a:t>
          </a:r>
          <a:endParaRPr lang="es-CO" sz="1100" kern="1200" dirty="0"/>
        </a:p>
      </dsp:txBody>
      <dsp:txXfrm>
        <a:off x="419096" y="1503848"/>
        <a:ext cx="5613723" cy="293016"/>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287ABC-D613-485B-BA71-7CD9A9CD8FD8}">
      <dsp:nvSpPr>
        <dsp:cNvPr id="0" name=""/>
        <dsp:cNvSpPr/>
      </dsp:nvSpPr>
      <dsp:spPr>
        <a:xfrm>
          <a:off x="0" y="164690"/>
          <a:ext cx="7272808" cy="11434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64451" tIns="229108" rIns="564451" bIns="78232" numCol="1" spcCol="1270" anchor="t" anchorCtr="0">
          <a:noAutofit/>
        </a:bodyPr>
        <a:lstStyle/>
        <a:p>
          <a:pPr marL="57150" lvl="1" indent="-57150" algn="l" defTabSz="488950" rtl="0">
            <a:lnSpc>
              <a:spcPct val="90000"/>
            </a:lnSpc>
            <a:spcBef>
              <a:spcPct val="0"/>
            </a:spcBef>
            <a:spcAft>
              <a:spcPct val="15000"/>
            </a:spcAft>
            <a:buChar char="••"/>
          </a:pPr>
          <a:r>
            <a:rPr lang="es-CO" sz="1100" kern="1200" dirty="0" smtClean="0"/>
            <a:t>Cuenta denominada en dólares con rendimientos mensuales.</a:t>
          </a:r>
          <a:endParaRPr lang="es-CO" sz="1100" kern="1200" dirty="0"/>
        </a:p>
        <a:p>
          <a:pPr marL="57150" lvl="1" indent="-57150" algn="l" defTabSz="488950" rtl="0">
            <a:lnSpc>
              <a:spcPct val="90000"/>
            </a:lnSpc>
            <a:spcBef>
              <a:spcPct val="0"/>
            </a:spcBef>
            <a:spcAft>
              <a:spcPct val="15000"/>
            </a:spcAft>
            <a:buChar char="••"/>
          </a:pPr>
          <a:r>
            <a:rPr lang="es-CO" sz="1100" kern="1200" dirty="0" smtClean="0"/>
            <a:t>Restricción de 6 débitos al mes.</a:t>
          </a:r>
          <a:endParaRPr lang="es-CO" sz="1100" kern="1200" dirty="0"/>
        </a:p>
        <a:p>
          <a:pPr marL="57150" lvl="1" indent="-57150" algn="l" defTabSz="488950" rtl="0">
            <a:lnSpc>
              <a:spcPct val="90000"/>
            </a:lnSpc>
            <a:spcBef>
              <a:spcPct val="0"/>
            </a:spcBef>
            <a:spcAft>
              <a:spcPct val="15000"/>
            </a:spcAft>
            <a:buChar char="••"/>
          </a:pPr>
          <a:r>
            <a:rPr lang="es-CO" sz="1100" kern="1200" dirty="0" smtClean="0"/>
            <a:t>Tiene chequera sobre plaza Estados Unidos.</a:t>
          </a:r>
          <a:endParaRPr lang="es-CO" sz="1100" kern="1200" dirty="0"/>
        </a:p>
        <a:p>
          <a:pPr marL="57150" lvl="1" indent="-57150" algn="l" defTabSz="488950" rtl="0">
            <a:lnSpc>
              <a:spcPct val="90000"/>
            </a:lnSpc>
            <a:spcBef>
              <a:spcPct val="0"/>
            </a:spcBef>
            <a:spcAft>
              <a:spcPct val="15000"/>
            </a:spcAft>
            <a:buChar char="••"/>
          </a:pPr>
          <a:r>
            <a:rPr lang="es-CO" sz="1100" kern="1200" dirty="0" smtClean="0"/>
            <a:t>Extracto mensual.</a:t>
          </a:r>
          <a:endParaRPr lang="es-CO" sz="1100" kern="1200" dirty="0"/>
        </a:p>
        <a:p>
          <a:pPr marL="57150" lvl="1" indent="-57150" algn="l" defTabSz="488950" rtl="0">
            <a:lnSpc>
              <a:spcPct val="90000"/>
            </a:lnSpc>
            <a:spcBef>
              <a:spcPct val="0"/>
            </a:spcBef>
            <a:spcAft>
              <a:spcPct val="15000"/>
            </a:spcAft>
            <a:buChar char="••"/>
          </a:pPr>
          <a:r>
            <a:rPr lang="es-CO" sz="1100" kern="1200" dirty="0" smtClean="0"/>
            <a:t>Transaccionalidad y consultas a través de nuestra página en internet.</a:t>
          </a:r>
          <a:endParaRPr lang="es-CO" sz="1100" kern="1200" dirty="0"/>
        </a:p>
      </dsp:txBody>
      <dsp:txXfrm>
        <a:off x="0" y="164690"/>
        <a:ext cx="7272808" cy="1143450"/>
      </dsp:txXfrm>
    </dsp:sp>
    <dsp:sp modelId="{5387B6F8-9ECF-4F36-9A9B-B944BE3343FA}">
      <dsp:nvSpPr>
        <dsp:cNvPr id="0" name=""/>
        <dsp:cNvSpPr/>
      </dsp:nvSpPr>
      <dsp:spPr>
        <a:xfrm>
          <a:off x="363640" y="2330"/>
          <a:ext cx="5090965" cy="3247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2426" tIns="0" rIns="192426" bIns="0" numCol="1" spcCol="1270" anchor="ctr" anchorCtr="0">
          <a:noAutofit/>
        </a:bodyPr>
        <a:lstStyle/>
        <a:p>
          <a:pPr lvl="0" algn="l" defTabSz="488950" rtl="0">
            <a:lnSpc>
              <a:spcPct val="90000"/>
            </a:lnSpc>
            <a:spcBef>
              <a:spcPct val="0"/>
            </a:spcBef>
            <a:spcAft>
              <a:spcPct val="35000"/>
            </a:spcAft>
          </a:pPr>
          <a:r>
            <a:rPr lang="es-CO" sz="1100" kern="1200" dirty="0" smtClean="0"/>
            <a:t>Características:</a:t>
          </a:r>
          <a:endParaRPr lang="es-CO" sz="1100" kern="1200" dirty="0"/>
        </a:p>
      </dsp:txBody>
      <dsp:txXfrm>
        <a:off x="379492" y="18182"/>
        <a:ext cx="5059261" cy="293016"/>
      </dsp:txXfrm>
    </dsp:sp>
    <dsp:sp modelId="{05992FA4-A742-420C-8EBD-B9BB9194A723}">
      <dsp:nvSpPr>
        <dsp:cNvPr id="0" name=""/>
        <dsp:cNvSpPr/>
      </dsp:nvSpPr>
      <dsp:spPr>
        <a:xfrm>
          <a:off x="0" y="1529901"/>
          <a:ext cx="7272808" cy="23562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64451" tIns="229108" rIns="564451" bIns="78232" numCol="1" spcCol="1270" anchor="t" anchorCtr="0">
          <a:noAutofit/>
        </a:bodyPr>
        <a:lstStyle/>
        <a:p>
          <a:pPr marL="57150" lvl="1" indent="-57150" algn="l" defTabSz="488950" rtl="0">
            <a:lnSpc>
              <a:spcPct val="90000"/>
            </a:lnSpc>
            <a:spcBef>
              <a:spcPct val="0"/>
            </a:spcBef>
            <a:spcAft>
              <a:spcPct val="15000"/>
            </a:spcAft>
            <a:buChar char="••"/>
          </a:pPr>
          <a:r>
            <a:rPr lang="es-CO" sz="1100" kern="1200" dirty="0" smtClean="0"/>
            <a:t>Amplia aceptación de sus cheques.</a:t>
          </a:r>
          <a:endParaRPr lang="es-CO" sz="1100" kern="1200" dirty="0"/>
        </a:p>
        <a:p>
          <a:pPr marL="57150" lvl="1" indent="-57150" algn="l" defTabSz="488950" rtl="0">
            <a:lnSpc>
              <a:spcPct val="90000"/>
            </a:lnSpc>
            <a:spcBef>
              <a:spcPct val="0"/>
            </a:spcBef>
            <a:spcAft>
              <a:spcPct val="15000"/>
            </a:spcAft>
            <a:buChar char="••"/>
          </a:pPr>
          <a:r>
            <a:rPr lang="es-CO" sz="1100" kern="1200" dirty="0" smtClean="0"/>
            <a:t>Facilidad en el manejo de sus operaciones internacionales tanto para cheques, transferencias y efectivo.</a:t>
          </a:r>
          <a:endParaRPr lang="es-CO" sz="1100" kern="1200" dirty="0"/>
        </a:p>
        <a:p>
          <a:pPr marL="57150" lvl="1" indent="-57150" algn="l" defTabSz="488950" rtl="0">
            <a:lnSpc>
              <a:spcPct val="90000"/>
            </a:lnSpc>
            <a:spcBef>
              <a:spcPct val="0"/>
            </a:spcBef>
            <a:spcAft>
              <a:spcPct val="15000"/>
            </a:spcAft>
            <a:buChar char="••"/>
          </a:pPr>
          <a:r>
            <a:rPr lang="es-CO" sz="1100" kern="1200" dirty="0" smtClean="0"/>
            <a:t>Rentabilidad con tasas similares a las ofrecidas por el mercado para este tipo de cuenta.</a:t>
          </a:r>
          <a:endParaRPr lang="es-CO" sz="1100" kern="1200" dirty="0"/>
        </a:p>
        <a:p>
          <a:pPr marL="57150" lvl="1" indent="-57150" algn="l" defTabSz="488950" rtl="0">
            <a:lnSpc>
              <a:spcPct val="90000"/>
            </a:lnSpc>
            <a:spcBef>
              <a:spcPct val="0"/>
            </a:spcBef>
            <a:spcAft>
              <a:spcPct val="15000"/>
            </a:spcAft>
            <a:buChar char="••"/>
          </a:pPr>
          <a:r>
            <a:rPr lang="es-CO" sz="1100" kern="1200" dirty="0" smtClean="0"/>
            <a:t>Servicio de recepción y envío de recursos a través de transferencias desde y hacia cualquier parte del mundo, disponibilidad de los recursos en cualquier momento.</a:t>
          </a:r>
          <a:endParaRPr lang="es-CO" sz="1100" kern="1200" dirty="0"/>
        </a:p>
        <a:p>
          <a:pPr marL="57150" lvl="1" indent="-57150" algn="l" defTabSz="488950" rtl="0">
            <a:lnSpc>
              <a:spcPct val="90000"/>
            </a:lnSpc>
            <a:spcBef>
              <a:spcPct val="0"/>
            </a:spcBef>
            <a:spcAft>
              <a:spcPct val="15000"/>
            </a:spcAft>
            <a:buChar char="••"/>
          </a:pPr>
          <a:r>
            <a:rPr lang="es-CO" sz="1100" kern="1200" dirty="0" smtClean="0"/>
            <a:t>Gracias a la reserva bancaria y nuestra política de confidencialidad, su información contará con un alto grado de seguridad.</a:t>
          </a:r>
          <a:endParaRPr lang="es-CO" sz="1100" kern="1200" dirty="0"/>
        </a:p>
        <a:p>
          <a:pPr marL="57150" lvl="1" indent="-57150" algn="l" defTabSz="488950" rtl="0">
            <a:lnSpc>
              <a:spcPct val="90000"/>
            </a:lnSpc>
            <a:spcBef>
              <a:spcPct val="0"/>
            </a:spcBef>
            <a:spcAft>
              <a:spcPct val="15000"/>
            </a:spcAft>
            <a:buChar char="••"/>
          </a:pPr>
          <a:r>
            <a:rPr lang="es-CO" sz="1100" kern="1200" dirty="0" smtClean="0"/>
            <a:t>Davivienda International Miami hace parte del sistema de transferencias interbancarias Fedwire de la Reserva Federal de los Estados Unidos, lo que permite rapidez y agilidad en sus operaciones.</a:t>
          </a:r>
          <a:endParaRPr lang="es-CO" sz="1100" kern="1200" dirty="0"/>
        </a:p>
        <a:p>
          <a:pPr marL="57150" lvl="1" indent="-57150" algn="l" defTabSz="488950" rtl="0">
            <a:lnSpc>
              <a:spcPct val="90000"/>
            </a:lnSpc>
            <a:spcBef>
              <a:spcPct val="0"/>
            </a:spcBef>
            <a:spcAft>
              <a:spcPct val="15000"/>
            </a:spcAft>
            <a:buChar char="••"/>
          </a:pPr>
          <a:r>
            <a:rPr lang="es-CO" sz="1100" kern="1200" dirty="0" smtClean="0"/>
            <a:t>Tecnología disponible para brindarle acceso a nuestros productos y servicios en forma fácil y eficiente.</a:t>
          </a:r>
          <a:endParaRPr lang="es-CO" sz="1100" kern="1200" dirty="0"/>
        </a:p>
      </dsp:txBody>
      <dsp:txXfrm>
        <a:off x="0" y="1529901"/>
        <a:ext cx="7272808" cy="2356200"/>
      </dsp:txXfrm>
    </dsp:sp>
    <dsp:sp modelId="{4B1E8421-A004-47A5-94E6-0E62AB0FE05D}">
      <dsp:nvSpPr>
        <dsp:cNvPr id="0" name=""/>
        <dsp:cNvSpPr/>
      </dsp:nvSpPr>
      <dsp:spPr>
        <a:xfrm>
          <a:off x="363640" y="1367540"/>
          <a:ext cx="5090965" cy="3247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2426" tIns="0" rIns="192426" bIns="0" numCol="1" spcCol="1270" anchor="ctr" anchorCtr="0">
          <a:noAutofit/>
        </a:bodyPr>
        <a:lstStyle/>
        <a:p>
          <a:pPr lvl="0" algn="l" defTabSz="488950" rtl="0">
            <a:lnSpc>
              <a:spcPct val="90000"/>
            </a:lnSpc>
            <a:spcBef>
              <a:spcPct val="0"/>
            </a:spcBef>
            <a:spcAft>
              <a:spcPct val="35000"/>
            </a:spcAft>
          </a:pPr>
          <a:r>
            <a:rPr lang="es-CO" sz="1100" kern="1200" dirty="0" smtClean="0"/>
            <a:t>Beneficios:</a:t>
          </a:r>
          <a:endParaRPr lang="es-CO" sz="1100" kern="1200" dirty="0"/>
        </a:p>
      </dsp:txBody>
      <dsp:txXfrm>
        <a:off x="379492" y="1383392"/>
        <a:ext cx="5059261" cy="293016"/>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233237-D430-4D73-9A08-191D9BEB41AA}">
      <dsp:nvSpPr>
        <dsp:cNvPr id="0" name=""/>
        <dsp:cNvSpPr/>
      </dsp:nvSpPr>
      <dsp:spPr>
        <a:xfrm>
          <a:off x="0" y="216024"/>
          <a:ext cx="7128792" cy="1701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53273" tIns="312420" rIns="553273" bIns="106680" numCol="1" spcCol="1270" anchor="t" anchorCtr="0">
          <a:noAutofit/>
        </a:bodyPr>
        <a:lstStyle/>
        <a:p>
          <a:pPr marL="114300" lvl="1" indent="-114300" algn="l" defTabSz="666750" rtl="0">
            <a:lnSpc>
              <a:spcPct val="90000"/>
            </a:lnSpc>
            <a:spcBef>
              <a:spcPct val="0"/>
            </a:spcBef>
            <a:spcAft>
              <a:spcPct val="15000"/>
            </a:spcAft>
            <a:buChar char="••"/>
          </a:pPr>
          <a:r>
            <a:rPr lang="es-CO" sz="1500" kern="1200" dirty="0" smtClean="0"/>
            <a:t>Inversiones con plazo mínimo de 2 días mediante débito automático de una cuenta Dolar Demand Deposit Account.</a:t>
          </a:r>
          <a:endParaRPr lang="es-CO" sz="1500" kern="1200" dirty="0"/>
        </a:p>
        <a:p>
          <a:pPr marL="114300" lvl="1" indent="-114300" algn="l" defTabSz="666750" rtl="0">
            <a:lnSpc>
              <a:spcPct val="90000"/>
            </a:lnSpc>
            <a:spcBef>
              <a:spcPct val="0"/>
            </a:spcBef>
            <a:spcAft>
              <a:spcPct val="15000"/>
            </a:spcAft>
            <a:buChar char="••"/>
          </a:pPr>
          <a:r>
            <a:rPr lang="es-CO" sz="1500" kern="1200" dirty="0" smtClean="0"/>
            <a:t>Tasas variables según el monto, el plazo y las condiciones del mercado.</a:t>
          </a:r>
          <a:endParaRPr lang="es-CO" sz="1500" kern="1200" dirty="0"/>
        </a:p>
        <a:p>
          <a:pPr marL="114300" lvl="1" indent="-114300" algn="l" defTabSz="666750" rtl="0">
            <a:lnSpc>
              <a:spcPct val="90000"/>
            </a:lnSpc>
            <a:spcBef>
              <a:spcPct val="0"/>
            </a:spcBef>
            <a:spcAft>
              <a:spcPct val="15000"/>
            </a:spcAft>
            <a:buChar char="••"/>
          </a:pPr>
          <a:r>
            <a:rPr lang="es-CO" sz="1500" kern="1200" dirty="0" smtClean="0"/>
            <a:t>Saldo compensatorio en cuenta USD 25.000.</a:t>
          </a:r>
          <a:endParaRPr lang="es-CO" sz="1500" kern="1200" dirty="0"/>
        </a:p>
        <a:p>
          <a:pPr marL="114300" lvl="1" indent="-114300" algn="l" defTabSz="666750" rtl="0">
            <a:lnSpc>
              <a:spcPct val="90000"/>
            </a:lnSpc>
            <a:spcBef>
              <a:spcPct val="0"/>
            </a:spcBef>
            <a:spcAft>
              <a:spcPct val="15000"/>
            </a:spcAft>
            <a:buChar char="••"/>
          </a:pPr>
          <a:r>
            <a:rPr lang="es-CO" sz="1500" kern="1200" dirty="0" smtClean="0"/>
            <a:t>Transaccionalidad y consultas a través de nuestra página en internet.</a:t>
          </a:r>
          <a:endParaRPr lang="es-CO" sz="1500" kern="1200" dirty="0"/>
        </a:p>
      </dsp:txBody>
      <dsp:txXfrm>
        <a:off x="0" y="216024"/>
        <a:ext cx="7128792" cy="1701000"/>
      </dsp:txXfrm>
    </dsp:sp>
    <dsp:sp modelId="{6C957D3B-23D6-4C93-90C9-FABAFBA17D08}">
      <dsp:nvSpPr>
        <dsp:cNvPr id="0" name=""/>
        <dsp:cNvSpPr/>
      </dsp:nvSpPr>
      <dsp:spPr>
        <a:xfrm>
          <a:off x="356439" y="22300"/>
          <a:ext cx="4990154" cy="4428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88616" tIns="0" rIns="188616" bIns="0" numCol="1" spcCol="1270" anchor="ctr" anchorCtr="0">
          <a:noAutofit/>
        </a:bodyPr>
        <a:lstStyle/>
        <a:p>
          <a:pPr lvl="0" algn="l" defTabSz="666750" rtl="0">
            <a:lnSpc>
              <a:spcPct val="90000"/>
            </a:lnSpc>
            <a:spcBef>
              <a:spcPct val="0"/>
            </a:spcBef>
            <a:spcAft>
              <a:spcPct val="35000"/>
            </a:spcAft>
          </a:pPr>
          <a:r>
            <a:rPr lang="es-CO" sz="1500" kern="1200" dirty="0" smtClean="0"/>
            <a:t>Características:</a:t>
          </a:r>
          <a:endParaRPr lang="es-CO" sz="1500" kern="1200" dirty="0"/>
        </a:p>
      </dsp:txBody>
      <dsp:txXfrm>
        <a:off x="378055" y="43916"/>
        <a:ext cx="4946922" cy="399568"/>
      </dsp:txXfrm>
    </dsp:sp>
    <dsp:sp modelId="{75A54EE0-F1B3-405F-BCEB-1CD94DC68AE5}">
      <dsp:nvSpPr>
        <dsp:cNvPr id="0" name=""/>
        <dsp:cNvSpPr/>
      </dsp:nvSpPr>
      <dsp:spPr>
        <a:xfrm>
          <a:off x="0" y="2247100"/>
          <a:ext cx="7128792" cy="14883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53273" tIns="312420" rIns="553273" bIns="106680" numCol="1" spcCol="1270" anchor="t" anchorCtr="0">
          <a:noAutofit/>
        </a:bodyPr>
        <a:lstStyle/>
        <a:p>
          <a:pPr marL="114300" lvl="1" indent="-114300" algn="l" defTabSz="666750" rtl="0">
            <a:lnSpc>
              <a:spcPct val="90000"/>
            </a:lnSpc>
            <a:spcBef>
              <a:spcPct val="0"/>
            </a:spcBef>
            <a:spcAft>
              <a:spcPct val="15000"/>
            </a:spcAft>
            <a:buChar char="••"/>
          </a:pPr>
          <a:r>
            <a:rPr lang="es-CO" sz="1500" kern="1200" dirty="0" smtClean="0"/>
            <a:t>Inversión de excedentes sin afectar la disponibilidad de los recursos.</a:t>
          </a:r>
          <a:endParaRPr lang="es-CO" sz="1500" kern="1200" dirty="0"/>
        </a:p>
        <a:p>
          <a:pPr marL="114300" lvl="1" indent="-114300" algn="l" defTabSz="666750" rtl="0">
            <a:lnSpc>
              <a:spcPct val="90000"/>
            </a:lnSpc>
            <a:spcBef>
              <a:spcPct val="0"/>
            </a:spcBef>
            <a:spcAft>
              <a:spcPct val="15000"/>
            </a:spcAft>
            <a:buChar char="••"/>
          </a:pPr>
          <a:r>
            <a:rPr lang="es-CO" sz="1500" kern="1200" dirty="0" smtClean="0"/>
            <a:t>Mantiene todos los beneficios de la cuenta Dolar Demand Deposit Account.</a:t>
          </a:r>
          <a:endParaRPr lang="es-CO" sz="1500" kern="1200" dirty="0"/>
        </a:p>
        <a:p>
          <a:pPr marL="114300" lvl="1" indent="-114300" algn="l" defTabSz="666750" rtl="0">
            <a:lnSpc>
              <a:spcPct val="90000"/>
            </a:lnSpc>
            <a:spcBef>
              <a:spcPct val="0"/>
            </a:spcBef>
            <a:spcAft>
              <a:spcPct val="15000"/>
            </a:spcAft>
            <a:buChar char="••"/>
          </a:pPr>
          <a:r>
            <a:rPr lang="es-CO" sz="1500" kern="1200" dirty="0" smtClean="0"/>
            <a:t>Rentabilidad con tasas similares a las ofrecidas por el mercado norteamericano para este tipo de producto. </a:t>
          </a:r>
          <a:endParaRPr lang="es-CO" sz="1500" kern="1200" dirty="0"/>
        </a:p>
      </dsp:txBody>
      <dsp:txXfrm>
        <a:off x="0" y="2247100"/>
        <a:ext cx="7128792" cy="1488375"/>
      </dsp:txXfrm>
    </dsp:sp>
    <dsp:sp modelId="{A14693B8-F476-47F5-B217-33F612DF01AA}">
      <dsp:nvSpPr>
        <dsp:cNvPr id="0" name=""/>
        <dsp:cNvSpPr/>
      </dsp:nvSpPr>
      <dsp:spPr>
        <a:xfrm>
          <a:off x="356439" y="2025700"/>
          <a:ext cx="4990154" cy="4428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88616" tIns="0" rIns="188616" bIns="0" numCol="1" spcCol="1270" anchor="ctr" anchorCtr="0">
          <a:noAutofit/>
        </a:bodyPr>
        <a:lstStyle/>
        <a:p>
          <a:pPr lvl="0" algn="l" defTabSz="666750" rtl="0">
            <a:lnSpc>
              <a:spcPct val="90000"/>
            </a:lnSpc>
            <a:spcBef>
              <a:spcPct val="0"/>
            </a:spcBef>
            <a:spcAft>
              <a:spcPct val="35000"/>
            </a:spcAft>
          </a:pPr>
          <a:r>
            <a:rPr lang="es-CO" sz="1500" kern="1200" dirty="0" smtClean="0"/>
            <a:t>Beneficios:</a:t>
          </a:r>
          <a:endParaRPr lang="es-CO" sz="1500" kern="1200" dirty="0"/>
        </a:p>
      </dsp:txBody>
      <dsp:txXfrm>
        <a:off x="378055" y="2047316"/>
        <a:ext cx="4946922" cy="399568"/>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0A4325-AA61-43C9-AA33-FEC94EEAF902}">
      <dsp:nvSpPr>
        <dsp:cNvPr id="0" name=""/>
        <dsp:cNvSpPr/>
      </dsp:nvSpPr>
      <dsp:spPr>
        <a:xfrm>
          <a:off x="0" y="327904"/>
          <a:ext cx="7344816" cy="1701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0039" tIns="312420" rIns="570039" bIns="106680" numCol="1" spcCol="1270" anchor="t" anchorCtr="0">
          <a:noAutofit/>
        </a:bodyPr>
        <a:lstStyle/>
        <a:p>
          <a:pPr marL="114300" lvl="1" indent="-114300" algn="just" defTabSz="666750" rtl="0">
            <a:lnSpc>
              <a:spcPct val="90000"/>
            </a:lnSpc>
            <a:spcBef>
              <a:spcPct val="0"/>
            </a:spcBef>
            <a:spcAft>
              <a:spcPct val="15000"/>
            </a:spcAft>
            <a:buChar char="••"/>
          </a:pPr>
          <a:r>
            <a:rPr lang="es-CO" sz="1500" kern="1200" dirty="0" smtClean="0"/>
            <a:t>Inversiones a término fijo con intereses.</a:t>
          </a:r>
          <a:endParaRPr lang="es-CO" sz="1500" kern="1200" dirty="0"/>
        </a:p>
        <a:p>
          <a:pPr marL="114300" lvl="1" indent="-114300" algn="just" defTabSz="666750" rtl="0">
            <a:lnSpc>
              <a:spcPct val="90000"/>
            </a:lnSpc>
            <a:spcBef>
              <a:spcPct val="0"/>
            </a:spcBef>
            <a:spcAft>
              <a:spcPct val="15000"/>
            </a:spcAft>
            <a:buChar char="••"/>
          </a:pPr>
          <a:r>
            <a:rPr lang="es-CO" sz="1500" kern="1200" dirty="0" smtClean="0"/>
            <a:t>Plazos desde 7 días hasta un año.</a:t>
          </a:r>
          <a:endParaRPr lang="es-CO" sz="1500" kern="1200" dirty="0"/>
        </a:p>
        <a:p>
          <a:pPr marL="114300" lvl="1" indent="-114300" algn="just" defTabSz="666750" rtl="0">
            <a:lnSpc>
              <a:spcPct val="90000"/>
            </a:lnSpc>
            <a:spcBef>
              <a:spcPct val="0"/>
            </a:spcBef>
            <a:spcAft>
              <a:spcPct val="15000"/>
            </a:spcAft>
            <a:buChar char="••"/>
          </a:pPr>
          <a:r>
            <a:rPr lang="es-CO" sz="1500" kern="1200" dirty="0" smtClean="0"/>
            <a:t>Sirven como respaldo a la emisión de garantías bancarias o Stand By para operaciones en Davivienda International o Davivienda en Colombia.</a:t>
          </a:r>
          <a:endParaRPr lang="es-CO" sz="1500" kern="1200" dirty="0"/>
        </a:p>
        <a:p>
          <a:pPr marL="114300" lvl="1" indent="-114300" algn="just" defTabSz="666750" rtl="0">
            <a:lnSpc>
              <a:spcPct val="90000"/>
            </a:lnSpc>
            <a:spcBef>
              <a:spcPct val="0"/>
            </a:spcBef>
            <a:spcAft>
              <a:spcPct val="15000"/>
            </a:spcAft>
            <a:buChar char="••"/>
          </a:pPr>
          <a:r>
            <a:rPr lang="es-CO" sz="1500" kern="1200" dirty="0" smtClean="0"/>
            <a:t>Transaccionalidad y consultas a través de nuestra página en internet.</a:t>
          </a:r>
          <a:endParaRPr lang="es-CO" sz="1500" kern="1200" dirty="0"/>
        </a:p>
      </dsp:txBody>
      <dsp:txXfrm>
        <a:off x="0" y="327904"/>
        <a:ext cx="7344816" cy="1701000"/>
      </dsp:txXfrm>
    </dsp:sp>
    <dsp:sp modelId="{E4F9B36E-9C50-4715-922C-86FBE162FEAE}">
      <dsp:nvSpPr>
        <dsp:cNvPr id="0" name=""/>
        <dsp:cNvSpPr/>
      </dsp:nvSpPr>
      <dsp:spPr>
        <a:xfrm>
          <a:off x="367240" y="106504"/>
          <a:ext cx="5141371" cy="4428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4332" tIns="0" rIns="194332" bIns="0" numCol="1" spcCol="1270" anchor="ctr" anchorCtr="0">
          <a:noAutofit/>
        </a:bodyPr>
        <a:lstStyle/>
        <a:p>
          <a:pPr lvl="0" algn="just" defTabSz="666750" rtl="0">
            <a:lnSpc>
              <a:spcPct val="90000"/>
            </a:lnSpc>
            <a:spcBef>
              <a:spcPct val="0"/>
            </a:spcBef>
            <a:spcAft>
              <a:spcPct val="35000"/>
            </a:spcAft>
          </a:pPr>
          <a:r>
            <a:rPr lang="es-CO" sz="1500" kern="1200" dirty="0" smtClean="0"/>
            <a:t>Características:</a:t>
          </a:r>
          <a:endParaRPr lang="es-CO" sz="1500" kern="1200" dirty="0"/>
        </a:p>
      </dsp:txBody>
      <dsp:txXfrm>
        <a:off x="388856" y="128120"/>
        <a:ext cx="5098139" cy="399568"/>
      </dsp:txXfrm>
    </dsp:sp>
    <dsp:sp modelId="{27C066D3-9F89-444A-B407-45C62D262207}">
      <dsp:nvSpPr>
        <dsp:cNvPr id="0" name=""/>
        <dsp:cNvSpPr/>
      </dsp:nvSpPr>
      <dsp:spPr>
        <a:xfrm>
          <a:off x="0" y="2331305"/>
          <a:ext cx="7344816" cy="14883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0039" tIns="312420" rIns="570039" bIns="106680" numCol="1" spcCol="1270" anchor="t" anchorCtr="0">
          <a:noAutofit/>
        </a:bodyPr>
        <a:lstStyle/>
        <a:p>
          <a:pPr marL="114300" lvl="1" indent="-114300" algn="just" defTabSz="666750" rtl="0">
            <a:lnSpc>
              <a:spcPct val="90000"/>
            </a:lnSpc>
            <a:spcBef>
              <a:spcPct val="0"/>
            </a:spcBef>
            <a:spcAft>
              <a:spcPct val="15000"/>
            </a:spcAft>
            <a:buChar char="••"/>
          </a:pPr>
          <a:r>
            <a:rPr lang="es-CO" sz="1500" kern="1200" dirty="0" smtClean="0"/>
            <a:t>Rentabilidad con tasas similares a las ofrecidas por el mercado norteamericano para este tipo de producto. </a:t>
          </a:r>
          <a:endParaRPr lang="es-CO" sz="1500" kern="1200" dirty="0"/>
        </a:p>
        <a:p>
          <a:pPr marL="114300" lvl="1" indent="-114300" algn="just" defTabSz="666750" rtl="0">
            <a:lnSpc>
              <a:spcPct val="90000"/>
            </a:lnSpc>
            <a:spcBef>
              <a:spcPct val="0"/>
            </a:spcBef>
            <a:spcAft>
              <a:spcPct val="15000"/>
            </a:spcAft>
            <a:buChar char="••"/>
          </a:pPr>
          <a:r>
            <a:rPr lang="es-CO" sz="1500" kern="1200" dirty="0" smtClean="0"/>
            <a:t>Amplias opciones en plazos y montos.</a:t>
          </a:r>
          <a:endParaRPr lang="es-CO" sz="1500" kern="1200" dirty="0"/>
        </a:p>
        <a:p>
          <a:pPr marL="114300" lvl="1" indent="-114300" algn="just" defTabSz="666750" rtl="0">
            <a:lnSpc>
              <a:spcPct val="90000"/>
            </a:lnSpc>
            <a:spcBef>
              <a:spcPct val="0"/>
            </a:spcBef>
            <a:spcAft>
              <a:spcPct val="15000"/>
            </a:spcAft>
            <a:buChar char="••"/>
          </a:pPr>
          <a:r>
            <a:rPr lang="es-CO" sz="1500" kern="1200" dirty="0" smtClean="0"/>
            <a:t>Reinversión automática del depósito, si no se reciben instrucciones de novedad sobre la inversión.</a:t>
          </a:r>
          <a:endParaRPr lang="es-CO" sz="1500" kern="1200" dirty="0"/>
        </a:p>
      </dsp:txBody>
      <dsp:txXfrm>
        <a:off x="0" y="2331305"/>
        <a:ext cx="7344816" cy="1488375"/>
      </dsp:txXfrm>
    </dsp:sp>
    <dsp:sp modelId="{F19BB15C-7704-4599-A9EB-C8BFE12D98CC}">
      <dsp:nvSpPr>
        <dsp:cNvPr id="0" name=""/>
        <dsp:cNvSpPr/>
      </dsp:nvSpPr>
      <dsp:spPr>
        <a:xfrm>
          <a:off x="367240" y="2109905"/>
          <a:ext cx="5141371" cy="4428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4332" tIns="0" rIns="194332" bIns="0" numCol="1" spcCol="1270" anchor="ctr" anchorCtr="0">
          <a:noAutofit/>
        </a:bodyPr>
        <a:lstStyle/>
        <a:p>
          <a:pPr lvl="0" algn="just" defTabSz="666750" rtl="0">
            <a:lnSpc>
              <a:spcPct val="90000"/>
            </a:lnSpc>
            <a:spcBef>
              <a:spcPct val="0"/>
            </a:spcBef>
            <a:spcAft>
              <a:spcPct val="35000"/>
            </a:spcAft>
          </a:pPr>
          <a:r>
            <a:rPr lang="es-CO" sz="1500" kern="1200" dirty="0" smtClean="0"/>
            <a:t>Beneficios:</a:t>
          </a:r>
          <a:endParaRPr lang="es-CO" sz="1500" kern="1200" dirty="0"/>
        </a:p>
      </dsp:txBody>
      <dsp:txXfrm>
        <a:off x="388856" y="2131521"/>
        <a:ext cx="5098139" cy="3995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F1D32-8C06-4F29-904C-A6CA4BC547CF}">
      <dsp:nvSpPr>
        <dsp:cNvPr id="0" name=""/>
        <dsp:cNvSpPr/>
      </dsp:nvSpPr>
      <dsp:spPr>
        <a:xfrm>
          <a:off x="0" y="465666"/>
          <a:ext cx="4248472" cy="3861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t>Facilidad en el manejo de sus operaciones internacionales tanto para cheques, transferencias y efectivo.</a:t>
          </a:r>
          <a:endParaRPr lang="es-CO" sz="1000" kern="1200" dirty="0"/>
        </a:p>
      </dsp:txBody>
      <dsp:txXfrm>
        <a:off x="18848" y="484514"/>
        <a:ext cx="4210776" cy="348404"/>
      </dsp:txXfrm>
    </dsp:sp>
    <dsp:sp modelId="{8E0125B0-7E90-43FC-B14A-256E43E8E766}">
      <dsp:nvSpPr>
        <dsp:cNvPr id="0" name=""/>
        <dsp:cNvSpPr/>
      </dsp:nvSpPr>
      <dsp:spPr>
        <a:xfrm>
          <a:off x="0" y="880566"/>
          <a:ext cx="4248472" cy="3861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t>Servicio de recepción y envío de recursos a través de transferencias desde y hacia cualquier parte del mundo.</a:t>
          </a:r>
          <a:endParaRPr lang="es-CO" sz="1000" kern="1200" dirty="0"/>
        </a:p>
      </dsp:txBody>
      <dsp:txXfrm>
        <a:off x="18848" y="899414"/>
        <a:ext cx="4210776" cy="348404"/>
      </dsp:txXfrm>
    </dsp:sp>
    <dsp:sp modelId="{933AA6C6-1243-4BCE-A085-28B3B72C02DC}">
      <dsp:nvSpPr>
        <dsp:cNvPr id="0" name=""/>
        <dsp:cNvSpPr/>
      </dsp:nvSpPr>
      <dsp:spPr>
        <a:xfrm>
          <a:off x="0" y="1295466"/>
          <a:ext cx="4248472" cy="3861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t>Disponibilidad de los recursos.</a:t>
          </a:r>
          <a:endParaRPr lang="es-CO" sz="1000" kern="1200" dirty="0"/>
        </a:p>
      </dsp:txBody>
      <dsp:txXfrm>
        <a:off x="18848" y="1314314"/>
        <a:ext cx="4210776" cy="348404"/>
      </dsp:txXfrm>
    </dsp:sp>
    <dsp:sp modelId="{0A94AB43-D99F-4A4A-BFE8-6A298F8CEE8D}">
      <dsp:nvSpPr>
        <dsp:cNvPr id="0" name=""/>
        <dsp:cNvSpPr/>
      </dsp:nvSpPr>
      <dsp:spPr>
        <a:xfrm>
          <a:off x="0" y="1710366"/>
          <a:ext cx="4248472" cy="3861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t>Gracias a la reserva bancaria y nuestra política de confidencialidad, su información contará con un alto grado de seguridad.</a:t>
          </a:r>
          <a:endParaRPr lang="es-CO" sz="1000" kern="1200" dirty="0"/>
        </a:p>
      </dsp:txBody>
      <dsp:txXfrm>
        <a:off x="18848" y="1729214"/>
        <a:ext cx="4210776" cy="348404"/>
      </dsp:txXfrm>
    </dsp:sp>
    <dsp:sp modelId="{AEDB870D-DC87-4D2F-A173-E89803ED675F}">
      <dsp:nvSpPr>
        <dsp:cNvPr id="0" name=""/>
        <dsp:cNvSpPr/>
      </dsp:nvSpPr>
      <dsp:spPr>
        <a:xfrm>
          <a:off x="0" y="2125266"/>
          <a:ext cx="4248472" cy="3861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t>Tecnología disponible para brindarle acceso a nuestros productos y servicios en forma fácil y eficiente.</a:t>
          </a:r>
          <a:endParaRPr lang="es-CO" sz="1000" kern="1200" dirty="0"/>
        </a:p>
      </dsp:txBody>
      <dsp:txXfrm>
        <a:off x="18848" y="2144114"/>
        <a:ext cx="4210776" cy="348404"/>
      </dsp:txXfrm>
    </dsp:sp>
    <dsp:sp modelId="{F6FBDB67-F1EC-4392-A3A0-4A03075D5A99}">
      <dsp:nvSpPr>
        <dsp:cNvPr id="0" name=""/>
        <dsp:cNvSpPr/>
      </dsp:nvSpPr>
      <dsp:spPr>
        <a:xfrm>
          <a:off x="0" y="2540166"/>
          <a:ext cx="4248472" cy="3861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t>Consultas de saldos y detalle de movimientos realizados a través de nuestra página en internet.</a:t>
          </a:r>
          <a:endParaRPr lang="es-CO" sz="1000" kern="1200" dirty="0"/>
        </a:p>
      </dsp:txBody>
      <dsp:txXfrm>
        <a:off x="18848" y="2559014"/>
        <a:ext cx="4210776" cy="348404"/>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9C886B-66A3-4CA1-B000-A3A1E2FDA386}">
      <dsp:nvSpPr>
        <dsp:cNvPr id="0" name=""/>
        <dsp:cNvSpPr/>
      </dsp:nvSpPr>
      <dsp:spPr>
        <a:xfrm>
          <a:off x="0" y="248619"/>
          <a:ext cx="7344816" cy="9072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0039" tIns="333248" rIns="570039" bIns="113792" numCol="1" spcCol="1270" anchor="t" anchorCtr="0">
          <a:noAutofit/>
        </a:bodyPr>
        <a:lstStyle/>
        <a:p>
          <a:pPr marL="171450" lvl="1" indent="-171450" algn="l" defTabSz="711200" rtl="0">
            <a:lnSpc>
              <a:spcPct val="90000"/>
            </a:lnSpc>
            <a:spcBef>
              <a:spcPct val="0"/>
            </a:spcBef>
            <a:spcAft>
              <a:spcPct val="15000"/>
            </a:spcAft>
            <a:buChar char="••"/>
          </a:pPr>
          <a:r>
            <a:rPr lang="es-CO" sz="1600" kern="1200" dirty="0" smtClean="0"/>
            <a:t>Extracto mensual.</a:t>
          </a:r>
          <a:endParaRPr lang="es-CO" sz="1600" kern="1200" dirty="0"/>
        </a:p>
        <a:p>
          <a:pPr marL="171450" lvl="1" indent="-171450" algn="l" defTabSz="711200" rtl="0">
            <a:lnSpc>
              <a:spcPct val="90000"/>
            </a:lnSpc>
            <a:spcBef>
              <a:spcPct val="0"/>
            </a:spcBef>
            <a:spcAft>
              <a:spcPct val="15000"/>
            </a:spcAft>
            <a:buChar char="••"/>
          </a:pPr>
          <a:r>
            <a:rPr lang="es-CO" sz="1600" kern="1200" dirty="0" smtClean="0"/>
            <a:t>No tiene rendimientos.</a:t>
          </a:r>
          <a:endParaRPr lang="es-CO" sz="1600" kern="1200" dirty="0"/>
        </a:p>
      </dsp:txBody>
      <dsp:txXfrm>
        <a:off x="0" y="248619"/>
        <a:ext cx="7344816" cy="907200"/>
      </dsp:txXfrm>
    </dsp:sp>
    <dsp:sp modelId="{EE0ACDA7-BBE0-49A6-95CB-42B053E7A8D4}">
      <dsp:nvSpPr>
        <dsp:cNvPr id="0" name=""/>
        <dsp:cNvSpPr/>
      </dsp:nvSpPr>
      <dsp:spPr>
        <a:xfrm>
          <a:off x="367240" y="12459"/>
          <a:ext cx="5141371" cy="4723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4332" tIns="0" rIns="194332" bIns="0" numCol="1" spcCol="1270" anchor="ctr" anchorCtr="0">
          <a:noAutofit/>
        </a:bodyPr>
        <a:lstStyle/>
        <a:p>
          <a:pPr lvl="0" algn="l" defTabSz="711200" rtl="0">
            <a:lnSpc>
              <a:spcPct val="90000"/>
            </a:lnSpc>
            <a:spcBef>
              <a:spcPct val="0"/>
            </a:spcBef>
            <a:spcAft>
              <a:spcPct val="35000"/>
            </a:spcAft>
          </a:pPr>
          <a:r>
            <a:rPr lang="es-CO" sz="1600" kern="1200" dirty="0" smtClean="0"/>
            <a:t>Características:</a:t>
          </a:r>
          <a:endParaRPr lang="es-CO" sz="1600" kern="1200" dirty="0"/>
        </a:p>
      </dsp:txBody>
      <dsp:txXfrm>
        <a:off x="390297" y="35516"/>
        <a:ext cx="5095257" cy="426206"/>
      </dsp:txXfrm>
    </dsp:sp>
    <dsp:sp modelId="{9847B132-B19A-4201-B682-EB406871BC78}">
      <dsp:nvSpPr>
        <dsp:cNvPr id="0" name=""/>
        <dsp:cNvSpPr/>
      </dsp:nvSpPr>
      <dsp:spPr>
        <a:xfrm>
          <a:off x="0" y="1478379"/>
          <a:ext cx="7344816" cy="24696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0039" tIns="333248" rIns="570039" bIns="113792" numCol="1" spcCol="1270" anchor="t" anchorCtr="0">
          <a:noAutofit/>
        </a:bodyPr>
        <a:lstStyle/>
        <a:p>
          <a:pPr marL="171450" lvl="1" indent="-171450" algn="l" defTabSz="711200" rtl="0">
            <a:lnSpc>
              <a:spcPct val="90000"/>
            </a:lnSpc>
            <a:spcBef>
              <a:spcPct val="0"/>
            </a:spcBef>
            <a:spcAft>
              <a:spcPct val="15000"/>
            </a:spcAft>
            <a:buChar char="••"/>
          </a:pPr>
          <a:r>
            <a:rPr lang="es-CO" sz="1600" kern="1200" dirty="0" smtClean="0"/>
            <a:t>Servicio de recepción y envío de recursos a través de transferencias desde y hacia cualquier parte del mundo.</a:t>
          </a:r>
          <a:endParaRPr lang="es-CO" sz="1600" kern="1200" dirty="0"/>
        </a:p>
        <a:p>
          <a:pPr marL="171450" lvl="1" indent="-171450" algn="l" defTabSz="711200" rtl="0">
            <a:lnSpc>
              <a:spcPct val="90000"/>
            </a:lnSpc>
            <a:spcBef>
              <a:spcPct val="0"/>
            </a:spcBef>
            <a:spcAft>
              <a:spcPct val="15000"/>
            </a:spcAft>
            <a:buChar char="••"/>
          </a:pPr>
          <a:r>
            <a:rPr lang="es-CO" sz="1600" kern="1200" dirty="0" smtClean="0"/>
            <a:t>Disponibilidad de los recursos.</a:t>
          </a:r>
          <a:endParaRPr lang="es-CO" sz="1600" kern="1200" dirty="0"/>
        </a:p>
        <a:p>
          <a:pPr marL="171450" lvl="1" indent="-171450" algn="l" defTabSz="711200" rtl="0">
            <a:lnSpc>
              <a:spcPct val="90000"/>
            </a:lnSpc>
            <a:spcBef>
              <a:spcPct val="0"/>
            </a:spcBef>
            <a:spcAft>
              <a:spcPct val="15000"/>
            </a:spcAft>
            <a:buChar char="••"/>
          </a:pPr>
          <a:r>
            <a:rPr lang="es-CO" sz="1600" kern="1200" dirty="0" smtClean="0"/>
            <a:t>Gracias a la reserva bancaria y nuestra política de confidencialidad, su información contará con un alto grado de seguridad.</a:t>
          </a:r>
          <a:endParaRPr lang="es-CO" sz="1600" kern="1200" dirty="0"/>
        </a:p>
        <a:p>
          <a:pPr marL="171450" lvl="1" indent="-171450" algn="l" defTabSz="711200" rtl="0">
            <a:lnSpc>
              <a:spcPct val="90000"/>
            </a:lnSpc>
            <a:spcBef>
              <a:spcPct val="0"/>
            </a:spcBef>
            <a:spcAft>
              <a:spcPct val="15000"/>
            </a:spcAft>
            <a:buChar char="••"/>
          </a:pPr>
          <a:r>
            <a:rPr lang="es-CO" sz="1600" kern="1200" dirty="0" smtClean="0"/>
            <a:t>Tecnología disponible para brindarle acceso a nuestros productos y servicios en forma fácil y eficiente.</a:t>
          </a:r>
          <a:br>
            <a:rPr lang="es-CO" sz="1600" kern="1200" dirty="0" smtClean="0"/>
          </a:br>
          <a:endParaRPr lang="es-CO" sz="1600" kern="1200" dirty="0"/>
        </a:p>
      </dsp:txBody>
      <dsp:txXfrm>
        <a:off x="0" y="1478379"/>
        <a:ext cx="7344816" cy="2469600"/>
      </dsp:txXfrm>
    </dsp:sp>
    <dsp:sp modelId="{F418F2AB-C8EA-4E9B-AE27-7A3FE872AB6C}">
      <dsp:nvSpPr>
        <dsp:cNvPr id="0" name=""/>
        <dsp:cNvSpPr/>
      </dsp:nvSpPr>
      <dsp:spPr>
        <a:xfrm>
          <a:off x="367240" y="1242219"/>
          <a:ext cx="5141371" cy="4723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4332" tIns="0" rIns="194332" bIns="0" numCol="1" spcCol="1270" anchor="ctr" anchorCtr="0">
          <a:noAutofit/>
        </a:bodyPr>
        <a:lstStyle/>
        <a:p>
          <a:pPr lvl="0" algn="l" defTabSz="711200" rtl="0">
            <a:lnSpc>
              <a:spcPct val="90000"/>
            </a:lnSpc>
            <a:spcBef>
              <a:spcPct val="0"/>
            </a:spcBef>
            <a:spcAft>
              <a:spcPct val="35000"/>
            </a:spcAft>
          </a:pPr>
          <a:r>
            <a:rPr lang="es-CO" sz="1600" kern="1200" dirty="0" smtClean="0"/>
            <a:t>Beneficios:</a:t>
          </a:r>
          <a:endParaRPr lang="es-CO" sz="1600" kern="1200" dirty="0"/>
        </a:p>
      </dsp:txBody>
      <dsp:txXfrm>
        <a:off x="390297" y="1265276"/>
        <a:ext cx="5095257" cy="426206"/>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994B0E-D157-4A3A-9D44-686FF8492F4C}">
      <dsp:nvSpPr>
        <dsp:cNvPr id="0" name=""/>
        <dsp:cNvSpPr/>
      </dsp:nvSpPr>
      <dsp:spPr>
        <a:xfrm>
          <a:off x="0" y="273024"/>
          <a:ext cx="7128792" cy="148837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53273" tIns="312420" rIns="553273" bIns="106680" numCol="1" spcCol="1270" anchor="t" anchorCtr="0">
          <a:noAutofit/>
        </a:bodyPr>
        <a:lstStyle/>
        <a:p>
          <a:pPr marL="114300" lvl="1" indent="-114300" algn="just" defTabSz="666750" rtl="0">
            <a:lnSpc>
              <a:spcPct val="90000"/>
            </a:lnSpc>
            <a:spcBef>
              <a:spcPct val="0"/>
            </a:spcBef>
            <a:spcAft>
              <a:spcPct val="15000"/>
            </a:spcAft>
            <a:buChar char="••"/>
          </a:pPr>
          <a:r>
            <a:rPr lang="es-CO" sz="1500" kern="1200" dirty="0" smtClean="0"/>
            <a:t>Inversiones a término fijo con intereses.</a:t>
          </a:r>
          <a:endParaRPr lang="es-CO" sz="1500" kern="1200" dirty="0"/>
        </a:p>
        <a:p>
          <a:pPr marL="114300" lvl="1" indent="-114300" algn="just" defTabSz="666750" rtl="0">
            <a:lnSpc>
              <a:spcPct val="90000"/>
            </a:lnSpc>
            <a:spcBef>
              <a:spcPct val="0"/>
            </a:spcBef>
            <a:spcAft>
              <a:spcPct val="15000"/>
            </a:spcAft>
            <a:buChar char="••"/>
          </a:pPr>
          <a:r>
            <a:rPr lang="es-CO" sz="1500" kern="1200" dirty="0" smtClean="0"/>
            <a:t>Plazos desde 7 días hasta un año.</a:t>
          </a:r>
          <a:endParaRPr lang="es-CO" sz="1500" kern="1200" dirty="0"/>
        </a:p>
        <a:p>
          <a:pPr marL="114300" lvl="1" indent="-114300" algn="just" defTabSz="666750" rtl="0">
            <a:lnSpc>
              <a:spcPct val="90000"/>
            </a:lnSpc>
            <a:spcBef>
              <a:spcPct val="0"/>
            </a:spcBef>
            <a:spcAft>
              <a:spcPct val="15000"/>
            </a:spcAft>
            <a:buChar char="••"/>
          </a:pPr>
          <a:r>
            <a:rPr lang="es-CO" sz="1500" kern="1200" dirty="0" smtClean="0"/>
            <a:t>Sirven como respaldo a la emisión de garantías bancarias o Stand By para operaciones en Davivienda International Miami o Davivienda en Colombia.</a:t>
          </a:r>
          <a:endParaRPr lang="es-CO" sz="1500" kern="1200" dirty="0"/>
        </a:p>
      </dsp:txBody>
      <dsp:txXfrm>
        <a:off x="0" y="273024"/>
        <a:ext cx="7128792" cy="1488375"/>
      </dsp:txXfrm>
    </dsp:sp>
    <dsp:sp modelId="{78B85D32-1F9A-4E69-80C4-90DD90E9B388}">
      <dsp:nvSpPr>
        <dsp:cNvPr id="0" name=""/>
        <dsp:cNvSpPr/>
      </dsp:nvSpPr>
      <dsp:spPr>
        <a:xfrm>
          <a:off x="356439" y="51624"/>
          <a:ext cx="4990154" cy="4428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88616" tIns="0" rIns="188616" bIns="0" numCol="1" spcCol="1270" anchor="ctr" anchorCtr="0">
          <a:noAutofit/>
        </a:bodyPr>
        <a:lstStyle/>
        <a:p>
          <a:pPr lvl="0" algn="just" defTabSz="666750" rtl="0">
            <a:lnSpc>
              <a:spcPct val="90000"/>
            </a:lnSpc>
            <a:spcBef>
              <a:spcPct val="0"/>
            </a:spcBef>
            <a:spcAft>
              <a:spcPct val="35000"/>
            </a:spcAft>
          </a:pPr>
          <a:r>
            <a:rPr lang="es-CO" sz="1500" kern="1200" dirty="0" smtClean="0"/>
            <a:t>Características:</a:t>
          </a:r>
          <a:endParaRPr lang="es-CO" sz="1500" kern="1200" dirty="0"/>
        </a:p>
      </dsp:txBody>
      <dsp:txXfrm>
        <a:off x="378055" y="73240"/>
        <a:ext cx="4946922" cy="399568"/>
      </dsp:txXfrm>
    </dsp:sp>
    <dsp:sp modelId="{E7D073C2-AE36-4467-9927-84459FD63B72}">
      <dsp:nvSpPr>
        <dsp:cNvPr id="0" name=""/>
        <dsp:cNvSpPr/>
      </dsp:nvSpPr>
      <dsp:spPr>
        <a:xfrm>
          <a:off x="0" y="2063799"/>
          <a:ext cx="7128792" cy="1701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53273" tIns="312420" rIns="553273" bIns="106680" numCol="1" spcCol="1270" anchor="t" anchorCtr="0">
          <a:noAutofit/>
        </a:bodyPr>
        <a:lstStyle/>
        <a:p>
          <a:pPr marL="114300" lvl="1" indent="-114300" algn="just" defTabSz="666750" rtl="0">
            <a:lnSpc>
              <a:spcPct val="90000"/>
            </a:lnSpc>
            <a:spcBef>
              <a:spcPct val="0"/>
            </a:spcBef>
            <a:spcAft>
              <a:spcPct val="15000"/>
            </a:spcAft>
            <a:buChar char="••"/>
          </a:pPr>
          <a:r>
            <a:rPr lang="es-CO" sz="1500" kern="1200" dirty="0" smtClean="0"/>
            <a:t>Rentabilidad con tasas similares a las ofrecidas por el mercado norteamericano para este tipo de cuenta.</a:t>
          </a:r>
          <a:endParaRPr lang="es-CO" sz="1500" kern="1200" dirty="0"/>
        </a:p>
        <a:p>
          <a:pPr marL="114300" lvl="1" indent="-114300" algn="just" defTabSz="666750" rtl="0">
            <a:lnSpc>
              <a:spcPct val="90000"/>
            </a:lnSpc>
            <a:spcBef>
              <a:spcPct val="0"/>
            </a:spcBef>
            <a:spcAft>
              <a:spcPct val="15000"/>
            </a:spcAft>
            <a:buChar char="••"/>
          </a:pPr>
          <a:r>
            <a:rPr lang="es-CO" sz="1500" kern="1200" dirty="0" smtClean="0"/>
            <a:t>Amplias opciones en plazos y montos.</a:t>
          </a:r>
          <a:endParaRPr lang="es-CO" sz="1500" kern="1200" dirty="0"/>
        </a:p>
        <a:p>
          <a:pPr marL="114300" lvl="1" indent="-114300" algn="just" defTabSz="666750" rtl="0">
            <a:lnSpc>
              <a:spcPct val="90000"/>
            </a:lnSpc>
            <a:spcBef>
              <a:spcPct val="0"/>
            </a:spcBef>
            <a:spcAft>
              <a:spcPct val="15000"/>
            </a:spcAft>
            <a:buChar char="••"/>
          </a:pPr>
          <a:r>
            <a:rPr lang="es-CO" sz="1500" kern="1200" dirty="0" smtClean="0"/>
            <a:t>Reinversión automática del depósito, si no se reciben instrucciones de novedad sobre la inversión.</a:t>
          </a:r>
          <a:br>
            <a:rPr lang="es-CO" sz="1500" kern="1200" dirty="0" smtClean="0"/>
          </a:br>
          <a:endParaRPr lang="es-CO" sz="1500" kern="1200" dirty="0"/>
        </a:p>
      </dsp:txBody>
      <dsp:txXfrm>
        <a:off x="0" y="2063799"/>
        <a:ext cx="7128792" cy="1701000"/>
      </dsp:txXfrm>
    </dsp:sp>
    <dsp:sp modelId="{9F9C12B2-4ADE-4B7D-90D4-52CEEA80B01A}">
      <dsp:nvSpPr>
        <dsp:cNvPr id="0" name=""/>
        <dsp:cNvSpPr/>
      </dsp:nvSpPr>
      <dsp:spPr>
        <a:xfrm>
          <a:off x="356439" y="1842399"/>
          <a:ext cx="4990154" cy="4428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88616" tIns="0" rIns="188616" bIns="0" numCol="1" spcCol="1270" anchor="ctr" anchorCtr="0">
          <a:noAutofit/>
        </a:bodyPr>
        <a:lstStyle/>
        <a:p>
          <a:pPr lvl="0" algn="just" defTabSz="666750" rtl="0">
            <a:lnSpc>
              <a:spcPct val="90000"/>
            </a:lnSpc>
            <a:spcBef>
              <a:spcPct val="0"/>
            </a:spcBef>
            <a:spcAft>
              <a:spcPct val="35000"/>
            </a:spcAft>
          </a:pPr>
          <a:r>
            <a:rPr lang="es-CO" sz="1500" kern="1200" dirty="0" smtClean="0"/>
            <a:t>Beneficios:</a:t>
          </a:r>
          <a:endParaRPr lang="es-CO" sz="1500" kern="1200" dirty="0"/>
        </a:p>
      </dsp:txBody>
      <dsp:txXfrm>
        <a:off x="378055" y="1864015"/>
        <a:ext cx="4946922" cy="399568"/>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9E3EC5-8564-4F42-B17D-08F100225BAC}">
      <dsp:nvSpPr>
        <dsp:cNvPr id="0" name=""/>
        <dsp:cNvSpPr/>
      </dsp:nvSpPr>
      <dsp:spPr>
        <a:xfrm>
          <a:off x="0" y="360041"/>
          <a:ext cx="7272808" cy="17388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64451" tIns="249936" rIns="564451" bIns="85344" numCol="1" spcCol="1270" anchor="t" anchorCtr="0">
          <a:noAutofit/>
        </a:bodyPr>
        <a:lstStyle/>
        <a:p>
          <a:pPr marL="114300" lvl="1" indent="-114300" algn="just" defTabSz="533400" rtl="0">
            <a:lnSpc>
              <a:spcPct val="90000"/>
            </a:lnSpc>
            <a:spcBef>
              <a:spcPct val="0"/>
            </a:spcBef>
            <a:spcAft>
              <a:spcPct val="15000"/>
            </a:spcAft>
            <a:buChar char="••"/>
          </a:pPr>
          <a:r>
            <a:rPr lang="es-CO" sz="1200" kern="1200" dirty="0" smtClean="0"/>
            <a:t>No tiene costo su utilización.</a:t>
          </a:r>
          <a:endParaRPr lang="es-CO" sz="1200" kern="1200" dirty="0"/>
        </a:p>
        <a:p>
          <a:pPr marL="114300" lvl="1" indent="-114300" algn="just" defTabSz="533400" rtl="0">
            <a:lnSpc>
              <a:spcPct val="90000"/>
            </a:lnSpc>
            <a:spcBef>
              <a:spcPct val="0"/>
            </a:spcBef>
            <a:spcAft>
              <a:spcPct val="15000"/>
            </a:spcAft>
            <a:buChar char="••"/>
          </a:pPr>
          <a:r>
            <a:rPr lang="es-CO" sz="1200" kern="1200" dirty="0" smtClean="0"/>
            <a:t>Permite únicamente el ingreso a los funcionarios con clave definidos por el usuario administrador de la empresa en nuestro portal.</a:t>
          </a:r>
          <a:endParaRPr lang="es-CO" sz="1200" kern="1200" dirty="0"/>
        </a:p>
        <a:p>
          <a:pPr marL="114300" lvl="1" indent="-114300" algn="just" defTabSz="533400" rtl="0">
            <a:lnSpc>
              <a:spcPct val="90000"/>
            </a:lnSpc>
            <a:spcBef>
              <a:spcPct val="0"/>
            </a:spcBef>
            <a:spcAft>
              <a:spcPct val="15000"/>
            </a:spcAft>
            <a:buChar char="••"/>
          </a:pPr>
          <a:r>
            <a:rPr lang="es-CO" sz="1200" kern="1200" dirty="0" smtClean="0"/>
            <a:t>La aplicación clasifica cambiariamente de forma automática, las operaciones que corresponden al manejo de la cuenta (Comisiones, intereses, inversiones overnight).</a:t>
          </a:r>
          <a:endParaRPr lang="es-CO" sz="1200" kern="1200" dirty="0"/>
        </a:p>
        <a:p>
          <a:pPr marL="114300" lvl="1" indent="-114300" algn="just" defTabSz="533400" rtl="0">
            <a:lnSpc>
              <a:spcPct val="90000"/>
            </a:lnSpc>
            <a:spcBef>
              <a:spcPct val="0"/>
            </a:spcBef>
            <a:spcAft>
              <a:spcPct val="15000"/>
            </a:spcAft>
            <a:buChar char="••"/>
          </a:pPr>
          <a:r>
            <a:rPr lang="es-CO" sz="1200" kern="1200" dirty="0" smtClean="0"/>
            <a:t>La herramienta permite el ingreso a diario, facilitando la elaboración de los consolidados.</a:t>
          </a:r>
          <a:endParaRPr lang="es-CO" sz="1200" kern="1200" dirty="0"/>
        </a:p>
        <a:p>
          <a:pPr marL="114300" lvl="1" indent="-114300" algn="just" defTabSz="533400" rtl="0">
            <a:lnSpc>
              <a:spcPct val="90000"/>
            </a:lnSpc>
            <a:spcBef>
              <a:spcPct val="0"/>
            </a:spcBef>
            <a:spcAft>
              <a:spcPct val="15000"/>
            </a:spcAft>
            <a:buChar char="••"/>
          </a:pPr>
          <a:r>
            <a:rPr lang="es-CO" sz="1200" kern="1200" dirty="0" smtClean="0"/>
            <a:t>La aplicación valida que todos los movimientos tengan una clasificación cambiaria antes de generar los informes mensual y trimestral.</a:t>
          </a:r>
          <a:endParaRPr lang="es-CO" sz="1200" kern="1200" dirty="0"/>
        </a:p>
      </dsp:txBody>
      <dsp:txXfrm>
        <a:off x="0" y="360041"/>
        <a:ext cx="7272808" cy="1738800"/>
      </dsp:txXfrm>
    </dsp:sp>
    <dsp:sp modelId="{3666D519-D3DF-4F6D-BE60-72BECCE6496B}">
      <dsp:nvSpPr>
        <dsp:cNvPr id="0" name=""/>
        <dsp:cNvSpPr/>
      </dsp:nvSpPr>
      <dsp:spPr>
        <a:xfrm>
          <a:off x="363640" y="230819"/>
          <a:ext cx="5090965" cy="35424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2426" tIns="0" rIns="192426" bIns="0" numCol="1" spcCol="1270" anchor="ctr" anchorCtr="0">
          <a:noAutofit/>
        </a:bodyPr>
        <a:lstStyle/>
        <a:p>
          <a:pPr lvl="0" algn="just" defTabSz="533400" rtl="0">
            <a:lnSpc>
              <a:spcPct val="90000"/>
            </a:lnSpc>
            <a:spcBef>
              <a:spcPct val="0"/>
            </a:spcBef>
            <a:spcAft>
              <a:spcPct val="35000"/>
            </a:spcAft>
          </a:pPr>
          <a:r>
            <a:rPr lang="es-CO" sz="1200" kern="1200" dirty="0" smtClean="0"/>
            <a:t>Características: </a:t>
          </a:r>
          <a:endParaRPr lang="es-CO" sz="1200" kern="1200" dirty="0"/>
        </a:p>
      </dsp:txBody>
      <dsp:txXfrm>
        <a:off x="380933" y="248112"/>
        <a:ext cx="5056379" cy="319654"/>
      </dsp:txXfrm>
    </dsp:sp>
    <dsp:sp modelId="{4576AED8-18E6-4D0B-83B9-3A61F031AD5E}">
      <dsp:nvSpPr>
        <dsp:cNvPr id="0" name=""/>
        <dsp:cNvSpPr/>
      </dsp:nvSpPr>
      <dsp:spPr>
        <a:xfrm>
          <a:off x="0" y="2388659"/>
          <a:ext cx="7272808" cy="17010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64451" tIns="249936" rIns="564451" bIns="85344" numCol="1" spcCol="1270" anchor="t" anchorCtr="0">
          <a:noAutofit/>
        </a:bodyPr>
        <a:lstStyle/>
        <a:p>
          <a:pPr marL="114300" lvl="1" indent="-114300" algn="just" defTabSz="533400" rtl="0">
            <a:lnSpc>
              <a:spcPct val="90000"/>
            </a:lnSpc>
            <a:spcBef>
              <a:spcPct val="0"/>
            </a:spcBef>
            <a:spcAft>
              <a:spcPct val="15000"/>
            </a:spcAft>
            <a:buChar char="••"/>
          </a:pPr>
          <a:r>
            <a:rPr lang="es-CO" sz="1200" kern="1200" dirty="0" smtClean="0"/>
            <a:t>Control integral de las transacciones que se realizan a través de la cuenta de compensación, asegurando la clasificación cambiaria de todos los movimientos y minimizando el nivel de errores en la elaboración de los reportes al Banco de la República y Dian.</a:t>
          </a:r>
          <a:endParaRPr lang="es-CO" sz="1200" kern="1200" dirty="0"/>
        </a:p>
        <a:p>
          <a:pPr marL="114300" lvl="1" indent="-114300" algn="just" defTabSz="533400" rtl="0">
            <a:lnSpc>
              <a:spcPct val="90000"/>
            </a:lnSpc>
            <a:spcBef>
              <a:spcPct val="0"/>
            </a:spcBef>
            <a:spcAft>
              <a:spcPct val="15000"/>
            </a:spcAft>
            <a:buChar char="••"/>
          </a:pPr>
          <a:r>
            <a:rPr lang="es-CO" sz="1200" kern="1200" dirty="0" smtClean="0"/>
            <a:t>Evita errores en la transcripción de datos al elaborar los informes en otro tipo de herramientas.</a:t>
          </a:r>
          <a:endParaRPr lang="es-CO" sz="1200" kern="1200" dirty="0"/>
        </a:p>
        <a:p>
          <a:pPr marL="114300" lvl="1" indent="-114300" algn="just" defTabSz="533400" rtl="0">
            <a:lnSpc>
              <a:spcPct val="90000"/>
            </a:lnSpc>
            <a:spcBef>
              <a:spcPct val="0"/>
            </a:spcBef>
            <a:spcAft>
              <a:spcPct val="15000"/>
            </a:spcAft>
            <a:buChar char="••"/>
          </a:pPr>
          <a:r>
            <a:rPr lang="es-CO" sz="1200" kern="1200" dirty="0" smtClean="0"/>
            <a:t>Exención del impuesto GMF para la venta de divisas desde Colombia </a:t>
          </a:r>
          <a:endParaRPr lang="es-CO" sz="1200" kern="1200" dirty="0"/>
        </a:p>
        <a:p>
          <a:pPr marL="114300" lvl="1" indent="-114300" algn="just" defTabSz="533400" rtl="0">
            <a:lnSpc>
              <a:spcPct val="90000"/>
            </a:lnSpc>
            <a:spcBef>
              <a:spcPct val="0"/>
            </a:spcBef>
            <a:spcAft>
              <a:spcPct val="15000"/>
            </a:spcAft>
            <a:buChar char="••"/>
          </a:pPr>
          <a:r>
            <a:rPr lang="es-CO" sz="1200" kern="1200" dirty="0" smtClean="0"/>
            <a:t>Bancos ubicados en Estados Unidos y Panamá, países con grado de inversión</a:t>
          </a:r>
          <a:endParaRPr lang="es-CO" sz="1200" kern="1200" dirty="0"/>
        </a:p>
      </dsp:txBody>
      <dsp:txXfrm>
        <a:off x="0" y="2388659"/>
        <a:ext cx="7272808" cy="1701000"/>
      </dsp:txXfrm>
    </dsp:sp>
    <dsp:sp modelId="{95D9F3CD-C275-40B1-A12C-F7116FB6BF01}">
      <dsp:nvSpPr>
        <dsp:cNvPr id="0" name=""/>
        <dsp:cNvSpPr/>
      </dsp:nvSpPr>
      <dsp:spPr>
        <a:xfrm>
          <a:off x="363640" y="2211540"/>
          <a:ext cx="5090965" cy="35424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2426" tIns="0" rIns="192426" bIns="0" numCol="1" spcCol="1270" anchor="ctr" anchorCtr="0">
          <a:noAutofit/>
        </a:bodyPr>
        <a:lstStyle/>
        <a:p>
          <a:pPr lvl="0" algn="just" defTabSz="533400" rtl="0">
            <a:lnSpc>
              <a:spcPct val="90000"/>
            </a:lnSpc>
            <a:spcBef>
              <a:spcPct val="0"/>
            </a:spcBef>
            <a:spcAft>
              <a:spcPct val="35000"/>
            </a:spcAft>
          </a:pPr>
          <a:r>
            <a:rPr lang="es-CO" sz="1200" kern="1200" dirty="0" smtClean="0"/>
            <a:t>Beneficios:</a:t>
          </a:r>
          <a:endParaRPr lang="es-CO" sz="1200" kern="1200" dirty="0"/>
        </a:p>
      </dsp:txBody>
      <dsp:txXfrm>
        <a:off x="380933" y="2228833"/>
        <a:ext cx="5056379" cy="3196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B17768-80B8-4CDB-86B8-E9C652726511}">
      <dsp:nvSpPr>
        <dsp:cNvPr id="0" name=""/>
        <dsp:cNvSpPr/>
      </dsp:nvSpPr>
      <dsp:spPr>
        <a:xfrm>
          <a:off x="0" y="72009"/>
          <a:ext cx="3443800" cy="43056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n-lt"/>
            </a:rPr>
            <a:t>Cuenta corriente en dólares, con rendimientos mensuales.</a:t>
          </a:r>
          <a:endParaRPr lang="es-CO" sz="1000" kern="1200" dirty="0">
            <a:latin typeface="+mn-lt"/>
          </a:endParaRPr>
        </a:p>
      </dsp:txBody>
      <dsp:txXfrm>
        <a:off x="21018" y="93027"/>
        <a:ext cx="3401764" cy="388524"/>
      </dsp:txXfrm>
    </dsp:sp>
    <dsp:sp modelId="{45B551DA-61F3-448E-BD18-79A0C1C76F63}">
      <dsp:nvSpPr>
        <dsp:cNvPr id="0" name=""/>
        <dsp:cNvSpPr/>
      </dsp:nvSpPr>
      <dsp:spPr>
        <a:xfrm>
          <a:off x="0" y="548059"/>
          <a:ext cx="3443800" cy="43056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n-lt"/>
            </a:rPr>
            <a:t>Restricción de 6 débitos al mes.</a:t>
          </a:r>
          <a:endParaRPr lang="es-CO" sz="1000" kern="1200" dirty="0">
            <a:latin typeface="+mn-lt"/>
          </a:endParaRPr>
        </a:p>
      </dsp:txBody>
      <dsp:txXfrm>
        <a:off x="21018" y="569077"/>
        <a:ext cx="3401764" cy="388524"/>
      </dsp:txXfrm>
    </dsp:sp>
    <dsp:sp modelId="{FA9E7F9A-6C64-49C3-9966-78561814F5DF}">
      <dsp:nvSpPr>
        <dsp:cNvPr id="0" name=""/>
        <dsp:cNvSpPr/>
      </dsp:nvSpPr>
      <dsp:spPr>
        <a:xfrm>
          <a:off x="0" y="1044859"/>
          <a:ext cx="3443800" cy="43056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n-lt"/>
            </a:rPr>
            <a:t>Tiene chequera sobre plaza Panamá.</a:t>
          </a:r>
          <a:endParaRPr lang="es-CO" sz="1000" kern="1200" dirty="0">
            <a:latin typeface="+mn-lt"/>
          </a:endParaRPr>
        </a:p>
      </dsp:txBody>
      <dsp:txXfrm>
        <a:off x="21018" y="1065877"/>
        <a:ext cx="3401764" cy="388524"/>
      </dsp:txXfrm>
    </dsp:sp>
    <dsp:sp modelId="{45374E11-E5A0-4110-8D4E-256BCCB5EC82}">
      <dsp:nvSpPr>
        <dsp:cNvPr id="0" name=""/>
        <dsp:cNvSpPr/>
      </dsp:nvSpPr>
      <dsp:spPr>
        <a:xfrm>
          <a:off x="0" y="1541660"/>
          <a:ext cx="3443800" cy="43056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n-lt"/>
            </a:rPr>
            <a:t>Extracto mensual por solicitud del cliente.</a:t>
          </a:r>
          <a:endParaRPr lang="es-CO" sz="1000" kern="1200" dirty="0">
            <a:latin typeface="+mn-lt"/>
          </a:endParaRPr>
        </a:p>
      </dsp:txBody>
      <dsp:txXfrm>
        <a:off x="21018" y="1562678"/>
        <a:ext cx="3401764" cy="388524"/>
      </dsp:txXfrm>
    </dsp:sp>
    <dsp:sp modelId="{F0511DCE-6D6B-4594-9DE3-A84A784F4E7C}">
      <dsp:nvSpPr>
        <dsp:cNvPr id="0" name=""/>
        <dsp:cNvSpPr/>
      </dsp:nvSpPr>
      <dsp:spPr>
        <a:xfrm>
          <a:off x="0" y="2038460"/>
          <a:ext cx="3443800" cy="43056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n-lt"/>
            </a:rPr>
            <a:t>Transferencias vía Swift.</a:t>
          </a:r>
          <a:endParaRPr lang="es-CO" sz="1000" kern="1200" dirty="0">
            <a:latin typeface="+mn-lt"/>
          </a:endParaRPr>
        </a:p>
      </dsp:txBody>
      <dsp:txXfrm>
        <a:off x="21018" y="2059478"/>
        <a:ext cx="3401764" cy="3885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D5EC40-133A-433E-AC01-70C91719576B}">
      <dsp:nvSpPr>
        <dsp:cNvPr id="0" name=""/>
        <dsp:cNvSpPr/>
      </dsp:nvSpPr>
      <dsp:spPr>
        <a:xfrm>
          <a:off x="0" y="657"/>
          <a:ext cx="3888432" cy="52767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n-lt"/>
            </a:rPr>
            <a:t>Facilidad en el manejo de sus operaciones internacionales tanto para cheques, transferencias y efectivo.</a:t>
          </a:r>
          <a:endParaRPr lang="es-CO" sz="1000" kern="1200" dirty="0">
            <a:latin typeface="+mn-lt"/>
          </a:endParaRPr>
        </a:p>
      </dsp:txBody>
      <dsp:txXfrm>
        <a:off x="25759" y="26416"/>
        <a:ext cx="3836914" cy="476152"/>
      </dsp:txXfrm>
    </dsp:sp>
    <dsp:sp modelId="{D33862A4-34D8-4D77-9977-76432F12D1E1}">
      <dsp:nvSpPr>
        <dsp:cNvPr id="0" name=""/>
        <dsp:cNvSpPr/>
      </dsp:nvSpPr>
      <dsp:spPr>
        <a:xfrm>
          <a:off x="0" y="574407"/>
          <a:ext cx="3888432" cy="52767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n-lt"/>
            </a:rPr>
            <a:t>Rentabilidad con tasas similares a las ofrecidas por el mercado para este tipo de cuenta.</a:t>
          </a:r>
          <a:endParaRPr lang="es-CO" sz="1000" kern="1200" dirty="0">
            <a:latin typeface="+mn-lt"/>
          </a:endParaRPr>
        </a:p>
      </dsp:txBody>
      <dsp:txXfrm>
        <a:off x="25759" y="600166"/>
        <a:ext cx="3836914" cy="476152"/>
      </dsp:txXfrm>
    </dsp:sp>
    <dsp:sp modelId="{C8CA93FA-B8C1-494D-9F9D-8D0C3AC7F46F}">
      <dsp:nvSpPr>
        <dsp:cNvPr id="0" name=""/>
        <dsp:cNvSpPr/>
      </dsp:nvSpPr>
      <dsp:spPr>
        <a:xfrm>
          <a:off x="0" y="1148158"/>
          <a:ext cx="3888432" cy="52767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n-lt"/>
            </a:rPr>
            <a:t>Servicios de recepción y envío de recursos a través de transferencias desde y hacia cualquier parte del mundo, disponibilidad de los recursos en cualquier momento.</a:t>
          </a:r>
          <a:endParaRPr lang="es-CO" sz="1000" kern="1200" dirty="0">
            <a:latin typeface="+mn-lt"/>
          </a:endParaRPr>
        </a:p>
      </dsp:txBody>
      <dsp:txXfrm>
        <a:off x="25759" y="1173917"/>
        <a:ext cx="3836914" cy="476152"/>
      </dsp:txXfrm>
    </dsp:sp>
    <dsp:sp modelId="{6CB41D9D-D0BE-4AD3-BD80-90DEB5F55750}">
      <dsp:nvSpPr>
        <dsp:cNvPr id="0" name=""/>
        <dsp:cNvSpPr/>
      </dsp:nvSpPr>
      <dsp:spPr>
        <a:xfrm>
          <a:off x="0" y="1721908"/>
          <a:ext cx="3888432" cy="52767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n-lt"/>
            </a:rPr>
            <a:t>Gracias a la reserva bancaria y nuestra política de confidencialidad, su información contará con un alto grado de seguridad.</a:t>
          </a:r>
          <a:endParaRPr lang="es-CO" sz="1000" kern="1200" dirty="0">
            <a:latin typeface="+mn-lt"/>
          </a:endParaRPr>
        </a:p>
      </dsp:txBody>
      <dsp:txXfrm>
        <a:off x="25759" y="1747667"/>
        <a:ext cx="3836914" cy="476152"/>
      </dsp:txXfrm>
    </dsp:sp>
    <dsp:sp modelId="{7E4DF92E-5588-4478-A2A2-B3125ED2C957}">
      <dsp:nvSpPr>
        <dsp:cNvPr id="0" name=""/>
        <dsp:cNvSpPr/>
      </dsp:nvSpPr>
      <dsp:spPr>
        <a:xfrm>
          <a:off x="0" y="2295658"/>
          <a:ext cx="3888432" cy="52767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n-lt"/>
            </a:rPr>
            <a:t>Tecnología disponible para brindarle acceso a nuestros productos y servicios en forma fácil y eficiente.</a:t>
          </a:r>
          <a:endParaRPr lang="es-CO" sz="1000" kern="1200" dirty="0">
            <a:latin typeface="+mn-lt"/>
          </a:endParaRPr>
        </a:p>
      </dsp:txBody>
      <dsp:txXfrm>
        <a:off x="25759" y="2321417"/>
        <a:ext cx="3836914" cy="476152"/>
      </dsp:txXfrm>
    </dsp:sp>
    <dsp:sp modelId="{DEB1325E-B31D-43ED-8D43-9067031038F1}">
      <dsp:nvSpPr>
        <dsp:cNvPr id="0" name=""/>
        <dsp:cNvSpPr/>
      </dsp:nvSpPr>
      <dsp:spPr>
        <a:xfrm>
          <a:off x="0" y="2869407"/>
          <a:ext cx="3888432" cy="52767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n-lt"/>
            </a:rPr>
            <a:t>Consultas de saldos y detalle de movimientos realizados a través de nuestra página en internet.</a:t>
          </a:r>
          <a:endParaRPr lang="es-CO" sz="1000" kern="1200" dirty="0">
            <a:latin typeface="+mn-lt"/>
          </a:endParaRPr>
        </a:p>
      </dsp:txBody>
      <dsp:txXfrm>
        <a:off x="25759" y="2895166"/>
        <a:ext cx="3836914" cy="47615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7B05BE-977F-4801-A101-83C61F7DAF01}">
      <dsp:nvSpPr>
        <dsp:cNvPr id="0" name=""/>
        <dsp:cNvSpPr/>
      </dsp:nvSpPr>
      <dsp:spPr>
        <a:xfrm>
          <a:off x="0" y="9124"/>
          <a:ext cx="3240360" cy="463319"/>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es-CO" sz="1200" kern="1200" dirty="0" smtClean="0"/>
            <a:t>Cuenta en dólares, con rendimientos mensuales.</a:t>
          </a:r>
          <a:endParaRPr lang="es-CO" sz="1200" kern="1200" dirty="0"/>
        </a:p>
      </dsp:txBody>
      <dsp:txXfrm>
        <a:off x="22617" y="31741"/>
        <a:ext cx="3195126" cy="418085"/>
      </dsp:txXfrm>
    </dsp:sp>
    <dsp:sp modelId="{441999DE-4406-4BC2-942F-B3921415C2AA}">
      <dsp:nvSpPr>
        <dsp:cNvPr id="0" name=""/>
        <dsp:cNvSpPr/>
      </dsp:nvSpPr>
      <dsp:spPr>
        <a:xfrm>
          <a:off x="0" y="504056"/>
          <a:ext cx="3240360" cy="463319"/>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es-CO" sz="1200" kern="1200" dirty="0" smtClean="0"/>
            <a:t>Extracto mensual por solicitud del cliente.</a:t>
          </a:r>
          <a:endParaRPr lang="es-CO" sz="1200" kern="1200" dirty="0"/>
        </a:p>
      </dsp:txBody>
      <dsp:txXfrm>
        <a:off x="22617" y="526673"/>
        <a:ext cx="3195126" cy="418085"/>
      </dsp:txXfrm>
    </dsp:sp>
    <dsp:sp modelId="{EDF60836-E447-4005-A22D-E9DAAF4F3A4D}">
      <dsp:nvSpPr>
        <dsp:cNvPr id="0" name=""/>
        <dsp:cNvSpPr/>
      </dsp:nvSpPr>
      <dsp:spPr>
        <a:xfrm>
          <a:off x="0" y="1004884"/>
          <a:ext cx="3240360" cy="463319"/>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es-CO" sz="1200" kern="1200" dirty="0" smtClean="0"/>
            <a:t>Transferencias vía Swift.</a:t>
          </a:r>
          <a:br>
            <a:rPr lang="es-CO" sz="1200" kern="1200" dirty="0" smtClean="0"/>
          </a:br>
          <a:endParaRPr lang="es-CO" sz="1200" kern="1200" dirty="0"/>
        </a:p>
      </dsp:txBody>
      <dsp:txXfrm>
        <a:off x="22617" y="1027501"/>
        <a:ext cx="3195126" cy="41808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DAA5DF-137E-4A3F-B695-C482070DAEED}">
      <dsp:nvSpPr>
        <dsp:cNvPr id="0" name=""/>
        <dsp:cNvSpPr/>
      </dsp:nvSpPr>
      <dsp:spPr>
        <a:xfrm>
          <a:off x="0" y="11803"/>
          <a:ext cx="3794656" cy="5803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j-lt"/>
            </a:rPr>
            <a:t>Rentabilidad con tasas similares a las ofrecidas por el mercado para este tipo de productos.</a:t>
          </a:r>
          <a:endParaRPr lang="es-CO" sz="1000" kern="1200" dirty="0">
            <a:latin typeface="+mj-lt"/>
          </a:endParaRPr>
        </a:p>
      </dsp:txBody>
      <dsp:txXfrm>
        <a:off x="28329" y="40132"/>
        <a:ext cx="3737998" cy="523662"/>
      </dsp:txXfrm>
    </dsp:sp>
    <dsp:sp modelId="{6A97F3E9-5C62-4F19-87B4-FF4BE8AFA0EC}">
      <dsp:nvSpPr>
        <dsp:cNvPr id="0" name=""/>
        <dsp:cNvSpPr/>
      </dsp:nvSpPr>
      <dsp:spPr>
        <a:xfrm>
          <a:off x="0" y="681403"/>
          <a:ext cx="3794656" cy="5803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j-lt"/>
            </a:rPr>
            <a:t>Servicios de recepción y envío de recursos a través de transferencias desde y hacia cualquier parte del mundo, disponibilidad de los recursos en cualquier momento.</a:t>
          </a:r>
          <a:endParaRPr lang="es-CO" sz="1000" kern="1200" dirty="0">
            <a:latin typeface="+mj-lt"/>
          </a:endParaRPr>
        </a:p>
      </dsp:txBody>
      <dsp:txXfrm>
        <a:off x="28329" y="709732"/>
        <a:ext cx="3737998" cy="523662"/>
      </dsp:txXfrm>
    </dsp:sp>
    <dsp:sp modelId="{B283A0C5-E5CA-46D6-B8EC-B3338BB0A2CE}">
      <dsp:nvSpPr>
        <dsp:cNvPr id="0" name=""/>
        <dsp:cNvSpPr/>
      </dsp:nvSpPr>
      <dsp:spPr>
        <a:xfrm>
          <a:off x="0" y="1351003"/>
          <a:ext cx="3794656" cy="5803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j-lt"/>
            </a:rPr>
            <a:t>Gracias a la reserva bancaria y nuestra política de confidencialidad, su información contará con un alto grado de seguridad.</a:t>
          </a:r>
          <a:endParaRPr lang="es-CO" sz="1000" kern="1200" dirty="0">
            <a:latin typeface="+mj-lt"/>
          </a:endParaRPr>
        </a:p>
      </dsp:txBody>
      <dsp:txXfrm>
        <a:off x="28329" y="1379332"/>
        <a:ext cx="3737998" cy="523662"/>
      </dsp:txXfrm>
    </dsp:sp>
    <dsp:sp modelId="{BA744E78-205D-47EC-A394-B682BE8BCC01}">
      <dsp:nvSpPr>
        <dsp:cNvPr id="0" name=""/>
        <dsp:cNvSpPr/>
      </dsp:nvSpPr>
      <dsp:spPr>
        <a:xfrm>
          <a:off x="0" y="2020603"/>
          <a:ext cx="3794656" cy="5803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j-lt"/>
            </a:rPr>
            <a:t>Tecnología disponible para brindarle acceso a nuestros productos y servicios en forma fácil y eficiente.</a:t>
          </a:r>
          <a:endParaRPr lang="es-CO" sz="1000" kern="1200" dirty="0">
            <a:latin typeface="+mj-lt"/>
          </a:endParaRPr>
        </a:p>
      </dsp:txBody>
      <dsp:txXfrm>
        <a:off x="28329" y="2048932"/>
        <a:ext cx="3737998" cy="523662"/>
      </dsp:txXfrm>
    </dsp:sp>
    <dsp:sp modelId="{62462046-E78B-4CDE-BB94-456F4900112A}">
      <dsp:nvSpPr>
        <dsp:cNvPr id="0" name=""/>
        <dsp:cNvSpPr/>
      </dsp:nvSpPr>
      <dsp:spPr>
        <a:xfrm>
          <a:off x="0" y="2690203"/>
          <a:ext cx="3794656" cy="5803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j-lt"/>
            </a:rPr>
            <a:t>Consultas de saldos y detalle de movimientos realizados a través de nuestra página en internet.</a:t>
          </a:r>
          <a:endParaRPr lang="es-CO" sz="1000" kern="1200" dirty="0">
            <a:latin typeface="+mj-lt"/>
          </a:endParaRPr>
        </a:p>
      </dsp:txBody>
      <dsp:txXfrm>
        <a:off x="28329" y="2718532"/>
        <a:ext cx="3737998" cy="52366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0DF4D3-4FF0-44E1-82C6-8EE0E261292F}">
      <dsp:nvSpPr>
        <dsp:cNvPr id="0" name=""/>
        <dsp:cNvSpPr/>
      </dsp:nvSpPr>
      <dsp:spPr>
        <a:xfrm>
          <a:off x="0" y="31831"/>
          <a:ext cx="2952328" cy="59904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n-lt"/>
            </a:rPr>
            <a:t>Rentabilidad con tasas similares a las ofrecidas por el mercado para este tipo de productos.</a:t>
          </a:r>
          <a:endParaRPr lang="es-CO" sz="1000" kern="1200" dirty="0">
            <a:latin typeface="+mn-lt"/>
          </a:endParaRPr>
        </a:p>
      </dsp:txBody>
      <dsp:txXfrm>
        <a:off x="29243" y="61074"/>
        <a:ext cx="2893842" cy="540554"/>
      </dsp:txXfrm>
    </dsp:sp>
    <dsp:sp modelId="{5ED976AF-C94A-495C-A64B-8395863308E0}">
      <dsp:nvSpPr>
        <dsp:cNvPr id="0" name=""/>
        <dsp:cNvSpPr/>
      </dsp:nvSpPr>
      <dsp:spPr>
        <a:xfrm>
          <a:off x="0" y="723032"/>
          <a:ext cx="2952328" cy="59904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n-lt"/>
            </a:rPr>
            <a:t>Amplias opciones de plazos y montos.</a:t>
          </a:r>
          <a:endParaRPr lang="es-CO" sz="1000" kern="1200" dirty="0">
            <a:latin typeface="+mn-lt"/>
          </a:endParaRPr>
        </a:p>
      </dsp:txBody>
      <dsp:txXfrm>
        <a:off x="29243" y="752275"/>
        <a:ext cx="2893842" cy="540554"/>
      </dsp:txXfrm>
    </dsp:sp>
    <dsp:sp modelId="{E12AAAA4-A724-4131-A59B-BBDE2968F900}">
      <dsp:nvSpPr>
        <dsp:cNvPr id="0" name=""/>
        <dsp:cNvSpPr/>
      </dsp:nvSpPr>
      <dsp:spPr>
        <a:xfrm>
          <a:off x="0" y="1414232"/>
          <a:ext cx="2952328" cy="59904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n-lt"/>
            </a:rPr>
            <a:t>Reinversión automática del depósito, si no se reciben instrucciones de novedad sobre la inversión. </a:t>
          </a:r>
          <a:endParaRPr lang="es-CO" sz="1000" kern="1200" dirty="0">
            <a:latin typeface="+mn-lt"/>
          </a:endParaRPr>
        </a:p>
      </dsp:txBody>
      <dsp:txXfrm>
        <a:off x="29243" y="1443475"/>
        <a:ext cx="2893842" cy="540554"/>
      </dsp:txXfrm>
    </dsp:sp>
    <dsp:sp modelId="{A8533992-5575-40A4-A276-7AE3C8773746}">
      <dsp:nvSpPr>
        <dsp:cNvPr id="0" name=""/>
        <dsp:cNvSpPr/>
      </dsp:nvSpPr>
      <dsp:spPr>
        <a:xfrm>
          <a:off x="0" y="2105432"/>
          <a:ext cx="2952328" cy="59904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s-CO" sz="1000" kern="1200" dirty="0" smtClean="0">
              <a:latin typeface="+mn-lt"/>
            </a:rPr>
            <a:t>Consultas de saldos y detalle de movimientos realizados a través de nuestra página en internet.</a:t>
          </a:r>
          <a:endParaRPr lang="es-CO" sz="1000" kern="1200" dirty="0">
            <a:latin typeface="+mn-lt"/>
          </a:endParaRPr>
        </a:p>
      </dsp:txBody>
      <dsp:txXfrm>
        <a:off x="29243" y="2134675"/>
        <a:ext cx="2893842" cy="54055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62C196-85B7-403B-848D-D5B2B2E3507C}">
      <dsp:nvSpPr>
        <dsp:cNvPr id="0" name=""/>
        <dsp:cNvSpPr/>
      </dsp:nvSpPr>
      <dsp:spPr>
        <a:xfrm>
          <a:off x="0" y="43860"/>
          <a:ext cx="3726160" cy="809493"/>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es-CO" sz="1200" kern="1200" dirty="0" smtClean="0"/>
            <a:t>Inversiones a término fijo con intereses.</a:t>
          </a:r>
          <a:endParaRPr lang="es-CO" sz="1200" kern="1200" dirty="0"/>
        </a:p>
      </dsp:txBody>
      <dsp:txXfrm>
        <a:off x="39516" y="83376"/>
        <a:ext cx="3647128" cy="730461"/>
      </dsp:txXfrm>
    </dsp:sp>
    <dsp:sp modelId="{B606B4BE-D028-496A-BADB-9B583BCDA2B3}">
      <dsp:nvSpPr>
        <dsp:cNvPr id="0" name=""/>
        <dsp:cNvSpPr/>
      </dsp:nvSpPr>
      <dsp:spPr>
        <a:xfrm>
          <a:off x="0" y="887914"/>
          <a:ext cx="3726160" cy="809493"/>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es-CO" sz="1200" kern="1200" dirty="0" smtClean="0"/>
            <a:t>Inversión a término entre 30 días y un año, con intereses mayores a los ofrecidos en una cuenta de ahorros.</a:t>
          </a:r>
          <a:endParaRPr lang="es-CO" sz="1200" kern="1200" dirty="0"/>
        </a:p>
      </dsp:txBody>
      <dsp:txXfrm>
        <a:off x="39516" y="927430"/>
        <a:ext cx="3647128" cy="730461"/>
      </dsp:txXfrm>
    </dsp:sp>
    <dsp:sp modelId="{D19A413C-D724-472D-8733-18FDBC71A790}">
      <dsp:nvSpPr>
        <dsp:cNvPr id="0" name=""/>
        <dsp:cNvSpPr/>
      </dsp:nvSpPr>
      <dsp:spPr>
        <a:xfrm>
          <a:off x="0" y="1731968"/>
          <a:ext cx="3726160" cy="809493"/>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es-CO" sz="1200" kern="1200" dirty="0" smtClean="0"/>
            <a:t>Sirven como respaldo para operaciones de crédito, emisión de garantías y Stand By a través de Bancafé Panamá, Bancafé International o nuestra casa matriz en Colombia, Davivienda.</a:t>
          </a:r>
          <a:endParaRPr lang="es-CO" sz="1200" kern="1200" dirty="0"/>
        </a:p>
      </dsp:txBody>
      <dsp:txXfrm>
        <a:off x="39516" y="1771484"/>
        <a:ext cx="3647128" cy="73046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69774A-DC87-419D-A9F8-643242ABC809}">
      <dsp:nvSpPr>
        <dsp:cNvPr id="0" name=""/>
        <dsp:cNvSpPr/>
      </dsp:nvSpPr>
      <dsp:spPr>
        <a:xfrm>
          <a:off x="0" y="269692"/>
          <a:ext cx="7056784" cy="301966"/>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just" defTabSz="711200" rtl="0">
            <a:lnSpc>
              <a:spcPct val="90000"/>
            </a:lnSpc>
            <a:spcBef>
              <a:spcPct val="0"/>
            </a:spcBef>
            <a:spcAft>
              <a:spcPct val="35000"/>
            </a:spcAft>
          </a:pPr>
          <a:r>
            <a:rPr lang="es-CO" sz="1600" kern="1200" dirty="0" smtClean="0"/>
            <a:t>¿Qué riesgo tiene esta operación para el cliente?</a:t>
          </a:r>
          <a:endParaRPr lang="es-CO" sz="1600" kern="1200" dirty="0"/>
        </a:p>
      </dsp:txBody>
      <dsp:txXfrm>
        <a:off x="14741" y="284433"/>
        <a:ext cx="7027302" cy="272484"/>
      </dsp:txXfrm>
    </dsp:sp>
    <dsp:sp modelId="{2A8576CC-2492-4A95-A47A-08724DFA6E84}">
      <dsp:nvSpPr>
        <dsp:cNvPr id="0" name=""/>
        <dsp:cNvSpPr/>
      </dsp:nvSpPr>
      <dsp:spPr>
        <a:xfrm>
          <a:off x="0" y="675672"/>
          <a:ext cx="7056784" cy="12283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4053" tIns="20320" rIns="113792" bIns="20320" numCol="1" spcCol="1270" anchor="t" anchorCtr="0">
          <a:noAutofit/>
        </a:bodyPr>
        <a:lstStyle/>
        <a:p>
          <a:pPr marL="171450" lvl="1" indent="-171450" algn="just" defTabSz="711200" rtl="0">
            <a:lnSpc>
              <a:spcPct val="90000"/>
            </a:lnSpc>
            <a:spcBef>
              <a:spcPct val="0"/>
            </a:spcBef>
            <a:spcAft>
              <a:spcPct val="20000"/>
            </a:spcAft>
            <a:buChar char="••"/>
          </a:pPr>
          <a:r>
            <a:rPr lang="es-CO" sz="1600" kern="1200" dirty="0" smtClean="0"/>
            <a:t>Esta operación reviste un alto grado de riesgo y está basada en la confianza y buena fe entre el comprador (importador) y el vendedor (exportador), pues no hay garantías que aseguren el cumplimiento de las obligaciones de las partes.</a:t>
          </a:r>
          <a:endParaRPr lang="es-CO" sz="1600" kern="1200" dirty="0"/>
        </a:p>
      </dsp:txBody>
      <dsp:txXfrm>
        <a:off x="0" y="675672"/>
        <a:ext cx="7056784" cy="1228322"/>
      </dsp:txXfrm>
    </dsp:sp>
    <dsp:sp modelId="{C5BEB430-88EC-4B33-B91D-DB158F6B9326}">
      <dsp:nvSpPr>
        <dsp:cNvPr id="0" name=""/>
        <dsp:cNvSpPr/>
      </dsp:nvSpPr>
      <dsp:spPr>
        <a:xfrm>
          <a:off x="0" y="1670469"/>
          <a:ext cx="7056784" cy="301966"/>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just" defTabSz="711200" rtl="0">
            <a:lnSpc>
              <a:spcPct val="90000"/>
            </a:lnSpc>
            <a:spcBef>
              <a:spcPct val="0"/>
            </a:spcBef>
            <a:spcAft>
              <a:spcPct val="35000"/>
            </a:spcAft>
          </a:pPr>
          <a:r>
            <a:rPr lang="es-CO" sz="1600" kern="1200" dirty="0" smtClean="0"/>
            <a:t>¿Siempre se hace con recursos del cliente?</a:t>
          </a:r>
          <a:endParaRPr lang="es-CO" sz="1600" kern="1200" dirty="0"/>
        </a:p>
      </dsp:txBody>
      <dsp:txXfrm>
        <a:off x="14741" y="1685210"/>
        <a:ext cx="7027302" cy="272484"/>
      </dsp:txXfrm>
    </dsp:sp>
    <dsp:sp modelId="{ADF78AF9-81EC-4C37-983A-803FD5B067D1}">
      <dsp:nvSpPr>
        <dsp:cNvPr id="0" name=""/>
        <dsp:cNvSpPr/>
      </dsp:nvSpPr>
      <dsp:spPr>
        <a:xfrm>
          <a:off x="0" y="1977214"/>
          <a:ext cx="7056784" cy="9426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4053" tIns="20320" rIns="113792" bIns="20320" numCol="1" spcCol="1270" anchor="t" anchorCtr="0">
          <a:noAutofit/>
        </a:bodyPr>
        <a:lstStyle/>
        <a:p>
          <a:pPr marL="171450" lvl="1" indent="-171450" algn="just" defTabSz="711200" rtl="0">
            <a:lnSpc>
              <a:spcPct val="90000"/>
            </a:lnSpc>
            <a:spcBef>
              <a:spcPct val="0"/>
            </a:spcBef>
            <a:spcAft>
              <a:spcPct val="20000"/>
            </a:spcAft>
            <a:buChar char="••"/>
          </a:pPr>
          <a:r>
            <a:rPr lang="es-CO" sz="1600" kern="1200" dirty="0" smtClean="0"/>
            <a:t>Generalmente se hace con recursos del cliente, sin embargo si este no dispone de los recursos, se le puede prestar el servicio de GIRO FINANCIADO.</a:t>
          </a:r>
          <a:endParaRPr lang="es-CO" sz="1600" kern="1200" dirty="0"/>
        </a:p>
      </dsp:txBody>
      <dsp:txXfrm>
        <a:off x="0" y="1977214"/>
        <a:ext cx="7056784" cy="942666"/>
      </dsp:txXfrm>
    </dsp:sp>
    <dsp:sp modelId="{C7B88796-ADF2-4059-B185-3186AA80F636}">
      <dsp:nvSpPr>
        <dsp:cNvPr id="0" name=""/>
        <dsp:cNvSpPr/>
      </dsp:nvSpPr>
      <dsp:spPr>
        <a:xfrm>
          <a:off x="0" y="1991771"/>
          <a:ext cx="7056784" cy="179288"/>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just" defTabSz="711200" rtl="0">
            <a:lnSpc>
              <a:spcPct val="90000"/>
            </a:lnSpc>
            <a:spcBef>
              <a:spcPct val="0"/>
            </a:spcBef>
            <a:spcAft>
              <a:spcPct val="35000"/>
            </a:spcAft>
          </a:pPr>
          <a:r>
            <a:rPr lang="es-CO" sz="1600" b="0" kern="1200" dirty="0" smtClean="0"/>
            <a:t>GIRO FINANCIADO</a:t>
          </a:r>
          <a:endParaRPr lang="es-CO" sz="1600" b="0" kern="1200" dirty="0"/>
        </a:p>
      </dsp:txBody>
      <dsp:txXfrm>
        <a:off x="8752" y="2000523"/>
        <a:ext cx="7039280" cy="161784"/>
      </dsp:txXfrm>
    </dsp:sp>
    <dsp:sp modelId="{71FA6D37-ECF7-4225-9ECE-D1189D8ECDA7}">
      <dsp:nvSpPr>
        <dsp:cNvPr id="0" name=""/>
        <dsp:cNvSpPr/>
      </dsp:nvSpPr>
      <dsp:spPr>
        <a:xfrm>
          <a:off x="0" y="2855774"/>
          <a:ext cx="7056784" cy="8988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4053" tIns="20320" rIns="113792" bIns="20320" numCol="1" spcCol="1270" anchor="t" anchorCtr="0">
          <a:noAutofit/>
        </a:bodyPr>
        <a:lstStyle/>
        <a:p>
          <a:pPr marL="171450" lvl="1" indent="-171450" algn="just" defTabSz="711200" rtl="0">
            <a:lnSpc>
              <a:spcPct val="90000"/>
            </a:lnSpc>
            <a:spcBef>
              <a:spcPct val="0"/>
            </a:spcBef>
            <a:spcAft>
              <a:spcPct val="20000"/>
            </a:spcAft>
            <a:buChar char="••"/>
          </a:pPr>
          <a:r>
            <a:rPr lang="es-CO" sz="1600" kern="1200" dirty="0" smtClean="0"/>
            <a:t>Producto mediante el cual nuestra entidad pagará al vendedor en el exterior, utilizando sus recursos en moneda extranjera y le otorga un plazo al cliente dentro de los términos establecidos, de esta forma se configura una financiación en moneda extranjera.</a:t>
          </a:r>
          <a:br>
            <a:rPr lang="es-CO" sz="1600" kern="1200" dirty="0" smtClean="0"/>
          </a:br>
          <a:endParaRPr lang="es-CO" sz="1600" kern="1200" dirty="0"/>
        </a:p>
      </dsp:txBody>
      <dsp:txXfrm>
        <a:off x="0" y="2855774"/>
        <a:ext cx="7056784" cy="89889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89713" y="533400"/>
            <a:ext cx="2093912" cy="5595938"/>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304800" y="533400"/>
            <a:ext cx="6132513" cy="55959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4963"/>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6613" y="1604963"/>
            <a:ext cx="4037012"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dirty="0" smtClean="0"/>
              <a:t>Haga clic en el icono para agregar una imagen</a:t>
            </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89713" y="533400"/>
            <a:ext cx="2093912" cy="5595938"/>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304800" y="533400"/>
            <a:ext cx="6132513" cy="55959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4963"/>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6613" y="1604963"/>
            <a:ext cx="4037012"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dirty="0" smtClean="0"/>
              <a:t>Haga clic en el icono para agregar una imagen</a:t>
            </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89713" y="533400"/>
            <a:ext cx="2093912" cy="5595938"/>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304800" y="533400"/>
            <a:ext cx="6132513" cy="55959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4963"/>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6613" y="1604963"/>
            <a:ext cx="4037012"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4963"/>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6613" y="1604963"/>
            <a:ext cx="4037012"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dirty="0" smtClean="0"/>
              <a:t>Haga clic en el icono para agregar una imagen</a:t>
            </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89713" y="533400"/>
            <a:ext cx="2093912" cy="5595938"/>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304800" y="533400"/>
            <a:ext cx="6132513" cy="55959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4963"/>
            <a:ext cx="4035425"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5025" y="1604963"/>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dirty="0" smtClean="0"/>
              <a:t>Haga clic en el icono para agregar una imagen</a:t>
            </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6225" y="1604963"/>
            <a:ext cx="2055813" cy="452437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1604963"/>
            <a:ext cx="6016625" cy="452437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Rectangle 4"/>
          <p:cNvSpPr>
            <a:spLocks noGrp="1" noChangeArrowheads="1"/>
          </p:cNvSpPr>
          <p:nvPr>
            <p:ph type="dt" idx="10"/>
          </p:nvPr>
        </p:nvSpPr>
        <p:spPr>
          <a:ln/>
        </p:spPr>
        <p:txBody>
          <a:bodyPr/>
          <a:lstStyle>
            <a:lvl1pPr>
              <a:defRPr/>
            </a:lvl1pPr>
          </a:lstStyle>
          <a:p>
            <a:pPr>
              <a:defRPr/>
            </a:pPr>
            <a:r>
              <a:rPr lang="en-GB" dirty="0"/>
              <a:t>25/06/10</a:t>
            </a:r>
          </a:p>
        </p:txBody>
      </p:sp>
      <p:sp>
        <p:nvSpPr>
          <p:cNvPr id="5" name="Rectangle 6"/>
          <p:cNvSpPr>
            <a:spLocks noGrp="1" noChangeArrowheads="1"/>
          </p:cNvSpPr>
          <p:nvPr>
            <p:ph type="sldNum" idx="11"/>
          </p:nvPr>
        </p:nvSpPr>
        <p:spPr>
          <a:ln/>
        </p:spPr>
        <p:txBody>
          <a:bodyPr/>
          <a:lstStyle>
            <a:lvl1pPr>
              <a:defRPr/>
            </a:lvl1pPr>
          </a:lstStyle>
          <a:p>
            <a:pPr>
              <a:defRPr/>
            </a:pPr>
            <a:fld id="{251ADA2C-2A9D-4438-8379-0C3336FB01F1}" type="slidenum">
              <a:rPr lang="en-GB"/>
              <a:pPr>
                <a:defRPr/>
              </a:pPr>
              <a:t>‹Nº›</a:t>
            </a:fld>
            <a:endParaRPr lang="en-GB"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idx="10"/>
          </p:nvPr>
        </p:nvSpPr>
        <p:spPr>
          <a:ln/>
        </p:spPr>
        <p:txBody>
          <a:bodyPr/>
          <a:lstStyle>
            <a:lvl1pPr>
              <a:defRPr/>
            </a:lvl1pPr>
          </a:lstStyle>
          <a:p>
            <a:pPr>
              <a:defRPr/>
            </a:pPr>
            <a:r>
              <a:rPr lang="en-GB" dirty="0"/>
              <a:t>25/06/10</a:t>
            </a:r>
          </a:p>
        </p:txBody>
      </p:sp>
      <p:sp>
        <p:nvSpPr>
          <p:cNvPr id="5" name="Rectangle 6"/>
          <p:cNvSpPr>
            <a:spLocks noGrp="1" noChangeArrowheads="1"/>
          </p:cNvSpPr>
          <p:nvPr>
            <p:ph type="sldNum" idx="11"/>
          </p:nvPr>
        </p:nvSpPr>
        <p:spPr>
          <a:ln/>
        </p:spPr>
        <p:txBody>
          <a:bodyPr/>
          <a:lstStyle>
            <a:lvl1pPr>
              <a:defRPr/>
            </a:lvl1pPr>
          </a:lstStyle>
          <a:p>
            <a:pPr>
              <a:defRPr/>
            </a:pPr>
            <a:fld id="{822AFFF1-EC55-470F-A314-94FABA42C1C4}" type="slidenum">
              <a:rPr lang="en-GB"/>
              <a:pPr>
                <a:defRPr/>
              </a:pPr>
              <a:t>‹Nº›</a:t>
            </a:fld>
            <a:endParaRPr lang="en-GB"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idx="10"/>
          </p:nvPr>
        </p:nvSpPr>
        <p:spPr>
          <a:ln/>
        </p:spPr>
        <p:txBody>
          <a:bodyPr/>
          <a:lstStyle>
            <a:lvl1pPr>
              <a:defRPr/>
            </a:lvl1pPr>
          </a:lstStyle>
          <a:p>
            <a:pPr>
              <a:defRPr/>
            </a:pPr>
            <a:r>
              <a:rPr lang="en-GB" dirty="0"/>
              <a:t>25/06/10</a:t>
            </a:r>
          </a:p>
        </p:txBody>
      </p:sp>
      <p:sp>
        <p:nvSpPr>
          <p:cNvPr id="5" name="Rectangle 6"/>
          <p:cNvSpPr>
            <a:spLocks noGrp="1" noChangeArrowheads="1"/>
          </p:cNvSpPr>
          <p:nvPr>
            <p:ph type="sldNum" idx="11"/>
          </p:nvPr>
        </p:nvSpPr>
        <p:spPr>
          <a:ln/>
        </p:spPr>
        <p:txBody>
          <a:bodyPr/>
          <a:lstStyle>
            <a:lvl1pPr>
              <a:defRPr/>
            </a:lvl1pPr>
          </a:lstStyle>
          <a:p>
            <a:pPr>
              <a:defRPr/>
            </a:pPr>
            <a:fld id="{7D7E94DF-6FBA-4B65-A60C-54BA9117E874}" type="slidenum">
              <a:rPr lang="en-GB"/>
              <a:pPr>
                <a:defRPr/>
              </a:pPr>
              <a:t>‹Nº›</a:t>
            </a:fld>
            <a:endParaRPr lang="en-GB"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7013"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6613" y="1600200"/>
            <a:ext cx="403860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idx="10"/>
          </p:nvPr>
        </p:nvSpPr>
        <p:spPr>
          <a:ln/>
        </p:spPr>
        <p:txBody>
          <a:bodyPr/>
          <a:lstStyle>
            <a:lvl1pPr>
              <a:defRPr/>
            </a:lvl1pPr>
          </a:lstStyle>
          <a:p>
            <a:pPr>
              <a:defRPr/>
            </a:pPr>
            <a:r>
              <a:rPr lang="en-GB" dirty="0"/>
              <a:t>25/06/10</a:t>
            </a:r>
          </a:p>
        </p:txBody>
      </p:sp>
      <p:sp>
        <p:nvSpPr>
          <p:cNvPr id="6" name="Rectangle 6"/>
          <p:cNvSpPr>
            <a:spLocks noGrp="1" noChangeArrowheads="1"/>
          </p:cNvSpPr>
          <p:nvPr>
            <p:ph type="sldNum" idx="11"/>
          </p:nvPr>
        </p:nvSpPr>
        <p:spPr>
          <a:ln/>
        </p:spPr>
        <p:txBody>
          <a:bodyPr/>
          <a:lstStyle>
            <a:lvl1pPr>
              <a:defRPr/>
            </a:lvl1pPr>
          </a:lstStyle>
          <a:p>
            <a:pPr>
              <a:defRPr/>
            </a:pPr>
            <a:fld id="{E5BE53A5-416B-426B-B03F-CBE7F9ACF6DF}" type="slidenum">
              <a:rPr lang="en-GB"/>
              <a:pPr>
                <a:defRPr/>
              </a:pPr>
              <a:t>‹Nº›</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4"/>
          <p:cNvSpPr>
            <a:spLocks noGrp="1" noChangeArrowheads="1"/>
          </p:cNvSpPr>
          <p:nvPr>
            <p:ph type="dt" idx="10"/>
          </p:nvPr>
        </p:nvSpPr>
        <p:spPr>
          <a:ln/>
        </p:spPr>
        <p:txBody>
          <a:bodyPr/>
          <a:lstStyle>
            <a:lvl1pPr>
              <a:defRPr/>
            </a:lvl1pPr>
          </a:lstStyle>
          <a:p>
            <a:pPr>
              <a:defRPr/>
            </a:pPr>
            <a:r>
              <a:rPr lang="en-GB" dirty="0"/>
              <a:t>25/06/10</a:t>
            </a:r>
          </a:p>
        </p:txBody>
      </p:sp>
      <p:sp>
        <p:nvSpPr>
          <p:cNvPr id="8" name="Rectangle 6"/>
          <p:cNvSpPr>
            <a:spLocks noGrp="1" noChangeArrowheads="1"/>
          </p:cNvSpPr>
          <p:nvPr>
            <p:ph type="sldNum" idx="11"/>
          </p:nvPr>
        </p:nvSpPr>
        <p:spPr>
          <a:ln/>
        </p:spPr>
        <p:txBody>
          <a:bodyPr/>
          <a:lstStyle>
            <a:lvl1pPr>
              <a:defRPr/>
            </a:lvl1pPr>
          </a:lstStyle>
          <a:p>
            <a:pPr>
              <a:defRPr/>
            </a:pPr>
            <a:fld id="{21501F91-8B8E-4692-B771-3D2BC0701BFF}" type="slidenum">
              <a:rPr lang="en-GB"/>
              <a:pPr>
                <a:defRPr/>
              </a:pPr>
              <a:t>‹Nº›</a:t>
            </a:fld>
            <a:endParaRPr lang="en-GB"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4"/>
          <p:cNvSpPr>
            <a:spLocks noGrp="1" noChangeArrowheads="1"/>
          </p:cNvSpPr>
          <p:nvPr>
            <p:ph type="dt" idx="10"/>
          </p:nvPr>
        </p:nvSpPr>
        <p:spPr>
          <a:ln/>
        </p:spPr>
        <p:txBody>
          <a:bodyPr/>
          <a:lstStyle>
            <a:lvl1pPr>
              <a:defRPr/>
            </a:lvl1pPr>
          </a:lstStyle>
          <a:p>
            <a:pPr>
              <a:defRPr/>
            </a:pPr>
            <a:r>
              <a:rPr lang="en-GB" dirty="0"/>
              <a:t>25/06/10</a:t>
            </a:r>
          </a:p>
        </p:txBody>
      </p:sp>
      <p:sp>
        <p:nvSpPr>
          <p:cNvPr id="4" name="Rectangle 6"/>
          <p:cNvSpPr>
            <a:spLocks noGrp="1" noChangeArrowheads="1"/>
          </p:cNvSpPr>
          <p:nvPr>
            <p:ph type="sldNum" idx="11"/>
          </p:nvPr>
        </p:nvSpPr>
        <p:spPr>
          <a:ln/>
        </p:spPr>
        <p:txBody>
          <a:bodyPr/>
          <a:lstStyle>
            <a:lvl1pPr>
              <a:defRPr/>
            </a:lvl1pPr>
          </a:lstStyle>
          <a:p>
            <a:pPr>
              <a:defRPr/>
            </a:pPr>
            <a:fld id="{119E0310-3A20-4913-BD93-8688A1E789AC}" type="slidenum">
              <a:rPr lang="en-GB"/>
              <a:pPr>
                <a:defRPr/>
              </a:pPr>
              <a:t>‹Nº›</a:t>
            </a:fld>
            <a:endParaRPr lang="en-GB"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idx="10"/>
          </p:nvPr>
        </p:nvSpPr>
        <p:spPr>
          <a:ln/>
        </p:spPr>
        <p:txBody>
          <a:bodyPr/>
          <a:lstStyle>
            <a:lvl1pPr>
              <a:defRPr/>
            </a:lvl1pPr>
          </a:lstStyle>
          <a:p>
            <a:pPr>
              <a:defRPr/>
            </a:pPr>
            <a:r>
              <a:rPr lang="en-GB" dirty="0"/>
              <a:t>25/06/10</a:t>
            </a:r>
          </a:p>
        </p:txBody>
      </p:sp>
      <p:sp>
        <p:nvSpPr>
          <p:cNvPr id="3" name="Rectangle 6"/>
          <p:cNvSpPr>
            <a:spLocks noGrp="1" noChangeArrowheads="1"/>
          </p:cNvSpPr>
          <p:nvPr>
            <p:ph type="sldNum" idx="11"/>
          </p:nvPr>
        </p:nvSpPr>
        <p:spPr>
          <a:ln/>
        </p:spPr>
        <p:txBody>
          <a:bodyPr/>
          <a:lstStyle>
            <a:lvl1pPr>
              <a:defRPr/>
            </a:lvl1pPr>
          </a:lstStyle>
          <a:p>
            <a:pPr>
              <a:defRPr/>
            </a:pPr>
            <a:fld id="{3D5EF032-A2BB-40A4-891D-8C2055AF20BD}" type="slidenum">
              <a:rPr lang="en-GB"/>
              <a:pPr>
                <a:defRPr/>
              </a:pPr>
              <a:t>‹Nº›</a:t>
            </a:fld>
            <a:endParaRPr lang="en-GB"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idx="10"/>
          </p:nvPr>
        </p:nvSpPr>
        <p:spPr>
          <a:ln/>
        </p:spPr>
        <p:txBody>
          <a:bodyPr/>
          <a:lstStyle>
            <a:lvl1pPr>
              <a:defRPr/>
            </a:lvl1pPr>
          </a:lstStyle>
          <a:p>
            <a:pPr>
              <a:defRPr/>
            </a:pPr>
            <a:r>
              <a:rPr lang="en-GB" dirty="0"/>
              <a:t>25/06/10</a:t>
            </a:r>
          </a:p>
        </p:txBody>
      </p:sp>
      <p:sp>
        <p:nvSpPr>
          <p:cNvPr id="6" name="Rectangle 6"/>
          <p:cNvSpPr>
            <a:spLocks noGrp="1" noChangeArrowheads="1"/>
          </p:cNvSpPr>
          <p:nvPr>
            <p:ph type="sldNum" idx="11"/>
          </p:nvPr>
        </p:nvSpPr>
        <p:spPr>
          <a:ln/>
        </p:spPr>
        <p:txBody>
          <a:bodyPr/>
          <a:lstStyle>
            <a:lvl1pPr>
              <a:defRPr/>
            </a:lvl1pPr>
          </a:lstStyle>
          <a:p>
            <a:pPr>
              <a:defRPr/>
            </a:pPr>
            <a:fld id="{DE5F2350-07D1-461D-A9F3-1AB44EEBF451}" type="slidenum">
              <a:rPr lang="en-GB"/>
              <a:pPr>
                <a:defRPr/>
              </a:pPr>
              <a:t>‹Nº›</a:t>
            </a:fld>
            <a:endParaRPr lang="en-GB"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dirty="0" smtClean="0"/>
              <a:t>Haga clic en el icono para agregar una imagen</a:t>
            </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idx="10"/>
          </p:nvPr>
        </p:nvSpPr>
        <p:spPr>
          <a:ln/>
        </p:spPr>
        <p:txBody>
          <a:bodyPr/>
          <a:lstStyle>
            <a:lvl1pPr>
              <a:defRPr/>
            </a:lvl1pPr>
          </a:lstStyle>
          <a:p>
            <a:pPr>
              <a:defRPr/>
            </a:pPr>
            <a:r>
              <a:rPr lang="en-GB" dirty="0"/>
              <a:t>25/06/10</a:t>
            </a:r>
          </a:p>
        </p:txBody>
      </p:sp>
      <p:sp>
        <p:nvSpPr>
          <p:cNvPr id="6" name="Rectangle 6"/>
          <p:cNvSpPr>
            <a:spLocks noGrp="1" noChangeArrowheads="1"/>
          </p:cNvSpPr>
          <p:nvPr>
            <p:ph type="sldNum" idx="11"/>
          </p:nvPr>
        </p:nvSpPr>
        <p:spPr>
          <a:ln/>
        </p:spPr>
        <p:txBody>
          <a:bodyPr/>
          <a:lstStyle>
            <a:lvl1pPr>
              <a:defRPr/>
            </a:lvl1pPr>
          </a:lstStyle>
          <a:p>
            <a:pPr>
              <a:defRPr/>
            </a:pPr>
            <a:fld id="{FF43D732-EA20-454D-838D-3A88AAABCA3B}" type="slidenum">
              <a:rPr lang="en-GB"/>
              <a:pPr>
                <a:defRPr/>
              </a:pPr>
              <a:t>‹Nº›</a:t>
            </a:fld>
            <a:endParaRPr lang="en-GB"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idx="10"/>
          </p:nvPr>
        </p:nvSpPr>
        <p:spPr>
          <a:ln/>
        </p:spPr>
        <p:txBody>
          <a:bodyPr/>
          <a:lstStyle>
            <a:lvl1pPr>
              <a:defRPr/>
            </a:lvl1pPr>
          </a:lstStyle>
          <a:p>
            <a:pPr>
              <a:defRPr/>
            </a:pPr>
            <a:r>
              <a:rPr lang="en-GB" dirty="0"/>
              <a:t>25/06/10</a:t>
            </a:r>
          </a:p>
        </p:txBody>
      </p:sp>
      <p:sp>
        <p:nvSpPr>
          <p:cNvPr id="5" name="Rectangle 6"/>
          <p:cNvSpPr>
            <a:spLocks noGrp="1" noChangeArrowheads="1"/>
          </p:cNvSpPr>
          <p:nvPr>
            <p:ph type="sldNum" idx="11"/>
          </p:nvPr>
        </p:nvSpPr>
        <p:spPr>
          <a:ln/>
        </p:spPr>
        <p:txBody>
          <a:bodyPr/>
          <a:lstStyle>
            <a:lvl1pPr>
              <a:defRPr/>
            </a:lvl1pPr>
          </a:lstStyle>
          <a:p>
            <a:pPr>
              <a:defRPr/>
            </a:pPr>
            <a:fld id="{19DBB92A-0F0E-4314-9D18-42DA987EA7C1}" type="slidenum">
              <a:rPr lang="en-GB"/>
              <a:pPr>
                <a:defRPr/>
              </a:pPr>
              <a:t>‹Nº›</a:t>
            </a:fld>
            <a:endParaRPr lang="en-GB"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5813" cy="5849937"/>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49937"/>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idx="10"/>
          </p:nvPr>
        </p:nvSpPr>
        <p:spPr>
          <a:ln/>
        </p:spPr>
        <p:txBody>
          <a:bodyPr/>
          <a:lstStyle>
            <a:lvl1pPr>
              <a:defRPr/>
            </a:lvl1pPr>
          </a:lstStyle>
          <a:p>
            <a:pPr>
              <a:defRPr/>
            </a:pPr>
            <a:r>
              <a:rPr lang="en-GB" dirty="0"/>
              <a:t>25/06/10</a:t>
            </a:r>
          </a:p>
        </p:txBody>
      </p:sp>
      <p:sp>
        <p:nvSpPr>
          <p:cNvPr id="5" name="Rectangle 6"/>
          <p:cNvSpPr>
            <a:spLocks noGrp="1" noChangeArrowheads="1"/>
          </p:cNvSpPr>
          <p:nvPr>
            <p:ph type="sldNum" idx="11"/>
          </p:nvPr>
        </p:nvSpPr>
        <p:spPr>
          <a:ln/>
        </p:spPr>
        <p:txBody>
          <a:bodyPr/>
          <a:lstStyle>
            <a:lvl1pPr>
              <a:defRPr/>
            </a:lvl1pPr>
          </a:lstStyle>
          <a:p>
            <a:pPr>
              <a:defRPr/>
            </a:pPr>
            <a:fld id="{28D89F4A-B776-4459-B077-E6B0C2153A6F}" type="slidenum">
              <a:rPr lang="en-GB"/>
              <a:pPr>
                <a:defRPr/>
              </a:pPr>
              <a:t>‹Nº›</a:t>
            </a:fld>
            <a:endParaRPr lang="en-GB"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7" name="Rectangle 6"/>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5488DD2-29FE-7846-B26C-5DE00DE1A04B}" type="datetime1">
              <a:rPr lang="en-US" smtClean="0"/>
              <a:t>2/28/2015</a:t>
            </a:fld>
            <a:endParaRPr lang="en-US" dirty="0"/>
          </a:p>
        </p:txBody>
      </p:sp>
      <p:sp>
        <p:nvSpPr>
          <p:cNvPr id="5" name="Footer Placeholder 4"/>
          <p:cNvSpPr>
            <a:spLocks noGrp="1"/>
          </p:cNvSpPr>
          <p:nvPr>
            <p:ph type="ftr" sz="quarter" idx="11"/>
          </p:nvPr>
        </p:nvSpPr>
        <p:spPr>
          <a:xfrm>
            <a:off x="201706" y="6423585"/>
            <a:ext cx="6122894" cy="365125"/>
          </a:xfrm>
          <a:prstGeom prst="rect">
            <a:avLst/>
          </a:prstGeom>
        </p:spPr>
        <p:txBody>
          <a:bodyPr/>
          <a:lstStyle/>
          <a:p>
            <a:r>
              <a:rPr lang="en-US" dirty="0" smtClean="0"/>
              <a:t>© Antonio José Núñez Trujillo 2012</a:t>
            </a:r>
            <a:endParaRPr lang="en-US" dirty="0"/>
          </a:p>
        </p:txBody>
      </p:sp>
      <p:sp>
        <p:nvSpPr>
          <p:cNvPr id="6" name="Slide Number Placeholder 5"/>
          <p:cNvSpPr>
            <a:spLocks noGrp="1"/>
          </p:cNvSpPr>
          <p:nvPr>
            <p:ph type="sldNum" sz="quarter" idx="12"/>
          </p:nvPr>
        </p:nvSpPr>
        <p:spPr/>
        <p:txBody>
          <a:bodyPr/>
          <a:lstStyle/>
          <a:p>
            <a:fld id="{162F1D00-BD13-4404-86B0-79703945A0A7}" type="slidenum">
              <a:rPr lang="en-US" smtClean="0"/>
              <a:t>‹Nº›</a:t>
            </a:fld>
            <a:endParaRPr lang="en-US" dirty="0"/>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dirty="0">
                <a:solidFill>
                  <a:schemeClr val="accent1">
                    <a:lumMod val="60000"/>
                    <a:lumOff val="40000"/>
                  </a:schemeClr>
                </a:solidFill>
              </a:rPr>
              <a:t>+</a:t>
            </a:r>
          </a:p>
        </p:txBody>
      </p:sp>
      <p:sp>
        <p:nvSpPr>
          <p:cNvPr id="10" name="Rectangle 9"/>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pic>
        <p:nvPicPr>
          <p:cNvPr id="11" name="Picture 10"/>
          <p:cNvPicPr>
            <a:picLocks noChangeAspect="1"/>
          </p:cNvPicPr>
          <p:nvPr userDrawn="1"/>
        </p:nvPicPr>
        <p:blipFill>
          <a:blip r:embed="rId2"/>
          <a:stretch>
            <a:fillRect/>
          </a:stretch>
        </p:blipFill>
        <p:spPr>
          <a:xfrm>
            <a:off x="8326765" y="652720"/>
            <a:ext cx="817235" cy="691754"/>
          </a:xfrm>
          <a:prstGeom prst="rect">
            <a:avLst/>
          </a:prstGeom>
        </p:spPr>
      </p:pic>
    </p:spTree>
    <p:extLst>
      <p:ext uri="{BB962C8B-B14F-4D97-AF65-F5344CB8AC3E}">
        <p14:creationId xmlns:p14="http://schemas.microsoft.com/office/powerpoint/2010/main" val="175760714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dirty="0" smtClean="0"/>
              <a:t>Haga clic en el icono para agregar una imagen</a:t>
            </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4.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5.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3.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6.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3.pn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2.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image" Target="../media/image8.png"/><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7.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heme" Target="../theme/theme6.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8.pn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3314" name="Picture 1"/>
          <p:cNvPicPr>
            <a:picLocks noChangeAspect="1" noChangeArrowheads="1"/>
          </p:cNvPicPr>
          <p:nvPr/>
        </p:nvPicPr>
        <p:blipFill>
          <a:blip r:embed="rId13" cstate="print"/>
          <a:srcRect/>
          <a:stretch>
            <a:fillRect/>
          </a:stretch>
        </p:blipFill>
        <p:spPr bwMode="auto">
          <a:xfrm>
            <a:off x="0" y="981075"/>
            <a:ext cx="9144000" cy="6448425"/>
          </a:xfrm>
          <a:prstGeom prst="rect">
            <a:avLst/>
          </a:prstGeom>
          <a:noFill/>
          <a:ln w="9525">
            <a:noFill/>
            <a:round/>
            <a:headEnd/>
            <a:tailEnd/>
          </a:ln>
        </p:spPr>
      </p:pic>
      <p:sp>
        <p:nvSpPr>
          <p:cNvPr id="13315" name="Rectangle 2"/>
          <p:cNvSpPr>
            <a:spLocks noGrp="1" noChangeArrowheads="1"/>
          </p:cNvSpPr>
          <p:nvPr>
            <p:ph type="title"/>
          </p:nvPr>
        </p:nvSpPr>
        <p:spPr bwMode="auto">
          <a:xfrm>
            <a:off x="304800" y="533400"/>
            <a:ext cx="7464425" cy="1249363"/>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p>
            <a:pPr lvl="0"/>
            <a:r>
              <a:rPr lang="en-GB" smtClean="0"/>
              <a:t>Click to edit the title text format</a:t>
            </a:r>
          </a:p>
        </p:txBody>
      </p:sp>
      <p:pic>
        <p:nvPicPr>
          <p:cNvPr id="13316" name="Picture 3"/>
          <p:cNvPicPr>
            <a:picLocks noChangeAspect="1" noChangeArrowheads="1"/>
          </p:cNvPicPr>
          <p:nvPr/>
        </p:nvPicPr>
        <p:blipFill>
          <a:blip r:embed="rId14" cstate="print"/>
          <a:srcRect/>
          <a:stretch>
            <a:fillRect/>
          </a:stretch>
        </p:blipFill>
        <p:spPr bwMode="auto">
          <a:xfrm>
            <a:off x="4244975" y="6172200"/>
            <a:ext cx="4648200" cy="466725"/>
          </a:xfrm>
          <a:prstGeom prst="rect">
            <a:avLst/>
          </a:prstGeom>
          <a:noFill/>
          <a:ln w="9525">
            <a:noFill/>
            <a:round/>
            <a:headEnd/>
            <a:tailEnd/>
          </a:ln>
        </p:spPr>
      </p:pic>
      <p:sp>
        <p:nvSpPr>
          <p:cNvPr id="13317" name="Rectangle 4"/>
          <p:cNvSpPr>
            <a:spLocks noGrp="1" noChangeArrowheads="1"/>
          </p:cNvSpPr>
          <p:nvPr>
            <p:ph type="body" idx="1"/>
          </p:nvPr>
        </p:nvSpPr>
        <p:spPr bwMode="auto">
          <a:xfrm>
            <a:off x="457200" y="1604963"/>
            <a:ext cx="8226425" cy="4524375"/>
          </a:xfrm>
          <a:prstGeom prst="rect">
            <a:avLst/>
          </a:prstGeom>
          <a:noFill/>
          <a:ln w="9525">
            <a:noFill/>
            <a:round/>
            <a:headEnd/>
            <a:tailEnd/>
          </a:ln>
        </p:spPr>
        <p:txBody>
          <a:bodyPr vert="horz" wrap="square" lIns="0" tIns="0"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pic>
        <p:nvPicPr>
          <p:cNvPr id="13318" name="Picture 5"/>
          <p:cNvPicPr>
            <a:picLocks noChangeAspect="1" noChangeArrowheads="1"/>
          </p:cNvPicPr>
          <p:nvPr/>
        </p:nvPicPr>
        <p:blipFill>
          <a:blip r:embed="rId15" cstate="print"/>
          <a:srcRect/>
          <a:stretch>
            <a:fillRect/>
          </a:stretch>
        </p:blipFill>
        <p:spPr bwMode="auto">
          <a:xfrm>
            <a:off x="0" y="0"/>
            <a:ext cx="9144000" cy="6858000"/>
          </a:xfrm>
          <a:prstGeom prst="rect">
            <a:avLst/>
          </a:prstGeom>
          <a:noFill/>
          <a:ln w="9525">
            <a:noFill/>
            <a:round/>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mj-lt"/>
          <a:ea typeface="MS PGothic" pitchFamily="34" charset="-128"/>
          <a:cs typeface="+mj-cs"/>
        </a:defRPr>
      </a:lvl1pPr>
      <a:lvl2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MS PGothic" pitchFamily="34" charset="-128"/>
          <a:cs typeface="ＭＳ Ｐゴシック"/>
        </a:defRPr>
      </a:lvl2pPr>
      <a:lvl3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MS PGothic" pitchFamily="34" charset="-128"/>
          <a:cs typeface="ＭＳ Ｐゴシック"/>
        </a:defRPr>
      </a:lvl3pPr>
      <a:lvl4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MS PGothic" pitchFamily="34" charset="-128"/>
          <a:cs typeface="ＭＳ Ｐゴシック"/>
        </a:defRPr>
      </a:lvl4pPr>
      <a:lvl5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MS PGothic" pitchFamily="34" charset="-128"/>
          <a:cs typeface="ＭＳ Ｐゴシック"/>
        </a:defRPr>
      </a:lvl5pPr>
      <a:lvl6pPr marL="457200"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ＭＳ Ｐゴシック"/>
          <a:cs typeface="ＭＳ Ｐゴシック"/>
        </a:defRPr>
      </a:lvl6pPr>
      <a:lvl7pPr marL="914400"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ＭＳ Ｐゴシック"/>
          <a:cs typeface="ＭＳ Ｐゴシック"/>
        </a:defRPr>
      </a:lvl7pPr>
      <a:lvl8pPr marL="1371600"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ＭＳ Ｐゴシック"/>
          <a:cs typeface="ＭＳ Ｐゴシック"/>
        </a:defRPr>
      </a:lvl8pPr>
      <a:lvl9pPr marL="1828800"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ＭＳ Ｐゴシック"/>
          <a:cs typeface="ＭＳ Ｐゴシック"/>
        </a:defRPr>
      </a:lvl9pPr>
    </p:titleStyle>
    <p:bodyStyle>
      <a:lvl1pPr marL="339725" indent="-339725" algn="l" defTabSz="449263" rtl="0" eaLnBrk="1" fontAlgn="base" hangingPunct="1">
        <a:lnSpc>
          <a:spcPct val="87000"/>
        </a:lnSpc>
        <a:spcBef>
          <a:spcPts val="750"/>
        </a:spcBef>
        <a:spcAft>
          <a:spcPct val="0"/>
        </a:spcAft>
        <a:buClr>
          <a:srgbClr val="808080"/>
        </a:buClr>
        <a:buSzPct val="85000"/>
        <a:buFont typeface="Times New Roman" pitchFamily="18" charset="0"/>
        <a:buChar char="•"/>
        <a:defRPr sz="3000">
          <a:solidFill>
            <a:srgbClr val="000000"/>
          </a:solidFill>
          <a:latin typeface="+mn-lt"/>
          <a:ea typeface="MS PGothic" pitchFamily="34" charset="-128"/>
          <a:cs typeface="+mn-cs"/>
        </a:defRPr>
      </a:lvl1pPr>
      <a:lvl2pPr marL="739775" indent="-282575" algn="l" defTabSz="449263" rtl="0" eaLnBrk="1" fontAlgn="base" hangingPunct="1">
        <a:lnSpc>
          <a:spcPct val="87000"/>
        </a:lnSpc>
        <a:spcBef>
          <a:spcPts val="600"/>
        </a:spcBef>
        <a:spcAft>
          <a:spcPct val="0"/>
        </a:spcAft>
        <a:buClr>
          <a:srgbClr val="808080"/>
        </a:buClr>
        <a:buSzPct val="85000"/>
        <a:buFont typeface="Times New Roman" pitchFamily="18" charset="0"/>
        <a:buChar char="•"/>
        <a:defRPr sz="2400">
          <a:solidFill>
            <a:srgbClr val="000000"/>
          </a:solidFill>
          <a:latin typeface="+mn-lt"/>
          <a:ea typeface="MS PGothic" pitchFamily="34" charset="-128"/>
          <a:cs typeface="+mn-cs"/>
        </a:defRPr>
      </a:lvl2pPr>
      <a:lvl3pPr marL="1143000" indent="-228600" algn="l" defTabSz="449263" rtl="0" eaLnBrk="1" fontAlgn="base" hangingPunct="1">
        <a:lnSpc>
          <a:spcPct val="87000"/>
        </a:lnSpc>
        <a:spcBef>
          <a:spcPts val="500"/>
        </a:spcBef>
        <a:spcAft>
          <a:spcPct val="0"/>
        </a:spcAft>
        <a:buClr>
          <a:srgbClr val="808080"/>
        </a:buClr>
        <a:buSzPct val="85000"/>
        <a:buFont typeface="Times New Roman" pitchFamily="18" charset="0"/>
        <a:buChar char="•"/>
        <a:defRPr sz="2000">
          <a:solidFill>
            <a:srgbClr val="000000"/>
          </a:solidFill>
          <a:latin typeface="+mn-lt"/>
          <a:ea typeface="MS PGothic" pitchFamily="34" charset="-128"/>
          <a:cs typeface="+mn-cs"/>
        </a:defRPr>
      </a:lvl3pPr>
      <a:lvl4pPr marL="1600200" indent="-228600" algn="l" defTabSz="449263" rtl="0" eaLnBrk="1" fontAlgn="base" hangingPunct="1">
        <a:lnSpc>
          <a:spcPct val="87000"/>
        </a:lnSpc>
        <a:spcBef>
          <a:spcPts val="450"/>
        </a:spcBef>
        <a:spcAft>
          <a:spcPct val="0"/>
        </a:spcAft>
        <a:buClr>
          <a:srgbClr val="808080"/>
        </a:buClr>
        <a:buSzPct val="85000"/>
        <a:buFont typeface="Times New Roman" pitchFamily="18" charset="0"/>
        <a:buChar char="•"/>
        <a:defRPr sz="2000">
          <a:solidFill>
            <a:srgbClr val="000000"/>
          </a:solidFill>
          <a:latin typeface="+mn-lt"/>
          <a:ea typeface="MS PGothic" pitchFamily="34" charset="-128"/>
          <a:cs typeface="+mn-cs"/>
        </a:defRPr>
      </a:lvl4pPr>
      <a:lvl5pPr marL="20574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S PGothic" pitchFamily="34" charset="-128"/>
          <a:cs typeface="+mn-cs"/>
        </a:defRPr>
      </a:lvl5pPr>
      <a:lvl6pPr marL="25146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n-ea"/>
          <a:cs typeface="+mn-cs"/>
        </a:defRPr>
      </a:lvl6pPr>
      <a:lvl7pPr marL="29718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n-ea"/>
          <a:cs typeface="+mn-cs"/>
        </a:defRPr>
      </a:lvl7pPr>
      <a:lvl8pPr marL="34290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n-ea"/>
          <a:cs typeface="+mn-cs"/>
        </a:defRPr>
      </a:lvl8pPr>
      <a:lvl9pPr marL="38862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4338" name="Picture 1"/>
          <p:cNvPicPr>
            <a:picLocks noChangeAspect="1" noChangeArrowheads="1"/>
          </p:cNvPicPr>
          <p:nvPr/>
        </p:nvPicPr>
        <p:blipFill>
          <a:blip r:embed="rId13" cstate="print"/>
          <a:srcRect/>
          <a:stretch>
            <a:fillRect/>
          </a:stretch>
        </p:blipFill>
        <p:spPr bwMode="auto">
          <a:xfrm>
            <a:off x="0" y="0"/>
            <a:ext cx="9144000" cy="6884988"/>
          </a:xfrm>
          <a:prstGeom prst="rect">
            <a:avLst/>
          </a:prstGeom>
          <a:noFill/>
          <a:ln w="9525">
            <a:noFill/>
            <a:round/>
            <a:headEnd/>
            <a:tailEnd/>
          </a:ln>
        </p:spPr>
      </p:pic>
      <p:sp>
        <p:nvSpPr>
          <p:cNvPr id="14339" name="Rectangle 2"/>
          <p:cNvSpPr>
            <a:spLocks noGrp="1" noChangeArrowheads="1"/>
          </p:cNvSpPr>
          <p:nvPr>
            <p:ph type="title"/>
          </p:nvPr>
        </p:nvSpPr>
        <p:spPr bwMode="auto">
          <a:xfrm>
            <a:off x="304800" y="533400"/>
            <a:ext cx="7464425" cy="1249363"/>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p>
            <a:pPr lvl="0"/>
            <a:r>
              <a:rPr lang="en-GB" smtClean="0"/>
              <a:t>Click to edit the title text format</a:t>
            </a:r>
          </a:p>
        </p:txBody>
      </p:sp>
      <p:pic>
        <p:nvPicPr>
          <p:cNvPr id="14340" name="Picture 3"/>
          <p:cNvPicPr>
            <a:picLocks noChangeAspect="1" noChangeArrowheads="1"/>
          </p:cNvPicPr>
          <p:nvPr/>
        </p:nvPicPr>
        <p:blipFill>
          <a:blip r:embed="rId14" cstate="print"/>
          <a:srcRect/>
          <a:stretch>
            <a:fillRect/>
          </a:stretch>
        </p:blipFill>
        <p:spPr bwMode="auto">
          <a:xfrm>
            <a:off x="4244975" y="6172200"/>
            <a:ext cx="4648200" cy="466725"/>
          </a:xfrm>
          <a:prstGeom prst="rect">
            <a:avLst/>
          </a:prstGeom>
          <a:noFill/>
          <a:ln w="9525">
            <a:noFill/>
            <a:round/>
            <a:headEnd/>
            <a:tailEnd/>
          </a:ln>
        </p:spPr>
      </p:pic>
      <p:sp>
        <p:nvSpPr>
          <p:cNvPr id="14341" name="Rectangle 4"/>
          <p:cNvSpPr>
            <a:spLocks noGrp="1" noChangeArrowheads="1"/>
          </p:cNvSpPr>
          <p:nvPr>
            <p:ph type="body" idx="1"/>
          </p:nvPr>
        </p:nvSpPr>
        <p:spPr bwMode="auto">
          <a:xfrm>
            <a:off x="457200" y="1604963"/>
            <a:ext cx="8226425" cy="4524375"/>
          </a:xfrm>
          <a:prstGeom prst="rect">
            <a:avLst/>
          </a:prstGeom>
          <a:noFill/>
          <a:ln w="9525">
            <a:noFill/>
            <a:round/>
            <a:headEnd/>
            <a:tailEnd/>
          </a:ln>
        </p:spPr>
        <p:txBody>
          <a:bodyPr vert="horz" wrap="square" lIns="0" tIns="0"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pic>
        <p:nvPicPr>
          <p:cNvPr id="14342" name="Picture 5"/>
          <p:cNvPicPr>
            <a:picLocks noChangeAspect="1" noChangeArrowheads="1"/>
          </p:cNvPicPr>
          <p:nvPr/>
        </p:nvPicPr>
        <p:blipFill>
          <a:blip r:embed="rId15" cstate="print"/>
          <a:srcRect/>
          <a:stretch>
            <a:fillRect/>
          </a:stretch>
        </p:blipFill>
        <p:spPr bwMode="auto">
          <a:xfrm>
            <a:off x="0" y="0"/>
            <a:ext cx="9144000" cy="6858000"/>
          </a:xfrm>
          <a:prstGeom prst="rect">
            <a:avLst/>
          </a:prstGeom>
          <a:noFill/>
          <a:ln w="9525">
            <a:noFill/>
            <a:round/>
            <a:headEnd/>
            <a:tailEnd/>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mj-lt"/>
          <a:ea typeface="MS PGothic" pitchFamily="34" charset="-128"/>
          <a:cs typeface="+mj-cs"/>
        </a:defRPr>
      </a:lvl1pPr>
      <a:lvl2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MS PGothic" pitchFamily="34" charset="-128"/>
          <a:cs typeface="ＭＳ Ｐゴシック"/>
        </a:defRPr>
      </a:lvl2pPr>
      <a:lvl3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MS PGothic" pitchFamily="34" charset="-128"/>
          <a:cs typeface="ＭＳ Ｐゴシック"/>
        </a:defRPr>
      </a:lvl3pPr>
      <a:lvl4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MS PGothic" pitchFamily="34" charset="-128"/>
          <a:cs typeface="ＭＳ Ｐゴシック"/>
        </a:defRPr>
      </a:lvl4pPr>
      <a:lvl5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MS PGothic" pitchFamily="34" charset="-128"/>
          <a:cs typeface="ＭＳ Ｐゴシック"/>
        </a:defRPr>
      </a:lvl5pPr>
      <a:lvl6pPr marL="457200"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ＭＳ Ｐゴシック"/>
          <a:cs typeface="ＭＳ Ｐゴシック"/>
        </a:defRPr>
      </a:lvl6pPr>
      <a:lvl7pPr marL="914400"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ＭＳ Ｐゴシック"/>
          <a:cs typeface="ＭＳ Ｐゴシック"/>
        </a:defRPr>
      </a:lvl7pPr>
      <a:lvl8pPr marL="1371600"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ＭＳ Ｐゴシック"/>
          <a:cs typeface="ＭＳ Ｐゴシック"/>
        </a:defRPr>
      </a:lvl8pPr>
      <a:lvl9pPr marL="1828800"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ＭＳ Ｐゴシック"/>
          <a:cs typeface="ＭＳ Ｐゴシック"/>
        </a:defRPr>
      </a:lvl9pPr>
    </p:titleStyle>
    <p:bodyStyle>
      <a:lvl1pPr marL="339725" indent="-339725" algn="l" defTabSz="449263" rtl="0" eaLnBrk="1" fontAlgn="base" hangingPunct="1">
        <a:lnSpc>
          <a:spcPct val="87000"/>
        </a:lnSpc>
        <a:spcBef>
          <a:spcPts val="750"/>
        </a:spcBef>
        <a:spcAft>
          <a:spcPct val="0"/>
        </a:spcAft>
        <a:buClr>
          <a:srgbClr val="808080"/>
        </a:buClr>
        <a:buSzPct val="85000"/>
        <a:buFont typeface="Times New Roman" pitchFamily="18" charset="0"/>
        <a:buChar char="•"/>
        <a:defRPr sz="3000">
          <a:solidFill>
            <a:srgbClr val="000000"/>
          </a:solidFill>
          <a:latin typeface="+mn-lt"/>
          <a:ea typeface="MS PGothic" pitchFamily="34" charset="-128"/>
          <a:cs typeface="+mn-cs"/>
        </a:defRPr>
      </a:lvl1pPr>
      <a:lvl2pPr marL="739775" indent="-282575" algn="l" defTabSz="449263" rtl="0" eaLnBrk="1" fontAlgn="base" hangingPunct="1">
        <a:lnSpc>
          <a:spcPct val="87000"/>
        </a:lnSpc>
        <a:spcBef>
          <a:spcPts val="600"/>
        </a:spcBef>
        <a:spcAft>
          <a:spcPct val="0"/>
        </a:spcAft>
        <a:buClr>
          <a:srgbClr val="808080"/>
        </a:buClr>
        <a:buSzPct val="85000"/>
        <a:buFont typeface="Times New Roman" pitchFamily="18" charset="0"/>
        <a:buChar char="•"/>
        <a:defRPr sz="2400">
          <a:solidFill>
            <a:srgbClr val="000000"/>
          </a:solidFill>
          <a:latin typeface="+mn-lt"/>
          <a:ea typeface="MS PGothic" pitchFamily="34" charset="-128"/>
          <a:cs typeface="+mn-cs"/>
        </a:defRPr>
      </a:lvl2pPr>
      <a:lvl3pPr marL="1143000" indent="-228600" algn="l" defTabSz="449263" rtl="0" eaLnBrk="1" fontAlgn="base" hangingPunct="1">
        <a:lnSpc>
          <a:spcPct val="87000"/>
        </a:lnSpc>
        <a:spcBef>
          <a:spcPts val="500"/>
        </a:spcBef>
        <a:spcAft>
          <a:spcPct val="0"/>
        </a:spcAft>
        <a:buClr>
          <a:srgbClr val="808080"/>
        </a:buClr>
        <a:buSzPct val="85000"/>
        <a:buFont typeface="Times New Roman" pitchFamily="18" charset="0"/>
        <a:buChar char="•"/>
        <a:defRPr sz="2000">
          <a:solidFill>
            <a:srgbClr val="000000"/>
          </a:solidFill>
          <a:latin typeface="+mn-lt"/>
          <a:ea typeface="MS PGothic" pitchFamily="34" charset="-128"/>
          <a:cs typeface="+mn-cs"/>
        </a:defRPr>
      </a:lvl3pPr>
      <a:lvl4pPr marL="1600200" indent="-228600" algn="l" defTabSz="449263" rtl="0" eaLnBrk="1" fontAlgn="base" hangingPunct="1">
        <a:lnSpc>
          <a:spcPct val="87000"/>
        </a:lnSpc>
        <a:spcBef>
          <a:spcPts val="450"/>
        </a:spcBef>
        <a:spcAft>
          <a:spcPct val="0"/>
        </a:spcAft>
        <a:buClr>
          <a:srgbClr val="808080"/>
        </a:buClr>
        <a:buSzPct val="85000"/>
        <a:buFont typeface="Times New Roman" pitchFamily="18" charset="0"/>
        <a:buChar char="•"/>
        <a:defRPr sz="2000">
          <a:solidFill>
            <a:srgbClr val="000000"/>
          </a:solidFill>
          <a:latin typeface="+mn-lt"/>
          <a:ea typeface="MS PGothic" pitchFamily="34" charset="-128"/>
          <a:cs typeface="+mn-cs"/>
        </a:defRPr>
      </a:lvl4pPr>
      <a:lvl5pPr marL="20574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S PGothic" pitchFamily="34" charset="-128"/>
          <a:cs typeface="+mn-cs"/>
        </a:defRPr>
      </a:lvl5pPr>
      <a:lvl6pPr marL="25146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n-ea"/>
          <a:cs typeface="+mn-cs"/>
        </a:defRPr>
      </a:lvl6pPr>
      <a:lvl7pPr marL="29718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n-ea"/>
          <a:cs typeface="+mn-cs"/>
        </a:defRPr>
      </a:lvl7pPr>
      <a:lvl8pPr marL="34290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n-ea"/>
          <a:cs typeface="+mn-cs"/>
        </a:defRPr>
      </a:lvl8pPr>
      <a:lvl9pPr marL="38862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5362" name="Picture 1"/>
          <p:cNvPicPr>
            <a:picLocks noChangeAspect="1" noChangeArrowheads="1"/>
          </p:cNvPicPr>
          <p:nvPr/>
        </p:nvPicPr>
        <p:blipFill>
          <a:blip r:embed="rId13" cstate="print"/>
          <a:srcRect/>
          <a:stretch>
            <a:fillRect/>
          </a:stretch>
        </p:blipFill>
        <p:spPr bwMode="auto">
          <a:xfrm>
            <a:off x="0" y="0"/>
            <a:ext cx="9144000" cy="6884988"/>
          </a:xfrm>
          <a:prstGeom prst="rect">
            <a:avLst/>
          </a:prstGeom>
          <a:noFill/>
          <a:ln w="9525">
            <a:noFill/>
            <a:round/>
            <a:headEnd/>
            <a:tailEnd/>
          </a:ln>
        </p:spPr>
      </p:pic>
      <p:sp>
        <p:nvSpPr>
          <p:cNvPr id="15363" name="Rectangle 2"/>
          <p:cNvSpPr>
            <a:spLocks noGrp="1" noChangeArrowheads="1"/>
          </p:cNvSpPr>
          <p:nvPr>
            <p:ph type="title"/>
          </p:nvPr>
        </p:nvSpPr>
        <p:spPr bwMode="auto">
          <a:xfrm>
            <a:off x="304800" y="533400"/>
            <a:ext cx="7464425" cy="1249363"/>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p>
            <a:pPr lvl="0"/>
            <a:r>
              <a:rPr lang="en-GB" smtClean="0"/>
              <a:t>Click to edit the title text format</a:t>
            </a:r>
          </a:p>
        </p:txBody>
      </p:sp>
      <p:pic>
        <p:nvPicPr>
          <p:cNvPr id="15364" name="Picture 3"/>
          <p:cNvPicPr>
            <a:picLocks noChangeAspect="1" noChangeArrowheads="1"/>
          </p:cNvPicPr>
          <p:nvPr/>
        </p:nvPicPr>
        <p:blipFill>
          <a:blip r:embed="rId14" cstate="print"/>
          <a:srcRect/>
          <a:stretch>
            <a:fillRect/>
          </a:stretch>
        </p:blipFill>
        <p:spPr bwMode="auto">
          <a:xfrm>
            <a:off x="4171950" y="6172200"/>
            <a:ext cx="4648200" cy="466725"/>
          </a:xfrm>
          <a:prstGeom prst="rect">
            <a:avLst/>
          </a:prstGeom>
          <a:noFill/>
          <a:ln w="9525">
            <a:noFill/>
            <a:round/>
            <a:headEnd/>
            <a:tailEnd/>
          </a:ln>
        </p:spPr>
      </p:pic>
      <p:sp>
        <p:nvSpPr>
          <p:cNvPr id="15365" name="Rectangle 4"/>
          <p:cNvSpPr>
            <a:spLocks noGrp="1" noChangeArrowheads="1"/>
          </p:cNvSpPr>
          <p:nvPr>
            <p:ph type="body" idx="1"/>
          </p:nvPr>
        </p:nvSpPr>
        <p:spPr bwMode="auto">
          <a:xfrm>
            <a:off x="457200" y="1604963"/>
            <a:ext cx="8226425" cy="4524375"/>
          </a:xfrm>
          <a:prstGeom prst="rect">
            <a:avLst/>
          </a:prstGeom>
          <a:noFill/>
          <a:ln w="9525">
            <a:noFill/>
            <a:round/>
            <a:headEnd/>
            <a:tailEnd/>
          </a:ln>
        </p:spPr>
        <p:txBody>
          <a:bodyPr vert="horz" wrap="square" lIns="0" tIns="0"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pic>
        <p:nvPicPr>
          <p:cNvPr id="15366" name="Picture 5"/>
          <p:cNvPicPr>
            <a:picLocks noChangeAspect="1" noChangeArrowheads="1"/>
          </p:cNvPicPr>
          <p:nvPr/>
        </p:nvPicPr>
        <p:blipFill>
          <a:blip r:embed="rId15" cstate="print"/>
          <a:srcRect/>
          <a:stretch>
            <a:fillRect/>
          </a:stretch>
        </p:blipFill>
        <p:spPr bwMode="auto">
          <a:xfrm>
            <a:off x="0" y="0"/>
            <a:ext cx="9144000" cy="6858000"/>
          </a:xfrm>
          <a:prstGeom prst="rect">
            <a:avLst/>
          </a:prstGeom>
          <a:noFill/>
          <a:ln w="9525">
            <a:noFill/>
            <a:round/>
            <a:headEnd/>
            <a:tailEnd/>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mj-lt"/>
          <a:ea typeface="MS PGothic" pitchFamily="34" charset="-128"/>
          <a:cs typeface="+mj-cs"/>
        </a:defRPr>
      </a:lvl1pPr>
      <a:lvl2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MS PGothic" pitchFamily="34" charset="-128"/>
          <a:cs typeface="ＭＳ Ｐゴシック"/>
        </a:defRPr>
      </a:lvl2pPr>
      <a:lvl3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MS PGothic" pitchFamily="34" charset="-128"/>
          <a:cs typeface="ＭＳ Ｐゴシック"/>
        </a:defRPr>
      </a:lvl3pPr>
      <a:lvl4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MS PGothic" pitchFamily="34" charset="-128"/>
          <a:cs typeface="ＭＳ Ｐゴシック"/>
        </a:defRPr>
      </a:lvl4pPr>
      <a:lvl5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MS PGothic" pitchFamily="34" charset="-128"/>
          <a:cs typeface="ＭＳ Ｐゴシック"/>
        </a:defRPr>
      </a:lvl5pPr>
      <a:lvl6pPr marL="457200"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ＭＳ Ｐゴシック"/>
          <a:cs typeface="ＭＳ Ｐゴシック"/>
        </a:defRPr>
      </a:lvl6pPr>
      <a:lvl7pPr marL="914400"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ＭＳ Ｐゴシック"/>
          <a:cs typeface="ＭＳ Ｐゴシック"/>
        </a:defRPr>
      </a:lvl7pPr>
      <a:lvl8pPr marL="1371600"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ＭＳ Ｐゴシック"/>
          <a:cs typeface="ＭＳ Ｐゴシック"/>
        </a:defRPr>
      </a:lvl8pPr>
      <a:lvl9pPr marL="1828800"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ＭＳ Ｐゴシック"/>
          <a:cs typeface="ＭＳ Ｐゴシック"/>
        </a:defRPr>
      </a:lvl9pPr>
    </p:titleStyle>
    <p:bodyStyle>
      <a:lvl1pPr marL="339725" indent="-339725" algn="l" defTabSz="449263" rtl="0" eaLnBrk="1" fontAlgn="base" hangingPunct="1">
        <a:lnSpc>
          <a:spcPct val="87000"/>
        </a:lnSpc>
        <a:spcBef>
          <a:spcPts val="750"/>
        </a:spcBef>
        <a:spcAft>
          <a:spcPct val="0"/>
        </a:spcAft>
        <a:buClr>
          <a:srgbClr val="808080"/>
        </a:buClr>
        <a:buSzPct val="85000"/>
        <a:buFont typeface="Times New Roman" pitchFamily="18" charset="0"/>
        <a:buChar char="•"/>
        <a:defRPr sz="3000">
          <a:solidFill>
            <a:srgbClr val="000000"/>
          </a:solidFill>
          <a:latin typeface="+mn-lt"/>
          <a:ea typeface="MS PGothic" pitchFamily="34" charset="-128"/>
          <a:cs typeface="+mn-cs"/>
        </a:defRPr>
      </a:lvl1pPr>
      <a:lvl2pPr marL="739775" indent="-282575" algn="l" defTabSz="449263" rtl="0" eaLnBrk="1" fontAlgn="base" hangingPunct="1">
        <a:lnSpc>
          <a:spcPct val="87000"/>
        </a:lnSpc>
        <a:spcBef>
          <a:spcPts val="600"/>
        </a:spcBef>
        <a:spcAft>
          <a:spcPct val="0"/>
        </a:spcAft>
        <a:buClr>
          <a:srgbClr val="808080"/>
        </a:buClr>
        <a:buSzPct val="85000"/>
        <a:buFont typeface="Times New Roman" pitchFamily="18" charset="0"/>
        <a:buChar char="•"/>
        <a:defRPr sz="2400">
          <a:solidFill>
            <a:srgbClr val="000000"/>
          </a:solidFill>
          <a:latin typeface="+mn-lt"/>
          <a:ea typeface="MS PGothic" pitchFamily="34" charset="-128"/>
          <a:cs typeface="+mn-cs"/>
        </a:defRPr>
      </a:lvl2pPr>
      <a:lvl3pPr marL="1143000" indent="-228600" algn="l" defTabSz="449263" rtl="0" eaLnBrk="1" fontAlgn="base" hangingPunct="1">
        <a:lnSpc>
          <a:spcPct val="87000"/>
        </a:lnSpc>
        <a:spcBef>
          <a:spcPts val="500"/>
        </a:spcBef>
        <a:spcAft>
          <a:spcPct val="0"/>
        </a:spcAft>
        <a:buClr>
          <a:srgbClr val="808080"/>
        </a:buClr>
        <a:buSzPct val="85000"/>
        <a:buFont typeface="Times New Roman" pitchFamily="18" charset="0"/>
        <a:buChar char="•"/>
        <a:defRPr sz="2000">
          <a:solidFill>
            <a:srgbClr val="000000"/>
          </a:solidFill>
          <a:latin typeface="+mn-lt"/>
          <a:ea typeface="MS PGothic" pitchFamily="34" charset="-128"/>
          <a:cs typeface="+mn-cs"/>
        </a:defRPr>
      </a:lvl3pPr>
      <a:lvl4pPr marL="1600200" indent="-228600" algn="l" defTabSz="449263" rtl="0" eaLnBrk="1" fontAlgn="base" hangingPunct="1">
        <a:lnSpc>
          <a:spcPct val="87000"/>
        </a:lnSpc>
        <a:spcBef>
          <a:spcPts val="450"/>
        </a:spcBef>
        <a:spcAft>
          <a:spcPct val="0"/>
        </a:spcAft>
        <a:buClr>
          <a:srgbClr val="808080"/>
        </a:buClr>
        <a:buSzPct val="85000"/>
        <a:buFont typeface="Times New Roman" pitchFamily="18" charset="0"/>
        <a:buChar char="•"/>
        <a:defRPr sz="2000">
          <a:solidFill>
            <a:srgbClr val="000000"/>
          </a:solidFill>
          <a:latin typeface="+mn-lt"/>
          <a:ea typeface="MS PGothic" pitchFamily="34" charset="-128"/>
          <a:cs typeface="+mn-cs"/>
        </a:defRPr>
      </a:lvl4pPr>
      <a:lvl5pPr marL="20574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S PGothic" pitchFamily="34" charset="-128"/>
          <a:cs typeface="+mn-cs"/>
        </a:defRPr>
      </a:lvl5pPr>
      <a:lvl6pPr marL="25146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n-ea"/>
          <a:cs typeface="+mn-cs"/>
        </a:defRPr>
      </a:lvl6pPr>
      <a:lvl7pPr marL="29718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n-ea"/>
          <a:cs typeface="+mn-cs"/>
        </a:defRPr>
      </a:lvl7pPr>
      <a:lvl8pPr marL="34290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n-ea"/>
          <a:cs typeface="+mn-cs"/>
        </a:defRPr>
      </a:lvl8pPr>
      <a:lvl9pPr marL="38862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6386" name="Picture 1"/>
          <p:cNvPicPr>
            <a:picLocks noChangeAspect="1" noChangeArrowheads="1"/>
          </p:cNvPicPr>
          <p:nvPr/>
        </p:nvPicPr>
        <p:blipFill>
          <a:blip r:embed="rId13" cstate="print"/>
          <a:srcRect/>
          <a:stretch>
            <a:fillRect/>
          </a:stretch>
        </p:blipFill>
        <p:spPr bwMode="auto">
          <a:xfrm>
            <a:off x="0" y="0"/>
            <a:ext cx="9144000" cy="6858000"/>
          </a:xfrm>
          <a:prstGeom prst="rect">
            <a:avLst/>
          </a:prstGeom>
          <a:noFill/>
          <a:ln w="9525">
            <a:noFill/>
            <a:round/>
            <a:headEnd/>
            <a:tailEnd/>
          </a:ln>
        </p:spPr>
      </p:pic>
      <p:sp>
        <p:nvSpPr>
          <p:cNvPr id="16387" name="Rectangle 2"/>
          <p:cNvSpPr>
            <a:spLocks noGrp="1" noChangeArrowheads="1"/>
          </p:cNvSpPr>
          <p:nvPr>
            <p:ph type="title"/>
          </p:nvPr>
        </p:nvSpPr>
        <p:spPr bwMode="auto">
          <a:xfrm>
            <a:off x="304800" y="533400"/>
            <a:ext cx="7464425" cy="1249363"/>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p>
            <a:pPr lvl="0"/>
            <a:r>
              <a:rPr lang="en-GB" smtClean="0"/>
              <a:t>Click to edit the title text format</a:t>
            </a:r>
          </a:p>
        </p:txBody>
      </p:sp>
      <p:pic>
        <p:nvPicPr>
          <p:cNvPr id="16388" name="Picture 3"/>
          <p:cNvPicPr>
            <a:picLocks noChangeAspect="1" noChangeArrowheads="1"/>
          </p:cNvPicPr>
          <p:nvPr/>
        </p:nvPicPr>
        <p:blipFill>
          <a:blip r:embed="rId14" cstate="print"/>
          <a:srcRect/>
          <a:stretch>
            <a:fillRect/>
          </a:stretch>
        </p:blipFill>
        <p:spPr bwMode="auto">
          <a:xfrm>
            <a:off x="4100513" y="6172200"/>
            <a:ext cx="4648200" cy="466725"/>
          </a:xfrm>
          <a:prstGeom prst="rect">
            <a:avLst/>
          </a:prstGeom>
          <a:noFill/>
          <a:ln w="9525">
            <a:noFill/>
            <a:round/>
            <a:headEnd/>
            <a:tailEnd/>
          </a:ln>
        </p:spPr>
      </p:pic>
      <p:sp>
        <p:nvSpPr>
          <p:cNvPr id="16389" name="Rectangle 4"/>
          <p:cNvSpPr>
            <a:spLocks noGrp="1" noChangeArrowheads="1"/>
          </p:cNvSpPr>
          <p:nvPr>
            <p:ph type="body" idx="1"/>
          </p:nvPr>
        </p:nvSpPr>
        <p:spPr bwMode="auto">
          <a:xfrm>
            <a:off x="457200" y="1604963"/>
            <a:ext cx="8226425" cy="4524375"/>
          </a:xfrm>
          <a:prstGeom prst="rect">
            <a:avLst/>
          </a:prstGeom>
          <a:noFill/>
          <a:ln w="9525">
            <a:noFill/>
            <a:round/>
            <a:headEnd/>
            <a:tailEnd/>
          </a:ln>
        </p:spPr>
        <p:txBody>
          <a:bodyPr vert="horz" wrap="square" lIns="0" tIns="0"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pic>
        <p:nvPicPr>
          <p:cNvPr id="16390" name="Picture 5"/>
          <p:cNvPicPr>
            <a:picLocks noChangeAspect="1" noChangeArrowheads="1"/>
          </p:cNvPicPr>
          <p:nvPr/>
        </p:nvPicPr>
        <p:blipFill>
          <a:blip r:embed="rId15" cstate="print"/>
          <a:srcRect/>
          <a:stretch>
            <a:fillRect/>
          </a:stretch>
        </p:blipFill>
        <p:spPr bwMode="auto">
          <a:xfrm>
            <a:off x="0" y="0"/>
            <a:ext cx="9144000" cy="6858000"/>
          </a:xfrm>
          <a:prstGeom prst="rect">
            <a:avLst/>
          </a:prstGeom>
          <a:noFill/>
          <a:ln w="9525">
            <a:noFill/>
            <a:round/>
            <a:headEnd/>
            <a:tailEnd/>
          </a:ln>
        </p:spPr>
      </p:pic>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mj-lt"/>
          <a:ea typeface="MS PGothic" pitchFamily="34" charset="-128"/>
          <a:cs typeface="+mj-cs"/>
        </a:defRPr>
      </a:lvl1pPr>
      <a:lvl2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MS PGothic" pitchFamily="34" charset="-128"/>
          <a:cs typeface="ＭＳ Ｐゴシック"/>
        </a:defRPr>
      </a:lvl2pPr>
      <a:lvl3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MS PGothic" pitchFamily="34" charset="-128"/>
          <a:cs typeface="ＭＳ Ｐゴシック"/>
        </a:defRPr>
      </a:lvl3pPr>
      <a:lvl4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MS PGothic" pitchFamily="34" charset="-128"/>
          <a:cs typeface="ＭＳ Ｐゴシック"/>
        </a:defRPr>
      </a:lvl4pPr>
      <a:lvl5pPr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MS PGothic" pitchFamily="34" charset="-128"/>
          <a:cs typeface="ＭＳ Ｐゴシック"/>
        </a:defRPr>
      </a:lvl5pPr>
      <a:lvl6pPr marL="457200"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ＭＳ Ｐゴシック"/>
          <a:cs typeface="ＭＳ Ｐゴシック"/>
        </a:defRPr>
      </a:lvl6pPr>
      <a:lvl7pPr marL="914400"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ＭＳ Ｐゴシック"/>
          <a:cs typeface="ＭＳ Ｐゴシック"/>
        </a:defRPr>
      </a:lvl7pPr>
      <a:lvl8pPr marL="1371600"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ＭＳ Ｐゴシック"/>
          <a:cs typeface="ＭＳ Ｐゴシック"/>
        </a:defRPr>
      </a:lvl8pPr>
      <a:lvl9pPr marL="1828800" algn="l" defTabSz="449263" rtl="0" eaLnBrk="1" fontAlgn="base" hangingPunct="1">
        <a:lnSpc>
          <a:spcPct val="87000"/>
        </a:lnSpc>
        <a:spcBef>
          <a:spcPct val="0"/>
        </a:spcBef>
        <a:spcAft>
          <a:spcPct val="0"/>
        </a:spcAft>
        <a:buClr>
          <a:srgbClr val="FFFFFF"/>
        </a:buClr>
        <a:buSzPct val="100000"/>
        <a:buFont typeface="Helvetica" pitchFamily="34" charset="0"/>
        <a:defRPr sz="3800">
          <a:solidFill>
            <a:srgbClr val="FFFFFF"/>
          </a:solidFill>
          <a:latin typeface="Helvetica" pitchFamily="34" charset="0"/>
          <a:ea typeface="ＭＳ Ｐゴシック"/>
          <a:cs typeface="ＭＳ Ｐゴシック"/>
        </a:defRPr>
      </a:lvl9pPr>
    </p:titleStyle>
    <p:bodyStyle>
      <a:lvl1pPr marL="339725" indent="-339725" algn="l" defTabSz="449263" rtl="0" eaLnBrk="1" fontAlgn="base" hangingPunct="1">
        <a:lnSpc>
          <a:spcPct val="87000"/>
        </a:lnSpc>
        <a:spcBef>
          <a:spcPts val="750"/>
        </a:spcBef>
        <a:spcAft>
          <a:spcPct val="0"/>
        </a:spcAft>
        <a:buClr>
          <a:srgbClr val="808080"/>
        </a:buClr>
        <a:buSzPct val="85000"/>
        <a:buFont typeface="Times New Roman" pitchFamily="18" charset="0"/>
        <a:buChar char="•"/>
        <a:defRPr sz="3000">
          <a:solidFill>
            <a:srgbClr val="000000"/>
          </a:solidFill>
          <a:latin typeface="+mn-lt"/>
          <a:ea typeface="MS PGothic" pitchFamily="34" charset="-128"/>
          <a:cs typeface="+mn-cs"/>
        </a:defRPr>
      </a:lvl1pPr>
      <a:lvl2pPr marL="739775" indent="-282575" algn="l" defTabSz="449263" rtl="0" eaLnBrk="1" fontAlgn="base" hangingPunct="1">
        <a:lnSpc>
          <a:spcPct val="87000"/>
        </a:lnSpc>
        <a:spcBef>
          <a:spcPts val="600"/>
        </a:spcBef>
        <a:spcAft>
          <a:spcPct val="0"/>
        </a:spcAft>
        <a:buClr>
          <a:srgbClr val="808080"/>
        </a:buClr>
        <a:buSzPct val="85000"/>
        <a:buFont typeface="Times New Roman" pitchFamily="18" charset="0"/>
        <a:buChar char="•"/>
        <a:defRPr sz="2400">
          <a:solidFill>
            <a:srgbClr val="000000"/>
          </a:solidFill>
          <a:latin typeface="+mn-lt"/>
          <a:ea typeface="MS PGothic" pitchFamily="34" charset="-128"/>
          <a:cs typeface="+mn-cs"/>
        </a:defRPr>
      </a:lvl2pPr>
      <a:lvl3pPr marL="1143000" indent="-228600" algn="l" defTabSz="449263" rtl="0" eaLnBrk="1" fontAlgn="base" hangingPunct="1">
        <a:lnSpc>
          <a:spcPct val="87000"/>
        </a:lnSpc>
        <a:spcBef>
          <a:spcPts val="500"/>
        </a:spcBef>
        <a:spcAft>
          <a:spcPct val="0"/>
        </a:spcAft>
        <a:buClr>
          <a:srgbClr val="808080"/>
        </a:buClr>
        <a:buSzPct val="85000"/>
        <a:buFont typeface="Times New Roman" pitchFamily="18" charset="0"/>
        <a:buChar char="•"/>
        <a:defRPr sz="2000">
          <a:solidFill>
            <a:srgbClr val="000000"/>
          </a:solidFill>
          <a:latin typeface="+mn-lt"/>
          <a:ea typeface="MS PGothic" pitchFamily="34" charset="-128"/>
          <a:cs typeface="+mn-cs"/>
        </a:defRPr>
      </a:lvl3pPr>
      <a:lvl4pPr marL="1600200" indent="-228600" algn="l" defTabSz="449263" rtl="0" eaLnBrk="1" fontAlgn="base" hangingPunct="1">
        <a:lnSpc>
          <a:spcPct val="87000"/>
        </a:lnSpc>
        <a:spcBef>
          <a:spcPts val="450"/>
        </a:spcBef>
        <a:spcAft>
          <a:spcPct val="0"/>
        </a:spcAft>
        <a:buClr>
          <a:srgbClr val="808080"/>
        </a:buClr>
        <a:buSzPct val="85000"/>
        <a:buFont typeface="Times New Roman" pitchFamily="18" charset="0"/>
        <a:buChar char="•"/>
        <a:defRPr sz="2000">
          <a:solidFill>
            <a:srgbClr val="000000"/>
          </a:solidFill>
          <a:latin typeface="+mn-lt"/>
          <a:ea typeface="MS PGothic" pitchFamily="34" charset="-128"/>
          <a:cs typeface="+mn-cs"/>
        </a:defRPr>
      </a:lvl4pPr>
      <a:lvl5pPr marL="20574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S PGothic" pitchFamily="34" charset="-128"/>
          <a:cs typeface="+mn-cs"/>
        </a:defRPr>
      </a:lvl5pPr>
      <a:lvl6pPr marL="25146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n-ea"/>
          <a:cs typeface="+mn-cs"/>
        </a:defRPr>
      </a:lvl6pPr>
      <a:lvl7pPr marL="29718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n-ea"/>
          <a:cs typeface="+mn-cs"/>
        </a:defRPr>
      </a:lvl7pPr>
      <a:lvl8pPr marL="34290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n-ea"/>
          <a:cs typeface="+mn-cs"/>
        </a:defRPr>
      </a:lvl8pPr>
      <a:lvl9pPr marL="3886200" indent="-228600" algn="l" defTabSz="449263" rtl="0" eaLnBrk="1" fontAlgn="base" hangingPunct="1">
        <a:lnSpc>
          <a:spcPct val="87000"/>
        </a:lnSpc>
        <a:spcBef>
          <a:spcPts val="400"/>
        </a:spcBef>
        <a:spcAft>
          <a:spcPct val="0"/>
        </a:spcAft>
        <a:buClr>
          <a:srgbClr val="808080"/>
        </a:buClr>
        <a:buSzPct val="85000"/>
        <a:buFont typeface="Times New Roman" pitchFamily="18" charset="0"/>
        <a:buChar char="•"/>
        <a:defRPr sz="1600">
          <a:solidFill>
            <a:srgbClr val="000000"/>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bwMode="auto">
          <a:xfrm>
            <a:off x="2438400" y="4425950"/>
            <a:ext cx="4186238" cy="1281113"/>
          </a:xfrm>
          <a:prstGeom prst="rect">
            <a:avLst/>
          </a:prstGeom>
          <a:noFill/>
          <a:ln w="9525">
            <a:noFill/>
            <a:round/>
            <a:headEnd/>
            <a:tailEnd/>
          </a:ln>
        </p:spPr>
        <p:txBody>
          <a:bodyPr vert="horz" wrap="square" lIns="0" tIns="0" rIns="0" bIns="0" numCol="1" anchor="ctr" anchorCtr="0" compatLnSpc="1">
            <a:prstTxWarp prst="textNoShape">
              <a:avLst/>
            </a:prstTxWarp>
          </a:bodyPr>
          <a:lstStyle/>
          <a:p>
            <a:pPr lvl="0"/>
            <a:r>
              <a:rPr lang="en-GB" smtClean="0"/>
              <a:t>Click to edit the title text format</a:t>
            </a:r>
          </a:p>
        </p:txBody>
      </p:sp>
      <p:pic>
        <p:nvPicPr>
          <p:cNvPr id="17411" name="Picture 2"/>
          <p:cNvPicPr>
            <a:picLocks noChangeAspect="1" noChangeArrowheads="1"/>
          </p:cNvPicPr>
          <p:nvPr/>
        </p:nvPicPr>
        <p:blipFill>
          <a:blip r:embed="rId13" cstate="print"/>
          <a:srcRect/>
          <a:stretch>
            <a:fillRect/>
          </a:stretch>
        </p:blipFill>
        <p:spPr bwMode="auto">
          <a:xfrm>
            <a:off x="2514600" y="4038600"/>
            <a:ext cx="4114800" cy="412750"/>
          </a:xfrm>
          <a:prstGeom prst="rect">
            <a:avLst/>
          </a:prstGeom>
          <a:noFill/>
          <a:ln w="9525">
            <a:noFill/>
            <a:round/>
            <a:headEnd/>
            <a:tailEnd/>
          </a:ln>
        </p:spPr>
      </p:pic>
      <p:sp>
        <p:nvSpPr>
          <p:cNvPr id="17412" name="Rectangle 3"/>
          <p:cNvSpPr>
            <a:spLocks noGrp="1" noChangeArrowheads="1"/>
          </p:cNvSpPr>
          <p:nvPr>
            <p:ph type="body" idx="1"/>
          </p:nvPr>
        </p:nvSpPr>
        <p:spPr bwMode="auto">
          <a:xfrm>
            <a:off x="457200" y="1604963"/>
            <a:ext cx="8224838" cy="4524375"/>
          </a:xfrm>
          <a:prstGeom prst="rect">
            <a:avLst/>
          </a:prstGeom>
          <a:noFill/>
          <a:ln w="9525">
            <a:noFill/>
            <a:round/>
            <a:headEnd/>
            <a:tailEnd/>
          </a:ln>
        </p:spPr>
        <p:txBody>
          <a:bodyPr vert="horz" wrap="square" lIns="0" tIns="0"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pic>
        <p:nvPicPr>
          <p:cNvPr id="17413" name="Picture 2"/>
          <p:cNvPicPr>
            <a:picLocks noChangeAspect="1" noChangeArrowheads="1"/>
          </p:cNvPicPr>
          <p:nvPr/>
        </p:nvPicPr>
        <p:blipFill>
          <a:blip r:embed="rId14" cstate="print"/>
          <a:srcRect/>
          <a:stretch>
            <a:fillRect/>
          </a:stretch>
        </p:blipFill>
        <p:spPr bwMode="auto">
          <a:xfrm>
            <a:off x="5572125" y="6229350"/>
            <a:ext cx="3571875" cy="661988"/>
          </a:xfrm>
          <a:prstGeom prst="rect">
            <a:avLst/>
          </a:prstGeom>
          <a:noFill/>
          <a:ln w="12700">
            <a:noFill/>
            <a:miter lim="800000"/>
            <a:headEnd/>
            <a:tailEnd/>
          </a:ln>
        </p:spPr>
      </p:pic>
      <p:pic>
        <p:nvPicPr>
          <p:cNvPr id="17414" name="Picture 4"/>
          <p:cNvPicPr>
            <a:picLocks noChangeAspect="1" noChangeArrowheads="1"/>
          </p:cNvPicPr>
          <p:nvPr/>
        </p:nvPicPr>
        <p:blipFill>
          <a:blip r:embed="rId15" cstate="print">
            <a:lum bright="66000" contrast="10000"/>
          </a:blip>
          <a:srcRect/>
          <a:stretch>
            <a:fillRect/>
          </a:stretch>
        </p:blipFill>
        <p:spPr bwMode="auto">
          <a:xfrm>
            <a:off x="7272338" y="0"/>
            <a:ext cx="1871662" cy="3429000"/>
          </a:xfrm>
          <a:prstGeom prst="rect">
            <a:avLst/>
          </a:prstGeom>
          <a:noFill/>
          <a:ln w="12700">
            <a:noFill/>
            <a:miter lim="800000"/>
            <a:headEnd/>
            <a:tailEnd/>
          </a:ln>
        </p:spPr>
      </p:pic>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449263" rtl="0" eaLnBrk="1" fontAlgn="base" hangingPunct="1">
        <a:lnSpc>
          <a:spcPct val="81000"/>
        </a:lnSpc>
        <a:spcBef>
          <a:spcPct val="0"/>
        </a:spcBef>
        <a:spcAft>
          <a:spcPct val="0"/>
        </a:spcAft>
        <a:buClr>
          <a:srgbClr val="D42E12"/>
        </a:buClr>
        <a:buSzPct val="100000"/>
        <a:buFont typeface="Arial" charset="0"/>
        <a:defRPr sz="2800">
          <a:solidFill>
            <a:srgbClr val="D42E12"/>
          </a:solidFill>
          <a:latin typeface="+mj-lt"/>
          <a:ea typeface="+mj-ea"/>
          <a:cs typeface="+mj-cs"/>
        </a:defRPr>
      </a:lvl1pPr>
      <a:lvl2pPr algn="l" defTabSz="449263" rtl="0" eaLnBrk="1" fontAlgn="base" hangingPunct="1">
        <a:lnSpc>
          <a:spcPct val="81000"/>
        </a:lnSpc>
        <a:spcBef>
          <a:spcPct val="0"/>
        </a:spcBef>
        <a:spcAft>
          <a:spcPct val="0"/>
        </a:spcAft>
        <a:buClr>
          <a:srgbClr val="D42E12"/>
        </a:buClr>
        <a:buSzPct val="100000"/>
        <a:buFont typeface="Arial" charset="0"/>
        <a:defRPr sz="2800">
          <a:solidFill>
            <a:srgbClr val="D42E12"/>
          </a:solidFill>
          <a:latin typeface="Arial" pitchFamily="34" charset="0"/>
          <a:ea typeface="Arial Unicode MS" pitchFamily="34" charset="-128"/>
          <a:cs typeface="Arial Unicode MS" pitchFamily="34" charset="-128"/>
        </a:defRPr>
      </a:lvl2pPr>
      <a:lvl3pPr algn="l" defTabSz="449263" rtl="0" eaLnBrk="1" fontAlgn="base" hangingPunct="1">
        <a:lnSpc>
          <a:spcPct val="81000"/>
        </a:lnSpc>
        <a:spcBef>
          <a:spcPct val="0"/>
        </a:spcBef>
        <a:spcAft>
          <a:spcPct val="0"/>
        </a:spcAft>
        <a:buClr>
          <a:srgbClr val="D42E12"/>
        </a:buClr>
        <a:buSzPct val="100000"/>
        <a:buFont typeface="Arial" charset="0"/>
        <a:defRPr sz="2800">
          <a:solidFill>
            <a:srgbClr val="D42E12"/>
          </a:solidFill>
          <a:latin typeface="Arial" pitchFamily="34" charset="0"/>
          <a:ea typeface="Arial Unicode MS" pitchFamily="34" charset="-128"/>
          <a:cs typeface="Arial Unicode MS" pitchFamily="34" charset="-128"/>
        </a:defRPr>
      </a:lvl3pPr>
      <a:lvl4pPr algn="l" defTabSz="449263" rtl="0" eaLnBrk="1" fontAlgn="base" hangingPunct="1">
        <a:lnSpc>
          <a:spcPct val="81000"/>
        </a:lnSpc>
        <a:spcBef>
          <a:spcPct val="0"/>
        </a:spcBef>
        <a:spcAft>
          <a:spcPct val="0"/>
        </a:spcAft>
        <a:buClr>
          <a:srgbClr val="D42E12"/>
        </a:buClr>
        <a:buSzPct val="100000"/>
        <a:buFont typeface="Arial" charset="0"/>
        <a:defRPr sz="2800">
          <a:solidFill>
            <a:srgbClr val="D42E12"/>
          </a:solidFill>
          <a:latin typeface="Arial" pitchFamily="34" charset="0"/>
          <a:ea typeface="Arial Unicode MS" pitchFamily="34" charset="-128"/>
          <a:cs typeface="Arial Unicode MS" pitchFamily="34" charset="-128"/>
        </a:defRPr>
      </a:lvl4pPr>
      <a:lvl5pPr algn="l" defTabSz="449263" rtl="0" eaLnBrk="1" fontAlgn="base" hangingPunct="1">
        <a:lnSpc>
          <a:spcPct val="81000"/>
        </a:lnSpc>
        <a:spcBef>
          <a:spcPct val="0"/>
        </a:spcBef>
        <a:spcAft>
          <a:spcPct val="0"/>
        </a:spcAft>
        <a:buClr>
          <a:srgbClr val="D42E12"/>
        </a:buClr>
        <a:buSzPct val="100000"/>
        <a:buFont typeface="Arial" charset="0"/>
        <a:defRPr sz="2800">
          <a:solidFill>
            <a:srgbClr val="D42E12"/>
          </a:solidFill>
          <a:latin typeface="Arial" pitchFamily="34" charset="0"/>
          <a:ea typeface="Arial Unicode MS" pitchFamily="34" charset="-128"/>
          <a:cs typeface="Arial Unicode MS" pitchFamily="34" charset="-128"/>
        </a:defRPr>
      </a:lvl5pPr>
      <a:lvl6pPr marL="457200" algn="l" defTabSz="449263" rtl="0" eaLnBrk="1" fontAlgn="base" hangingPunct="1">
        <a:lnSpc>
          <a:spcPct val="81000"/>
        </a:lnSpc>
        <a:spcBef>
          <a:spcPct val="0"/>
        </a:spcBef>
        <a:spcAft>
          <a:spcPct val="0"/>
        </a:spcAft>
        <a:buClr>
          <a:srgbClr val="D42E12"/>
        </a:buClr>
        <a:buSzPct val="100000"/>
        <a:buFont typeface="Arial" pitchFamily="34" charset="0"/>
        <a:defRPr sz="2800">
          <a:solidFill>
            <a:srgbClr val="D42E12"/>
          </a:solidFill>
          <a:latin typeface="Arial" pitchFamily="34" charset="0"/>
          <a:ea typeface="Arial Unicode MS" pitchFamily="34" charset="-128"/>
          <a:cs typeface="Arial Unicode MS" pitchFamily="34" charset="-128"/>
        </a:defRPr>
      </a:lvl6pPr>
      <a:lvl7pPr marL="914400" algn="l" defTabSz="449263" rtl="0" eaLnBrk="1" fontAlgn="base" hangingPunct="1">
        <a:lnSpc>
          <a:spcPct val="81000"/>
        </a:lnSpc>
        <a:spcBef>
          <a:spcPct val="0"/>
        </a:spcBef>
        <a:spcAft>
          <a:spcPct val="0"/>
        </a:spcAft>
        <a:buClr>
          <a:srgbClr val="D42E12"/>
        </a:buClr>
        <a:buSzPct val="100000"/>
        <a:buFont typeface="Arial" pitchFamily="34" charset="0"/>
        <a:defRPr sz="2800">
          <a:solidFill>
            <a:srgbClr val="D42E12"/>
          </a:solidFill>
          <a:latin typeface="Arial" pitchFamily="34" charset="0"/>
          <a:ea typeface="Arial Unicode MS" pitchFamily="34" charset="-128"/>
          <a:cs typeface="Arial Unicode MS" pitchFamily="34" charset="-128"/>
        </a:defRPr>
      </a:lvl7pPr>
      <a:lvl8pPr marL="1371600" algn="l" defTabSz="449263" rtl="0" eaLnBrk="1" fontAlgn="base" hangingPunct="1">
        <a:lnSpc>
          <a:spcPct val="81000"/>
        </a:lnSpc>
        <a:spcBef>
          <a:spcPct val="0"/>
        </a:spcBef>
        <a:spcAft>
          <a:spcPct val="0"/>
        </a:spcAft>
        <a:buClr>
          <a:srgbClr val="D42E12"/>
        </a:buClr>
        <a:buSzPct val="100000"/>
        <a:buFont typeface="Arial" pitchFamily="34" charset="0"/>
        <a:defRPr sz="2800">
          <a:solidFill>
            <a:srgbClr val="D42E12"/>
          </a:solidFill>
          <a:latin typeface="Arial" pitchFamily="34" charset="0"/>
          <a:ea typeface="Arial Unicode MS" pitchFamily="34" charset="-128"/>
          <a:cs typeface="Arial Unicode MS" pitchFamily="34" charset="-128"/>
        </a:defRPr>
      </a:lvl8pPr>
      <a:lvl9pPr marL="1828800" algn="l" defTabSz="449263" rtl="0" eaLnBrk="1" fontAlgn="base" hangingPunct="1">
        <a:lnSpc>
          <a:spcPct val="81000"/>
        </a:lnSpc>
        <a:spcBef>
          <a:spcPct val="0"/>
        </a:spcBef>
        <a:spcAft>
          <a:spcPct val="0"/>
        </a:spcAft>
        <a:buClr>
          <a:srgbClr val="D42E12"/>
        </a:buClr>
        <a:buSzPct val="100000"/>
        <a:buFont typeface="Arial" pitchFamily="34" charset="0"/>
        <a:defRPr sz="2800">
          <a:solidFill>
            <a:srgbClr val="D42E12"/>
          </a:solidFill>
          <a:latin typeface="Arial" pitchFamily="34" charset="0"/>
          <a:ea typeface="Arial Unicode MS" pitchFamily="34" charset="-128"/>
          <a:cs typeface="Arial Unicode MS" pitchFamily="34" charset="-128"/>
        </a:defRPr>
      </a:lvl9pPr>
    </p:titleStyle>
    <p:bodyStyle>
      <a:lvl1pPr marL="338138" indent="-338138" algn="l" defTabSz="449263" rtl="0" eaLnBrk="1" fontAlgn="base" hangingPunct="1">
        <a:lnSpc>
          <a:spcPct val="81000"/>
        </a:lnSpc>
        <a:spcBef>
          <a:spcPts val="800"/>
        </a:spcBef>
        <a:spcAft>
          <a:spcPct val="0"/>
        </a:spcAft>
        <a:buClr>
          <a:srgbClr val="000000"/>
        </a:buClr>
        <a:buSzPct val="100000"/>
        <a:buFont typeface="Arial" charset="0"/>
        <a:buChar char="•"/>
        <a:defRPr sz="3200">
          <a:solidFill>
            <a:srgbClr val="000000"/>
          </a:solidFill>
          <a:latin typeface="+mn-lt"/>
          <a:ea typeface="+mn-ea"/>
          <a:cs typeface="+mn-cs"/>
        </a:defRPr>
      </a:lvl1pPr>
      <a:lvl2pPr marL="738188" indent="-280988" algn="l" defTabSz="449263" rtl="0" eaLnBrk="1" fontAlgn="base" hangingPunct="1">
        <a:lnSpc>
          <a:spcPct val="81000"/>
        </a:lnSpc>
        <a:spcBef>
          <a:spcPts val="700"/>
        </a:spcBef>
        <a:spcAft>
          <a:spcPct val="0"/>
        </a:spcAft>
        <a:buClr>
          <a:srgbClr val="000000"/>
        </a:buClr>
        <a:buSzPct val="100000"/>
        <a:buFont typeface="Arial" charset="0"/>
        <a:buChar char="–"/>
        <a:defRPr sz="2800">
          <a:solidFill>
            <a:srgbClr val="000000"/>
          </a:solidFill>
          <a:latin typeface="+mn-lt"/>
          <a:ea typeface="+mn-ea"/>
          <a:cs typeface="+mn-cs"/>
        </a:defRPr>
      </a:lvl2pPr>
      <a:lvl3pPr marL="1143000" indent="-228600" algn="l" defTabSz="449263" rtl="0" eaLnBrk="1" fontAlgn="base" hangingPunct="1">
        <a:lnSpc>
          <a:spcPct val="81000"/>
        </a:lnSpc>
        <a:spcBef>
          <a:spcPts val="600"/>
        </a:spcBef>
        <a:spcAft>
          <a:spcPct val="0"/>
        </a:spcAft>
        <a:buClr>
          <a:srgbClr val="000000"/>
        </a:buClr>
        <a:buSzPct val="100000"/>
        <a:buFont typeface="Arial" charset="0"/>
        <a:buChar char="•"/>
        <a:defRPr sz="2400">
          <a:solidFill>
            <a:srgbClr val="000000"/>
          </a:solidFill>
          <a:latin typeface="+mn-lt"/>
          <a:ea typeface="+mn-ea"/>
          <a:cs typeface="+mn-cs"/>
        </a:defRPr>
      </a:lvl3pPr>
      <a:lvl4pPr marL="1600200" indent="-228600" algn="l" defTabSz="449263" rtl="0" eaLnBrk="1" fontAlgn="base" hangingPunct="1">
        <a:lnSpc>
          <a:spcPct val="81000"/>
        </a:lnSpc>
        <a:spcBef>
          <a:spcPts val="500"/>
        </a:spcBef>
        <a:spcAft>
          <a:spcPct val="0"/>
        </a:spcAft>
        <a:buClr>
          <a:srgbClr val="000000"/>
        </a:buClr>
        <a:buSzPct val="100000"/>
        <a:buFont typeface="Arial" charset="0"/>
        <a:buChar char="–"/>
        <a:defRPr sz="2000">
          <a:solidFill>
            <a:srgbClr val="000000"/>
          </a:solidFill>
          <a:latin typeface="+mn-lt"/>
          <a:ea typeface="+mn-ea"/>
          <a:cs typeface="+mn-cs"/>
        </a:defRPr>
      </a:lvl4pPr>
      <a:lvl5pPr marL="2057400" indent="-228600" algn="l" defTabSz="449263" rtl="0" eaLnBrk="1" fontAlgn="base" hangingPunct="1">
        <a:lnSpc>
          <a:spcPct val="81000"/>
        </a:lnSpc>
        <a:spcBef>
          <a:spcPts val="500"/>
        </a:spcBef>
        <a:spcAft>
          <a:spcPct val="0"/>
        </a:spcAft>
        <a:buClr>
          <a:srgbClr val="000000"/>
        </a:buClr>
        <a:buSzPct val="100000"/>
        <a:buFont typeface="Arial" charset="0"/>
        <a:buChar char="»"/>
        <a:defRPr sz="2000">
          <a:solidFill>
            <a:srgbClr val="000000"/>
          </a:solidFill>
          <a:latin typeface="+mn-lt"/>
          <a:ea typeface="+mn-ea"/>
          <a:cs typeface="+mn-cs"/>
        </a:defRPr>
      </a:lvl5pPr>
      <a:lvl6pPr marL="2514600" indent="-228600" algn="l" defTabSz="449263" rtl="0" eaLnBrk="1" fontAlgn="base" hangingPunct="1">
        <a:lnSpc>
          <a:spcPct val="81000"/>
        </a:lnSpc>
        <a:spcBef>
          <a:spcPts val="500"/>
        </a:spcBef>
        <a:spcAft>
          <a:spcPct val="0"/>
        </a:spcAft>
        <a:buClr>
          <a:srgbClr val="000000"/>
        </a:buClr>
        <a:buSzPct val="100000"/>
        <a:buFont typeface="Arial" pitchFamily="34" charset="0"/>
        <a:buChar char="»"/>
        <a:defRPr sz="2000">
          <a:solidFill>
            <a:srgbClr val="000000"/>
          </a:solidFill>
          <a:latin typeface="+mn-lt"/>
          <a:ea typeface="+mn-ea"/>
          <a:cs typeface="+mn-cs"/>
        </a:defRPr>
      </a:lvl6pPr>
      <a:lvl7pPr marL="2971800" indent="-228600" algn="l" defTabSz="449263" rtl="0" eaLnBrk="1" fontAlgn="base" hangingPunct="1">
        <a:lnSpc>
          <a:spcPct val="81000"/>
        </a:lnSpc>
        <a:spcBef>
          <a:spcPts val="500"/>
        </a:spcBef>
        <a:spcAft>
          <a:spcPct val="0"/>
        </a:spcAft>
        <a:buClr>
          <a:srgbClr val="000000"/>
        </a:buClr>
        <a:buSzPct val="100000"/>
        <a:buFont typeface="Arial" pitchFamily="34" charset="0"/>
        <a:buChar char="»"/>
        <a:defRPr sz="2000">
          <a:solidFill>
            <a:srgbClr val="000000"/>
          </a:solidFill>
          <a:latin typeface="+mn-lt"/>
          <a:ea typeface="+mn-ea"/>
          <a:cs typeface="+mn-cs"/>
        </a:defRPr>
      </a:lvl7pPr>
      <a:lvl8pPr marL="3429000" indent="-228600" algn="l" defTabSz="449263" rtl="0" eaLnBrk="1" fontAlgn="base" hangingPunct="1">
        <a:lnSpc>
          <a:spcPct val="81000"/>
        </a:lnSpc>
        <a:spcBef>
          <a:spcPts val="500"/>
        </a:spcBef>
        <a:spcAft>
          <a:spcPct val="0"/>
        </a:spcAft>
        <a:buClr>
          <a:srgbClr val="000000"/>
        </a:buClr>
        <a:buSzPct val="100000"/>
        <a:buFont typeface="Arial" pitchFamily="34" charset="0"/>
        <a:buChar char="»"/>
        <a:defRPr sz="2000">
          <a:solidFill>
            <a:srgbClr val="000000"/>
          </a:solidFill>
          <a:latin typeface="+mn-lt"/>
          <a:ea typeface="+mn-ea"/>
          <a:cs typeface="+mn-cs"/>
        </a:defRPr>
      </a:lvl8pPr>
      <a:lvl9pPr marL="3886200" indent="-228600" algn="l" defTabSz="449263" rtl="0" eaLnBrk="1" fontAlgn="base" hangingPunct="1">
        <a:lnSpc>
          <a:spcPct val="81000"/>
        </a:lnSpc>
        <a:spcBef>
          <a:spcPts val="500"/>
        </a:spcBef>
        <a:spcAft>
          <a:spcPct val="0"/>
        </a:spcAft>
        <a:buClr>
          <a:srgbClr val="000000"/>
        </a:buClr>
        <a:buSzPct val="100000"/>
        <a:buFont typeface="Arial" pitchFamily="34" charset="0"/>
        <a:buChar char="»"/>
        <a:defRPr sz="2000">
          <a:solidFill>
            <a:srgbClr val="000000"/>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14" cstate="print"/>
          <a:srcRect/>
          <a:stretch>
            <a:fillRect/>
          </a:stretch>
        </p:blipFill>
        <p:spPr bwMode="auto">
          <a:xfrm>
            <a:off x="5572125" y="6229350"/>
            <a:ext cx="3571875" cy="661988"/>
          </a:xfrm>
          <a:prstGeom prst="rect">
            <a:avLst/>
          </a:prstGeom>
          <a:noFill/>
          <a:ln w="12700">
            <a:noFill/>
            <a:miter lim="800000"/>
            <a:headEnd/>
            <a:tailEnd/>
          </a:ln>
        </p:spPr>
      </p:pic>
      <p:pic>
        <p:nvPicPr>
          <p:cNvPr id="18435" name="Picture 4"/>
          <p:cNvPicPr>
            <a:picLocks noChangeAspect="1" noChangeArrowheads="1"/>
          </p:cNvPicPr>
          <p:nvPr/>
        </p:nvPicPr>
        <p:blipFill>
          <a:blip r:embed="rId15" cstate="print">
            <a:lum bright="66000" contrast="10000"/>
          </a:blip>
          <a:srcRect/>
          <a:stretch>
            <a:fillRect/>
          </a:stretch>
        </p:blipFill>
        <p:spPr bwMode="auto">
          <a:xfrm>
            <a:off x="7272338" y="0"/>
            <a:ext cx="1871662" cy="3429000"/>
          </a:xfrm>
          <a:prstGeom prst="rect">
            <a:avLst/>
          </a:prstGeom>
          <a:noFill/>
          <a:ln w="12700">
            <a:noFill/>
            <a:miter lim="800000"/>
            <a:headEnd/>
            <a:tailEnd/>
          </a:ln>
        </p:spPr>
      </p:pic>
      <p:sp>
        <p:nvSpPr>
          <p:cNvPr id="18436" name="Rectangle 2"/>
          <p:cNvSpPr>
            <a:spLocks noGrp="1" noChangeArrowheads="1"/>
          </p:cNvSpPr>
          <p:nvPr>
            <p:ph type="title"/>
          </p:nvPr>
        </p:nvSpPr>
        <p:spPr bwMode="auto">
          <a:xfrm>
            <a:off x="457200" y="274638"/>
            <a:ext cx="8228013" cy="1141412"/>
          </a:xfrm>
          <a:prstGeom prst="rect">
            <a:avLst/>
          </a:prstGeom>
          <a:noFill/>
          <a:ln w="9525">
            <a:noFill/>
            <a:round/>
            <a:headEnd/>
            <a:tailEnd/>
          </a:ln>
        </p:spPr>
        <p:txBody>
          <a:bodyPr vert="horz" wrap="square" lIns="90000" tIns="46800" rIns="90000" bIns="46800" numCol="1" anchor="ctr" anchorCtr="0" compatLnSpc="1">
            <a:prstTxWarp prst="textNoShape">
              <a:avLst/>
            </a:prstTxWarp>
          </a:bodyPr>
          <a:lstStyle/>
          <a:p>
            <a:pPr lvl="0"/>
            <a:r>
              <a:rPr lang="en-GB" smtClean="0"/>
              <a:t>Click to edit the title text format</a:t>
            </a:r>
          </a:p>
        </p:txBody>
      </p:sp>
      <p:sp>
        <p:nvSpPr>
          <p:cNvPr id="18437" name="Rectangle 3"/>
          <p:cNvSpPr>
            <a:spLocks noGrp="1" noChangeArrowheads="1"/>
          </p:cNvSpPr>
          <p:nvPr>
            <p:ph type="body" idx="1"/>
          </p:nvPr>
        </p:nvSpPr>
        <p:spPr bwMode="auto">
          <a:xfrm>
            <a:off x="457200" y="1600200"/>
            <a:ext cx="8228013" cy="4524375"/>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2" name="Rectangle 4"/>
          <p:cNvSpPr>
            <a:spLocks noGrp="1" noChangeArrowheads="1"/>
          </p:cNvSpPr>
          <p:nvPr>
            <p:ph type="dt"/>
          </p:nvPr>
        </p:nvSpPr>
        <p:spPr bwMode="auto">
          <a:xfrm>
            <a:off x="457200" y="6245225"/>
            <a:ext cx="2132013" cy="4746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l">
              <a:lnSpc>
                <a:spcPct val="100000"/>
              </a:lnSpc>
              <a:buClr>
                <a:srgbClr val="000000"/>
              </a:buClr>
              <a:buSzPct val="100000"/>
              <a:buFont typeface="Arial" pitchFamily="34" charset="0"/>
              <a:buNone/>
              <a:tabLst>
                <a:tab pos="723900" algn="l"/>
                <a:tab pos="1447800" algn="l"/>
              </a:tabLst>
              <a:defRPr sz="1400">
                <a:solidFill>
                  <a:srgbClr val="000000"/>
                </a:solidFill>
                <a:latin typeface="Times New Roman" pitchFamily="18" charset="0"/>
                <a:ea typeface="+mn-ea"/>
                <a:cs typeface="Arial Unicode MS" pitchFamily="34" charset="-128"/>
              </a:defRPr>
            </a:lvl1pPr>
          </a:lstStyle>
          <a:p>
            <a:pPr>
              <a:defRPr/>
            </a:pPr>
            <a:r>
              <a:rPr lang="en-GB" dirty="0"/>
              <a:t>25/06/10</a:t>
            </a:r>
          </a:p>
        </p:txBody>
      </p:sp>
      <p:sp>
        <p:nvSpPr>
          <p:cNvPr id="3" name="Text Box 5"/>
          <p:cNvSpPr txBox="1">
            <a:spLocks noChangeArrowheads="1"/>
          </p:cNvSpPr>
          <p:nvPr/>
        </p:nvSpPr>
        <p:spPr bwMode="auto">
          <a:xfrm>
            <a:off x="3124200" y="6245225"/>
            <a:ext cx="2895600" cy="476250"/>
          </a:xfrm>
          <a:prstGeom prst="rect">
            <a:avLst/>
          </a:prstGeom>
          <a:noFill/>
          <a:ln w="9525">
            <a:noFill/>
            <a:round/>
            <a:headEnd/>
            <a:tailEnd/>
          </a:ln>
          <a:effectLst/>
        </p:spPr>
        <p:txBody>
          <a:bodyPr wrap="none" anchor="ctr"/>
          <a:lstStyle/>
          <a:p>
            <a:pPr algn="ctr">
              <a:lnSpc>
                <a:spcPct val="81000"/>
              </a:lnSpc>
              <a:buClr>
                <a:srgbClr val="000000"/>
              </a:buClr>
              <a:buSzPct val="100000"/>
              <a:buFont typeface="Arial" pitchFamily="34" charset="0"/>
              <a:buNone/>
              <a:defRPr/>
            </a:pPr>
            <a:endParaRPr lang="es-ES" dirty="0">
              <a:solidFill>
                <a:schemeClr val="bg1"/>
              </a:solidFill>
              <a:latin typeface="Arial" pitchFamily="34" charset="0"/>
              <a:ea typeface="+mn-ea"/>
            </a:endParaRPr>
          </a:p>
        </p:txBody>
      </p:sp>
      <p:sp>
        <p:nvSpPr>
          <p:cNvPr id="6150" name="Rectangle 6"/>
          <p:cNvSpPr>
            <a:spLocks noGrp="1" noChangeArrowheads="1"/>
          </p:cNvSpPr>
          <p:nvPr>
            <p:ph type="sldNum"/>
          </p:nvPr>
        </p:nvSpPr>
        <p:spPr bwMode="auto">
          <a:xfrm>
            <a:off x="6877050" y="6381750"/>
            <a:ext cx="2132013" cy="4746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Clr>
                <a:srgbClr val="B2B2B2"/>
              </a:buClr>
              <a:buSzPct val="100000"/>
              <a:buFont typeface="Arial" pitchFamily="34" charset="0"/>
              <a:buNone/>
              <a:tabLst>
                <a:tab pos="723900" algn="l"/>
                <a:tab pos="1447800" algn="l"/>
              </a:tabLst>
              <a:defRPr sz="1400">
                <a:solidFill>
                  <a:srgbClr val="B2B2B2"/>
                </a:solidFill>
                <a:latin typeface="Times New Roman" pitchFamily="18" charset="0"/>
                <a:ea typeface="+mn-ea"/>
                <a:cs typeface="Arial Unicode MS" pitchFamily="34" charset="-128"/>
              </a:defRPr>
            </a:lvl1pPr>
          </a:lstStyle>
          <a:p>
            <a:pPr>
              <a:defRPr/>
            </a:pPr>
            <a:fld id="{14DD836A-01BD-4E6B-B99F-3B076A46F9AC}" type="slidenum">
              <a:rPr lang="en-GB"/>
              <a:pPr>
                <a:defRPr/>
              </a:pPr>
              <a:t>‹Nº›</a:t>
            </a:fld>
            <a:endParaRPr lang="en-GB"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Lst>
  <p:hf sldNum="0" hdr="0" ftr="0"/>
  <p:txStyles>
    <p:titleStyle>
      <a:lvl1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mj-lt"/>
          <a:ea typeface="+mj-ea"/>
          <a:cs typeface="+mj-cs"/>
        </a:defRPr>
      </a:lvl1pPr>
      <a:lvl2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2pPr>
      <a:lvl3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3pPr>
      <a:lvl4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4pPr>
      <a:lvl5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5pPr>
      <a:lvl6pPr marL="4572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6pPr>
      <a:lvl7pPr marL="9144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7pPr>
      <a:lvl8pPr marL="13716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8pPr>
      <a:lvl9pPr marL="18288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9pPr>
    </p:titleStyle>
    <p:bodyStyle>
      <a:lvl1pPr marL="341313" indent="-341313" algn="l" defTabSz="449263" rtl="0" eaLnBrk="1" fontAlgn="base" hangingPunct="1">
        <a:lnSpc>
          <a:spcPct val="93000"/>
        </a:lnSpc>
        <a:spcBef>
          <a:spcPts val="800"/>
        </a:spcBef>
        <a:spcAft>
          <a:spcPct val="0"/>
        </a:spcAft>
        <a:buClr>
          <a:srgbClr val="000000"/>
        </a:buClr>
        <a:buSzPct val="100000"/>
        <a:buFont typeface="Arial" charset="0"/>
        <a:buChar char="•"/>
        <a:defRPr sz="3200">
          <a:solidFill>
            <a:srgbClr val="000000"/>
          </a:solidFill>
          <a:latin typeface="+mn-lt"/>
          <a:ea typeface="+mn-ea"/>
          <a:cs typeface="+mn-cs"/>
        </a:defRPr>
      </a:lvl1pPr>
      <a:lvl2pPr marL="741363" indent="-284163" algn="l" defTabSz="449263" rtl="0" eaLnBrk="1" fontAlgn="base" hangingPunct="1">
        <a:lnSpc>
          <a:spcPct val="93000"/>
        </a:lnSpc>
        <a:spcBef>
          <a:spcPts val="700"/>
        </a:spcBef>
        <a:spcAft>
          <a:spcPct val="0"/>
        </a:spcAft>
        <a:buClr>
          <a:srgbClr val="000000"/>
        </a:buClr>
        <a:buSzPct val="100000"/>
        <a:buFont typeface="Arial" charset="0"/>
        <a:buChar char="–"/>
        <a:defRPr sz="2800">
          <a:solidFill>
            <a:srgbClr val="000000"/>
          </a:solidFill>
          <a:latin typeface="+mn-lt"/>
          <a:ea typeface="+mn-ea"/>
          <a:cs typeface="+mn-cs"/>
        </a:defRPr>
      </a:lvl2pPr>
      <a:lvl3pPr marL="1143000" indent="-228600" algn="l" defTabSz="449263" rtl="0" eaLnBrk="1" fontAlgn="base" hangingPunct="1">
        <a:lnSpc>
          <a:spcPct val="93000"/>
        </a:lnSpc>
        <a:spcBef>
          <a:spcPts val="600"/>
        </a:spcBef>
        <a:spcAft>
          <a:spcPct val="0"/>
        </a:spcAft>
        <a:buClr>
          <a:srgbClr val="000000"/>
        </a:buClr>
        <a:buSzPct val="100000"/>
        <a:buFont typeface="Arial" charset="0"/>
        <a:buChar char="•"/>
        <a:defRPr sz="2400">
          <a:solidFill>
            <a:srgbClr val="000000"/>
          </a:solidFill>
          <a:latin typeface="+mn-lt"/>
          <a:ea typeface="+mn-ea"/>
          <a:cs typeface="+mn-cs"/>
        </a:defRPr>
      </a:lvl3pPr>
      <a:lvl4pPr marL="1600200" indent="-228600" algn="l" defTabSz="449263" rtl="0" eaLnBrk="1" fontAlgn="base" hangingPunct="1">
        <a:lnSpc>
          <a:spcPct val="93000"/>
        </a:lnSpc>
        <a:spcBef>
          <a:spcPts val="500"/>
        </a:spcBef>
        <a:spcAft>
          <a:spcPct val="0"/>
        </a:spcAft>
        <a:buClr>
          <a:srgbClr val="000000"/>
        </a:buClr>
        <a:buSzPct val="100000"/>
        <a:buFont typeface="Arial" charset="0"/>
        <a:buChar char="–"/>
        <a:defRPr sz="2000">
          <a:solidFill>
            <a:srgbClr val="000000"/>
          </a:solidFill>
          <a:latin typeface="+mn-lt"/>
          <a:ea typeface="+mn-ea"/>
          <a:cs typeface="+mn-cs"/>
        </a:defRPr>
      </a:lvl4pPr>
      <a:lvl5pPr marL="2057400" indent="-228600" algn="l" defTabSz="449263" rtl="0" eaLnBrk="1" fontAlgn="base" hangingPunct="1">
        <a:lnSpc>
          <a:spcPct val="93000"/>
        </a:lnSpc>
        <a:spcBef>
          <a:spcPts val="500"/>
        </a:spcBef>
        <a:spcAft>
          <a:spcPct val="0"/>
        </a:spcAft>
        <a:buClr>
          <a:srgbClr val="000000"/>
        </a:buClr>
        <a:buSzPct val="100000"/>
        <a:buFont typeface="Arial" charset="0"/>
        <a:buChar char="»"/>
        <a:defRPr sz="2000">
          <a:solidFill>
            <a:srgbClr val="000000"/>
          </a:solidFill>
          <a:latin typeface="+mn-lt"/>
          <a:ea typeface="+mn-ea"/>
          <a:cs typeface="+mn-cs"/>
        </a:defRPr>
      </a:lvl5pPr>
      <a:lvl6pPr marL="2514600" indent="-228600" algn="l" defTabSz="449263" rtl="0" eaLnBrk="1" fontAlgn="base" hangingPunct="1">
        <a:lnSpc>
          <a:spcPct val="93000"/>
        </a:lnSpc>
        <a:spcBef>
          <a:spcPts val="500"/>
        </a:spcBef>
        <a:spcAft>
          <a:spcPct val="0"/>
        </a:spcAft>
        <a:buClr>
          <a:srgbClr val="000000"/>
        </a:buClr>
        <a:buSzPct val="100000"/>
        <a:buFont typeface="Arial" pitchFamily="34" charset="0"/>
        <a:buChar char="»"/>
        <a:defRPr sz="2000">
          <a:solidFill>
            <a:srgbClr val="000000"/>
          </a:solidFill>
          <a:latin typeface="+mn-lt"/>
          <a:ea typeface="+mn-ea"/>
          <a:cs typeface="+mn-cs"/>
        </a:defRPr>
      </a:lvl6pPr>
      <a:lvl7pPr marL="2971800" indent="-228600" algn="l" defTabSz="449263" rtl="0" eaLnBrk="1" fontAlgn="base" hangingPunct="1">
        <a:lnSpc>
          <a:spcPct val="93000"/>
        </a:lnSpc>
        <a:spcBef>
          <a:spcPts val="500"/>
        </a:spcBef>
        <a:spcAft>
          <a:spcPct val="0"/>
        </a:spcAft>
        <a:buClr>
          <a:srgbClr val="000000"/>
        </a:buClr>
        <a:buSzPct val="100000"/>
        <a:buFont typeface="Arial" pitchFamily="34" charset="0"/>
        <a:buChar char="»"/>
        <a:defRPr sz="2000">
          <a:solidFill>
            <a:srgbClr val="000000"/>
          </a:solidFill>
          <a:latin typeface="+mn-lt"/>
          <a:ea typeface="+mn-ea"/>
          <a:cs typeface="+mn-cs"/>
        </a:defRPr>
      </a:lvl7pPr>
      <a:lvl8pPr marL="3429000" indent="-228600" algn="l" defTabSz="449263" rtl="0" eaLnBrk="1" fontAlgn="base" hangingPunct="1">
        <a:lnSpc>
          <a:spcPct val="93000"/>
        </a:lnSpc>
        <a:spcBef>
          <a:spcPts val="500"/>
        </a:spcBef>
        <a:spcAft>
          <a:spcPct val="0"/>
        </a:spcAft>
        <a:buClr>
          <a:srgbClr val="000000"/>
        </a:buClr>
        <a:buSzPct val="100000"/>
        <a:buFont typeface="Arial" pitchFamily="34" charset="0"/>
        <a:buChar char="»"/>
        <a:defRPr sz="2000">
          <a:solidFill>
            <a:srgbClr val="000000"/>
          </a:solidFill>
          <a:latin typeface="+mn-lt"/>
          <a:ea typeface="+mn-ea"/>
          <a:cs typeface="+mn-cs"/>
        </a:defRPr>
      </a:lvl8pPr>
      <a:lvl9pPr marL="3886200" indent="-228600" algn="l" defTabSz="449263" rtl="0" eaLnBrk="1" fontAlgn="base" hangingPunct="1">
        <a:lnSpc>
          <a:spcPct val="93000"/>
        </a:lnSpc>
        <a:spcBef>
          <a:spcPts val="500"/>
        </a:spcBef>
        <a:spcAft>
          <a:spcPct val="0"/>
        </a:spcAft>
        <a:buClr>
          <a:srgbClr val="000000"/>
        </a:buClr>
        <a:buSzPct val="100000"/>
        <a:buFont typeface="Arial" pitchFamily="34" charset="0"/>
        <a:buChar char="»"/>
        <a:defRPr sz="2000">
          <a:solidFill>
            <a:srgbClr val="000000"/>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2" Type="http://schemas.openxmlformats.org/officeDocument/2006/relationships/hyperlink" Target="PRACTICAS/FUNCIONES%20PRACTICAS.xlsx" TargetMode="External"/><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57.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57.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57.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21.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diagramLayout" Target="../diagrams/layout7.xml"/><Relationship Id="rId7" Type="http://schemas.openxmlformats.org/officeDocument/2006/relationships/diagramData" Target="../diagrams/data8.xml"/><Relationship Id="rId2" Type="http://schemas.openxmlformats.org/officeDocument/2006/relationships/diagramData" Target="../diagrams/data7.xml"/><Relationship Id="rId1" Type="http://schemas.openxmlformats.org/officeDocument/2006/relationships/slideLayout" Target="../slideLayouts/slideLayout57.xml"/><Relationship Id="rId6" Type="http://schemas.microsoft.com/office/2007/relationships/diagramDrawing" Target="../diagrams/drawing7.xml"/><Relationship Id="rId11" Type="http://schemas.microsoft.com/office/2007/relationships/diagramDrawing" Target="../diagrams/drawing8.xml"/><Relationship Id="rId5" Type="http://schemas.openxmlformats.org/officeDocument/2006/relationships/diagramColors" Target="../diagrams/colors7.xml"/><Relationship Id="rId10" Type="http://schemas.openxmlformats.org/officeDocument/2006/relationships/diagramColors" Target="../diagrams/colors8.xml"/><Relationship Id="rId4" Type="http://schemas.openxmlformats.org/officeDocument/2006/relationships/diagramQuickStyle" Target="../diagrams/quickStyle7.xml"/><Relationship Id="rId9" Type="http://schemas.openxmlformats.org/officeDocument/2006/relationships/diagramQuickStyle" Target="../diagrams/quickStyle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5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5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5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5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57.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5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57.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57.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57.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57.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57.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57.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57.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7.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57.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Título"/>
          <p:cNvSpPr>
            <a:spLocks noGrp="1"/>
          </p:cNvSpPr>
          <p:nvPr>
            <p:ph type="ctrTitle"/>
          </p:nvPr>
        </p:nvSpPr>
        <p:spPr>
          <a:xfrm>
            <a:off x="467544" y="332656"/>
            <a:ext cx="7772400" cy="1470025"/>
          </a:xfrm>
        </p:spPr>
        <p:txBody>
          <a:bodyPr/>
          <a:lstStyle/>
          <a:p>
            <a:r>
              <a:rPr lang="es-CO" sz="2800" b="1" dirty="0" smtClean="0"/>
              <a:t>DIRECCIÓN DE NEGOCIOS </a:t>
            </a:r>
            <a:br>
              <a:rPr lang="es-CO" sz="2800" b="1" dirty="0" smtClean="0"/>
            </a:br>
            <a:r>
              <a:rPr lang="es-CO" sz="2800" b="1" dirty="0" smtClean="0"/>
              <a:t>INTERNACIONALES - BANCO DAVIVIENDA</a:t>
            </a:r>
            <a:endParaRPr lang="es-CO" sz="2800" b="1" dirty="0"/>
          </a:p>
        </p:txBody>
      </p:sp>
      <p:sp>
        <p:nvSpPr>
          <p:cNvPr id="12" name="11 Subtítulo"/>
          <p:cNvSpPr>
            <a:spLocks noGrp="1"/>
          </p:cNvSpPr>
          <p:nvPr>
            <p:ph type="subTitle" idx="1"/>
          </p:nvPr>
        </p:nvSpPr>
        <p:spPr/>
        <p:txBody>
          <a:bodyPr/>
          <a:lstStyle/>
          <a:p>
            <a:endParaRPr lang="es-CO" sz="2000" dirty="0" smtClean="0"/>
          </a:p>
          <a:p>
            <a:endParaRPr lang="es-CO" sz="2000" dirty="0"/>
          </a:p>
          <a:p>
            <a:endParaRPr lang="es-CO" sz="2000" dirty="0" smtClean="0"/>
          </a:p>
          <a:p>
            <a:r>
              <a:rPr lang="es-CO" sz="2000" b="1" dirty="0" smtClean="0">
                <a:solidFill>
                  <a:schemeClr val="accent3"/>
                </a:solidFill>
              </a:rPr>
              <a:t>UNIVERSIDAD SANTO TOMAS</a:t>
            </a:r>
          </a:p>
          <a:p>
            <a:r>
              <a:rPr lang="es-CO" sz="2000" b="1" dirty="0" smtClean="0">
                <a:solidFill>
                  <a:schemeClr val="accent3"/>
                </a:solidFill>
              </a:rPr>
              <a:t>TUTOR: JAIME VELEZ</a:t>
            </a:r>
            <a:endParaRPr lang="es-CO" sz="2000" b="1" dirty="0">
              <a:solidFill>
                <a:schemeClr val="accent3"/>
              </a:solidFill>
            </a:endParaRPr>
          </a:p>
          <a:p>
            <a:r>
              <a:rPr lang="es-CO" sz="2000" b="1" dirty="0" smtClean="0">
                <a:solidFill>
                  <a:schemeClr val="accent3"/>
                </a:solidFill>
              </a:rPr>
              <a:t>MARIA ALEJANDRA MESA NAVARRO</a:t>
            </a:r>
          </a:p>
          <a:p>
            <a:endParaRPr lang="es-CO" sz="2000" b="1" dirty="0">
              <a:solidFill>
                <a:schemeClr val="accent3"/>
              </a:solidFill>
            </a:endParaRPr>
          </a:p>
        </p:txBody>
      </p:sp>
    </p:spTree>
    <p:extLst>
      <p:ext uri="{BB962C8B-B14F-4D97-AF65-F5344CB8AC3E}">
        <p14:creationId xmlns:p14="http://schemas.microsoft.com/office/powerpoint/2010/main" val="10850733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4 Título"/>
          <p:cNvSpPr txBox="1">
            <a:spLocks/>
          </p:cNvSpPr>
          <p:nvPr/>
        </p:nvSpPr>
        <p:spPr bwMode="auto">
          <a:xfrm>
            <a:off x="874713" y="4559300"/>
            <a:ext cx="7772400" cy="1362075"/>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lvl1pPr algn="l" defTabSz="449263" rtl="0" eaLnBrk="1" fontAlgn="base" hangingPunct="1">
              <a:lnSpc>
                <a:spcPct val="93000"/>
              </a:lnSpc>
              <a:spcBef>
                <a:spcPct val="0"/>
              </a:spcBef>
              <a:spcAft>
                <a:spcPct val="0"/>
              </a:spcAft>
              <a:buClr>
                <a:srgbClr val="000000"/>
              </a:buClr>
              <a:buSzPct val="100000"/>
              <a:buFont typeface="Arial" charset="0"/>
              <a:defRPr sz="4000" b="1" cap="all">
                <a:solidFill>
                  <a:srgbClr val="000000"/>
                </a:solidFill>
                <a:latin typeface="+mj-lt"/>
                <a:ea typeface="+mj-ea"/>
                <a:cs typeface="+mj-cs"/>
              </a:defRPr>
            </a:lvl1pPr>
            <a:lvl2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2pPr>
            <a:lvl3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3pPr>
            <a:lvl4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4pPr>
            <a:lvl5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5pPr>
            <a:lvl6pPr marL="4572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6pPr>
            <a:lvl7pPr marL="9144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7pPr>
            <a:lvl8pPr marL="13716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8pPr>
            <a:lvl9pPr marL="18288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9pPr>
          </a:lstStyle>
          <a:p>
            <a:endParaRPr lang="es-CO" sz="3600" dirty="0"/>
          </a:p>
        </p:txBody>
      </p:sp>
      <p:sp>
        <p:nvSpPr>
          <p:cNvPr id="8" name="5 Marcador de texto"/>
          <p:cNvSpPr txBox="1">
            <a:spLocks/>
          </p:cNvSpPr>
          <p:nvPr/>
        </p:nvSpPr>
        <p:spPr bwMode="auto">
          <a:xfrm>
            <a:off x="874713" y="3059113"/>
            <a:ext cx="7772400" cy="1500187"/>
          </a:xfrm>
          <a:prstGeom prst="rect">
            <a:avLst/>
          </a:prstGeom>
          <a:noFill/>
          <a:ln w="9525">
            <a:noFill/>
            <a:round/>
            <a:headEnd/>
            <a:tailEnd/>
          </a:ln>
        </p:spPr>
        <p:txBody>
          <a:bodyPr vert="horz" wrap="square" lIns="90000" tIns="46800" rIns="90000" bIns="46800" numCol="1" anchor="b" anchorCtr="0" compatLnSpc="1">
            <a:prstTxWarp prst="textNoShape">
              <a:avLst/>
            </a:prstTxWarp>
          </a:bodyPr>
          <a:lstStyle>
            <a:lvl1pPr marL="0" indent="0" algn="l" defTabSz="449263" rtl="0" eaLnBrk="1" fontAlgn="base" hangingPunct="1">
              <a:lnSpc>
                <a:spcPct val="93000"/>
              </a:lnSpc>
              <a:spcBef>
                <a:spcPts val="800"/>
              </a:spcBef>
              <a:spcAft>
                <a:spcPct val="0"/>
              </a:spcAft>
              <a:buClr>
                <a:srgbClr val="000000"/>
              </a:buClr>
              <a:buSzPct val="100000"/>
              <a:buFont typeface="Arial" charset="0"/>
              <a:buNone/>
              <a:defRPr sz="2000">
                <a:solidFill>
                  <a:srgbClr val="000000"/>
                </a:solidFill>
                <a:latin typeface="+mn-lt"/>
                <a:ea typeface="+mn-ea"/>
                <a:cs typeface="+mn-cs"/>
              </a:defRPr>
            </a:lvl1pPr>
            <a:lvl2pPr marL="457200" indent="0" algn="l" defTabSz="449263" rtl="0" eaLnBrk="1" fontAlgn="base" hangingPunct="1">
              <a:lnSpc>
                <a:spcPct val="93000"/>
              </a:lnSpc>
              <a:spcBef>
                <a:spcPts val="700"/>
              </a:spcBef>
              <a:spcAft>
                <a:spcPct val="0"/>
              </a:spcAft>
              <a:buClr>
                <a:srgbClr val="000000"/>
              </a:buClr>
              <a:buSzPct val="100000"/>
              <a:buFont typeface="Arial" charset="0"/>
              <a:buNone/>
              <a:defRPr sz="1800">
                <a:solidFill>
                  <a:srgbClr val="000000"/>
                </a:solidFill>
                <a:latin typeface="+mn-lt"/>
                <a:ea typeface="+mn-ea"/>
                <a:cs typeface="+mn-cs"/>
              </a:defRPr>
            </a:lvl2pPr>
            <a:lvl3pPr marL="914400" indent="0" algn="l" defTabSz="449263" rtl="0" eaLnBrk="1" fontAlgn="base" hangingPunct="1">
              <a:lnSpc>
                <a:spcPct val="93000"/>
              </a:lnSpc>
              <a:spcBef>
                <a:spcPts val="600"/>
              </a:spcBef>
              <a:spcAft>
                <a:spcPct val="0"/>
              </a:spcAft>
              <a:buClr>
                <a:srgbClr val="000000"/>
              </a:buClr>
              <a:buSzPct val="100000"/>
              <a:buFont typeface="Arial" charset="0"/>
              <a:buNone/>
              <a:defRPr sz="1600">
                <a:solidFill>
                  <a:srgbClr val="000000"/>
                </a:solidFill>
                <a:latin typeface="+mn-lt"/>
                <a:ea typeface="+mn-ea"/>
                <a:cs typeface="+mn-cs"/>
              </a:defRPr>
            </a:lvl3pPr>
            <a:lvl4pPr marL="13716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4pPr>
            <a:lvl5pPr marL="18288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5pPr>
            <a:lvl6pPr marL="22860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6pPr>
            <a:lvl7pPr marL="27432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7pPr>
            <a:lvl8pPr marL="32004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8pPr>
            <a:lvl9pPr marL="36576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9pPr>
          </a:lstStyle>
          <a:p>
            <a:endParaRPr lang="es-CO" sz="2800" dirty="0"/>
          </a:p>
        </p:txBody>
      </p:sp>
      <p:sp>
        <p:nvSpPr>
          <p:cNvPr id="3" name="2 Marcador de texto"/>
          <p:cNvSpPr>
            <a:spLocks noGrp="1"/>
          </p:cNvSpPr>
          <p:nvPr>
            <p:ph type="body" idx="1"/>
          </p:nvPr>
        </p:nvSpPr>
        <p:spPr/>
        <p:txBody>
          <a:bodyPr/>
          <a:lstStyle/>
          <a:p>
            <a:r>
              <a:rPr lang="es-CO" sz="4000" b="1" dirty="0" smtClean="0"/>
              <a:t>LEY FACTA</a:t>
            </a:r>
            <a:endParaRPr lang="es-CO" sz="4000" b="1" dirty="0"/>
          </a:p>
        </p:txBody>
      </p:sp>
    </p:spTree>
    <p:extLst>
      <p:ext uri="{BB962C8B-B14F-4D97-AF65-F5344CB8AC3E}">
        <p14:creationId xmlns:p14="http://schemas.microsoft.com/office/powerpoint/2010/main" val="19026749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4 Título"/>
          <p:cNvSpPr txBox="1">
            <a:spLocks/>
          </p:cNvSpPr>
          <p:nvPr/>
        </p:nvSpPr>
        <p:spPr bwMode="auto">
          <a:xfrm>
            <a:off x="874713" y="4559300"/>
            <a:ext cx="7772400" cy="1362075"/>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lvl1pPr algn="l" defTabSz="449263" rtl="0" eaLnBrk="1" fontAlgn="base" hangingPunct="1">
              <a:lnSpc>
                <a:spcPct val="93000"/>
              </a:lnSpc>
              <a:spcBef>
                <a:spcPct val="0"/>
              </a:spcBef>
              <a:spcAft>
                <a:spcPct val="0"/>
              </a:spcAft>
              <a:buClr>
                <a:srgbClr val="000000"/>
              </a:buClr>
              <a:buSzPct val="100000"/>
              <a:buFont typeface="Arial" charset="0"/>
              <a:defRPr sz="4000" b="1" cap="all">
                <a:solidFill>
                  <a:srgbClr val="000000"/>
                </a:solidFill>
                <a:latin typeface="+mj-lt"/>
                <a:ea typeface="+mj-ea"/>
                <a:cs typeface="+mj-cs"/>
              </a:defRPr>
            </a:lvl1pPr>
            <a:lvl2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2pPr>
            <a:lvl3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3pPr>
            <a:lvl4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4pPr>
            <a:lvl5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5pPr>
            <a:lvl6pPr marL="4572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6pPr>
            <a:lvl7pPr marL="9144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7pPr>
            <a:lvl8pPr marL="13716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8pPr>
            <a:lvl9pPr marL="18288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9pPr>
          </a:lstStyle>
          <a:p>
            <a:endParaRPr lang="es-CO" sz="3600" dirty="0"/>
          </a:p>
        </p:txBody>
      </p:sp>
      <p:sp>
        <p:nvSpPr>
          <p:cNvPr id="8" name="5 Marcador de texto"/>
          <p:cNvSpPr txBox="1">
            <a:spLocks/>
          </p:cNvSpPr>
          <p:nvPr/>
        </p:nvSpPr>
        <p:spPr bwMode="auto">
          <a:xfrm>
            <a:off x="874713" y="3059113"/>
            <a:ext cx="7772400" cy="1500187"/>
          </a:xfrm>
          <a:prstGeom prst="rect">
            <a:avLst/>
          </a:prstGeom>
          <a:noFill/>
          <a:ln w="9525">
            <a:noFill/>
            <a:round/>
            <a:headEnd/>
            <a:tailEnd/>
          </a:ln>
        </p:spPr>
        <p:txBody>
          <a:bodyPr vert="horz" wrap="square" lIns="90000" tIns="46800" rIns="90000" bIns="46800" numCol="1" anchor="b" anchorCtr="0" compatLnSpc="1">
            <a:prstTxWarp prst="textNoShape">
              <a:avLst/>
            </a:prstTxWarp>
          </a:bodyPr>
          <a:lstStyle>
            <a:lvl1pPr marL="0" indent="0" algn="l" defTabSz="449263" rtl="0" eaLnBrk="1" fontAlgn="base" hangingPunct="1">
              <a:lnSpc>
                <a:spcPct val="93000"/>
              </a:lnSpc>
              <a:spcBef>
                <a:spcPts val="800"/>
              </a:spcBef>
              <a:spcAft>
                <a:spcPct val="0"/>
              </a:spcAft>
              <a:buClr>
                <a:srgbClr val="000000"/>
              </a:buClr>
              <a:buSzPct val="100000"/>
              <a:buFont typeface="Arial" charset="0"/>
              <a:buNone/>
              <a:defRPr sz="2000">
                <a:solidFill>
                  <a:srgbClr val="000000"/>
                </a:solidFill>
                <a:latin typeface="+mn-lt"/>
                <a:ea typeface="+mn-ea"/>
                <a:cs typeface="+mn-cs"/>
              </a:defRPr>
            </a:lvl1pPr>
            <a:lvl2pPr marL="457200" indent="0" algn="l" defTabSz="449263" rtl="0" eaLnBrk="1" fontAlgn="base" hangingPunct="1">
              <a:lnSpc>
                <a:spcPct val="93000"/>
              </a:lnSpc>
              <a:spcBef>
                <a:spcPts val="700"/>
              </a:spcBef>
              <a:spcAft>
                <a:spcPct val="0"/>
              </a:spcAft>
              <a:buClr>
                <a:srgbClr val="000000"/>
              </a:buClr>
              <a:buSzPct val="100000"/>
              <a:buFont typeface="Arial" charset="0"/>
              <a:buNone/>
              <a:defRPr sz="1800">
                <a:solidFill>
                  <a:srgbClr val="000000"/>
                </a:solidFill>
                <a:latin typeface="+mn-lt"/>
                <a:ea typeface="+mn-ea"/>
                <a:cs typeface="+mn-cs"/>
              </a:defRPr>
            </a:lvl2pPr>
            <a:lvl3pPr marL="914400" indent="0" algn="l" defTabSz="449263" rtl="0" eaLnBrk="1" fontAlgn="base" hangingPunct="1">
              <a:lnSpc>
                <a:spcPct val="93000"/>
              </a:lnSpc>
              <a:spcBef>
                <a:spcPts val="600"/>
              </a:spcBef>
              <a:spcAft>
                <a:spcPct val="0"/>
              </a:spcAft>
              <a:buClr>
                <a:srgbClr val="000000"/>
              </a:buClr>
              <a:buSzPct val="100000"/>
              <a:buFont typeface="Arial" charset="0"/>
              <a:buNone/>
              <a:defRPr sz="1600">
                <a:solidFill>
                  <a:srgbClr val="000000"/>
                </a:solidFill>
                <a:latin typeface="+mn-lt"/>
                <a:ea typeface="+mn-ea"/>
                <a:cs typeface="+mn-cs"/>
              </a:defRPr>
            </a:lvl3pPr>
            <a:lvl4pPr marL="13716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4pPr>
            <a:lvl5pPr marL="18288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5pPr>
            <a:lvl6pPr marL="22860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6pPr>
            <a:lvl7pPr marL="27432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7pPr>
            <a:lvl8pPr marL="32004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8pPr>
            <a:lvl9pPr marL="36576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9pPr>
          </a:lstStyle>
          <a:p>
            <a:endParaRPr lang="es-CO" sz="2400" dirty="0"/>
          </a:p>
        </p:txBody>
      </p:sp>
      <p:sp>
        <p:nvSpPr>
          <p:cNvPr id="2" name="1 Título"/>
          <p:cNvSpPr>
            <a:spLocks noGrp="1"/>
          </p:cNvSpPr>
          <p:nvPr>
            <p:ph type="title"/>
          </p:nvPr>
        </p:nvSpPr>
        <p:spPr/>
        <p:txBody>
          <a:bodyPr/>
          <a:lstStyle/>
          <a:p>
            <a:r>
              <a:rPr lang="es-ES_tradnl" sz="2800" b="1" dirty="0">
                <a:solidFill>
                  <a:schemeClr val="tx1"/>
                </a:solidFill>
              </a:rPr>
              <a:t>FATCA. Qué es y Obligaciones generales.</a:t>
            </a:r>
            <a:endParaRPr lang="es-CO" sz="2800" b="1" dirty="0">
              <a:solidFill>
                <a:schemeClr val="tx1"/>
              </a:solidFill>
            </a:endParaRPr>
          </a:p>
        </p:txBody>
      </p:sp>
      <p:sp>
        <p:nvSpPr>
          <p:cNvPr id="3" name="2 Marcador de contenido"/>
          <p:cNvSpPr>
            <a:spLocks noGrp="1"/>
          </p:cNvSpPr>
          <p:nvPr>
            <p:ph idx="1"/>
          </p:nvPr>
        </p:nvSpPr>
        <p:spPr/>
        <p:txBody>
          <a:bodyPr/>
          <a:lstStyle/>
          <a:p>
            <a:endParaRPr lang="es-ES_tradnl" sz="1200" dirty="0" smtClean="0"/>
          </a:p>
          <a:p>
            <a:endParaRPr lang="es-ES_tradnl" sz="1200" dirty="0"/>
          </a:p>
          <a:p>
            <a:r>
              <a:rPr lang="es-ES_tradnl" sz="1200" b="1" dirty="0" smtClean="0"/>
              <a:t>FATCA</a:t>
            </a:r>
            <a:r>
              <a:rPr lang="es-ES_tradnl" sz="1200" dirty="0" smtClean="0"/>
              <a:t> </a:t>
            </a:r>
            <a:r>
              <a:rPr lang="es-ES_tradnl" sz="1200" dirty="0"/>
              <a:t>(Foreign Account Tax Compliance Act de 2010) es un capítulo de una ley de los EE.UU.. Obliga a las instituciones financieras extranjeras (“FFIs”) a reportar directamente al IRS sobre cuentas financieras de contribuyentes de los EE.UU., o sobre entidades extranjeras en que contribuyentes de EE.UU. tengan una participación sustancial (igualmente impone ciertas obligaciones a instituciones no financieras extranjeras- NFFEs)</a:t>
            </a:r>
          </a:p>
          <a:p>
            <a:r>
              <a:rPr lang="es-ES_tradnl" sz="1200" dirty="0"/>
              <a:t>Cada FFI tendrá que celebrar un acuerdo especial con el IRS antes del 30 de junio de 2013.  Estos acuerdos obligarán a las FFI a:</a:t>
            </a:r>
          </a:p>
          <a:p>
            <a:pPr lvl="1"/>
            <a:r>
              <a:rPr lang="es-ES_tradnl" sz="1200" dirty="0"/>
              <a:t>Realizar ciertos procedimientos de identificación y debida diligencia; respecto de sus cuentahabientes (Excepción: personas naturales con saldo total = o &lt; USD50.000);</a:t>
            </a:r>
          </a:p>
          <a:p>
            <a:pPr lvl="1"/>
            <a:r>
              <a:rPr lang="es-ES_tradnl" sz="1200" dirty="0"/>
              <a:t>Reportar anualmente al IRS sobre sus cuentahabientes que sean personas de EE.UU. o entidades extranjeras con propiedad sustancial de EE.UU. (deben reportar el nombre, dirección y el NIT del cuentahabiente, el saldo de la cuenta y el monto bruto de dividendos, intereses y otros conceptos acreditados a la cuenta y los ingresos brutos provenientes de la venta o vencimiento de propiedad en que la FFI haya actuado como agente para el cuentahabiente); y</a:t>
            </a:r>
          </a:p>
          <a:p>
            <a:pPr lvl="1"/>
            <a:r>
              <a:rPr lang="es-ES_tradnl" sz="1200" dirty="0"/>
              <a:t>Retener y girar al IRS el 30% de cualesquiera pagos de fuente de EE.UU., así como los ingresos brutos provenientes de la venta de valores que generan ingresos de fuente de EE.UU. cuando se realicen a: (a) FFIs no participantes- esto incluye las cuentas de corresponsales; (b) cuentahabientes individuales o corporativos recalcitrantes</a:t>
            </a:r>
          </a:p>
          <a:p>
            <a:endParaRPr lang="es-CO" sz="1200" dirty="0"/>
          </a:p>
        </p:txBody>
      </p:sp>
    </p:spTree>
    <p:extLst>
      <p:ext uri="{BB962C8B-B14F-4D97-AF65-F5344CB8AC3E}">
        <p14:creationId xmlns:p14="http://schemas.microsoft.com/office/powerpoint/2010/main" val="3641545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4 Título"/>
          <p:cNvSpPr txBox="1">
            <a:spLocks/>
          </p:cNvSpPr>
          <p:nvPr/>
        </p:nvSpPr>
        <p:spPr bwMode="auto">
          <a:xfrm>
            <a:off x="874713" y="4559300"/>
            <a:ext cx="7772400" cy="1362075"/>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lvl1pPr algn="l" defTabSz="449263" rtl="0" eaLnBrk="1" fontAlgn="base" hangingPunct="1">
              <a:lnSpc>
                <a:spcPct val="93000"/>
              </a:lnSpc>
              <a:spcBef>
                <a:spcPct val="0"/>
              </a:spcBef>
              <a:spcAft>
                <a:spcPct val="0"/>
              </a:spcAft>
              <a:buClr>
                <a:srgbClr val="000000"/>
              </a:buClr>
              <a:buSzPct val="100000"/>
              <a:buFont typeface="Arial" charset="0"/>
              <a:defRPr sz="4000" b="1" cap="all">
                <a:solidFill>
                  <a:srgbClr val="000000"/>
                </a:solidFill>
                <a:latin typeface="+mj-lt"/>
                <a:ea typeface="+mj-ea"/>
                <a:cs typeface="+mj-cs"/>
              </a:defRPr>
            </a:lvl1pPr>
            <a:lvl2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2pPr>
            <a:lvl3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3pPr>
            <a:lvl4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4pPr>
            <a:lvl5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5pPr>
            <a:lvl6pPr marL="4572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6pPr>
            <a:lvl7pPr marL="9144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7pPr>
            <a:lvl8pPr marL="13716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8pPr>
            <a:lvl9pPr marL="18288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9pPr>
          </a:lstStyle>
          <a:p>
            <a:endParaRPr lang="es-CO" sz="3600" dirty="0"/>
          </a:p>
        </p:txBody>
      </p:sp>
      <p:sp>
        <p:nvSpPr>
          <p:cNvPr id="8" name="5 Marcador de texto"/>
          <p:cNvSpPr txBox="1">
            <a:spLocks/>
          </p:cNvSpPr>
          <p:nvPr/>
        </p:nvSpPr>
        <p:spPr bwMode="auto">
          <a:xfrm>
            <a:off x="874713" y="3059113"/>
            <a:ext cx="7772400" cy="1500187"/>
          </a:xfrm>
          <a:prstGeom prst="rect">
            <a:avLst/>
          </a:prstGeom>
          <a:noFill/>
          <a:ln w="9525">
            <a:noFill/>
            <a:round/>
            <a:headEnd/>
            <a:tailEnd/>
          </a:ln>
        </p:spPr>
        <p:txBody>
          <a:bodyPr vert="horz" wrap="square" lIns="90000" tIns="46800" rIns="90000" bIns="46800" numCol="1" anchor="b" anchorCtr="0" compatLnSpc="1">
            <a:prstTxWarp prst="textNoShape">
              <a:avLst/>
            </a:prstTxWarp>
          </a:bodyPr>
          <a:lstStyle>
            <a:lvl1pPr marL="0" indent="0" algn="l" defTabSz="449263" rtl="0" eaLnBrk="1" fontAlgn="base" hangingPunct="1">
              <a:lnSpc>
                <a:spcPct val="93000"/>
              </a:lnSpc>
              <a:spcBef>
                <a:spcPts val="800"/>
              </a:spcBef>
              <a:spcAft>
                <a:spcPct val="0"/>
              </a:spcAft>
              <a:buClr>
                <a:srgbClr val="000000"/>
              </a:buClr>
              <a:buSzPct val="100000"/>
              <a:buFont typeface="Arial" charset="0"/>
              <a:buNone/>
              <a:defRPr sz="2000">
                <a:solidFill>
                  <a:srgbClr val="000000"/>
                </a:solidFill>
                <a:latin typeface="+mn-lt"/>
                <a:ea typeface="+mn-ea"/>
                <a:cs typeface="+mn-cs"/>
              </a:defRPr>
            </a:lvl1pPr>
            <a:lvl2pPr marL="457200" indent="0" algn="l" defTabSz="449263" rtl="0" eaLnBrk="1" fontAlgn="base" hangingPunct="1">
              <a:lnSpc>
                <a:spcPct val="93000"/>
              </a:lnSpc>
              <a:spcBef>
                <a:spcPts val="700"/>
              </a:spcBef>
              <a:spcAft>
                <a:spcPct val="0"/>
              </a:spcAft>
              <a:buClr>
                <a:srgbClr val="000000"/>
              </a:buClr>
              <a:buSzPct val="100000"/>
              <a:buFont typeface="Arial" charset="0"/>
              <a:buNone/>
              <a:defRPr sz="1800">
                <a:solidFill>
                  <a:srgbClr val="000000"/>
                </a:solidFill>
                <a:latin typeface="+mn-lt"/>
                <a:ea typeface="+mn-ea"/>
                <a:cs typeface="+mn-cs"/>
              </a:defRPr>
            </a:lvl2pPr>
            <a:lvl3pPr marL="914400" indent="0" algn="l" defTabSz="449263" rtl="0" eaLnBrk="1" fontAlgn="base" hangingPunct="1">
              <a:lnSpc>
                <a:spcPct val="93000"/>
              </a:lnSpc>
              <a:spcBef>
                <a:spcPts val="600"/>
              </a:spcBef>
              <a:spcAft>
                <a:spcPct val="0"/>
              </a:spcAft>
              <a:buClr>
                <a:srgbClr val="000000"/>
              </a:buClr>
              <a:buSzPct val="100000"/>
              <a:buFont typeface="Arial" charset="0"/>
              <a:buNone/>
              <a:defRPr sz="1600">
                <a:solidFill>
                  <a:srgbClr val="000000"/>
                </a:solidFill>
                <a:latin typeface="+mn-lt"/>
                <a:ea typeface="+mn-ea"/>
                <a:cs typeface="+mn-cs"/>
              </a:defRPr>
            </a:lvl3pPr>
            <a:lvl4pPr marL="13716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4pPr>
            <a:lvl5pPr marL="18288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5pPr>
            <a:lvl6pPr marL="22860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6pPr>
            <a:lvl7pPr marL="27432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7pPr>
            <a:lvl8pPr marL="32004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8pPr>
            <a:lvl9pPr marL="36576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9pPr>
          </a:lstStyle>
          <a:p>
            <a:endParaRPr lang="es-CO" sz="2400" dirty="0"/>
          </a:p>
        </p:txBody>
      </p:sp>
      <p:sp>
        <p:nvSpPr>
          <p:cNvPr id="2" name="1 Título"/>
          <p:cNvSpPr>
            <a:spLocks noGrp="1"/>
          </p:cNvSpPr>
          <p:nvPr>
            <p:ph type="title"/>
          </p:nvPr>
        </p:nvSpPr>
        <p:spPr/>
        <p:txBody>
          <a:bodyPr/>
          <a:lstStyle/>
          <a:p>
            <a:r>
              <a:rPr lang="en-US" sz="2800" b="1" dirty="0">
                <a:solidFill>
                  <a:schemeClr val="tx1"/>
                </a:solidFill>
              </a:rPr>
              <a:t>Colombia y FATCA.</a:t>
            </a:r>
            <a:endParaRPr lang="es-CO" sz="2800" b="1" dirty="0">
              <a:solidFill>
                <a:schemeClr val="tx1"/>
              </a:solidFill>
            </a:endParaRPr>
          </a:p>
        </p:txBody>
      </p:sp>
      <p:sp>
        <p:nvSpPr>
          <p:cNvPr id="3" name="2 Marcador de contenido"/>
          <p:cNvSpPr>
            <a:spLocks noGrp="1"/>
          </p:cNvSpPr>
          <p:nvPr>
            <p:ph idx="1"/>
          </p:nvPr>
        </p:nvSpPr>
        <p:spPr/>
        <p:txBody>
          <a:bodyPr/>
          <a:lstStyle/>
          <a:p>
            <a:r>
              <a:rPr lang="es-ES_tradnl" sz="1800" dirty="0"/>
              <a:t>El gobierno de EE.UU. ha declarado que está interesado en trabajar con otros gobiernos de la OECD para establecer un modelo común de intercambio automático de información, incluyendo el desarrollo de estándares de debida diligencia y reportes (comunicado sobre acuerdo con Japón)</a:t>
            </a:r>
          </a:p>
          <a:p>
            <a:r>
              <a:rPr lang="es-ES_tradnl" sz="1800" dirty="0"/>
              <a:t>Colombia no es miembro de la OECD pero tiene una relación especial con EE.UU. El 23 de 2012 Colombia adhirió a la </a:t>
            </a:r>
            <a:r>
              <a:rPr lang="es-ES_tradnl" sz="1800" b="1" dirty="0"/>
              <a:t>Convención de Estrasburgo sobre Asistencia Administrativa Mutua en Materia Fiscal</a:t>
            </a:r>
            <a:r>
              <a:rPr lang="es-ES_tradnl" sz="1800" dirty="0"/>
              <a:t>, la cual es precondición para el intercambio de información tributaria como la prevista en FATCA. Colombia debería proponer a los EE.UU. un acuerdo sobre FATCA como los ya mencionados</a:t>
            </a:r>
          </a:p>
          <a:p>
            <a:r>
              <a:rPr lang="es-ES_tradnl" sz="1800" dirty="0"/>
              <a:t>En cualquier escenario el Gobierno de Colombia debe adoptar reglamentaciones para que las FFIs puedan cumplir sus deberes de FATCA con bajo nivel de riesgo legal</a:t>
            </a:r>
          </a:p>
          <a:p>
            <a:endParaRPr lang="es-CO" dirty="0"/>
          </a:p>
        </p:txBody>
      </p:sp>
    </p:spTree>
    <p:extLst>
      <p:ext uri="{BB962C8B-B14F-4D97-AF65-F5344CB8AC3E}">
        <p14:creationId xmlns:p14="http://schemas.microsoft.com/office/powerpoint/2010/main" val="26320336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p:cNvCxnSpPr/>
          <p:nvPr/>
        </p:nvCxnSpPr>
        <p:spPr>
          <a:xfrm>
            <a:off x="737076" y="3209268"/>
            <a:ext cx="6667707" cy="11340"/>
          </a:xfrm>
          <a:prstGeom prst="line">
            <a:avLst/>
          </a:prstGeom>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6723547" y="3338320"/>
            <a:ext cx="2205300" cy="523220"/>
          </a:xfrm>
          <a:prstGeom prst="rect">
            <a:avLst/>
          </a:prstGeom>
          <a:noFill/>
        </p:spPr>
        <p:txBody>
          <a:bodyPr wrap="square" rtlCol="0">
            <a:spAutoFit/>
          </a:bodyPr>
          <a:lstStyle/>
          <a:p>
            <a:pPr algn="ctr"/>
            <a:r>
              <a:rPr lang="en-US" sz="1400" dirty="0" smtClean="0"/>
              <a:t>Cliente con indicios de EE.UU.</a:t>
            </a:r>
            <a:endParaRPr lang="en-US" sz="1400" dirty="0"/>
          </a:p>
        </p:txBody>
      </p:sp>
      <p:pic>
        <p:nvPicPr>
          <p:cNvPr id="17" name="Picture 16"/>
          <p:cNvPicPr>
            <a:picLocks noChangeAspect="1"/>
          </p:cNvPicPr>
          <p:nvPr/>
        </p:nvPicPr>
        <p:blipFill>
          <a:blip r:embed="rId2"/>
          <a:stretch>
            <a:fillRect/>
          </a:stretch>
        </p:blipFill>
        <p:spPr>
          <a:xfrm>
            <a:off x="5256343" y="3810333"/>
            <a:ext cx="1465426" cy="857036"/>
          </a:xfrm>
          <a:prstGeom prst="rect">
            <a:avLst/>
          </a:prstGeom>
        </p:spPr>
      </p:pic>
      <p:pic>
        <p:nvPicPr>
          <p:cNvPr id="19" name="Picture 18"/>
          <p:cNvPicPr>
            <a:picLocks noChangeAspect="1"/>
          </p:cNvPicPr>
          <p:nvPr/>
        </p:nvPicPr>
        <p:blipFill>
          <a:blip r:embed="rId3"/>
          <a:stretch>
            <a:fillRect/>
          </a:stretch>
        </p:blipFill>
        <p:spPr>
          <a:xfrm>
            <a:off x="3683249" y="1745232"/>
            <a:ext cx="1713753" cy="1285315"/>
          </a:xfrm>
          <a:prstGeom prst="rect">
            <a:avLst/>
          </a:prstGeom>
        </p:spPr>
      </p:pic>
      <p:cxnSp>
        <p:nvCxnSpPr>
          <p:cNvPr id="22" name="Elbow Connector 21"/>
          <p:cNvCxnSpPr>
            <a:stCxn id="17" idx="0"/>
            <a:endCxn id="19" idx="3"/>
          </p:cNvCxnSpPr>
          <p:nvPr/>
        </p:nvCxnSpPr>
        <p:spPr>
          <a:xfrm rot="16200000" flipV="1">
            <a:off x="4981808" y="2803085"/>
            <a:ext cx="1422443" cy="592054"/>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rot="2058838">
            <a:off x="5193545" y="2131958"/>
            <a:ext cx="2205300" cy="307777"/>
          </a:xfrm>
          <a:prstGeom prst="rect">
            <a:avLst/>
          </a:prstGeom>
          <a:noFill/>
        </p:spPr>
        <p:txBody>
          <a:bodyPr wrap="square" rtlCol="0">
            <a:spAutoFit/>
          </a:bodyPr>
          <a:lstStyle/>
          <a:p>
            <a:pPr algn="ctr"/>
            <a:r>
              <a:rPr lang="en-US" sz="1400" dirty="0" smtClean="0"/>
              <a:t>Inversión</a:t>
            </a:r>
            <a:endParaRPr lang="en-US" sz="1400" dirty="0"/>
          </a:p>
        </p:txBody>
      </p:sp>
      <p:sp>
        <p:nvSpPr>
          <p:cNvPr id="18" name="TextBox 17"/>
          <p:cNvSpPr txBox="1"/>
          <p:nvPr/>
        </p:nvSpPr>
        <p:spPr>
          <a:xfrm>
            <a:off x="4891447" y="3320620"/>
            <a:ext cx="2205300" cy="307777"/>
          </a:xfrm>
          <a:prstGeom prst="rect">
            <a:avLst/>
          </a:prstGeom>
          <a:noFill/>
        </p:spPr>
        <p:txBody>
          <a:bodyPr wrap="square" rtlCol="0">
            <a:spAutoFit/>
          </a:bodyPr>
          <a:lstStyle/>
          <a:p>
            <a:pPr algn="ctr"/>
            <a:r>
              <a:rPr lang="en-US" sz="1400" dirty="0" smtClean="0"/>
              <a:t>Cartera colectiva</a:t>
            </a:r>
            <a:endParaRPr lang="en-US" sz="1400" dirty="0"/>
          </a:p>
        </p:txBody>
      </p:sp>
      <p:sp>
        <p:nvSpPr>
          <p:cNvPr id="25" name="TextBox 24"/>
          <p:cNvSpPr txBox="1"/>
          <p:nvPr/>
        </p:nvSpPr>
        <p:spPr>
          <a:xfrm>
            <a:off x="605970" y="4937918"/>
            <a:ext cx="4871075" cy="1323439"/>
          </a:xfrm>
          <a:prstGeom prst="rect">
            <a:avLst/>
          </a:prstGeom>
          <a:noFill/>
        </p:spPr>
        <p:txBody>
          <a:bodyPr wrap="square" rtlCol="0">
            <a:spAutoFit/>
          </a:bodyPr>
          <a:lstStyle/>
          <a:p>
            <a:r>
              <a:rPr lang="en-US" sz="1600" dirty="0" smtClean="0"/>
              <a:t>1a. Opción: Recolecta información y reporta al IRS</a:t>
            </a:r>
          </a:p>
          <a:p>
            <a:r>
              <a:rPr lang="en-US" sz="1600" dirty="0"/>
              <a:t>2</a:t>
            </a:r>
            <a:r>
              <a:rPr lang="en-US" sz="1600" dirty="0" smtClean="0"/>
              <a:t>a. Opción: Cierra la cuenta del cliente recalcitrante (antes de que sea acreditada)</a:t>
            </a:r>
          </a:p>
          <a:p>
            <a:r>
              <a:rPr lang="en-US" sz="1600" dirty="0"/>
              <a:t>3</a:t>
            </a:r>
            <a:r>
              <a:rPr lang="en-US" sz="1600" dirty="0" smtClean="0"/>
              <a:t>a. Opción: Retiene el 30% del K e intereses sobre las inversiones en EE.UU. y gira al IRS</a:t>
            </a:r>
            <a:endParaRPr lang="en-US" sz="1600" dirty="0"/>
          </a:p>
        </p:txBody>
      </p:sp>
      <p:sp>
        <p:nvSpPr>
          <p:cNvPr id="2" name="Title 1"/>
          <p:cNvSpPr>
            <a:spLocks noGrp="1"/>
          </p:cNvSpPr>
          <p:nvPr>
            <p:ph type="title"/>
          </p:nvPr>
        </p:nvSpPr>
        <p:spPr>
          <a:xfrm>
            <a:off x="498474" y="245954"/>
            <a:ext cx="7556313" cy="1116106"/>
          </a:xfrm>
        </p:spPr>
        <p:txBody>
          <a:bodyPr/>
          <a:lstStyle/>
          <a:p>
            <a:r>
              <a:rPr lang="en-US" sz="2800" dirty="0" smtClean="0"/>
              <a:t>Impacto de FATCA desde el lado del pasivo (clientes).</a:t>
            </a:r>
            <a:endParaRPr lang="en-US" sz="2800" dirty="0"/>
          </a:p>
        </p:txBody>
      </p:sp>
      <p:sp>
        <p:nvSpPr>
          <p:cNvPr id="6" name="Slide Number Placeholder 5"/>
          <p:cNvSpPr>
            <a:spLocks noGrp="1"/>
          </p:cNvSpPr>
          <p:nvPr>
            <p:ph type="sldNum" sz="quarter" idx="12"/>
          </p:nvPr>
        </p:nvSpPr>
        <p:spPr/>
        <p:txBody>
          <a:bodyPr/>
          <a:lstStyle/>
          <a:p>
            <a:fld id="{162F1D00-BD13-4404-86B0-79703945A0A7}" type="slidenum">
              <a:rPr lang="en-US" smtClean="0"/>
              <a:t>13</a:t>
            </a:fld>
            <a:endParaRPr lang="en-US" dirty="0"/>
          </a:p>
        </p:txBody>
      </p:sp>
      <p:pic>
        <p:nvPicPr>
          <p:cNvPr id="8" name="Picture 7"/>
          <p:cNvPicPr>
            <a:picLocks noChangeAspect="1"/>
          </p:cNvPicPr>
          <p:nvPr/>
        </p:nvPicPr>
        <p:blipFill>
          <a:blip r:embed="rId4"/>
          <a:stretch>
            <a:fillRect/>
          </a:stretch>
        </p:blipFill>
        <p:spPr>
          <a:xfrm>
            <a:off x="682494" y="4120780"/>
            <a:ext cx="2655373" cy="531075"/>
          </a:xfrm>
          <a:prstGeom prst="rect">
            <a:avLst/>
          </a:prstGeom>
        </p:spPr>
      </p:pic>
      <p:sp>
        <p:nvSpPr>
          <p:cNvPr id="11" name="TextBox 10"/>
          <p:cNvSpPr txBox="1"/>
          <p:nvPr/>
        </p:nvSpPr>
        <p:spPr>
          <a:xfrm>
            <a:off x="589650" y="2018558"/>
            <a:ext cx="884602" cy="369332"/>
          </a:xfrm>
          <a:prstGeom prst="rect">
            <a:avLst/>
          </a:prstGeom>
          <a:noFill/>
        </p:spPr>
        <p:txBody>
          <a:bodyPr wrap="none" rtlCol="0">
            <a:spAutoFit/>
          </a:bodyPr>
          <a:lstStyle/>
          <a:p>
            <a:r>
              <a:rPr lang="en-US" dirty="0" smtClean="0"/>
              <a:t>EE.UU.</a:t>
            </a:r>
            <a:endParaRPr lang="en-US" dirty="0"/>
          </a:p>
        </p:txBody>
      </p:sp>
      <p:sp>
        <p:nvSpPr>
          <p:cNvPr id="12" name="TextBox 11"/>
          <p:cNvSpPr txBox="1"/>
          <p:nvPr/>
        </p:nvSpPr>
        <p:spPr>
          <a:xfrm>
            <a:off x="583290" y="3395678"/>
            <a:ext cx="1230851" cy="369332"/>
          </a:xfrm>
          <a:prstGeom prst="rect">
            <a:avLst/>
          </a:prstGeom>
          <a:noFill/>
        </p:spPr>
        <p:txBody>
          <a:bodyPr wrap="none" rtlCol="0">
            <a:spAutoFit/>
          </a:bodyPr>
          <a:lstStyle/>
          <a:p>
            <a:r>
              <a:rPr lang="en-US" dirty="0" smtClean="0"/>
              <a:t>Colombia</a:t>
            </a:r>
            <a:endParaRPr lang="en-US" dirty="0"/>
          </a:p>
        </p:txBody>
      </p:sp>
      <p:pic>
        <p:nvPicPr>
          <p:cNvPr id="14" name="Picture 13"/>
          <p:cNvPicPr>
            <a:picLocks noChangeAspect="1"/>
          </p:cNvPicPr>
          <p:nvPr/>
        </p:nvPicPr>
        <p:blipFill>
          <a:blip r:embed="rId5"/>
          <a:stretch>
            <a:fillRect/>
          </a:stretch>
        </p:blipFill>
        <p:spPr>
          <a:xfrm>
            <a:off x="7450143" y="4082530"/>
            <a:ext cx="549615" cy="1726397"/>
          </a:xfrm>
          <a:prstGeom prst="rect">
            <a:avLst/>
          </a:prstGeom>
        </p:spPr>
      </p:pic>
      <p:sp>
        <p:nvSpPr>
          <p:cNvPr id="20" name="TextBox 19"/>
          <p:cNvSpPr txBox="1"/>
          <p:nvPr/>
        </p:nvSpPr>
        <p:spPr>
          <a:xfrm>
            <a:off x="3570213" y="1437455"/>
            <a:ext cx="2205300" cy="307777"/>
          </a:xfrm>
          <a:prstGeom prst="rect">
            <a:avLst/>
          </a:prstGeom>
          <a:noFill/>
        </p:spPr>
        <p:txBody>
          <a:bodyPr wrap="square" rtlCol="0">
            <a:spAutoFit/>
          </a:bodyPr>
          <a:lstStyle/>
          <a:p>
            <a:pPr algn="ctr"/>
            <a:r>
              <a:rPr lang="en-US" sz="1400" dirty="0" smtClean="0"/>
              <a:t>Bonos del Tesoro</a:t>
            </a:r>
            <a:endParaRPr lang="en-US" sz="1400" dirty="0"/>
          </a:p>
        </p:txBody>
      </p:sp>
      <p:pic>
        <p:nvPicPr>
          <p:cNvPr id="24" name="Picture 23"/>
          <p:cNvPicPr>
            <a:picLocks noChangeAspect="1"/>
          </p:cNvPicPr>
          <p:nvPr/>
        </p:nvPicPr>
        <p:blipFill>
          <a:blip r:embed="rId6"/>
          <a:stretch>
            <a:fillRect/>
          </a:stretch>
        </p:blipFill>
        <p:spPr>
          <a:xfrm>
            <a:off x="1542292" y="1864670"/>
            <a:ext cx="1368692" cy="1115345"/>
          </a:xfrm>
          <a:prstGeom prst="rect">
            <a:avLst/>
          </a:prstGeom>
        </p:spPr>
      </p:pic>
      <p:cxnSp>
        <p:nvCxnSpPr>
          <p:cNvPr id="29" name="Elbow Connector 28"/>
          <p:cNvCxnSpPr>
            <a:stCxn id="19" idx="2"/>
            <a:endCxn id="17" idx="1"/>
          </p:cNvCxnSpPr>
          <p:nvPr/>
        </p:nvCxnSpPr>
        <p:spPr>
          <a:xfrm rot="16200000" flipH="1">
            <a:off x="4294082" y="3276590"/>
            <a:ext cx="1208304" cy="716217"/>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rot="2058838">
            <a:off x="2830443" y="3469512"/>
            <a:ext cx="2205300" cy="307777"/>
          </a:xfrm>
          <a:prstGeom prst="rect">
            <a:avLst/>
          </a:prstGeom>
          <a:noFill/>
        </p:spPr>
        <p:txBody>
          <a:bodyPr wrap="square" rtlCol="0">
            <a:spAutoFit/>
          </a:bodyPr>
          <a:lstStyle/>
          <a:p>
            <a:pPr algn="ctr"/>
            <a:r>
              <a:rPr lang="en-US" sz="1400" dirty="0" smtClean="0"/>
              <a:t>K, intereses</a:t>
            </a:r>
            <a:endParaRPr lang="en-US" sz="1400" dirty="0"/>
          </a:p>
        </p:txBody>
      </p:sp>
    </p:spTree>
    <p:extLst>
      <p:ext uri="{BB962C8B-B14F-4D97-AF65-F5344CB8AC3E}">
        <p14:creationId xmlns:p14="http://schemas.microsoft.com/office/powerpoint/2010/main" val="1245704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3" grpId="0"/>
      <p:bldP spid="18" grpId="0"/>
      <p:bldP spid="25" grpId="0"/>
      <p:bldP spid="11" grpId="0"/>
      <p:bldP spid="12" grpId="0"/>
      <p:bldP spid="20"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4 Título"/>
          <p:cNvSpPr txBox="1">
            <a:spLocks/>
          </p:cNvSpPr>
          <p:nvPr/>
        </p:nvSpPr>
        <p:spPr bwMode="auto">
          <a:xfrm>
            <a:off x="874713" y="4559300"/>
            <a:ext cx="7772400" cy="1362075"/>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lvl1pPr algn="l" defTabSz="449263" rtl="0" eaLnBrk="1" fontAlgn="base" hangingPunct="1">
              <a:lnSpc>
                <a:spcPct val="93000"/>
              </a:lnSpc>
              <a:spcBef>
                <a:spcPct val="0"/>
              </a:spcBef>
              <a:spcAft>
                <a:spcPct val="0"/>
              </a:spcAft>
              <a:buClr>
                <a:srgbClr val="000000"/>
              </a:buClr>
              <a:buSzPct val="100000"/>
              <a:buFont typeface="Arial" charset="0"/>
              <a:defRPr sz="4000" b="1" cap="all">
                <a:solidFill>
                  <a:srgbClr val="000000"/>
                </a:solidFill>
                <a:latin typeface="+mj-lt"/>
                <a:ea typeface="+mj-ea"/>
                <a:cs typeface="+mj-cs"/>
              </a:defRPr>
            </a:lvl1pPr>
            <a:lvl2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2pPr>
            <a:lvl3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3pPr>
            <a:lvl4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4pPr>
            <a:lvl5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5pPr>
            <a:lvl6pPr marL="4572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6pPr>
            <a:lvl7pPr marL="9144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7pPr>
            <a:lvl8pPr marL="13716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8pPr>
            <a:lvl9pPr marL="18288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9pPr>
          </a:lstStyle>
          <a:p>
            <a:endParaRPr lang="es-CO" sz="3600" dirty="0"/>
          </a:p>
        </p:txBody>
      </p:sp>
      <p:sp>
        <p:nvSpPr>
          <p:cNvPr id="8" name="5 Marcador de texto"/>
          <p:cNvSpPr txBox="1">
            <a:spLocks/>
          </p:cNvSpPr>
          <p:nvPr/>
        </p:nvSpPr>
        <p:spPr bwMode="auto">
          <a:xfrm>
            <a:off x="874713" y="3059113"/>
            <a:ext cx="7772400" cy="1500187"/>
          </a:xfrm>
          <a:prstGeom prst="rect">
            <a:avLst/>
          </a:prstGeom>
          <a:noFill/>
          <a:ln w="9525">
            <a:noFill/>
            <a:round/>
            <a:headEnd/>
            <a:tailEnd/>
          </a:ln>
        </p:spPr>
        <p:txBody>
          <a:bodyPr vert="horz" wrap="square" lIns="90000" tIns="46800" rIns="90000" bIns="46800" numCol="1" anchor="b" anchorCtr="0" compatLnSpc="1">
            <a:prstTxWarp prst="textNoShape">
              <a:avLst/>
            </a:prstTxWarp>
          </a:bodyPr>
          <a:lstStyle>
            <a:lvl1pPr marL="0" indent="0" algn="l" defTabSz="449263" rtl="0" eaLnBrk="1" fontAlgn="base" hangingPunct="1">
              <a:lnSpc>
                <a:spcPct val="93000"/>
              </a:lnSpc>
              <a:spcBef>
                <a:spcPts val="800"/>
              </a:spcBef>
              <a:spcAft>
                <a:spcPct val="0"/>
              </a:spcAft>
              <a:buClr>
                <a:srgbClr val="000000"/>
              </a:buClr>
              <a:buSzPct val="100000"/>
              <a:buFont typeface="Arial" charset="0"/>
              <a:buNone/>
              <a:defRPr sz="2000">
                <a:solidFill>
                  <a:srgbClr val="000000"/>
                </a:solidFill>
                <a:latin typeface="+mn-lt"/>
                <a:ea typeface="+mn-ea"/>
                <a:cs typeface="+mn-cs"/>
              </a:defRPr>
            </a:lvl1pPr>
            <a:lvl2pPr marL="457200" indent="0" algn="l" defTabSz="449263" rtl="0" eaLnBrk="1" fontAlgn="base" hangingPunct="1">
              <a:lnSpc>
                <a:spcPct val="93000"/>
              </a:lnSpc>
              <a:spcBef>
                <a:spcPts val="700"/>
              </a:spcBef>
              <a:spcAft>
                <a:spcPct val="0"/>
              </a:spcAft>
              <a:buClr>
                <a:srgbClr val="000000"/>
              </a:buClr>
              <a:buSzPct val="100000"/>
              <a:buFont typeface="Arial" charset="0"/>
              <a:buNone/>
              <a:defRPr sz="1800">
                <a:solidFill>
                  <a:srgbClr val="000000"/>
                </a:solidFill>
                <a:latin typeface="+mn-lt"/>
                <a:ea typeface="+mn-ea"/>
                <a:cs typeface="+mn-cs"/>
              </a:defRPr>
            </a:lvl2pPr>
            <a:lvl3pPr marL="914400" indent="0" algn="l" defTabSz="449263" rtl="0" eaLnBrk="1" fontAlgn="base" hangingPunct="1">
              <a:lnSpc>
                <a:spcPct val="93000"/>
              </a:lnSpc>
              <a:spcBef>
                <a:spcPts val="600"/>
              </a:spcBef>
              <a:spcAft>
                <a:spcPct val="0"/>
              </a:spcAft>
              <a:buClr>
                <a:srgbClr val="000000"/>
              </a:buClr>
              <a:buSzPct val="100000"/>
              <a:buFont typeface="Arial" charset="0"/>
              <a:buNone/>
              <a:defRPr sz="1600">
                <a:solidFill>
                  <a:srgbClr val="000000"/>
                </a:solidFill>
                <a:latin typeface="+mn-lt"/>
                <a:ea typeface="+mn-ea"/>
                <a:cs typeface="+mn-cs"/>
              </a:defRPr>
            </a:lvl3pPr>
            <a:lvl4pPr marL="13716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4pPr>
            <a:lvl5pPr marL="18288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5pPr>
            <a:lvl6pPr marL="22860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6pPr>
            <a:lvl7pPr marL="27432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7pPr>
            <a:lvl8pPr marL="32004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8pPr>
            <a:lvl9pPr marL="36576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9pPr>
          </a:lstStyle>
          <a:p>
            <a:endParaRPr lang="es-CO" sz="2400" dirty="0"/>
          </a:p>
        </p:txBody>
      </p:sp>
      <p:sp>
        <p:nvSpPr>
          <p:cNvPr id="2" name="1 Título"/>
          <p:cNvSpPr>
            <a:spLocks noGrp="1"/>
          </p:cNvSpPr>
          <p:nvPr>
            <p:ph type="title"/>
          </p:nvPr>
        </p:nvSpPr>
        <p:spPr/>
        <p:txBody>
          <a:bodyPr/>
          <a:lstStyle/>
          <a:p>
            <a:r>
              <a:rPr lang="en-US" sz="2800" b="1" dirty="0">
                <a:solidFill>
                  <a:schemeClr val="tx1"/>
                </a:solidFill>
              </a:rPr>
              <a:t>Panorama LATAM.</a:t>
            </a:r>
            <a:endParaRPr lang="es-CO" sz="2800" b="1" dirty="0">
              <a:solidFill>
                <a:schemeClr val="tx1"/>
              </a:solidFill>
            </a:endParaRPr>
          </a:p>
        </p:txBody>
      </p:sp>
      <p:sp>
        <p:nvSpPr>
          <p:cNvPr id="3" name="2 Marcador de contenido"/>
          <p:cNvSpPr>
            <a:spLocks noGrp="1"/>
          </p:cNvSpPr>
          <p:nvPr>
            <p:ph idx="1"/>
          </p:nvPr>
        </p:nvSpPr>
        <p:spPr/>
        <p:txBody>
          <a:bodyPr/>
          <a:lstStyle/>
          <a:p>
            <a:r>
              <a:rPr lang="es-ES_tradnl" sz="1600" b="1" dirty="0"/>
              <a:t>Centro América</a:t>
            </a:r>
            <a:r>
              <a:rPr lang="es-ES_tradnl" sz="1600" dirty="0"/>
              <a:t>:</a:t>
            </a:r>
          </a:p>
          <a:p>
            <a:pPr lvl="1"/>
            <a:r>
              <a:rPr lang="es-ES_tradnl" sz="1600" dirty="0"/>
              <a:t>Panamá: </a:t>
            </a:r>
          </a:p>
          <a:p>
            <a:pPr lvl="2"/>
            <a:r>
              <a:rPr lang="es-ES_tradnl" sz="1600" dirty="0"/>
              <a:t>Contacto continuo entre el Ministerio de Economía y Finanzas y los  reguladores locales de banca, valores y demás, con EE.UU. en términos de intercambio de información financiera</a:t>
            </a:r>
          </a:p>
          <a:p>
            <a:pPr lvl="2"/>
            <a:r>
              <a:rPr lang="es-ES_tradnl" sz="1600" dirty="0"/>
              <a:t>Se crea comisión para implementación de FATCA</a:t>
            </a:r>
          </a:p>
          <a:p>
            <a:pPr lvl="2"/>
            <a:r>
              <a:rPr lang="es-ES_tradnl" sz="1600" dirty="0"/>
              <a:t>Interés en acuerdos para prevenir doble tributación</a:t>
            </a:r>
          </a:p>
          <a:p>
            <a:pPr lvl="1"/>
            <a:r>
              <a:rPr lang="es-ES_tradnl" sz="1600" dirty="0"/>
              <a:t>Costa Rica:</a:t>
            </a:r>
          </a:p>
          <a:p>
            <a:pPr lvl="2"/>
            <a:r>
              <a:rPr lang="es-ES_tradnl" sz="1600" dirty="0"/>
              <a:t>Preocupación por impacto de FATCA en población jubilada de EE.UU. que vive en el país</a:t>
            </a:r>
          </a:p>
          <a:p>
            <a:pPr lvl="1"/>
            <a:r>
              <a:rPr lang="es-ES_tradnl" sz="1600" dirty="0"/>
              <a:t>Guatemala:</a:t>
            </a:r>
          </a:p>
          <a:p>
            <a:pPr lvl="2"/>
            <a:r>
              <a:rPr lang="es-ES_tradnl" sz="1600" dirty="0"/>
              <a:t>Junto con Panamá y Costa Rica aparece en la lista de jurisdicciones con mayor grado de secreto bancario (secrecy index).  Colombia no aparece</a:t>
            </a:r>
          </a:p>
          <a:p>
            <a:r>
              <a:rPr lang="es-ES_tradnl" sz="1600" b="1" dirty="0"/>
              <a:t>Ecuador y Venezuela</a:t>
            </a:r>
            <a:r>
              <a:rPr lang="es-ES_tradnl" sz="1600" dirty="0"/>
              <a:t>: No hay información sobre la reacción de estos países a FATCA, pero en cuestionarios contestados por las asociaciones bancarias a Felaban dice que no pueden cumplir con la norma sin el consentimiento de sus clientes (igual que Colombia)</a:t>
            </a:r>
          </a:p>
          <a:p>
            <a:pPr marL="228600" lvl="1" indent="0">
              <a:buNone/>
            </a:pPr>
            <a:endParaRPr lang="es-ES_tradnl" sz="1600" dirty="0"/>
          </a:p>
          <a:p>
            <a:endParaRPr lang="es-CO" dirty="0"/>
          </a:p>
        </p:txBody>
      </p:sp>
    </p:spTree>
    <p:extLst>
      <p:ext uri="{BB962C8B-B14F-4D97-AF65-F5344CB8AC3E}">
        <p14:creationId xmlns:p14="http://schemas.microsoft.com/office/powerpoint/2010/main" val="23968103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Título"/>
          <p:cNvSpPr>
            <a:spLocks noGrp="1"/>
          </p:cNvSpPr>
          <p:nvPr>
            <p:ph type="title"/>
          </p:nvPr>
        </p:nvSpPr>
        <p:spPr/>
        <p:txBody>
          <a:bodyPr/>
          <a:lstStyle/>
          <a:p>
            <a:r>
              <a:rPr lang="es-CO" sz="2800" b="1" dirty="0" smtClean="0"/>
              <a:t>PARTICIPACIÓN EN EL MERCADO</a:t>
            </a:r>
            <a:endParaRPr lang="es-CO" sz="2800" b="1" dirty="0"/>
          </a:p>
        </p:txBody>
      </p:sp>
      <p:sp>
        <p:nvSpPr>
          <p:cNvPr id="9" name="8 Marcador de contenido"/>
          <p:cNvSpPr>
            <a:spLocks noGrp="1"/>
          </p:cNvSpPr>
          <p:nvPr>
            <p:ph idx="1"/>
          </p:nvPr>
        </p:nvSpPr>
        <p:spPr/>
        <p:txBody>
          <a:bodyPr numCol="1"/>
          <a:lstStyle/>
          <a:p>
            <a:r>
              <a:rPr lang="es-CO" sz="1400" dirty="0"/>
              <a:t> </a:t>
            </a:r>
            <a:endParaRPr lang="es-CO" dirty="0"/>
          </a:p>
        </p:txBody>
      </p:sp>
      <p:pic>
        <p:nvPicPr>
          <p:cNvPr id="4" name="3 Imagen"/>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704975"/>
            <a:ext cx="5486400" cy="3448050"/>
          </a:xfrm>
          <a:prstGeom prst="rect">
            <a:avLst/>
          </a:prstGeom>
          <a:noFill/>
          <a:ln>
            <a:noFill/>
          </a:ln>
        </p:spPr>
      </p:pic>
    </p:spTree>
    <p:extLst>
      <p:ext uri="{BB962C8B-B14F-4D97-AF65-F5344CB8AC3E}">
        <p14:creationId xmlns:p14="http://schemas.microsoft.com/office/powerpoint/2010/main" val="39703481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endParaRPr lang="es-CO" dirty="0" smtClean="0">
              <a:hlinkClick r:id="rId2" action="ppaction://hlinkfile"/>
            </a:endParaRPr>
          </a:p>
          <a:p>
            <a:endParaRPr lang="es-CO" dirty="0">
              <a:hlinkClick r:id="rId2" action="ppaction://hlinkfile"/>
            </a:endParaRPr>
          </a:p>
          <a:p>
            <a:endParaRPr lang="es-CO" dirty="0" smtClean="0">
              <a:hlinkClick r:id="rId2" action="ppaction://hlinkfile"/>
            </a:endParaRPr>
          </a:p>
          <a:p>
            <a:pPr marL="0" indent="0" algn="ctr">
              <a:buNone/>
            </a:pPr>
            <a:r>
              <a:rPr lang="es-ES" b="1" dirty="0">
                <a:solidFill>
                  <a:schemeClr val="tx1"/>
                </a:solidFill>
                <a:effectLst>
                  <a:outerShdw blurRad="69850" dist="25400" dir="5400000" algn="tl" rotWithShape="0">
                    <a:sysClr val="window" lastClr="FFFFFF"/>
                  </a:outerShdw>
                </a:effectLst>
              </a:rPr>
              <a:t>FUNCIONES LABORALES</a:t>
            </a:r>
            <a:endParaRPr lang="es-CO" dirty="0">
              <a:solidFill>
                <a:schemeClr val="tx1"/>
              </a:solidFill>
            </a:endParaRPr>
          </a:p>
          <a:p>
            <a:pPr marL="0" indent="0">
              <a:buNone/>
            </a:pPr>
            <a:endParaRPr lang="es-CO" dirty="0" smtClean="0"/>
          </a:p>
          <a:p>
            <a:pPr marL="0" indent="0">
              <a:buNone/>
            </a:pPr>
            <a:endParaRPr lang="es-CO" dirty="0"/>
          </a:p>
        </p:txBody>
      </p:sp>
      <p:sp>
        <p:nvSpPr>
          <p:cNvPr id="4" name="3 Marcador de fecha"/>
          <p:cNvSpPr>
            <a:spLocks noGrp="1"/>
          </p:cNvSpPr>
          <p:nvPr>
            <p:ph type="dt" idx="10"/>
          </p:nvPr>
        </p:nvSpPr>
        <p:spPr/>
        <p:txBody>
          <a:bodyPr/>
          <a:lstStyle/>
          <a:p>
            <a:pPr>
              <a:defRPr/>
            </a:pPr>
            <a:r>
              <a:rPr lang="en-GB" dirty="0" smtClean="0"/>
              <a:t>25/06/10</a:t>
            </a:r>
            <a:endParaRPr lang="en-GB" dirty="0"/>
          </a:p>
        </p:txBody>
      </p:sp>
    </p:spTree>
    <p:extLst>
      <p:ext uri="{BB962C8B-B14F-4D97-AF65-F5344CB8AC3E}">
        <p14:creationId xmlns:p14="http://schemas.microsoft.com/office/powerpoint/2010/main" val="28484343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arcador de texto"/>
          <p:cNvSpPr>
            <a:spLocks noGrp="1"/>
          </p:cNvSpPr>
          <p:nvPr>
            <p:ph type="body" idx="1"/>
          </p:nvPr>
        </p:nvSpPr>
        <p:spPr>
          <a:xfrm>
            <a:off x="722313" y="2906713"/>
            <a:ext cx="7772400" cy="1890439"/>
          </a:xfrm>
        </p:spPr>
        <p:txBody>
          <a:bodyPr/>
          <a:lstStyle/>
          <a:p>
            <a:r>
              <a:rPr lang="es-CO" sz="2800" b="1" dirty="0" smtClean="0"/>
              <a:t>PRODUCTOS FILIALES  DAVIVIENDA  (MIAMI – PANAMÁ)</a:t>
            </a:r>
            <a:endParaRPr lang="es-CO" sz="2800" b="1" dirty="0"/>
          </a:p>
        </p:txBody>
      </p:sp>
      <p:sp>
        <p:nvSpPr>
          <p:cNvPr id="4" name="3 Marcador de fecha"/>
          <p:cNvSpPr>
            <a:spLocks noGrp="1"/>
          </p:cNvSpPr>
          <p:nvPr>
            <p:ph type="dt" idx="10"/>
          </p:nvPr>
        </p:nvSpPr>
        <p:spPr/>
        <p:txBody>
          <a:bodyPr/>
          <a:lstStyle/>
          <a:p>
            <a:pPr>
              <a:defRPr/>
            </a:pPr>
            <a:r>
              <a:rPr lang="en-GB" dirty="0" smtClean="0"/>
              <a:t>25/06/10</a:t>
            </a:r>
            <a:endParaRPr lang="en-GB" dirty="0"/>
          </a:p>
        </p:txBody>
      </p:sp>
    </p:spTree>
    <p:extLst>
      <p:ext uri="{BB962C8B-B14F-4D97-AF65-F5344CB8AC3E}">
        <p14:creationId xmlns:p14="http://schemas.microsoft.com/office/powerpoint/2010/main" val="33281461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332656"/>
            <a:ext cx="8229600" cy="1143000"/>
          </a:xfrm>
        </p:spPr>
        <p:txBody>
          <a:bodyPr>
            <a:normAutofit fontScale="90000"/>
          </a:bodyPr>
          <a:lstStyle/>
          <a:p>
            <a:r>
              <a:rPr lang="es-CO" sz="3600" dirty="0" smtClean="0"/>
              <a:t/>
            </a:r>
            <a:br>
              <a:rPr lang="es-CO" sz="3600" dirty="0" smtClean="0"/>
            </a:br>
            <a:r>
              <a:rPr lang="es-CO" sz="3100" b="1" dirty="0" smtClean="0"/>
              <a:t>CUENTA CORRIENTE</a:t>
            </a:r>
            <a:r>
              <a:rPr lang="es-CO" sz="3100" b="1" dirty="0"/>
              <a:t/>
            </a:r>
            <a:br>
              <a:rPr lang="es-CO" sz="3100" b="1" dirty="0"/>
            </a:br>
            <a:endParaRPr lang="es-CO" sz="3100" b="1" dirty="0"/>
          </a:p>
        </p:txBody>
      </p:sp>
      <p:sp>
        <p:nvSpPr>
          <p:cNvPr id="9" name="8 Marcador de contenido"/>
          <p:cNvSpPr>
            <a:spLocks noGrp="1"/>
          </p:cNvSpPr>
          <p:nvPr>
            <p:ph idx="1"/>
          </p:nvPr>
        </p:nvSpPr>
        <p:spPr>
          <a:xfrm>
            <a:off x="467544" y="1340768"/>
            <a:ext cx="7560840" cy="1224136"/>
          </a:xfrm>
        </p:spPr>
        <p:txBody>
          <a:bodyPr>
            <a:noAutofit/>
          </a:bodyPr>
          <a:lstStyle/>
          <a:p>
            <a:pPr marL="0" indent="0" algn="just">
              <a:buNone/>
            </a:pPr>
            <a:r>
              <a:rPr lang="es-CO" sz="2000" dirty="0"/>
              <a:t>Cuenta en Dólares que le permite manejar la liquidez de su empresa, atender los pagos a sus proveedores internacionales y recibir de sus compradores en el exterior los recursos por las ventas de sus bienes y servicios.</a:t>
            </a:r>
          </a:p>
        </p:txBody>
      </p:sp>
      <p:sp>
        <p:nvSpPr>
          <p:cNvPr id="5" name="Rectangle 1"/>
          <p:cNvSpPr>
            <a:spLocks noChangeArrowheads="1"/>
          </p:cNvSpPr>
          <p:nvPr/>
        </p:nvSpPr>
        <p:spPr bwMode="auto">
          <a:xfrm>
            <a:off x="5004048" y="2967334"/>
            <a:ext cx="18002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400" b="1" i="0" u="none" strike="noStrike" cap="none" normalizeH="0" baseline="0" dirty="0" smtClean="0">
                <a:ln>
                  <a:noFill/>
                </a:ln>
                <a:effectLst/>
                <a:latin typeface="Arial" pitchFamily="34" charset="0"/>
                <a:ea typeface="Times New Roman" pitchFamily="18" charset="0"/>
                <a:cs typeface="Arial" pitchFamily="34" charset="0"/>
              </a:rPr>
              <a:t>Caracter</a:t>
            </a:r>
            <a:r>
              <a:rPr kumimoji="0" lang="es-CO" sz="1400" b="1" i="0" u="none" strike="noStrike" cap="none" normalizeH="0" baseline="0" dirty="0" smtClean="0">
                <a:ln>
                  <a:noFill/>
                </a:ln>
                <a:effectLst/>
                <a:latin typeface="Calibri"/>
                <a:ea typeface="Times New Roman" pitchFamily="18" charset="0"/>
                <a:cs typeface="Arial" pitchFamily="34" charset="0"/>
              </a:rPr>
              <a:t>í</a:t>
            </a:r>
            <a:r>
              <a:rPr kumimoji="0" lang="es-CO" sz="1400" b="1" i="0" u="none" strike="noStrike" cap="none" normalizeH="0" baseline="0" dirty="0" smtClean="0">
                <a:ln>
                  <a:noFill/>
                </a:ln>
                <a:effectLst/>
                <a:latin typeface="Arial" pitchFamily="34" charset="0"/>
                <a:ea typeface="Times New Roman" pitchFamily="18" charset="0"/>
                <a:cs typeface="Arial" pitchFamily="34" charset="0"/>
              </a:rPr>
              <a:t>sticas:</a:t>
            </a:r>
            <a:endParaRPr kumimoji="0" lang="es-CO" sz="2400" b="1" i="0" u="none" strike="noStrike" cap="none" normalizeH="0" baseline="0" dirty="0" smtClean="0">
              <a:ln>
                <a:noFill/>
              </a:ln>
              <a:effectLst/>
              <a:latin typeface="Arial" pitchFamily="34" charset="0"/>
            </a:endParaRPr>
          </a:p>
        </p:txBody>
      </p:sp>
      <p:graphicFrame>
        <p:nvGraphicFramePr>
          <p:cNvPr id="7" name="6 Diagrama"/>
          <p:cNvGraphicFramePr/>
          <p:nvPr>
            <p:extLst>
              <p:ext uri="{D42A27DB-BD31-4B8C-83A1-F6EECF244321}">
                <p14:modId xmlns:p14="http://schemas.microsoft.com/office/powerpoint/2010/main" val="1740959568"/>
              </p:ext>
            </p:extLst>
          </p:nvPr>
        </p:nvGraphicFramePr>
        <p:xfrm>
          <a:off x="5076056" y="3861048"/>
          <a:ext cx="3707252" cy="2232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9 Rectángulo"/>
          <p:cNvSpPr/>
          <p:nvPr/>
        </p:nvSpPr>
        <p:spPr>
          <a:xfrm>
            <a:off x="395536" y="2967333"/>
            <a:ext cx="1148071" cy="307777"/>
          </a:xfrm>
          <a:prstGeom prst="rect">
            <a:avLst/>
          </a:prstGeom>
        </p:spPr>
        <p:txBody>
          <a:bodyPr wrap="none">
            <a:spAutoFit/>
          </a:bodyPr>
          <a:lstStyle/>
          <a:p>
            <a:r>
              <a:rPr lang="es-CO" sz="1400" b="1" dirty="0">
                <a:latin typeface="Arial" pitchFamily="34" charset="0"/>
                <a:cs typeface="Arial" pitchFamily="34" charset="0"/>
              </a:rPr>
              <a:t>Beneficios:</a:t>
            </a:r>
          </a:p>
        </p:txBody>
      </p:sp>
      <p:graphicFrame>
        <p:nvGraphicFramePr>
          <p:cNvPr id="12" name="11 Diagrama"/>
          <p:cNvGraphicFramePr/>
          <p:nvPr>
            <p:extLst>
              <p:ext uri="{D42A27DB-BD31-4B8C-83A1-F6EECF244321}">
                <p14:modId xmlns:p14="http://schemas.microsoft.com/office/powerpoint/2010/main" val="130814670"/>
              </p:ext>
            </p:extLst>
          </p:nvPr>
        </p:nvGraphicFramePr>
        <p:xfrm>
          <a:off x="395536" y="3275111"/>
          <a:ext cx="4248472" cy="339193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756310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116632"/>
            <a:ext cx="8228013" cy="1141412"/>
          </a:xfrm>
        </p:spPr>
        <p:txBody>
          <a:bodyPr/>
          <a:lstStyle/>
          <a:p>
            <a:r>
              <a:rPr lang="es-CO" sz="2800" b="1" dirty="0" smtClean="0"/>
              <a:t>CUENTA MONEY MARKET</a:t>
            </a:r>
            <a:endParaRPr lang="es-CO" sz="2800" b="1" dirty="0"/>
          </a:p>
        </p:txBody>
      </p:sp>
      <p:sp>
        <p:nvSpPr>
          <p:cNvPr id="3" name="2 Marcador de contenido"/>
          <p:cNvSpPr>
            <a:spLocks noGrp="1"/>
          </p:cNvSpPr>
          <p:nvPr>
            <p:ph idx="1"/>
          </p:nvPr>
        </p:nvSpPr>
        <p:spPr>
          <a:xfrm>
            <a:off x="431064" y="1340768"/>
            <a:ext cx="7643192" cy="748680"/>
          </a:xfrm>
        </p:spPr>
        <p:txBody>
          <a:bodyPr/>
          <a:lstStyle/>
          <a:p>
            <a:pPr marL="0" indent="0" algn="just">
              <a:buNone/>
            </a:pPr>
            <a:r>
              <a:rPr lang="es-CO" sz="1800" dirty="0"/>
              <a:t>Cuenta para clientes que realizan pocas transacciones y con excesos de liquidez, excelente alternativa para invertir sus excedentes a tasas superiores a las obtenidas en una cuenta tradicional y con disponibilidad a la vista.</a:t>
            </a:r>
          </a:p>
        </p:txBody>
      </p:sp>
      <p:sp>
        <p:nvSpPr>
          <p:cNvPr id="5" name="Rectangle 1"/>
          <p:cNvSpPr>
            <a:spLocks noChangeArrowheads="1"/>
          </p:cNvSpPr>
          <p:nvPr/>
        </p:nvSpPr>
        <p:spPr bwMode="auto">
          <a:xfrm>
            <a:off x="5004048" y="2636912"/>
            <a:ext cx="18002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400" b="1" i="0" u="none" strike="noStrike" cap="none" normalizeH="0" baseline="0" dirty="0" smtClean="0">
                <a:ln>
                  <a:noFill/>
                </a:ln>
                <a:effectLst/>
                <a:latin typeface="Arial" pitchFamily="34" charset="0"/>
                <a:ea typeface="Times New Roman" pitchFamily="18" charset="0"/>
                <a:cs typeface="Arial" pitchFamily="34" charset="0"/>
              </a:rPr>
              <a:t>Caracter</a:t>
            </a:r>
            <a:r>
              <a:rPr kumimoji="0" lang="es-CO" sz="1400" b="1" i="0" u="none" strike="noStrike" cap="none" normalizeH="0" baseline="0" dirty="0" smtClean="0">
                <a:ln>
                  <a:noFill/>
                </a:ln>
                <a:effectLst/>
                <a:latin typeface="Calibri"/>
                <a:ea typeface="Times New Roman" pitchFamily="18" charset="0"/>
                <a:cs typeface="Arial" pitchFamily="34" charset="0"/>
              </a:rPr>
              <a:t>í</a:t>
            </a:r>
            <a:r>
              <a:rPr kumimoji="0" lang="es-CO" sz="1400" b="1" i="0" u="none" strike="noStrike" cap="none" normalizeH="0" baseline="0" dirty="0" smtClean="0">
                <a:ln>
                  <a:noFill/>
                </a:ln>
                <a:effectLst/>
                <a:latin typeface="Arial" pitchFamily="34" charset="0"/>
                <a:ea typeface="Times New Roman" pitchFamily="18" charset="0"/>
                <a:cs typeface="Arial" pitchFamily="34" charset="0"/>
              </a:rPr>
              <a:t>sticas:</a:t>
            </a:r>
            <a:endParaRPr kumimoji="0" lang="es-CO" sz="2400" b="1" i="0" u="none" strike="noStrike" cap="none" normalizeH="0" baseline="0" dirty="0" smtClean="0">
              <a:ln>
                <a:noFill/>
              </a:ln>
              <a:effectLst/>
              <a:latin typeface="Arial" pitchFamily="34" charset="0"/>
            </a:endParaRPr>
          </a:p>
        </p:txBody>
      </p:sp>
      <p:sp>
        <p:nvSpPr>
          <p:cNvPr id="6" name="5 Rectángulo"/>
          <p:cNvSpPr/>
          <p:nvPr/>
        </p:nvSpPr>
        <p:spPr>
          <a:xfrm>
            <a:off x="417304" y="2636912"/>
            <a:ext cx="1148071" cy="307777"/>
          </a:xfrm>
          <a:prstGeom prst="rect">
            <a:avLst/>
          </a:prstGeom>
        </p:spPr>
        <p:txBody>
          <a:bodyPr wrap="none">
            <a:spAutoFit/>
          </a:bodyPr>
          <a:lstStyle/>
          <a:p>
            <a:r>
              <a:rPr lang="es-CO" sz="1400" b="1" dirty="0">
                <a:latin typeface="Arial" pitchFamily="34" charset="0"/>
                <a:cs typeface="Arial" pitchFamily="34" charset="0"/>
              </a:rPr>
              <a:t>Beneficios:</a:t>
            </a:r>
          </a:p>
        </p:txBody>
      </p:sp>
      <p:graphicFrame>
        <p:nvGraphicFramePr>
          <p:cNvPr id="8" name="7 Diagrama"/>
          <p:cNvGraphicFramePr/>
          <p:nvPr>
            <p:extLst>
              <p:ext uri="{D42A27DB-BD31-4B8C-83A1-F6EECF244321}">
                <p14:modId xmlns:p14="http://schemas.microsoft.com/office/powerpoint/2010/main" val="414700445"/>
              </p:ext>
            </p:extLst>
          </p:nvPr>
        </p:nvGraphicFramePr>
        <p:xfrm>
          <a:off x="5004048" y="3068960"/>
          <a:ext cx="3443800" cy="2520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0" name="9 Diagrama"/>
          <p:cNvGraphicFramePr/>
          <p:nvPr>
            <p:extLst>
              <p:ext uri="{D42A27DB-BD31-4B8C-83A1-F6EECF244321}">
                <p14:modId xmlns:p14="http://schemas.microsoft.com/office/powerpoint/2010/main" val="2306941418"/>
              </p:ext>
            </p:extLst>
          </p:nvPr>
        </p:nvGraphicFramePr>
        <p:xfrm>
          <a:off x="467544" y="3140968"/>
          <a:ext cx="3888432" cy="339773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61297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contenido"/>
          <p:cNvSpPr>
            <a:spLocks noGrp="1"/>
          </p:cNvSpPr>
          <p:nvPr>
            <p:ph idx="1"/>
          </p:nvPr>
        </p:nvSpPr>
        <p:spPr>
          <a:xfrm>
            <a:off x="457200" y="692696"/>
            <a:ext cx="8228013" cy="5431879"/>
          </a:xfrm>
        </p:spPr>
        <p:txBody>
          <a:bodyPr numCol="1"/>
          <a:lstStyle/>
          <a:p>
            <a:pPr marL="0" indent="0">
              <a:buNone/>
            </a:pPr>
            <a:r>
              <a:rPr lang="es-CO" sz="1600" b="1" dirty="0" smtClean="0"/>
              <a:t> </a:t>
            </a:r>
          </a:p>
          <a:p>
            <a:pPr marL="0" indent="0">
              <a:buNone/>
            </a:pPr>
            <a:r>
              <a:rPr lang="es-CO" sz="2800" b="1" dirty="0" smtClean="0"/>
              <a:t>Objetivo </a:t>
            </a:r>
            <a:r>
              <a:rPr lang="es-CO" sz="2800" b="1" dirty="0"/>
              <a:t>General  </a:t>
            </a:r>
            <a:endParaRPr lang="es-CO" sz="2800" b="1" dirty="0" smtClean="0"/>
          </a:p>
          <a:p>
            <a:pPr marL="0" indent="0">
              <a:buNone/>
            </a:pPr>
            <a:endParaRPr lang="es-CO" sz="1400" dirty="0"/>
          </a:p>
          <a:p>
            <a:r>
              <a:rPr lang="es-CO" sz="1400" dirty="0"/>
              <a:t>Aplicar los conocimientos y destrezas adquiridos durante la carrera, en el cual se tiene la posibilidad de conocer el ambiente interno de una organización.</a:t>
            </a:r>
          </a:p>
          <a:p>
            <a:pPr marL="0" indent="0">
              <a:buNone/>
            </a:pPr>
            <a:r>
              <a:rPr lang="es-CO" sz="1400" b="1" dirty="0"/>
              <a:t> </a:t>
            </a:r>
            <a:endParaRPr lang="es-CO" sz="1400" dirty="0"/>
          </a:p>
          <a:p>
            <a:pPr marL="0" indent="0">
              <a:buNone/>
            </a:pPr>
            <a:r>
              <a:rPr lang="es-CO" sz="1600" b="1" dirty="0"/>
              <a:t> </a:t>
            </a:r>
            <a:endParaRPr lang="es-CO" sz="2800" dirty="0"/>
          </a:p>
          <a:p>
            <a:pPr marL="0" indent="0">
              <a:buNone/>
            </a:pPr>
            <a:r>
              <a:rPr lang="es-CO" sz="2800" b="1" dirty="0" smtClean="0"/>
              <a:t>Objetivos </a:t>
            </a:r>
            <a:r>
              <a:rPr lang="es-CO" sz="2800" b="1" dirty="0"/>
              <a:t>Específicos  </a:t>
            </a:r>
            <a:endParaRPr lang="es-CO" sz="2800" b="1" dirty="0" smtClean="0"/>
          </a:p>
          <a:p>
            <a:pPr marL="0" indent="0">
              <a:buNone/>
            </a:pPr>
            <a:endParaRPr lang="es-CO" sz="1400" dirty="0"/>
          </a:p>
          <a:p>
            <a:r>
              <a:rPr lang="es-CO" sz="1400" dirty="0" smtClean="0"/>
              <a:t>Aplicar </a:t>
            </a:r>
            <a:r>
              <a:rPr lang="es-CO" sz="1400" dirty="0"/>
              <a:t>los conocimientos teóricos adquiridos en un ámbito real y laboral.</a:t>
            </a:r>
          </a:p>
          <a:p>
            <a:pPr marL="0" indent="0">
              <a:buNone/>
            </a:pPr>
            <a:r>
              <a:rPr lang="es-CO" sz="1400" dirty="0"/>
              <a:t> </a:t>
            </a:r>
          </a:p>
          <a:p>
            <a:r>
              <a:rPr lang="es-CO" sz="1400" dirty="0" smtClean="0"/>
              <a:t> </a:t>
            </a:r>
            <a:r>
              <a:rPr lang="es-CO" sz="1400" dirty="0"/>
              <a:t>Crear, proponer y dinamizar con propuestas y acciones que permitan dar una mejora de procesos en el área.</a:t>
            </a:r>
          </a:p>
          <a:p>
            <a:pPr marL="0" indent="0">
              <a:buNone/>
            </a:pPr>
            <a:r>
              <a:rPr lang="es-CO" sz="1400" dirty="0"/>
              <a:t> </a:t>
            </a:r>
          </a:p>
          <a:p>
            <a:r>
              <a:rPr lang="es-ES" sz="1400" dirty="0" smtClean="0"/>
              <a:t>Generar </a:t>
            </a:r>
            <a:r>
              <a:rPr lang="es-ES" sz="1400" dirty="0"/>
              <a:t>valor agregado a los bienes y servicios que la entidad ofrece, atado al conocimiento adquirido en la carrera.</a:t>
            </a:r>
            <a:endParaRPr lang="es-CO" sz="1400" dirty="0"/>
          </a:p>
          <a:p>
            <a:pPr marL="0" indent="0">
              <a:buNone/>
            </a:pPr>
            <a:endParaRPr lang="es-CO" dirty="0"/>
          </a:p>
        </p:txBody>
      </p:sp>
    </p:spTree>
    <p:extLst>
      <p:ext uri="{BB962C8B-B14F-4D97-AF65-F5344CB8AC3E}">
        <p14:creationId xmlns:p14="http://schemas.microsoft.com/office/powerpoint/2010/main" val="24643037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8013" cy="778098"/>
          </a:xfrm>
        </p:spPr>
        <p:txBody>
          <a:bodyPr/>
          <a:lstStyle/>
          <a:p>
            <a:r>
              <a:rPr lang="es-CO" sz="2800" b="1" dirty="0" smtClean="0"/>
              <a:t>CUENTA DE AHORROS</a:t>
            </a:r>
            <a:endParaRPr lang="es-CO" sz="2800" b="1" dirty="0"/>
          </a:p>
        </p:txBody>
      </p:sp>
      <p:sp>
        <p:nvSpPr>
          <p:cNvPr id="3" name="2 Marcador de contenido"/>
          <p:cNvSpPr>
            <a:spLocks noGrp="1"/>
          </p:cNvSpPr>
          <p:nvPr>
            <p:ph idx="1"/>
          </p:nvPr>
        </p:nvSpPr>
        <p:spPr>
          <a:xfrm>
            <a:off x="467544" y="1124745"/>
            <a:ext cx="7560839" cy="936103"/>
          </a:xfrm>
        </p:spPr>
        <p:txBody>
          <a:bodyPr/>
          <a:lstStyle/>
          <a:p>
            <a:pPr marL="0" indent="0" algn="just">
              <a:buNone/>
            </a:pPr>
            <a:r>
              <a:rPr lang="es-CO" sz="1800" dirty="0"/>
              <a:t>Cuenta remunerada con intereses, en Dólares y disponibilidad a la vista. Su empresa puede disponer del dinero cuando lo desee y el pago de intereses se realiza mensualmente en función a los saldos promedio.</a:t>
            </a:r>
          </a:p>
          <a:p>
            <a:endParaRPr lang="es-CO" dirty="0"/>
          </a:p>
        </p:txBody>
      </p:sp>
      <p:sp>
        <p:nvSpPr>
          <p:cNvPr id="5" name="Rectangle 1"/>
          <p:cNvSpPr>
            <a:spLocks noChangeArrowheads="1"/>
          </p:cNvSpPr>
          <p:nvPr/>
        </p:nvSpPr>
        <p:spPr bwMode="auto">
          <a:xfrm>
            <a:off x="4932040" y="2204864"/>
            <a:ext cx="18002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400" b="1" i="0" u="none" strike="noStrike" cap="none" normalizeH="0" baseline="0" dirty="0" smtClean="0">
                <a:ln>
                  <a:noFill/>
                </a:ln>
                <a:effectLst/>
                <a:latin typeface="Arial" pitchFamily="34" charset="0"/>
                <a:ea typeface="Times New Roman" pitchFamily="18" charset="0"/>
                <a:cs typeface="Arial" pitchFamily="34" charset="0"/>
              </a:rPr>
              <a:t>Caracter</a:t>
            </a:r>
            <a:r>
              <a:rPr kumimoji="0" lang="es-CO" sz="1400" b="1" i="0" u="none" strike="noStrike" cap="none" normalizeH="0" baseline="0" dirty="0" smtClean="0">
                <a:ln>
                  <a:noFill/>
                </a:ln>
                <a:effectLst/>
                <a:latin typeface="Calibri"/>
                <a:ea typeface="Times New Roman" pitchFamily="18" charset="0"/>
                <a:cs typeface="Arial" pitchFamily="34" charset="0"/>
              </a:rPr>
              <a:t>í</a:t>
            </a:r>
            <a:r>
              <a:rPr kumimoji="0" lang="es-CO" sz="1400" b="1" i="0" u="none" strike="noStrike" cap="none" normalizeH="0" baseline="0" dirty="0" smtClean="0">
                <a:ln>
                  <a:noFill/>
                </a:ln>
                <a:effectLst/>
                <a:latin typeface="Arial" pitchFamily="34" charset="0"/>
                <a:ea typeface="Times New Roman" pitchFamily="18" charset="0"/>
                <a:cs typeface="Arial" pitchFamily="34" charset="0"/>
              </a:rPr>
              <a:t>sticas:</a:t>
            </a:r>
            <a:endParaRPr kumimoji="0" lang="es-CO" sz="2400" b="1" i="0" u="none" strike="noStrike" cap="none" normalizeH="0" baseline="0" dirty="0" smtClean="0">
              <a:ln>
                <a:noFill/>
              </a:ln>
              <a:effectLst/>
              <a:latin typeface="Arial" pitchFamily="34" charset="0"/>
            </a:endParaRPr>
          </a:p>
        </p:txBody>
      </p:sp>
      <p:sp>
        <p:nvSpPr>
          <p:cNvPr id="6" name="5 Rectángulo"/>
          <p:cNvSpPr/>
          <p:nvPr/>
        </p:nvSpPr>
        <p:spPr>
          <a:xfrm>
            <a:off x="417304" y="2204864"/>
            <a:ext cx="1148071" cy="307777"/>
          </a:xfrm>
          <a:prstGeom prst="rect">
            <a:avLst/>
          </a:prstGeom>
        </p:spPr>
        <p:txBody>
          <a:bodyPr wrap="none">
            <a:spAutoFit/>
          </a:bodyPr>
          <a:lstStyle/>
          <a:p>
            <a:r>
              <a:rPr lang="es-CO" sz="1400" b="1" dirty="0">
                <a:latin typeface="Arial" pitchFamily="34" charset="0"/>
                <a:cs typeface="Arial" pitchFamily="34" charset="0"/>
              </a:rPr>
              <a:t>Beneficios:</a:t>
            </a:r>
          </a:p>
        </p:txBody>
      </p:sp>
      <p:graphicFrame>
        <p:nvGraphicFramePr>
          <p:cNvPr id="8" name="7 Diagrama"/>
          <p:cNvGraphicFramePr/>
          <p:nvPr>
            <p:extLst>
              <p:ext uri="{D42A27DB-BD31-4B8C-83A1-F6EECF244321}">
                <p14:modId xmlns:p14="http://schemas.microsoft.com/office/powerpoint/2010/main" val="4153985662"/>
              </p:ext>
            </p:extLst>
          </p:nvPr>
        </p:nvGraphicFramePr>
        <p:xfrm>
          <a:off x="4990304" y="2996952"/>
          <a:ext cx="3240360" cy="1477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0" name="9 Diagrama"/>
          <p:cNvGraphicFramePr/>
          <p:nvPr>
            <p:extLst>
              <p:ext uri="{D42A27DB-BD31-4B8C-83A1-F6EECF244321}">
                <p14:modId xmlns:p14="http://schemas.microsoft.com/office/powerpoint/2010/main" val="3285263681"/>
              </p:ext>
            </p:extLst>
          </p:nvPr>
        </p:nvGraphicFramePr>
        <p:xfrm>
          <a:off x="417304" y="2780928"/>
          <a:ext cx="3794656" cy="328232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1206956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8013" cy="490066"/>
          </a:xfrm>
        </p:spPr>
        <p:txBody>
          <a:bodyPr/>
          <a:lstStyle/>
          <a:p>
            <a:r>
              <a:rPr lang="es-CO" sz="2800" b="1" dirty="0" smtClean="0"/>
              <a:t>DEPÓSITO A TERMINO</a:t>
            </a:r>
            <a:endParaRPr lang="es-CO" b="1" dirty="0"/>
          </a:p>
        </p:txBody>
      </p:sp>
      <p:sp>
        <p:nvSpPr>
          <p:cNvPr id="3" name="2 Marcador de contenido"/>
          <p:cNvSpPr>
            <a:spLocks noGrp="1"/>
          </p:cNvSpPr>
          <p:nvPr>
            <p:ph idx="1"/>
          </p:nvPr>
        </p:nvSpPr>
        <p:spPr>
          <a:xfrm>
            <a:off x="467545" y="980729"/>
            <a:ext cx="7056784" cy="864095"/>
          </a:xfrm>
        </p:spPr>
        <p:txBody>
          <a:bodyPr/>
          <a:lstStyle/>
          <a:p>
            <a:pPr marL="0" indent="0" algn="just">
              <a:buNone/>
            </a:pPr>
            <a:r>
              <a:rPr lang="es-CO" sz="1800" dirty="0"/>
              <a:t>Inversión de bajo riesgo que se realiza a un plazo fijo, garantiza el retorno del capital más los rendimientos de acuerdo a la rentabilidad ofrecida en el momento de apertura.</a:t>
            </a:r>
          </a:p>
          <a:p>
            <a:endParaRPr lang="es-CO" dirty="0"/>
          </a:p>
        </p:txBody>
      </p:sp>
      <p:sp>
        <p:nvSpPr>
          <p:cNvPr id="5" name="Rectangle 1"/>
          <p:cNvSpPr>
            <a:spLocks noChangeArrowheads="1"/>
          </p:cNvSpPr>
          <p:nvPr/>
        </p:nvSpPr>
        <p:spPr bwMode="auto">
          <a:xfrm>
            <a:off x="4499992" y="2132856"/>
            <a:ext cx="18002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400" b="1" i="0" u="none" strike="noStrike" cap="none" normalizeH="0" baseline="0" dirty="0" smtClean="0">
                <a:ln>
                  <a:noFill/>
                </a:ln>
                <a:effectLst/>
                <a:latin typeface="Arial" pitchFamily="34" charset="0"/>
                <a:ea typeface="Times New Roman" pitchFamily="18" charset="0"/>
                <a:cs typeface="Arial" pitchFamily="34" charset="0"/>
              </a:rPr>
              <a:t>Caracter</a:t>
            </a:r>
            <a:r>
              <a:rPr kumimoji="0" lang="es-CO" sz="1400" b="1" i="0" u="none" strike="noStrike" cap="none" normalizeH="0" baseline="0" dirty="0" smtClean="0">
                <a:ln>
                  <a:noFill/>
                </a:ln>
                <a:effectLst/>
                <a:latin typeface="Calibri"/>
                <a:ea typeface="Times New Roman" pitchFamily="18" charset="0"/>
                <a:cs typeface="Arial" pitchFamily="34" charset="0"/>
              </a:rPr>
              <a:t>í</a:t>
            </a:r>
            <a:r>
              <a:rPr kumimoji="0" lang="es-CO" sz="1400" b="1" i="0" u="none" strike="noStrike" cap="none" normalizeH="0" baseline="0" dirty="0" smtClean="0">
                <a:ln>
                  <a:noFill/>
                </a:ln>
                <a:effectLst/>
                <a:latin typeface="Arial" pitchFamily="34" charset="0"/>
                <a:ea typeface="Times New Roman" pitchFamily="18" charset="0"/>
                <a:cs typeface="Arial" pitchFamily="34" charset="0"/>
              </a:rPr>
              <a:t>sticas:</a:t>
            </a:r>
            <a:endParaRPr kumimoji="0" lang="es-CO" sz="2400" b="1" i="0" u="none" strike="noStrike" cap="none" normalizeH="0" baseline="0" dirty="0" smtClean="0">
              <a:ln>
                <a:noFill/>
              </a:ln>
              <a:effectLst/>
              <a:latin typeface="Arial" pitchFamily="34" charset="0"/>
            </a:endParaRPr>
          </a:p>
        </p:txBody>
      </p:sp>
      <p:sp>
        <p:nvSpPr>
          <p:cNvPr id="6" name="5 Rectángulo"/>
          <p:cNvSpPr/>
          <p:nvPr/>
        </p:nvSpPr>
        <p:spPr>
          <a:xfrm>
            <a:off x="417304" y="2132856"/>
            <a:ext cx="1148071" cy="307777"/>
          </a:xfrm>
          <a:prstGeom prst="rect">
            <a:avLst/>
          </a:prstGeom>
        </p:spPr>
        <p:txBody>
          <a:bodyPr wrap="none">
            <a:spAutoFit/>
          </a:bodyPr>
          <a:lstStyle/>
          <a:p>
            <a:r>
              <a:rPr lang="es-CO" sz="1400" b="1" dirty="0">
                <a:latin typeface="Arial" pitchFamily="34" charset="0"/>
                <a:cs typeface="Arial" pitchFamily="34" charset="0"/>
              </a:rPr>
              <a:t>Beneficios:</a:t>
            </a:r>
          </a:p>
        </p:txBody>
      </p:sp>
      <p:graphicFrame>
        <p:nvGraphicFramePr>
          <p:cNvPr id="8" name="7 Diagrama"/>
          <p:cNvGraphicFramePr/>
          <p:nvPr>
            <p:extLst>
              <p:ext uri="{D42A27DB-BD31-4B8C-83A1-F6EECF244321}">
                <p14:modId xmlns:p14="http://schemas.microsoft.com/office/powerpoint/2010/main" val="4215565586"/>
              </p:ext>
            </p:extLst>
          </p:nvPr>
        </p:nvGraphicFramePr>
        <p:xfrm>
          <a:off x="417304" y="2780928"/>
          <a:ext cx="2952328" cy="27363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0" name="9 Diagrama"/>
          <p:cNvGraphicFramePr/>
          <p:nvPr>
            <p:extLst>
              <p:ext uri="{D42A27DB-BD31-4B8C-83A1-F6EECF244321}">
                <p14:modId xmlns:p14="http://schemas.microsoft.com/office/powerpoint/2010/main" val="3834141508"/>
              </p:ext>
            </p:extLst>
          </p:nvPr>
        </p:nvGraphicFramePr>
        <p:xfrm>
          <a:off x="4499992" y="2852936"/>
          <a:ext cx="3726160" cy="258532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8371168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CO" sz="3600" dirty="0" smtClean="0"/>
              <a:t>Panamá</a:t>
            </a:r>
            <a:endParaRPr lang="es-CO" sz="3600" dirty="0"/>
          </a:p>
        </p:txBody>
      </p:sp>
      <p:sp>
        <p:nvSpPr>
          <p:cNvPr id="6" name="5 Marcador de texto"/>
          <p:cNvSpPr>
            <a:spLocks noGrp="1"/>
          </p:cNvSpPr>
          <p:nvPr>
            <p:ph type="body" idx="1"/>
          </p:nvPr>
        </p:nvSpPr>
        <p:spPr/>
        <p:txBody>
          <a:bodyPr/>
          <a:lstStyle/>
          <a:p>
            <a:r>
              <a:rPr lang="es-CO" sz="2400" dirty="0" smtClean="0"/>
              <a:t>COMERCIO EXTERIOR – PARA IMPORTADORES</a:t>
            </a:r>
            <a:endParaRPr lang="es-CO" sz="2400" dirty="0"/>
          </a:p>
        </p:txBody>
      </p:sp>
    </p:spTree>
    <p:extLst>
      <p:ext uri="{BB962C8B-B14F-4D97-AF65-F5344CB8AC3E}">
        <p14:creationId xmlns:p14="http://schemas.microsoft.com/office/powerpoint/2010/main" val="39495638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8013" cy="490066"/>
          </a:xfrm>
        </p:spPr>
        <p:txBody>
          <a:bodyPr/>
          <a:lstStyle/>
          <a:p>
            <a:r>
              <a:rPr lang="es-CO" sz="2800" b="1" dirty="0" smtClean="0"/>
              <a:t>GIRO DIRECTO</a:t>
            </a:r>
            <a:endParaRPr lang="es-CO" sz="2800" b="1" dirty="0"/>
          </a:p>
        </p:txBody>
      </p:sp>
      <p:sp>
        <p:nvSpPr>
          <p:cNvPr id="3" name="2 Marcador de contenido"/>
          <p:cNvSpPr>
            <a:spLocks noGrp="1"/>
          </p:cNvSpPr>
          <p:nvPr>
            <p:ph idx="1"/>
          </p:nvPr>
        </p:nvSpPr>
        <p:spPr>
          <a:xfrm>
            <a:off x="323529" y="932689"/>
            <a:ext cx="7776864" cy="1272176"/>
          </a:xfrm>
        </p:spPr>
        <p:txBody>
          <a:bodyPr/>
          <a:lstStyle/>
          <a:p>
            <a:pPr marL="0" indent="0" algn="just">
              <a:buNone/>
            </a:pPr>
            <a:r>
              <a:rPr lang="es-CO" sz="1400" dirty="0"/>
              <a:t>Es un mecanismo mediante el cual nuestro cliente ordena efectuar un pago a un tercero en el exterior por obligaciones contraídas en la importación de bienes y servicios. </a:t>
            </a:r>
            <a:endParaRPr lang="es-CO" sz="1400" dirty="0" smtClean="0"/>
          </a:p>
          <a:p>
            <a:pPr marL="0" indent="0" algn="just">
              <a:buNone/>
            </a:pPr>
            <a:r>
              <a:rPr lang="es-CO" sz="1400" dirty="0" smtClean="0"/>
              <a:t>Para </a:t>
            </a:r>
            <a:r>
              <a:rPr lang="es-CO" sz="1400" dirty="0"/>
              <a:t>dicho pago, nuestra entidad remitirá mediante transferencia electrónica de fondos (swift) los recursos al banco del proveedor en el exterior, de acuerdo con las condiciones previamente definidas</a:t>
            </a:r>
            <a:r>
              <a:rPr lang="es-CO" sz="1400" dirty="0" smtClean="0"/>
              <a:t>.</a:t>
            </a:r>
          </a:p>
          <a:p>
            <a:pPr marL="0" indent="0" algn="just">
              <a:buNone/>
            </a:pPr>
            <a:r>
              <a:rPr lang="es-CO" sz="1400" dirty="0" smtClean="0"/>
              <a:t> </a:t>
            </a:r>
            <a:r>
              <a:rPr lang="es-CO" dirty="0"/>
              <a:t/>
            </a:r>
            <a:br>
              <a:rPr lang="es-CO" dirty="0"/>
            </a:br>
            <a:endParaRPr lang="es-CO" dirty="0"/>
          </a:p>
        </p:txBody>
      </p:sp>
      <p:graphicFrame>
        <p:nvGraphicFramePr>
          <p:cNvPr id="6" name="5 Diagrama"/>
          <p:cNvGraphicFramePr/>
          <p:nvPr>
            <p:extLst>
              <p:ext uri="{D42A27DB-BD31-4B8C-83A1-F6EECF244321}">
                <p14:modId xmlns:p14="http://schemas.microsoft.com/office/powerpoint/2010/main" val="3780890571"/>
              </p:ext>
            </p:extLst>
          </p:nvPr>
        </p:nvGraphicFramePr>
        <p:xfrm>
          <a:off x="539552" y="1844824"/>
          <a:ext cx="7056784" cy="4392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475248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8013" cy="562074"/>
          </a:xfrm>
        </p:spPr>
        <p:txBody>
          <a:bodyPr/>
          <a:lstStyle/>
          <a:p>
            <a:r>
              <a:rPr lang="es-CO" sz="2800" b="1" dirty="0" smtClean="0"/>
              <a:t>CARTAS DE CRÉDITO</a:t>
            </a:r>
            <a:endParaRPr lang="es-CO" sz="2800" b="1" dirty="0"/>
          </a:p>
        </p:txBody>
      </p:sp>
      <p:sp>
        <p:nvSpPr>
          <p:cNvPr id="3" name="2 Marcador de contenido"/>
          <p:cNvSpPr>
            <a:spLocks noGrp="1"/>
          </p:cNvSpPr>
          <p:nvPr>
            <p:ph idx="1"/>
          </p:nvPr>
        </p:nvSpPr>
        <p:spPr>
          <a:xfrm>
            <a:off x="467545" y="908721"/>
            <a:ext cx="7272808" cy="1296144"/>
          </a:xfrm>
        </p:spPr>
        <p:txBody>
          <a:bodyPr/>
          <a:lstStyle/>
          <a:p>
            <a:pPr marL="0" indent="0" algn="just">
              <a:buNone/>
            </a:pPr>
            <a:r>
              <a:rPr lang="es-CO" sz="1600" dirty="0"/>
              <a:t>Es un instrumento de pago mediante el cual Nuestra Entidad, obrando por solicitud de su cliente (importador), se compromete directamente o por medio de otra entidad financiera, a pagar al beneficiario (proveedor) en el exterior el valor de su mercancía, siempre y cuando los requisitos documentarios exigidos en ella sean cumplidos en su totalidad</a:t>
            </a:r>
            <a:r>
              <a:rPr lang="es-CO" sz="1600" dirty="0" smtClean="0"/>
              <a:t>.</a:t>
            </a:r>
          </a:p>
          <a:p>
            <a:pPr marL="0" indent="0" algn="just">
              <a:buNone/>
            </a:pPr>
            <a:r>
              <a:rPr lang="es-CO" sz="1600" dirty="0" smtClean="0"/>
              <a:t> </a:t>
            </a:r>
            <a:r>
              <a:rPr lang="es-CO" dirty="0"/>
              <a:t/>
            </a:r>
            <a:br>
              <a:rPr lang="es-CO" dirty="0"/>
            </a:br>
            <a:endParaRPr lang="es-CO" dirty="0"/>
          </a:p>
        </p:txBody>
      </p:sp>
      <p:graphicFrame>
        <p:nvGraphicFramePr>
          <p:cNvPr id="6" name="5 Diagrama"/>
          <p:cNvGraphicFramePr/>
          <p:nvPr>
            <p:extLst>
              <p:ext uri="{D42A27DB-BD31-4B8C-83A1-F6EECF244321}">
                <p14:modId xmlns:p14="http://schemas.microsoft.com/office/powerpoint/2010/main" val="3527741956"/>
              </p:ext>
            </p:extLst>
          </p:nvPr>
        </p:nvGraphicFramePr>
        <p:xfrm>
          <a:off x="539552" y="2276872"/>
          <a:ext cx="7488832" cy="39961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962499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4 Título"/>
          <p:cNvSpPr txBox="1">
            <a:spLocks/>
          </p:cNvSpPr>
          <p:nvPr/>
        </p:nvSpPr>
        <p:spPr bwMode="auto">
          <a:xfrm>
            <a:off x="859472" y="4559299"/>
            <a:ext cx="7772400" cy="1362075"/>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lvl1pPr algn="l" defTabSz="449263" rtl="0" eaLnBrk="1" fontAlgn="base" hangingPunct="1">
              <a:lnSpc>
                <a:spcPct val="93000"/>
              </a:lnSpc>
              <a:spcBef>
                <a:spcPct val="0"/>
              </a:spcBef>
              <a:spcAft>
                <a:spcPct val="0"/>
              </a:spcAft>
              <a:buClr>
                <a:srgbClr val="000000"/>
              </a:buClr>
              <a:buSzPct val="100000"/>
              <a:buFont typeface="Arial" charset="0"/>
              <a:defRPr sz="4000" b="1" cap="all">
                <a:solidFill>
                  <a:srgbClr val="000000"/>
                </a:solidFill>
                <a:latin typeface="+mj-lt"/>
                <a:ea typeface="+mj-ea"/>
                <a:cs typeface="+mj-cs"/>
              </a:defRPr>
            </a:lvl1pPr>
            <a:lvl2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2pPr>
            <a:lvl3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3pPr>
            <a:lvl4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4pPr>
            <a:lvl5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5pPr>
            <a:lvl6pPr marL="4572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6pPr>
            <a:lvl7pPr marL="9144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7pPr>
            <a:lvl8pPr marL="13716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8pPr>
            <a:lvl9pPr marL="18288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9pPr>
          </a:lstStyle>
          <a:p>
            <a:r>
              <a:rPr lang="es-CO" sz="3600" dirty="0" smtClean="0"/>
              <a:t>Bancafé Panamá</a:t>
            </a:r>
            <a:endParaRPr lang="es-CO" sz="3600" dirty="0"/>
          </a:p>
        </p:txBody>
      </p:sp>
      <p:sp>
        <p:nvSpPr>
          <p:cNvPr id="8" name="5 Marcador de texto"/>
          <p:cNvSpPr txBox="1">
            <a:spLocks/>
          </p:cNvSpPr>
          <p:nvPr/>
        </p:nvSpPr>
        <p:spPr bwMode="auto">
          <a:xfrm>
            <a:off x="874713" y="3059113"/>
            <a:ext cx="7772400" cy="1500187"/>
          </a:xfrm>
          <a:prstGeom prst="rect">
            <a:avLst/>
          </a:prstGeom>
          <a:noFill/>
          <a:ln w="9525">
            <a:noFill/>
            <a:round/>
            <a:headEnd/>
            <a:tailEnd/>
          </a:ln>
        </p:spPr>
        <p:txBody>
          <a:bodyPr vert="horz" wrap="square" lIns="90000" tIns="46800" rIns="90000" bIns="46800" numCol="1" anchor="b" anchorCtr="0" compatLnSpc="1">
            <a:prstTxWarp prst="textNoShape">
              <a:avLst/>
            </a:prstTxWarp>
          </a:bodyPr>
          <a:lstStyle>
            <a:lvl1pPr marL="0" indent="0" algn="l" defTabSz="449263" rtl="0" eaLnBrk="1" fontAlgn="base" hangingPunct="1">
              <a:lnSpc>
                <a:spcPct val="93000"/>
              </a:lnSpc>
              <a:spcBef>
                <a:spcPts val="800"/>
              </a:spcBef>
              <a:spcAft>
                <a:spcPct val="0"/>
              </a:spcAft>
              <a:buClr>
                <a:srgbClr val="000000"/>
              </a:buClr>
              <a:buSzPct val="100000"/>
              <a:buFont typeface="Arial" charset="0"/>
              <a:buNone/>
              <a:defRPr sz="2000">
                <a:solidFill>
                  <a:srgbClr val="000000"/>
                </a:solidFill>
                <a:latin typeface="+mn-lt"/>
                <a:ea typeface="+mn-ea"/>
                <a:cs typeface="+mn-cs"/>
              </a:defRPr>
            </a:lvl1pPr>
            <a:lvl2pPr marL="457200" indent="0" algn="l" defTabSz="449263" rtl="0" eaLnBrk="1" fontAlgn="base" hangingPunct="1">
              <a:lnSpc>
                <a:spcPct val="93000"/>
              </a:lnSpc>
              <a:spcBef>
                <a:spcPts val="700"/>
              </a:spcBef>
              <a:spcAft>
                <a:spcPct val="0"/>
              </a:spcAft>
              <a:buClr>
                <a:srgbClr val="000000"/>
              </a:buClr>
              <a:buSzPct val="100000"/>
              <a:buFont typeface="Arial" charset="0"/>
              <a:buNone/>
              <a:defRPr sz="1800">
                <a:solidFill>
                  <a:srgbClr val="000000"/>
                </a:solidFill>
                <a:latin typeface="+mn-lt"/>
                <a:ea typeface="+mn-ea"/>
                <a:cs typeface="+mn-cs"/>
              </a:defRPr>
            </a:lvl2pPr>
            <a:lvl3pPr marL="914400" indent="0" algn="l" defTabSz="449263" rtl="0" eaLnBrk="1" fontAlgn="base" hangingPunct="1">
              <a:lnSpc>
                <a:spcPct val="93000"/>
              </a:lnSpc>
              <a:spcBef>
                <a:spcPts val="600"/>
              </a:spcBef>
              <a:spcAft>
                <a:spcPct val="0"/>
              </a:spcAft>
              <a:buClr>
                <a:srgbClr val="000000"/>
              </a:buClr>
              <a:buSzPct val="100000"/>
              <a:buFont typeface="Arial" charset="0"/>
              <a:buNone/>
              <a:defRPr sz="1600">
                <a:solidFill>
                  <a:srgbClr val="000000"/>
                </a:solidFill>
                <a:latin typeface="+mn-lt"/>
                <a:ea typeface="+mn-ea"/>
                <a:cs typeface="+mn-cs"/>
              </a:defRPr>
            </a:lvl3pPr>
            <a:lvl4pPr marL="13716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4pPr>
            <a:lvl5pPr marL="18288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5pPr>
            <a:lvl6pPr marL="22860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6pPr>
            <a:lvl7pPr marL="27432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7pPr>
            <a:lvl8pPr marL="32004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8pPr>
            <a:lvl9pPr marL="36576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9pPr>
          </a:lstStyle>
          <a:p>
            <a:r>
              <a:rPr lang="es-CO" sz="2400" dirty="0" smtClean="0"/>
              <a:t>COMERCIO EXTERIOR – PARA EXPORTADORES</a:t>
            </a:r>
            <a:endParaRPr lang="es-CO" sz="2400" dirty="0"/>
          </a:p>
        </p:txBody>
      </p:sp>
    </p:spTree>
    <p:extLst>
      <p:ext uri="{BB962C8B-B14F-4D97-AF65-F5344CB8AC3E}">
        <p14:creationId xmlns:p14="http://schemas.microsoft.com/office/powerpoint/2010/main" val="7441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a:xfrm>
            <a:off x="457200" y="274638"/>
            <a:ext cx="8228013" cy="418058"/>
          </a:xfrm>
        </p:spPr>
        <p:txBody>
          <a:bodyPr/>
          <a:lstStyle/>
          <a:p>
            <a:r>
              <a:rPr lang="es-CO" sz="2800" b="1" dirty="0" smtClean="0"/>
              <a:t>CARTA DE CRÉDITO</a:t>
            </a:r>
            <a:endParaRPr lang="es-CO" sz="2800" b="1" dirty="0"/>
          </a:p>
        </p:txBody>
      </p:sp>
      <p:sp>
        <p:nvSpPr>
          <p:cNvPr id="8" name="7 Marcador de contenido"/>
          <p:cNvSpPr>
            <a:spLocks noGrp="1"/>
          </p:cNvSpPr>
          <p:nvPr>
            <p:ph idx="1"/>
          </p:nvPr>
        </p:nvSpPr>
        <p:spPr>
          <a:xfrm>
            <a:off x="467544" y="764705"/>
            <a:ext cx="7560839" cy="1728192"/>
          </a:xfrm>
        </p:spPr>
        <p:txBody>
          <a:bodyPr/>
          <a:lstStyle/>
          <a:p>
            <a:pPr marL="0" indent="0" algn="just">
              <a:buNone/>
            </a:pPr>
            <a:r>
              <a:rPr lang="es-CO" sz="1800" dirty="0"/>
              <a:t>Es un instrumento de pago por medio del cual un banco en el exterior emite por orden de uno de sus clientes (comprador en el exterior), un compromiso de pago al exportador de una determinada suma de dinero o a aceptar o negociar letras giradas por el beneficiario contra presentación de ciertos documentos claramente determinados en el crédito, siempre y cuando cumplan los términos y condiciones señaladas por el ordenante</a:t>
            </a:r>
            <a:r>
              <a:rPr lang="es-CO" sz="1800" dirty="0" smtClean="0"/>
              <a:t>.</a:t>
            </a:r>
            <a:endParaRPr lang="es-CO" sz="1800" dirty="0"/>
          </a:p>
          <a:p>
            <a:pPr marL="0" indent="0" algn="just">
              <a:buNone/>
            </a:pPr>
            <a:r>
              <a:rPr lang="es-CO" sz="1800" u="sng" dirty="0" smtClean="0"/>
              <a:t>VENTAJAS:</a:t>
            </a:r>
          </a:p>
          <a:p>
            <a:pPr marL="0" indent="0" algn="just">
              <a:buNone/>
            </a:pPr>
            <a:r>
              <a:rPr lang="es-CO" dirty="0"/>
              <a:t/>
            </a:r>
            <a:br>
              <a:rPr lang="es-CO" dirty="0"/>
            </a:br>
            <a:endParaRPr lang="es-CO" dirty="0"/>
          </a:p>
        </p:txBody>
      </p:sp>
      <p:graphicFrame>
        <p:nvGraphicFramePr>
          <p:cNvPr id="10" name="9 Diagrama"/>
          <p:cNvGraphicFramePr/>
          <p:nvPr>
            <p:extLst>
              <p:ext uri="{D42A27DB-BD31-4B8C-83A1-F6EECF244321}">
                <p14:modId xmlns:p14="http://schemas.microsoft.com/office/powerpoint/2010/main" val="556063457"/>
              </p:ext>
            </p:extLst>
          </p:nvPr>
        </p:nvGraphicFramePr>
        <p:xfrm>
          <a:off x="755576" y="2924944"/>
          <a:ext cx="6984776" cy="33202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842606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8013" cy="634082"/>
          </a:xfrm>
        </p:spPr>
        <p:txBody>
          <a:bodyPr/>
          <a:lstStyle/>
          <a:p>
            <a:r>
              <a:rPr lang="es-CO" sz="2800" b="1" dirty="0" smtClean="0"/>
              <a:t>COBRANZA DE EXPORTACIÓN</a:t>
            </a:r>
            <a:endParaRPr lang="es-CO" sz="2800" b="1" dirty="0"/>
          </a:p>
        </p:txBody>
      </p:sp>
      <p:sp>
        <p:nvSpPr>
          <p:cNvPr id="3" name="2 Marcador de contenido"/>
          <p:cNvSpPr>
            <a:spLocks noGrp="1"/>
          </p:cNvSpPr>
          <p:nvPr>
            <p:ph idx="1"/>
          </p:nvPr>
        </p:nvSpPr>
        <p:spPr>
          <a:xfrm>
            <a:off x="467545" y="908721"/>
            <a:ext cx="7416824" cy="1152128"/>
          </a:xfrm>
        </p:spPr>
        <p:txBody>
          <a:bodyPr/>
          <a:lstStyle/>
          <a:p>
            <a:pPr marL="0" indent="0" algn="just">
              <a:buNone/>
            </a:pPr>
            <a:r>
              <a:rPr lang="es-CO" sz="1800" dirty="0" smtClean="0"/>
              <a:t>Nuestra Entidad, por instrucciones de sus clientes, envía a sus bancos corresponsales, documentos comerciales y/o financieros que acreditan una exportación con instrucciones de ser entregados  ante el comprador en el exterior, en gestión de cobro o aceptación.</a:t>
            </a:r>
          </a:p>
          <a:p>
            <a:pPr marL="0" indent="0" algn="just">
              <a:buNone/>
            </a:pPr>
            <a:r>
              <a:rPr lang="es-CO" dirty="0"/>
              <a:t/>
            </a:r>
            <a:br>
              <a:rPr lang="es-CO" dirty="0"/>
            </a:br>
            <a:endParaRPr lang="es-CO" dirty="0"/>
          </a:p>
        </p:txBody>
      </p:sp>
      <p:graphicFrame>
        <p:nvGraphicFramePr>
          <p:cNvPr id="7" name="6 Diagrama"/>
          <p:cNvGraphicFramePr/>
          <p:nvPr>
            <p:extLst>
              <p:ext uri="{D42A27DB-BD31-4B8C-83A1-F6EECF244321}">
                <p14:modId xmlns:p14="http://schemas.microsoft.com/office/powerpoint/2010/main" val="1650380522"/>
              </p:ext>
            </p:extLst>
          </p:nvPr>
        </p:nvGraphicFramePr>
        <p:xfrm>
          <a:off x="611560" y="2348880"/>
          <a:ext cx="6696744" cy="3416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677197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5" y="476672"/>
            <a:ext cx="7056784" cy="792088"/>
          </a:xfrm>
        </p:spPr>
        <p:txBody>
          <a:bodyPr/>
          <a:lstStyle/>
          <a:p>
            <a:r>
              <a:rPr lang="es-CO" sz="2800" b="1" dirty="0" smtClean="0"/>
              <a:t>PREFINANCIACIÓN DE EXPORTACIONES</a:t>
            </a:r>
            <a:endParaRPr lang="es-CO" sz="2800" b="1" dirty="0"/>
          </a:p>
        </p:txBody>
      </p:sp>
      <p:sp>
        <p:nvSpPr>
          <p:cNvPr id="3" name="2 Marcador de contenido"/>
          <p:cNvSpPr>
            <a:spLocks noGrp="1"/>
          </p:cNvSpPr>
          <p:nvPr>
            <p:ph idx="1"/>
          </p:nvPr>
        </p:nvSpPr>
        <p:spPr>
          <a:xfrm>
            <a:off x="467544" y="1628800"/>
            <a:ext cx="7128792" cy="1440160"/>
          </a:xfrm>
        </p:spPr>
        <p:txBody>
          <a:bodyPr/>
          <a:lstStyle/>
          <a:p>
            <a:pPr marL="0" indent="0" algn="just">
              <a:buNone/>
            </a:pPr>
            <a:r>
              <a:rPr lang="es-CO" sz="1600" dirty="0"/>
              <a:t>Nuestra Entidad también puede ofrecer a sus clientes exportadores, préstamos para atender las necesidades de liquidez que les permitan producir o transformar los bienes que debe exportar a sus clientes.</a:t>
            </a:r>
            <a:br>
              <a:rPr lang="es-CO" sz="1600" dirty="0"/>
            </a:br>
            <a:r>
              <a:rPr lang="es-CO" sz="1600" dirty="0"/>
              <a:t/>
            </a:r>
            <a:br>
              <a:rPr lang="es-CO" sz="1600" dirty="0"/>
            </a:br>
            <a:r>
              <a:rPr lang="es-CO" sz="1600" dirty="0"/>
              <a:t>Estos créditos constituyen una operación de endeudamiento externo.</a:t>
            </a:r>
          </a:p>
        </p:txBody>
      </p:sp>
      <p:graphicFrame>
        <p:nvGraphicFramePr>
          <p:cNvPr id="6" name="5 Diagrama"/>
          <p:cNvGraphicFramePr/>
          <p:nvPr>
            <p:extLst>
              <p:ext uri="{D42A27DB-BD31-4B8C-83A1-F6EECF244321}">
                <p14:modId xmlns:p14="http://schemas.microsoft.com/office/powerpoint/2010/main" val="1398220621"/>
              </p:ext>
            </p:extLst>
          </p:nvPr>
        </p:nvGraphicFramePr>
        <p:xfrm>
          <a:off x="611560" y="3212976"/>
          <a:ext cx="6768752" cy="1440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890979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8013" cy="706090"/>
          </a:xfrm>
        </p:spPr>
        <p:txBody>
          <a:bodyPr/>
          <a:lstStyle/>
          <a:p>
            <a:r>
              <a:rPr lang="es-CO" sz="2800" b="1" dirty="0" smtClean="0"/>
              <a:t>OTROS SERVICIOS</a:t>
            </a:r>
            <a:endParaRPr lang="es-CO" sz="2800" b="1" dirty="0"/>
          </a:p>
        </p:txBody>
      </p:sp>
      <p:graphicFrame>
        <p:nvGraphicFramePr>
          <p:cNvPr id="5" name="4 Marcador de contenido"/>
          <p:cNvGraphicFramePr>
            <a:graphicFrameLocks noGrp="1"/>
          </p:cNvGraphicFramePr>
          <p:nvPr>
            <p:ph idx="1"/>
            <p:extLst>
              <p:ext uri="{D42A27DB-BD31-4B8C-83A1-F6EECF244321}">
                <p14:modId xmlns:p14="http://schemas.microsoft.com/office/powerpoint/2010/main" val="3794329451"/>
              </p:ext>
            </p:extLst>
          </p:nvPr>
        </p:nvGraphicFramePr>
        <p:xfrm>
          <a:off x="457200" y="980728"/>
          <a:ext cx="8228013" cy="51438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561668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Título"/>
          <p:cNvSpPr>
            <a:spLocks noGrp="1"/>
          </p:cNvSpPr>
          <p:nvPr>
            <p:ph type="title"/>
          </p:nvPr>
        </p:nvSpPr>
        <p:spPr/>
        <p:txBody>
          <a:bodyPr/>
          <a:lstStyle/>
          <a:p>
            <a:r>
              <a:rPr lang="es-CO" sz="2800" b="1" dirty="0" smtClean="0"/>
              <a:t>PANORAMA GENERAL </a:t>
            </a:r>
            <a:endParaRPr lang="es-CO" sz="2800" b="1" dirty="0"/>
          </a:p>
        </p:txBody>
      </p:sp>
      <p:sp>
        <p:nvSpPr>
          <p:cNvPr id="9" name="8 Marcador de contenido"/>
          <p:cNvSpPr>
            <a:spLocks noGrp="1"/>
          </p:cNvSpPr>
          <p:nvPr>
            <p:ph idx="1"/>
          </p:nvPr>
        </p:nvSpPr>
        <p:spPr/>
        <p:txBody>
          <a:bodyPr numCol="1"/>
          <a:lstStyle/>
          <a:p>
            <a:r>
              <a:rPr lang="es-CO" sz="1400" b="1" dirty="0"/>
              <a:t>Razón Social:</a:t>
            </a:r>
            <a:r>
              <a:rPr lang="es-CO" sz="1400" dirty="0"/>
              <a:t> BANCO DAVIVIENDA S.A </a:t>
            </a:r>
            <a:r>
              <a:rPr lang="es-CO" sz="1400" b="1" dirty="0"/>
              <a:t> </a:t>
            </a:r>
            <a:endParaRPr lang="es-CO" sz="1400" dirty="0"/>
          </a:p>
          <a:p>
            <a:r>
              <a:rPr lang="es-CO" sz="1400" b="1" dirty="0"/>
              <a:t>Nit.</a:t>
            </a:r>
            <a:r>
              <a:rPr lang="es-CO" sz="1400" dirty="0"/>
              <a:t> </a:t>
            </a:r>
            <a:r>
              <a:rPr lang="es-CO" sz="1400" dirty="0" smtClean="0"/>
              <a:t>860.034.313-7</a:t>
            </a:r>
            <a:r>
              <a:rPr lang="es-CO" sz="1400" b="1" dirty="0"/>
              <a:t> </a:t>
            </a:r>
            <a:endParaRPr lang="es-CO" sz="1400" dirty="0"/>
          </a:p>
          <a:p>
            <a:r>
              <a:rPr lang="es-CO" sz="1400" b="1" dirty="0"/>
              <a:t>Objeto Social:</a:t>
            </a:r>
            <a:r>
              <a:rPr lang="es-CO" sz="1400" dirty="0"/>
              <a:t> el ejercicio de las actividades autorizadas a los bancos comerciales en Colombia.</a:t>
            </a:r>
          </a:p>
          <a:p>
            <a:r>
              <a:rPr lang="es-CO" sz="1400" b="1" dirty="0"/>
              <a:t> Domicilio:</a:t>
            </a:r>
            <a:r>
              <a:rPr lang="es-CO" sz="1400" dirty="0"/>
              <a:t> Av. El Dorado No. 68C – 61, Piso 10 Bogotá D.C., Colombia.</a:t>
            </a:r>
          </a:p>
          <a:p>
            <a:pPr marL="0" lvl="0" indent="0">
              <a:buNone/>
            </a:pPr>
            <a:endParaRPr lang="es-CO" sz="1400" b="1" dirty="0" smtClean="0">
              <a:solidFill>
                <a:schemeClr val="tx1"/>
              </a:solidFill>
            </a:endParaRPr>
          </a:p>
          <a:p>
            <a:pPr marL="0" lvl="0" indent="0">
              <a:buNone/>
            </a:pPr>
            <a:r>
              <a:rPr lang="es-CO" sz="1400" b="1" dirty="0" smtClean="0">
                <a:solidFill>
                  <a:schemeClr val="tx1"/>
                </a:solidFill>
              </a:rPr>
              <a:t>Misión   </a:t>
            </a:r>
            <a:r>
              <a:rPr lang="es-CO" sz="1400" b="1" dirty="0" smtClean="0">
                <a:solidFill>
                  <a:schemeClr val="tx2">
                    <a:lumMod val="60000"/>
                    <a:lumOff val="40000"/>
                  </a:schemeClr>
                </a:solidFill>
              </a:rPr>
              <a:t> </a:t>
            </a:r>
            <a:r>
              <a:rPr lang="es-CO" sz="1400" b="1" dirty="0" smtClean="0"/>
              <a:t>                                                                                </a:t>
            </a:r>
            <a:endParaRPr lang="es-CO" sz="1400" b="1" dirty="0"/>
          </a:p>
          <a:p>
            <a:pPr marL="0" indent="0">
              <a:buNone/>
            </a:pPr>
            <a:r>
              <a:rPr lang="es-CO" sz="1400" dirty="0"/>
              <a:t>Generar Valor para nuestros accionistas, clientes, colaboradores y terceros relacionados, apoyados en las siguientes destrezas</a:t>
            </a:r>
            <a:r>
              <a:rPr lang="es-CO" sz="1400" dirty="0" smtClean="0"/>
              <a:t>:</a:t>
            </a:r>
            <a:r>
              <a:rPr lang="es-CO" sz="1400" dirty="0"/>
              <a:t> </a:t>
            </a:r>
          </a:p>
          <a:p>
            <a:pPr lvl="0"/>
            <a:r>
              <a:rPr lang="en-US" sz="1400" dirty="0"/>
              <a:t>Conocimiento del Cliente</a:t>
            </a:r>
            <a:endParaRPr lang="es-CO" sz="1400" dirty="0"/>
          </a:p>
          <a:p>
            <a:pPr lvl="0"/>
            <a:r>
              <a:rPr lang="en-US" sz="1400" dirty="0"/>
              <a:t>Manejo del Riesgo</a:t>
            </a:r>
            <a:endParaRPr lang="es-CO" sz="1400" dirty="0"/>
          </a:p>
          <a:p>
            <a:pPr lvl="0"/>
            <a:r>
              <a:rPr lang="en-US" sz="1400" dirty="0"/>
              <a:t>Tecnología y Procesos</a:t>
            </a:r>
            <a:endParaRPr lang="es-CO" sz="1400" dirty="0"/>
          </a:p>
          <a:p>
            <a:pPr lvl="0"/>
            <a:r>
              <a:rPr lang="en-US" sz="1400" dirty="0"/>
              <a:t>Innovación</a:t>
            </a:r>
            <a:endParaRPr lang="es-CO" sz="1400" dirty="0"/>
          </a:p>
          <a:p>
            <a:pPr lvl="0"/>
            <a:r>
              <a:rPr lang="en-US" sz="1400" dirty="0"/>
              <a:t>Sinergia Empresarial</a:t>
            </a:r>
            <a:endParaRPr lang="es-CO" sz="1400" dirty="0"/>
          </a:p>
          <a:p>
            <a:pPr lvl="0"/>
            <a:r>
              <a:rPr lang="en-US" sz="1400" dirty="0"/>
              <a:t>Conocimiento del Negocio</a:t>
            </a:r>
            <a:endParaRPr lang="es-CO" sz="1400" dirty="0"/>
          </a:p>
          <a:p>
            <a:pPr lvl="0"/>
            <a:r>
              <a:rPr lang="en-US" sz="1400" dirty="0"/>
              <a:t>Manejo Emocional de las relaciones</a:t>
            </a:r>
            <a:endParaRPr lang="es-CO" sz="1400" dirty="0"/>
          </a:p>
          <a:p>
            <a:pPr marL="0" indent="0">
              <a:buNone/>
            </a:pPr>
            <a:endParaRPr lang="es-CO" dirty="0"/>
          </a:p>
        </p:txBody>
      </p:sp>
    </p:spTree>
    <p:extLst>
      <p:ext uri="{BB962C8B-B14F-4D97-AF65-F5344CB8AC3E}">
        <p14:creationId xmlns:p14="http://schemas.microsoft.com/office/powerpoint/2010/main" val="25480755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8013" cy="490066"/>
          </a:xfrm>
        </p:spPr>
        <p:txBody>
          <a:bodyPr/>
          <a:lstStyle/>
          <a:p>
            <a:r>
              <a:rPr lang="es-CO" sz="2800" b="1" dirty="0" smtClean="0"/>
              <a:t>CUENTAS DE COMPENSACIÓN</a:t>
            </a:r>
            <a:endParaRPr lang="es-CO" sz="2800" b="1" dirty="0"/>
          </a:p>
        </p:txBody>
      </p:sp>
      <p:sp>
        <p:nvSpPr>
          <p:cNvPr id="3" name="2 Marcador de contenido"/>
          <p:cNvSpPr>
            <a:spLocks noGrp="1"/>
          </p:cNvSpPr>
          <p:nvPr>
            <p:ph idx="1"/>
          </p:nvPr>
        </p:nvSpPr>
        <p:spPr>
          <a:xfrm>
            <a:off x="467545" y="908721"/>
            <a:ext cx="7488832" cy="864095"/>
          </a:xfrm>
        </p:spPr>
        <p:txBody>
          <a:bodyPr/>
          <a:lstStyle/>
          <a:p>
            <a:pPr marL="0" indent="0" algn="just">
              <a:buNone/>
            </a:pPr>
            <a:r>
              <a:rPr lang="es-CO" sz="1800" dirty="0" smtClean="0"/>
              <a:t>Servicios que le permite a nuestros clientes clasificar uno a uno todos los movimientos de su cuenta de compensación, así como generar los informes consolidados al Banco de la República y la DIAN.</a:t>
            </a:r>
            <a:endParaRPr lang="es-CO" sz="1800" dirty="0"/>
          </a:p>
        </p:txBody>
      </p:sp>
      <p:graphicFrame>
        <p:nvGraphicFramePr>
          <p:cNvPr id="6" name="5 Diagrama"/>
          <p:cNvGraphicFramePr/>
          <p:nvPr>
            <p:extLst>
              <p:ext uri="{D42A27DB-BD31-4B8C-83A1-F6EECF244321}">
                <p14:modId xmlns:p14="http://schemas.microsoft.com/office/powerpoint/2010/main" val="1780630280"/>
              </p:ext>
            </p:extLst>
          </p:nvPr>
        </p:nvGraphicFramePr>
        <p:xfrm>
          <a:off x="611560" y="1988840"/>
          <a:ext cx="7272808" cy="3888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077429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CO" dirty="0" smtClean="0"/>
              <a:t>DAVIVIENDA INTERNATIONAL</a:t>
            </a:r>
            <a:endParaRPr lang="es-CO" dirty="0"/>
          </a:p>
        </p:txBody>
      </p:sp>
      <p:sp>
        <p:nvSpPr>
          <p:cNvPr id="6" name="5 Marcador de texto"/>
          <p:cNvSpPr>
            <a:spLocks noGrp="1"/>
          </p:cNvSpPr>
          <p:nvPr>
            <p:ph type="body" idx="1"/>
          </p:nvPr>
        </p:nvSpPr>
        <p:spPr/>
        <p:txBody>
          <a:bodyPr/>
          <a:lstStyle/>
          <a:p>
            <a:r>
              <a:rPr lang="es-CO" sz="2400" dirty="0" smtClean="0"/>
              <a:t>SERVICIOS BANACARIOS INTERNACIONALES</a:t>
            </a:r>
            <a:endParaRPr lang="es-CO" dirty="0"/>
          </a:p>
        </p:txBody>
      </p:sp>
    </p:spTree>
    <p:extLst>
      <p:ext uri="{BB962C8B-B14F-4D97-AF65-F5344CB8AC3E}">
        <p14:creationId xmlns:p14="http://schemas.microsoft.com/office/powerpoint/2010/main" val="218201814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457200" y="274638"/>
            <a:ext cx="8228013" cy="490066"/>
          </a:xfrm>
        </p:spPr>
        <p:txBody>
          <a:bodyPr/>
          <a:lstStyle/>
          <a:p>
            <a:r>
              <a:rPr lang="es-CO" sz="2800" b="1" dirty="0" smtClean="0"/>
              <a:t>DOLLAR DEMAND DEPOSIT ACCOUNT</a:t>
            </a:r>
            <a:endParaRPr lang="es-CO" sz="2800" b="1" dirty="0"/>
          </a:p>
        </p:txBody>
      </p:sp>
      <p:graphicFrame>
        <p:nvGraphicFramePr>
          <p:cNvPr id="8" name="7 Diagrama"/>
          <p:cNvGraphicFramePr/>
          <p:nvPr>
            <p:extLst>
              <p:ext uri="{D42A27DB-BD31-4B8C-83A1-F6EECF244321}">
                <p14:modId xmlns:p14="http://schemas.microsoft.com/office/powerpoint/2010/main" val="1193588895"/>
              </p:ext>
            </p:extLst>
          </p:nvPr>
        </p:nvGraphicFramePr>
        <p:xfrm>
          <a:off x="467544" y="2276872"/>
          <a:ext cx="8064896" cy="38521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8 Rectángulo"/>
          <p:cNvSpPr/>
          <p:nvPr/>
        </p:nvSpPr>
        <p:spPr>
          <a:xfrm>
            <a:off x="467544" y="908720"/>
            <a:ext cx="7560840" cy="1477328"/>
          </a:xfrm>
          <a:prstGeom prst="rect">
            <a:avLst/>
          </a:prstGeom>
        </p:spPr>
        <p:txBody>
          <a:bodyPr wrap="square">
            <a:spAutoFit/>
          </a:bodyPr>
          <a:lstStyle/>
          <a:p>
            <a:r>
              <a:rPr lang="es-CO" dirty="0"/>
              <a:t>Cuenta denominada en Dólares que le permite manejar la liquidez de su empresa, atender los pagos a sus proveedores internacionales y recibir de sus compradores en el exterior los recursos por las ventas de sus bienes y servicios.</a:t>
            </a:r>
            <a:br>
              <a:rPr lang="es-CO" dirty="0"/>
            </a:br>
            <a:endParaRPr lang="es-CO" dirty="0"/>
          </a:p>
        </p:txBody>
      </p:sp>
    </p:spTree>
    <p:extLst>
      <p:ext uri="{BB962C8B-B14F-4D97-AF65-F5344CB8AC3E}">
        <p14:creationId xmlns:p14="http://schemas.microsoft.com/office/powerpoint/2010/main" val="26409633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8013" cy="562074"/>
          </a:xfrm>
        </p:spPr>
        <p:txBody>
          <a:bodyPr/>
          <a:lstStyle/>
          <a:p>
            <a:r>
              <a:rPr lang="es-CO" sz="2800" b="1" dirty="0" smtClean="0"/>
              <a:t>DOLLAR MONEY MARKET</a:t>
            </a:r>
            <a:endParaRPr lang="es-CO" sz="2800" b="1" dirty="0"/>
          </a:p>
        </p:txBody>
      </p:sp>
      <p:sp>
        <p:nvSpPr>
          <p:cNvPr id="3" name="2 Marcador de contenido"/>
          <p:cNvSpPr>
            <a:spLocks noGrp="1"/>
          </p:cNvSpPr>
          <p:nvPr>
            <p:ph idx="1"/>
          </p:nvPr>
        </p:nvSpPr>
        <p:spPr>
          <a:xfrm>
            <a:off x="467545" y="908721"/>
            <a:ext cx="7344816" cy="936104"/>
          </a:xfrm>
        </p:spPr>
        <p:txBody>
          <a:bodyPr/>
          <a:lstStyle/>
          <a:p>
            <a:pPr marL="0" indent="0" algn="just">
              <a:buNone/>
            </a:pPr>
            <a:r>
              <a:rPr lang="es-CO" sz="1800" dirty="0"/>
              <a:t>Cuenta para clientes que realizan pocas transacciones y con excesos de liquidez, excelente alternativa para invertir sus excedentes a tasas superiores a las obtenidas en una Saving Account o una Demand Deposit Account y con disponibilidad a la vista.</a:t>
            </a:r>
          </a:p>
          <a:p>
            <a:endParaRPr lang="es-CO" dirty="0"/>
          </a:p>
        </p:txBody>
      </p:sp>
      <p:graphicFrame>
        <p:nvGraphicFramePr>
          <p:cNvPr id="6" name="5 Diagrama"/>
          <p:cNvGraphicFramePr/>
          <p:nvPr>
            <p:extLst>
              <p:ext uri="{D42A27DB-BD31-4B8C-83A1-F6EECF244321}">
                <p14:modId xmlns:p14="http://schemas.microsoft.com/office/powerpoint/2010/main" val="1427848556"/>
              </p:ext>
            </p:extLst>
          </p:nvPr>
        </p:nvGraphicFramePr>
        <p:xfrm>
          <a:off x="539552" y="2348880"/>
          <a:ext cx="7272808" cy="3888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422213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1" y="274638"/>
            <a:ext cx="7283152" cy="490066"/>
          </a:xfrm>
        </p:spPr>
        <p:txBody>
          <a:bodyPr/>
          <a:lstStyle/>
          <a:p>
            <a:r>
              <a:rPr lang="es-CO" sz="2800" b="1" dirty="0" smtClean="0"/>
              <a:t>DOLLAR OVERNIGHT INVESTMENT</a:t>
            </a:r>
            <a:endParaRPr lang="es-CO" sz="2800" b="1" dirty="0"/>
          </a:p>
        </p:txBody>
      </p:sp>
      <p:sp>
        <p:nvSpPr>
          <p:cNvPr id="3" name="2 Marcador de contenido"/>
          <p:cNvSpPr>
            <a:spLocks noGrp="1"/>
          </p:cNvSpPr>
          <p:nvPr>
            <p:ph idx="1"/>
          </p:nvPr>
        </p:nvSpPr>
        <p:spPr>
          <a:xfrm>
            <a:off x="467545" y="836713"/>
            <a:ext cx="7344816" cy="1368151"/>
          </a:xfrm>
        </p:spPr>
        <p:txBody>
          <a:bodyPr/>
          <a:lstStyle/>
          <a:p>
            <a:pPr marL="0" indent="0" algn="just">
              <a:buNone/>
            </a:pPr>
            <a:r>
              <a:rPr lang="es-CO" sz="1800" dirty="0"/>
              <a:t>Es un tipo de inversión en dólares vinculada a una cuenta corriente denominada "</a:t>
            </a:r>
            <a:r>
              <a:rPr lang="es-CO" sz="1800" dirty="0" smtClean="0"/>
              <a:t>DolLar </a:t>
            </a:r>
            <a:r>
              <a:rPr lang="es-CO" sz="1800" dirty="0"/>
              <a:t>Demand Deposit Account", que debita los saldos disponibles que superen el saldo mínimo requerido y los invierte con tasas acorde a las ofrecidas por el sistema bancario de los Estados Unidos para este tipo de producto.</a:t>
            </a:r>
          </a:p>
          <a:p>
            <a:endParaRPr lang="es-CO" sz="1800" dirty="0"/>
          </a:p>
        </p:txBody>
      </p:sp>
      <p:graphicFrame>
        <p:nvGraphicFramePr>
          <p:cNvPr id="6" name="5 Diagrama"/>
          <p:cNvGraphicFramePr/>
          <p:nvPr>
            <p:extLst>
              <p:ext uri="{D42A27DB-BD31-4B8C-83A1-F6EECF244321}">
                <p14:modId xmlns:p14="http://schemas.microsoft.com/office/powerpoint/2010/main" val="2746350675"/>
              </p:ext>
            </p:extLst>
          </p:nvPr>
        </p:nvGraphicFramePr>
        <p:xfrm>
          <a:off x="611560" y="2348880"/>
          <a:ext cx="7128792" cy="37577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356416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1" y="274638"/>
            <a:ext cx="6995120" cy="490066"/>
          </a:xfrm>
        </p:spPr>
        <p:txBody>
          <a:bodyPr/>
          <a:lstStyle/>
          <a:p>
            <a:r>
              <a:rPr lang="es-CO" sz="2800" b="1" dirty="0" smtClean="0"/>
              <a:t>DOLLAR TIME DEPOSIT</a:t>
            </a:r>
            <a:endParaRPr lang="es-CO" sz="2800" b="1" dirty="0"/>
          </a:p>
        </p:txBody>
      </p:sp>
      <p:sp>
        <p:nvSpPr>
          <p:cNvPr id="3" name="2 Marcador de contenido"/>
          <p:cNvSpPr>
            <a:spLocks noGrp="1"/>
          </p:cNvSpPr>
          <p:nvPr>
            <p:ph idx="1"/>
          </p:nvPr>
        </p:nvSpPr>
        <p:spPr>
          <a:xfrm>
            <a:off x="467545" y="836713"/>
            <a:ext cx="7344816" cy="1008112"/>
          </a:xfrm>
        </p:spPr>
        <p:txBody>
          <a:bodyPr/>
          <a:lstStyle/>
          <a:p>
            <a:pPr marL="0" indent="0" algn="just">
              <a:buNone/>
            </a:pPr>
            <a:r>
              <a:rPr lang="es-CO" sz="1800" dirty="0"/>
              <a:t>Inversión de bajo riesgo que se realiza a un plazo fijo, garantiza el retorno del capital más los rendimientos de acuerdo a la rentabilidad ofrecida en el momento de apertura.</a:t>
            </a:r>
          </a:p>
        </p:txBody>
      </p:sp>
      <p:graphicFrame>
        <p:nvGraphicFramePr>
          <p:cNvPr id="6" name="5 Diagrama"/>
          <p:cNvGraphicFramePr/>
          <p:nvPr>
            <p:extLst>
              <p:ext uri="{D42A27DB-BD31-4B8C-83A1-F6EECF244321}">
                <p14:modId xmlns:p14="http://schemas.microsoft.com/office/powerpoint/2010/main" val="1020225269"/>
              </p:ext>
            </p:extLst>
          </p:nvPr>
        </p:nvGraphicFramePr>
        <p:xfrm>
          <a:off x="467544" y="1988840"/>
          <a:ext cx="7344816" cy="39261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053403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1" y="274638"/>
            <a:ext cx="7211144" cy="562074"/>
          </a:xfrm>
        </p:spPr>
        <p:txBody>
          <a:bodyPr/>
          <a:lstStyle/>
          <a:p>
            <a:r>
              <a:rPr lang="es-CO" sz="2800" b="1" dirty="0" smtClean="0">
                <a:solidFill>
                  <a:schemeClr val="tx1"/>
                </a:solidFill>
              </a:rPr>
              <a:t>EURO </a:t>
            </a:r>
            <a:r>
              <a:rPr lang="es-CO" sz="2800" b="1" dirty="0">
                <a:solidFill>
                  <a:schemeClr val="tx1"/>
                </a:solidFill>
              </a:rPr>
              <a:t>DEMAND DEPOSIT ACCOUNT</a:t>
            </a:r>
            <a:endParaRPr lang="es-CO" sz="2800" dirty="0">
              <a:solidFill>
                <a:schemeClr val="tx1"/>
              </a:solidFill>
            </a:endParaRPr>
          </a:p>
        </p:txBody>
      </p:sp>
      <p:sp>
        <p:nvSpPr>
          <p:cNvPr id="3" name="2 Marcador de contenido"/>
          <p:cNvSpPr>
            <a:spLocks noGrp="1"/>
          </p:cNvSpPr>
          <p:nvPr>
            <p:ph idx="1"/>
          </p:nvPr>
        </p:nvSpPr>
        <p:spPr>
          <a:xfrm>
            <a:off x="467545" y="908721"/>
            <a:ext cx="7488832" cy="1152127"/>
          </a:xfrm>
        </p:spPr>
        <p:txBody>
          <a:bodyPr/>
          <a:lstStyle/>
          <a:p>
            <a:pPr marL="0" indent="0" algn="just">
              <a:buNone/>
            </a:pPr>
            <a:r>
              <a:rPr lang="es-CO" sz="1800" dirty="0"/>
              <a:t>Cuenta denominada en Euros que le permite manejar la liquidez de su empresa, atender los pagos a sus proveedores internacionales y recibir de sus compradores en el exterior los recursos por las ventas de sus bienes y servicios</a:t>
            </a:r>
            <a:r>
              <a:rPr lang="es-CO" sz="1800" dirty="0" smtClean="0"/>
              <a:t>.</a:t>
            </a:r>
          </a:p>
          <a:p>
            <a:pPr marL="0" indent="0" algn="just">
              <a:buNone/>
            </a:pPr>
            <a:r>
              <a:rPr lang="es-CO" dirty="0"/>
              <a:t/>
            </a:r>
            <a:br>
              <a:rPr lang="es-CO" dirty="0"/>
            </a:br>
            <a:endParaRPr lang="es-CO" dirty="0"/>
          </a:p>
        </p:txBody>
      </p:sp>
      <p:graphicFrame>
        <p:nvGraphicFramePr>
          <p:cNvPr id="6" name="5 Diagrama"/>
          <p:cNvGraphicFramePr/>
          <p:nvPr>
            <p:extLst>
              <p:ext uri="{D42A27DB-BD31-4B8C-83A1-F6EECF244321}">
                <p14:modId xmlns:p14="http://schemas.microsoft.com/office/powerpoint/2010/main" val="1575092163"/>
              </p:ext>
            </p:extLst>
          </p:nvPr>
        </p:nvGraphicFramePr>
        <p:xfrm>
          <a:off x="539552" y="2204864"/>
          <a:ext cx="7344816" cy="39604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144140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1" y="274638"/>
            <a:ext cx="6995120" cy="562074"/>
          </a:xfrm>
        </p:spPr>
        <p:txBody>
          <a:bodyPr/>
          <a:lstStyle/>
          <a:p>
            <a:r>
              <a:rPr lang="es-CO" sz="2800" b="1" dirty="0" smtClean="0">
                <a:solidFill>
                  <a:schemeClr val="tx1"/>
                </a:solidFill>
              </a:rPr>
              <a:t>EURO TIME DEPOSIT</a:t>
            </a:r>
            <a:endParaRPr lang="es-CO" sz="2800" b="1" dirty="0">
              <a:solidFill>
                <a:schemeClr val="tx1"/>
              </a:solidFill>
            </a:endParaRPr>
          </a:p>
        </p:txBody>
      </p:sp>
      <p:sp>
        <p:nvSpPr>
          <p:cNvPr id="3" name="2 Marcador de contenido"/>
          <p:cNvSpPr>
            <a:spLocks noGrp="1"/>
          </p:cNvSpPr>
          <p:nvPr>
            <p:ph idx="1"/>
          </p:nvPr>
        </p:nvSpPr>
        <p:spPr>
          <a:xfrm>
            <a:off x="448057" y="923545"/>
            <a:ext cx="7364304" cy="1137303"/>
          </a:xfrm>
        </p:spPr>
        <p:txBody>
          <a:bodyPr/>
          <a:lstStyle/>
          <a:p>
            <a:pPr marL="0" indent="0" algn="just">
              <a:buNone/>
            </a:pPr>
            <a:r>
              <a:rPr lang="es-CO" sz="2000" dirty="0"/>
              <a:t>Inversión de bajo riesgo que se realiza a un plazo fijo, denominada en euros, garantiza el retorno de capital más los rendimientos de acuerdo a la rentabilidad ofrecida en el momento de apertura</a:t>
            </a:r>
            <a:r>
              <a:rPr lang="es-CO" sz="2000" dirty="0" smtClean="0"/>
              <a:t>.</a:t>
            </a:r>
          </a:p>
          <a:p>
            <a:pPr marL="0" indent="0" algn="just">
              <a:buNone/>
            </a:pPr>
            <a:r>
              <a:rPr lang="es-CO" dirty="0"/>
              <a:t/>
            </a:r>
            <a:br>
              <a:rPr lang="es-CO" dirty="0"/>
            </a:br>
            <a:endParaRPr lang="es-CO" dirty="0"/>
          </a:p>
        </p:txBody>
      </p:sp>
      <p:graphicFrame>
        <p:nvGraphicFramePr>
          <p:cNvPr id="6" name="5 Diagrama"/>
          <p:cNvGraphicFramePr/>
          <p:nvPr>
            <p:extLst>
              <p:ext uri="{D42A27DB-BD31-4B8C-83A1-F6EECF244321}">
                <p14:modId xmlns:p14="http://schemas.microsoft.com/office/powerpoint/2010/main" val="397020668"/>
              </p:ext>
            </p:extLst>
          </p:nvPr>
        </p:nvGraphicFramePr>
        <p:xfrm>
          <a:off x="539552" y="2348880"/>
          <a:ext cx="7128792" cy="38164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34358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sz="2800" b="1" dirty="0"/>
              <a:t>CUENTAS DE COMPENSACIÓN</a:t>
            </a:r>
            <a:endParaRPr lang="es-CO" sz="2800" dirty="0"/>
          </a:p>
        </p:txBody>
      </p:sp>
      <p:sp>
        <p:nvSpPr>
          <p:cNvPr id="3" name="2 Marcador de contenido"/>
          <p:cNvSpPr>
            <a:spLocks noGrp="1"/>
          </p:cNvSpPr>
          <p:nvPr>
            <p:ph idx="1"/>
          </p:nvPr>
        </p:nvSpPr>
        <p:spPr>
          <a:xfrm>
            <a:off x="457200" y="1916832"/>
            <a:ext cx="8228013" cy="4207743"/>
          </a:xfrm>
        </p:spPr>
        <p:txBody>
          <a:bodyPr/>
          <a:lstStyle/>
          <a:p>
            <a:pPr marL="342900" lvl="0" indent="-342900" algn="just" defTabSz="457200" fontAlgn="auto">
              <a:spcBef>
                <a:spcPct val="20000"/>
              </a:spcBef>
              <a:spcAft>
                <a:spcPts val="0"/>
              </a:spcAft>
              <a:buClrTx/>
              <a:buSzPct val="102000"/>
              <a:buBlip>
                <a:blip r:embed="rId2"/>
              </a:buBlip>
              <a:defRPr/>
            </a:pPr>
            <a:endParaRPr lang="es-CO" sz="2400" kern="1200" dirty="0" smtClean="0">
              <a:solidFill>
                <a:schemeClr val="tx1"/>
              </a:solidFill>
            </a:endParaRPr>
          </a:p>
          <a:p>
            <a:pPr marL="342900" lvl="0" indent="-342900" algn="just" defTabSz="457200" fontAlgn="auto">
              <a:spcBef>
                <a:spcPct val="20000"/>
              </a:spcBef>
              <a:spcAft>
                <a:spcPts val="0"/>
              </a:spcAft>
              <a:buClrTx/>
              <a:buSzPct val="102000"/>
              <a:buBlip>
                <a:blip r:embed="rId2"/>
              </a:buBlip>
              <a:defRPr/>
            </a:pPr>
            <a:endParaRPr lang="es-CO" sz="2000" kern="1200" dirty="0" smtClean="0">
              <a:solidFill>
                <a:schemeClr val="tx1"/>
              </a:solidFill>
            </a:endParaRPr>
          </a:p>
          <a:p>
            <a:pPr marL="342900" lvl="0" indent="-342900" algn="just" defTabSz="457200" fontAlgn="auto">
              <a:spcBef>
                <a:spcPct val="20000"/>
              </a:spcBef>
              <a:spcAft>
                <a:spcPts val="0"/>
              </a:spcAft>
              <a:buClrTx/>
              <a:buSzPct val="102000"/>
              <a:buBlip>
                <a:blip r:embed="rId2"/>
              </a:buBlip>
              <a:defRPr/>
            </a:pPr>
            <a:r>
              <a:rPr lang="es-CO" sz="2000" kern="1200" dirty="0" smtClean="0">
                <a:solidFill>
                  <a:schemeClr val="tx1"/>
                </a:solidFill>
              </a:rPr>
              <a:t> </a:t>
            </a:r>
            <a:r>
              <a:rPr lang="es-CO" sz="2000" kern="1200" dirty="0">
                <a:solidFill>
                  <a:schemeClr val="tx1"/>
                </a:solidFill>
              </a:rPr>
              <a:t>Cuentas en Moneda Extranjera, aperturadas</a:t>
            </a:r>
            <a:r>
              <a:rPr lang="es-CO" sz="2000" dirty="0">
                <a:solidFill>
                  <a:schemeClr val="tx1"/>
                </a:solidFill>
              </a:rPr>
              <a:t> </a:t>
            </a:r>
            <a:r>
              <a:rPr lang="es-CO" sz="2000" kern="1200" dirty="0">
                <a:solidFill>
                  <a:schemeClr val="tx1"/>
                </a:solidFill>
              </a:rPr>
              <a:t>por un residente  colombiano y registradas ante </a:t>
            </a:r>
            <a:r>
              <a:rPr lang="es-CO" sz="2000" kern="1200" dirty="0" smtClean="0">
                <a:solidFill>
                  <a:schemeClr val="tx1"/>
                </a:solidFill>
              </a:rPr>
              <a:t>el  </a:t>
            </a:r>
            <a:r>
              <a:rPr lang="es-CO" sz="2000" kern="1200" dirty="0">
                <a:solidFill>
                  <a:schemeClr val="tx1"/>
                </a:solidFill>
              </a:rPr>
              <a:t>Banco de la República.</a:t>
            </a:r>
          </a:p>
          <a:p>
            <a:pPr marL="0" lvl="0" indent="0" algn="just" defTabSz="457200" fontAlgn="auto">
              <a:spcBef>
                <a:spcPct val="20000"/>
              </a:spcBef>
              <a:spcAft>
                <a:spcPts val="0"/>
              </a:spcAft>
              <a:buClrTx/>
              <a:buSzPct val="102000"/>
              <a:buNone/>
              <a:defRPr/>
            </a:pPr>
            <a:endParaRPr lang="es-CO" sz="2000" kern="1200" dirty="0">
              <a:solidFill>
                <a:schemeClr val="tx1"/>
              </a:solidFill>
            </a:endParaRPr>
          </a:p>
          <a:p>
            <a:pPr marL="342900" lvl="0" indent="-342900" algn="just" defTabSz="457200" fontAlgn="auto">
              <a:spcBef>
                <a:spcPct val="20000"/>
              </a:spcBef>
              <a:spcAft>
                <a:spcPts val="0"/>
              </a:spcAft>
              <a:buClrTx/>
              <a:buSzPct val="102000"/>
              <a:buBlip>
                <a:blip r:embed="rId2"/>
              </a:buBlip>
              <a:defRPr/>
            </a:pPr>
            <a:r>
              <a:rPr lang="es-CO" sz="2000" kern="1200" dirty="0">
                <a:solidFill>
                  <a:schemeClr val="tx1"/>
                </a:solidFill>
              </a:rPr>
              <a:t>A través de estas cuentas solo se pueden canalizar </a:t>
            </a:r>
          </a:p>
          <a:p>
            <a:pPr marL="0" lvl="0" indent="0" algn="just" defTabSz="457200" fontAlgn="auto">
              <a:spcBef>
                <a:spcPct val="20000"/>
              </a:spcBef>
              <a:spcAft>
                <a:spcPts val="0"/>
              </a:spcAft>
              <a:buClrTx/>
              <a:buSzPct val="102000"/>
              <a:buNone/>
              <a:defRPr/>
            </a:pPr>
            <a:r>
              <a:rPr lang="es-CO" sz="2000" kern="1200" dirty="0">
                <a:solidFill>
                  <a:schemeClr val="tx1"/>
                </a:solidFill>
              </a:rPr>
              <a:t>       </a:t>
            </a:r>
          </a:p>
          <a:p>
            <a:pPr marL="342900" lvl="0" indent="-342900" algn="just" defTabSz="457200" fontAlgn="auto">
              <a:spcBef>
                <a:spcPct val="20000"/>
              </a:spcBef>
              <a:spcAft>
                <a:spcPts val="0"/>
              </a:spcAft>
              <a:buClrTx/>
              <a:buSzPct val="102000"/>
              <a:buBlip>
                <a:blip r:embed="rId2"/>
              </a:buBlip>
              <a:defRPr/>
            </a:pPr>
            <a:r>
              <a:rPr lang="es-CO" sz="2000" kern="1200" dirty="0">
                <a:solidFill>
                  <a:schemeClr val="tx1"/>
                </a:solidFill>
              </a:rPr>
              <a:t>Se deben presentar reportes mensuales ante el BR </a:t>
            </a:r>
          </a:p>
          <a:p>
            <a:pPr marL="0" lvl="0" indent="0" algn="just" defTabSz="457200" fontAlgn="auto">
              <a:spcBef>
                <a:spcPct val="20000"/>
              </a:spcBef>
              <a:spcAft>
                <a:spcPts val="0"/>
              </a:spcAft>
              <a:buClrTx/>
              <a:buSzPct val="102000"/>
              <a:buNone/>
              <a:defRPr/>
            </a:pPr>
            <a:r>
              <a:rPr lang="es-CO" sz="2000" dirty="0">
                <a:solidFill>
                  <a:schemeClr val="tx1"/>
                </a:solidFill>
              </a:rPr>
              <a:t>       </a:t>
            </a:r>
            <a:r>
              <a:rPr lang="es-CO" sz="2000" kern="1200" dirty="0">
                <a:solidFill>
                  <a:schemeClr val="tx1"/>
                </a:solidFill>
              </a:rPr>
              <a:t>y trimestrales ante la DIAN.</a:t>
            </a:r>
          </a:p>
          <a:p>
            <a:endParaRPr lang="es-CO" dirty="0"/>
          </a:p>
        </p:txBody>
      </p:sp>
      <p:sp>
        <p:nvSpPr>
          <p:cNvPr id="4" name="3 Marcador de fecha"/>
          <p:cNvSpPr>
            <a:spLocks noGrp="1"/>
          </p:cNvSpPr>
          <p:nvPr>
            <p:ph type="dt" idx="10"/>
          </p:nvPr>
        </p:nvSpPr>
        <p:spPr/>
        <p:txBody>
          <a:bodyPr/>
          <a:lstStyle/>
          <a:p>
            <a:pPr>
              <a:defRPr/>
            </a:pPr>
            <a:r>
              <a:rPr lang="en-GB" dirty="0" smtClean="0"/>
              <a:t>25/06/10</a:t>
            </a:r>
            <a:endParaRPr lang="en-GB" dirty="0"/>
          </a:p>
        </p:txBody>
      </p:sp>
      <p:grpSp>
        <p:nvGrpSpPr>
          <p:cNvPr id="5" name="4 Grupo"/>
          <p:cNvGrpSpPr/>
          <p:nvPr/>
        </p:nvGrpSpPr>
        <p:grpSpPr>
          <a:xfrm>
            <a:off x="611560" y="1581923"/>
            <a:ext cx="5112554" cy="514808"/>
            <a:chOff x="212423" y="73240"/>
            <a:chExt cx="5112554" cy="442800"/>
          </a:xfrm>
        </p:grpSpPr>
        <p:sp>
          <p:nvSpPr>
            <p:cNvPr id="6" name="5 Rectángulo redondeado"/>
            <p:cNvSpPr/>
            <p:nvPr/>
          </p:nvSpPr>
          <p:spPr>
            <a:xfrm>
              <a:off x="212423" y="73240"/>
              <a:ext cx="4990154" cy="442800"/>
            </a:xfrm>
            <a:prstGeom prst="roundRect">
              <a:avLst/>
            </a:prstGeom>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7" name="6 Rectángulo"/>
            <p:cNvSpPr/>
            <p:nvPr/>
          </p:nvSpPr>
          <p:spPr>
            <a:xfrm>
              <a:off x="378055" y="73240"/>
              <a:ext cx="4946922" cy="39956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8616" tIns="0" rIns="188616" bIns="0" numCol="1" spcCol="1270" anchor="ctr" anchorCtr="0">
              <a:noAutofit/>
            </a:bodyPr>
            <a:lstStyle/>
            <a:p>
              <a:pPr lvl="0" algn="just" defTabSz="666750" rtl="0">
                <a:lnSpc>
                  <a:spcPct val="90000"/>
                </a:lnSpc>
                <a:spcBef>
                  <a:spcPct val="0"/>
                </a:spcBef>
                <a:spcAft>
                  <a:spcPct val="35000"/>
                </a:spcAft>
              </a:pPr>
              <a:r>
                <a:rPr lang="es-CO" sz="2000" kern="1200" dirty="0" smtClean="0"/>
                <a:t>Características:</a:t>
              </a:r>
              <a:endParaRPr lang="es-CO" sz="2000" kern="1200" dirty="0"/>
            </a:p>
          </p:txBody>
        </p:sp>
      </p:grpSp>
    </p:spTree>
    <p:extLst>
      <p:ext uri="{BB962C8B-B14F-4D97-AF65-F5344CB8AC3E}">
        <p14:creationId xmlns:p14="http://schemas.microsoft.com/office/powerpoint/2010/main" val="390871115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8013" cy="490066"/>
          </a:xfrm>
        </p:spPr>
        <p:txBody>
          <a:bodyPr/>
          <a:lstStyle/>
          <a:p>
            <a:r>
              <a:rPr lang="es-CO" sz="2800" b="1" dirty="0" smtClean="0">
                <a:solidFill>
                  <a:schemeClr val="tx1"/>
                </a:solidFill>
              </a:rPr>
              <a:t>CUENTAS DE COMPENSACIÓN</a:t>
            </a:r>
            <a:endParaRPr lang="es-CO" sz="2800" b="1" dirty="0">
              <a:solidFill>
                <a:schemeClr val="tx1"/>
              </a:solidFill>
            </a:endParaRPr>
          </a:p>
        </p:txBody>
      </p:sp>
      <p:graphicFrame>
        <p:nvGraphicFramePr>
          <p:cNvPr id="6" name="5 Diagrama"/>
          <p:cNvGraphicFramePr/>
          <p:nvPr>
            <p:extLst>
              <p:ext uri="{D42A27DB-BD31-4B8C-83A1-F6EECF244321}">
                <p14:modId xmlns:p14="http://schemas.microsoft.com/office/powerpoint/2010/main" val="2842283646"/>
              </p:ext>
            </p:extLst>
          </p:nvPr>
        </p:nvGraphicFramePr>
        <p:xfrm>
          <a:off x="611560" y="1412776"/>
          <a:ext cx="7272808" cy="4320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250423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arcador de contenido"/>
          <p:cNvSpPr>
            <a:spLocks noGrp="1"/>
          </p:cNvSpPr>
          <p:nvPr>
            <p:ph idx="1"/>
          </p:nvPr>
        </p:nvSpPr>
        <p:spPr>
          <a:xfrm>
            <a:off x="457200" y="908720"/>
            <a:ext cx="8228013" cy="5215855"/>
          </a:xfrm>
        </p:spPr>
        <p:txBody>
          <a:bodyPr/>
          <a:lstStyle/>
          <a:p>
            <a:endParaRPr lang="es-CO" sz="1600" b="1" dirty="0" smtClean="0">
              <a:solidFill>
                <a:schemeClr val="tx2">
                  <a:lumMod val="60000"/>
                  <a:lumOff val="40000"/>
                </a:schemeClr>
              </a:solidFill>
            </a:endParaRPr>
          </a:p>
          <a:p>
            <a:endParaRPr lang="es-CO" sz="1600" b="1" dirty="0">
              <a:solidFill>
                <a:schemeClr val="tx2">
                  <a:lumMod val="60000"/>
                  <a:lumOff val="40000"/>
                </a:schemeClr>
              </a:solidFill>
            </a:endParaRPr>
          </a:p>
          <a:p>
            <a:endParaRPr lang="es-CO" sz="1600" b="1" dirty="0" smtClean="0">
              <a:solidFill>
                <a:schemeClr val="tx2">
                  <a:lumMod val="60000"/>
                  <a:lumOff val="40000"/>
                </a:schemeClr>
              </a:solidFill>
            </a:endParaRPr>
          </a:p>
          <a:p>
            <a:r>
              <a:rPr lang="es-CO" sz="2800" b="1" dirty="0" smtClean="0">
                <a:solidFill>
                  <a:schemeClr val="tx1"/>
                </a:solidFill>
              </a:rPr>
              <a:t>Visión</a:t>
            </a:r>
          </a:p>
          <a:p>
            <a:pPr marL="0" indent="0">
              <a:buNone/>
            </a:pPr>
            <a:r>
              <a:rPr lang="en-US" sz="1600" dirty="0"/>
              <a:t>Ser</a:t>
            </a:r>
            <a:r>
              <a:rPr lang="es-ES" sz="1600" dirty="0"/>
              <a:t> reconocida como líder en el sector fiduciario </a:t>
            </a:r>
            <a:r>
              <a:rPr lang="en-US" sz="1600" dirty="0"/>
              <a:t>en calidad del servicio y ofrecimiento de productos que agreguen valor a nuestros clientes; a través de procesos eficientes, seguros e innovadores, alineados con la cultura organizacional del Grupo Empresarial Bolívar</a:t>
            </a:r>
            <a:r>
              <a:rPr lang="es-ES" sz="1600" dirty="0" smtClean="0"/>
              <a:t>.</a:t>
            </a:r>
          </a:p>
        </p:txBody>
      </p:sp>
      <p:pic>
        <p:nvPicPr>
          <p:cNvPr id="1026" name="Picture 2" descr="Resultado de imagen para banco daviviend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3789040"/>
            <a:ext cx="3456384" cy="2513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776943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4 Título"/>
          <p:cNvSpPr txBox="1">
            <a:spLocks/>
          </p:cNvSpPr>
          <p:nvPr/>
        </p:nvSpPr>
        <p:spPr bwMode="auto">
          <a:xfrm>
            <a:off x="874713" y="4559300"/>
            <a:ext cx="7772400" cy="1362075"/>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lvl1pPr algn="l" defTabSz="449263" rtl="0" eaLnBrk="1" fontAlgn="base" hangingPunct="1">
              <a:lnSpc>
                <a:spcPct val="93000"/>
              </a:lnSpc>
              <a:spcBef>
                <a:spcPct val="0"/>
              </a:spcBef>
              <a:spcAft>
                <a:spcPct val="0"/>
              </a:spcAft>
              <a:buClr>
                <a:srgbClr val="000000"/>
              </a:buClr>
              <a:buSzPct val="100000"/>
              <a:buFont typeface="Arial" charset="0"/>
              <a:defRPr sz="4000" b="1" cap="all">
                <a:solidFill>
                  <a:srgbClr val="000000"/>
                </a:solidFill>
                <a:latin typeface="+mj-lt"/>
                <a:ea typeface="+mj-ea"/>
                <a:cs typeface="+mj-cs"/>
              </a:defRPr>
            </a:lvl1pPr>
            <a:lvl2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2pPr>
            <a:lvl3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3pPr>
            <a:lvl4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4pPr>
            <a:lvl5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5pPr>
            <a:lvl6pPr marL="4572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6pPr>
            <a:lvl7pPr marL="9144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7pPr>
            <a:lvl8pPr marL="13716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8pPr>
            <a:lvl9pPr marL="18288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9pPr>
          </a:lstStyle>
          <a:p>
            <a:endParaRPr lang="es-CO" sz="3600" dirty="0"/>
          </a:p>
        </p:txBody>
      </p:sp>
      <p:sp>
        <p:nvSpPr>
          <p:cNvPr id="8" name="5 Marcador de texto"/>
          <p:cNvSpPr txBox="1">
            <a:spLocks/>
          </p:cNvSpPr>
          <p:nvPr/>
        </p:nvSpPr>
        <p:spPr bwMode="auto">
          <a:xfrm>
            <a:off x="874713" y="3059113"/>
            <a:ext cx="7772400" cy="1500187"/>
          </a:xfrm>
          <a:prstGeom prst="rect">
            <a:avLst/>
          </a:prstGeom>
          <a:noFill/>
          <a:ln w="9525">
            <a:noFill/>
            <a:round/>
            <a:headEnd/>
            <a:tailEnd/>
          </a:ln>
        </p:spPr>
        <p:txBody>
          <a:bodyPr vert="horz" wrap="square" lIns="90000" tIns="46800" rIns="90000" bIns="46800" numCol="1" anchor="b" anchorCtr="0" compatLnSpc="1">
            <a:prstTxWarp prst="textNoShape">
              <a:avLst/>
            </a:prstTxWarp>
          </a:bodyPr>
          <a:lstStyle>
            <a:lvl1pPr marL="0" indent="0" algn="l" defTabSz="449263" rtl="0" eaLnBrk="1" fontAlgn="base" hangingPunct="1">
              <a:lnSpc>
                <a:spcPct val="93000"/>
              </a:lnSpc>
              <a:spcBef>
                <a:spcPts val="800"/>
              </a:spcBef>
              <a:spcAft>
                <a:spcPct val="0"/>
              </a:spcAft>
              <a:buClr>
                <a:srgbClr val="000000"/>
              </a:buClr>
              <a:buSzPct val="100000"/>
              <a:buFont typeface="Arial" charset="0"/>
              <a:buNone/>
              <a:defRPr sz="2000">
                <a:solidFill>
                  <a:srgbClr val="000000"/>
                </a:solidFill>
                <a:latin typeface="+mn-lt"/>
                <a:ea typeface="+mn-ea"/>
                <a:cs typeface="+mn-cs"/>
              </a:defRPr>
            </a:lvl1pPr>
            <a:lvl2pPr marL="457200" indent="0" algn="l" defTabSz="449263" rtl="0" eaLnBrk="1" fontAlgn="base" hangingPunct="1">
              <a:lnSpc>
                <a:spcPct val="93000"/>
              </a:lnSpc>
              <a:spcBef>
                <a:spcPts val="700"/>
              </a:spcBef>
              <a:spcAft>
                <a:spcPct val="0"/>
              </a:spcAft>
              <a:buClr>
                <a:srgbClr val="000000"/>
              </a:buClr>
              <a:buSzPct val="100000"/>
              <a:buFont typeface="Arial" charset="0"/>
              <a:buNone/>
              <a:defRPr sz="1800">
                <a:solidFill>
                  <a:srgbClr val="000000"/>
                </a:solidFill>
                <a:latin typeface="+mn-lt"/>
                <a:ea typeface="+mn-ea"/>
                <a:cs typeface="+mn-cs"/>
              </a:defRPr>
            </a:lvl2pPr>
            <a:lvl3pPr marL="914400" indent="0" algn="l" defTabSz="449263" rtl="0" eaLnBrk="1" fontAlgn="base" hangingPunct="1">
              <a:lnSpc>
                <a:spcPct val="93000"/>
              </a:lnSpc>
              <a:spcBef>
                <a:spcPts val="600"/>
              </a:spcBef>
              <a:spcAft>
                <a:spcPct val="0"/>
              </a:spcAft>
              <a:buClr>
                <a:srgbClr val="000000"/>
              </a:buClr>
              <a:buSzPct val="100000"/>
              <a:buFont typeface="Arial" charset="0"/>
              <a:buNone/>
              <a:defRPr sz="1600">
                <a:solidFill>
                  <a:srgbClr val="000000"/>
                </a:solidFill>
                <a:latin typeface="+mn-lt"/>
                <a:ea typeface="+mn-ea"/>
                <a:cs typeface="+mn-cs"/>
              </a:defRPr>
            </a:lvl3pPr>
            <a:lvl4pPr marL="13716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4pPr>
            <a:lvl5pPr marL="18288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5pPr>
            <a:lvl6pPr marL="22860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6pPr>
            <a:lvl7pPr marL="27432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7pPr>
            <a:lvl8pPr marL="32004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8pPr>
            <a:lvl9pPr marL="36576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9pPr>
          </a:lstStyle>
          <a:p>
            <a:endParaRPr lang="es-CO" sz="2400" dirty="0"/>
          </a:p>
        </p:txBody>
      </p:sp>
      <p:sp>
        <p:nvSpPr>
          <p:cNvPr id="2" name="1 Título"/>
          <p:cNvSpPr>
            <a:spLocks noGrp="1"/>
          </p:cNvSpPr>
          <p:nvPr>
            <p:ph type="title"/>
          </p:nvPr>
        </p:nvSpPr>
        <p:spPr/>
        <p:txBody>
          <a:bodyPr/>
          <a:lstStyle/>
          <a:p>
            <a:r>
              <a:rPr lang="es-CO" sz="2800" b="1" dirty="0" smtClean="0">
                <a:solidFill>
                  <a:schemeClr val="tx1"/>
                </a:solidFill>
                <a:latin typeface="+mn-lt"/>
              </a:rPr>
              <a:t>PROYECTO DE MEJORA </a:t>
            </a:r>
            <a:endParaRPr lang="es-CO" sz="2800" dirty="0">
              <a:solidFill>
                <a:schemeClr val="tx1"/>
              </a:solidFill>
              <a:latin typeface="+mn-lt"/>
            </a:endParaRPr>
          </a:p>
        </p:txBody>
      </p:sp>
      <p:sp>
        <p:nvSpPr>
          <p:cNvPr id="3" name="2 Marcador de contenido"/>
          <p:cNvSpPr>
            <a:spLocks noGrp="1"/>
          </p:cNvSpPr>
          <p:nvPr>
            <p:ph idx="1"/>
          </p:nvPr>
        </p:nvSpPr>
        <p:spPr/>
        <p:txBody>
          <a:bodyPr/>
          <a:lstStyle/>
          <a:p>
            <a:r>
              <a:rPr lang="es-CO" sz="2000" dirty="0" smtClean="0"/>
              <a:t>Manual de procesos para las filiales del exterior. </a:t>
            </a:r>
          </a:p>
          <a:p>
            <a:pPr marL="0" indent="0">
              <a:buNone/>
            </a:pPr>
            <a:endParaRPr lang="es-CO" sz="2000" dirty="0" smtClean="0"/>
          </a:p>
          <a:p>
            <a:r>
              <a:rPr lang="es-CO" sz="2000" dirty="0" smtClean="0"/>
              <a:t>Instructivo de documentación para las filiales del exterior.</a:t>
            </a:r>
          </a:p>
          <a:p>
            <a:pPr marL="0" indent="0">
              <a:buNone/>
            </a:pPr>
            <a:endParaRPr lang="es-CO" sz="2000" dirty="0" smtClean="0"/>
          </a:p>
          <a:p>
            <a:r>
              <a:rPr lang="es-CO" sz="2000" dirty="0" smtClean="0"/>
              <a:t>Análisis de clientes para colocación en moneda extranjera.</a:t>
            </a:r>
          </a:p>
          <a:p>
            <a:pPr marL="0" indent="0">
              <a:buNone/>
            </a:pPr>
            <a:endParaRPr lang="es-CO" sz="2000" dirty="0" smtClean="0"/>
          </a:p>
          <a:p>
            <a:r>
              <a:rPr lang="es-CO" sz="2000" dirty="0" smtClean="0"/>
              <a:t>Archivo deudamonex.</a:t>
            </a:r>
          </a:p>
          <a:p>
            <a:endParaRPr lang="es-CO" dirty="0"/>
          </a:p>
        </p:txBody>
      </p:sp>
    </p:spTree>
    <p:extLst>
      <p:ext uri="{BB962C8B-B14F-4D97-AF65-F5344CB8AC3E}">
        <p14:creationId xmlns:p14="http://schemas.microsoft.com/office/powerpoint/2010/main" val="3759875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4 Título"/>
          <p:cNvSpPr txBox="1">
            <a:spLocks/>
          </p:cNvSpPr>
          <p:nvPr/>
        </p:nvSpPr>
        <p:spPr bwMode="auto">
          <a:xfrm>
            <a:off x="874713" y="4559300"/>
            <a:ext cx="7772400" cy="1362075"/>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lvl1pPr algn="l" defTabSz="449263" rtl="0" eaLnBrk="1" fontAlgn="base" hangingPunct="1">
              <a:lnSpc>
                <a:spcPct val="93000"/>
              </a:lnSpc>
              <a:spcBef>
                <a:spcPct val="0"/>
              </a:spcBef>
              <a:spcAft>
                <a:spcPct val="0"/>
              </a:spcAft>
              <a:buClr>
                <a:srgbClr val="000000"/>
              </a:buClr>
              <a:buSzPct val="100000"/>
              <a:buFont typeface="Arial" charset="0"/>
              <a:defRPr sz="4000" b="1" cap="all">
                <a:solidFill>
                  <a:srgbClr val="000000"/>
                </a:solidFill>
                <a:latin typeface="+mj-lt"/>
                <a:ea typeface="+mj-ea"/>
                <a:cs typeface="+mj-cs"/>
              </a:defRPr>
            </a:lvl1pPr>
            <a:lvl2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2pPr>
            <a:lvl3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3pPr>
            <a:lvl4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4pPr>
            <a:lvl5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5pPr>
            <a:lvl6pPr marL="4572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6pPr>
            <a:lvl7pPr marL="9144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7pPr>
            <a:lvl8pPr marL="13716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8pPr>
            <a:lvl9pPr marL="18288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9pPr>
          </a:lstStyle>
          <a:p>
            <a:endParaRPr lang="es-CO" sz="3600" dirty="0"/>
          </a:p>
        </p:txBody>
      </p:sp>
      <p:sp>
        <p:nvSpPr>
          <p:cNvPr id="8" name="5 Marcador de texto"/>
          <p:cNvSpPr txBox="1">
            <a:spLocks/>
          </p:cNvSpPr>
          <p:nvPr/>
        </p:nvSpPr>
        <p:spPr bwMode="auto">
          <a:xfrm>
            <a:off x="874713" y="3059113"/>
            <a:ext cx="7772400" cy="1500187"/>
          </a:xfrm>
          <a:prstGeom prst="rect">
            <a:avLst/>
          </a:prstGeom>
          <a:noFill/>
          <a:ln w="9525">
            <a:noFill/>
            <a:round/>
            <a:headEnd/>
            <a:tailEnd/>
          </a:ln>
        </p:spPr>
        <p:txBody>
          <a:bodyPr vert="horz" wrap="square" lIns="90000" tIns="46800" rIns="90000" bIns="46800" numCol="1" anchor="b" anchorCtr="0" compatLnSpc="1">
            <a:prstTxWarp prst="textNoShape">
              <a:avLst/>
            </a:prstTxWarp>
          </a:bodyPr>
          <a:lstStyle>
            <a:lvl1pPr marL="0" indent="0" algn="l" defTabSz="449263" rtl="0" eaLnBrk="1" fontAlgn="base" hangingPunct="1">
              <a:lnSpc>
                <a:spcPct val="93000"/>
              </a:lnSpc>
              <a:spcBef>
                <a:spcPts val="800"/>
              </a:spcBef>
              <a:spcAft>
                <a:spcPct val="0"/>
              </a:spcAft>
              <a:buClr>
                <a:srgbClr val="000000"/>
              </a:buClr>
              <a:buSzPct val="100000"/>
              <a:buFont typeface="Arial" charset="0"/>
              <a:buNone/>
              <a:defRPr sz="2000">
                <a:solidFill>
                  <a:srgbClr val="000000"/>
                </a:solidFill>
                <a:latin typeface="+mn-lt"/>
                <a:ea typeface="+mn-ea"/>
                <a:cs typeface="+mn-cs"/>
              </a:defRPr>
            </a:lvl1pPr>
            <a:lvl2pPr marL="457200" indent="0" algn="l" defTabSz="449263" rtl="0" eaLnBrk="1" fontAlgn="base" hangingPunct="1">
              <a:lnSpc>
                <a:spcPct val="93000"/>
              </a:lnSpc>
              <a:spcBef>
                <a:spcPts val="700"/>
              </a:spcBef>
              <a:spcAft>
                <a:spcPct val="0"/>
              </a:spcAft>
              <a:buClr>
                <a:srgbClr val="000000"/>
              </a:buClr>
              <a:buSzPct val="100000"/>
              <a:buFont typeface="Arial" charset="0"/>
              <a:buNone/>
              <a:defRPr sz="1800">
                <a:solidFill>
                  <a:srgbClr val="000000"/>
                </a:solidFill>
                <a:latin typeface="+mn-lt"/>
                <a:ea typeface="+mn-ea"/>
                <a:cs typeface="+mn-cs"/>
              </a:defRPr>
            </a:lvl2pPr>
            <a:lvl3pPr marL="914400" indent="0" algn="l" defTabSz="449263" rtl="0" eaLnBrk="1" fontAlgn="base" hangingPunct="1">
              <a:lnSpc>
                <a:spcPct val="93000"/>
              </a:lnSpc>
              <a:spcBef>
                <a:spcPts val="600"/>
              </a:spcBef>
              <a:spcAft>
                <a:spcPct val="0"/>
              </a:spcAft>
              <a:buClr>
                <a:srgbClr val="000000"/>
              </a:buClr>
              <a:buSzPct val="100000"/>
              <a:buFont typeface="Arial" charset="0"/>
              <a:buNone/>
              <a:defRPr sz="1600">
                <a:solidFill>
                  <a:srgbClr val="000000"/>
                </a:solidFill>
                <a:latin typeface="+mn-lt"/>
                <a:ea typeface="+mn-ea"/>
                <a:cs typeface="+mn-cs"/>
              </a:defRPr>
            </a:lvl3pPr>
            <a:lvl4pPr marL="13716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4pPr>
            <a:lvl5pPr marL="18288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5pPr>
            <a:lvl6pPr marL="22860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6pPr>
            <a:lvl7pPr marL="27432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7pPr>
            <a:lvl8pPr marL="32004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8pPr>
            <a:lvl9pPr marL="36576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9pPr>
          </a:lstStyle>
          <a:p>
            <a:endParaRPr lang="es-CO" sz="2400" dirty="0"/>
          </a:p>
        </p:txBody>
      </p:sp>
      <p:sp>
        <p:nvSpPr>
          <p:cNvPr id="2" name="1 Título"/>
          <p:cNvSpPr>
            <a:spLocks noGrp="1"/>
          </p:cNvSpPr>
          <p:nvPr>
            <p:ph type="title"/>
          </p:nvPr>
        </p:nvSpPr>
        <p:spPr/>
        <p:txBody>
          <a:bodyPr/>
          <a:lstStyle/>
          <a:p>
            <a:r>
              <a:rPr lang="es-CO" sz="2800" b="1" dirty="0" smtClean="0">
                <a:solidFill>
                  <a:schemeClr val="tx1"/>
                </a:solidFill>
              </a:rPr>
              <a:t>APORTE POR PARTE DE LA INSTITUCIÓN</a:t>
            </a:r>
            <a:endParaRPr lang="es-CO" sz="2800" b="1" dirty="0">
              <a:solidFill>
                <a:schemeClr val="tx1"/>
              </a:solidFill>
            </a:endParaRPr>
          </a:p>
        </p:txBody>
      </p:sp>
      <p:sp>
        <p:nvSpPr>
          <p:cNvPr id="3" name="2 Marcador de contenido"/>
          <p:cNvSpPr>
            <a:spLocks noGrp="1"/>
          </p:cNvSpPr>
          <p:nvPr>
            <p:ph idx="1"/>
          </p:nvPr>
        </p:nvSpPr>
        <p:spPr/>
        <p:txBody>
          <a:bodyPr/>
          <a:lstStyle/>
          <a:p>
            <a:endParaRPr lang="es-CO" dirty="0" smtClean="0"/>
          </a:p>
          <a:p>
            <a:r>
              <a:rPr lang="es-CO" sz="1800" dirty="0" smtClean="0"/>
              <a:t>Bases teóricas / practicas de Comercio Exterior.</a:t>
            </a:r>
          </a:p>
          <a:p>
            <a:r>
              <a:rPr lang="es-CO" sz="1800" dirty="0" smtClean="0"/>
              <a:t>Protocolo Internacional.</a:t>
            </a:r>
          </a:p>
          <a:p>
            <a:r>
              <a:rPr lang="es-CO" sz="1800" dirty="0" smtClean="0"/>
              <a:t>Las bases del derecho aduanero, aportes claves en ciertas situaciones en las que algunos clientes necesitaban soporte en sus Importaciones / Exportaciones. </a:t>
            </a:r>
          </a:p>
          <a:p>
            <a:r>
              <a:rPr lang="es-CO" sz="1800" dirty="0" smtClean="0"/>
              <a:t>Un gran aporte fue “Áreas” materia de 9 semestre, debido a que no es solo una clase teórica si no más práctica. por medio, de situaciones realistas nos muestra lo importante que es estar actualizado tanto en lo que pasa en nuestro </a:t>
            </a:r>
            <a:r>
              <a:rPr lang="es-CO" sz="1800" dirty="0"/>
              <a:t>p</a:t>
            </a:r>
            <a:r>
              <a:rPr lang="es-CO" sz="1800" dirty="0" smtClean="0"/>
              <a:t>aís como en el mundo.</a:t>
            </a:r>
            <a:endParaRPr lang="es-CO" dirty="0" smtClean="0"/>
          </a:p>
          <a:p>
            <a:endParaRPr lang="es-CO" dirty="0" smtClean="0"/>
          </a:p>
          <a:p>
            <a:endParaRPr lang="es-CO" dirty="0" smtClean="0"/>
          </a:p>
          <a:p>
            <a:endParaRPr lang="es-CO" dirty="0"/>
          </a:p>
        </p:txBody>
      </p:sp>
    </p:spTree>
    <p:extLst>
      <p:ext uri="{BB962C8B-B14F-4D97-AF65-F5344CB8AC3E}">
        <p14:creationId xmlns:p14="http://schemas.microsoft.com/office/powerpoint/2010/main" val="3759875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4 Título"/>
          <p:cNvSpPr txBox="1">
            <a:spLocks/>
          </p:cNvSpPr>
          <p:nvPr/>
        </p:nvSpPr>
        <p:spPr bwMode="auto">
          <a:xfrm>
            <a:off x="874713" y="4559300"/>
            <a:ext cx="7772400" cy="1362075"/>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lvl1pPr algn="l" defTabSz="449263" rtl="0" eaLnBrk="1" fontAlgn="base" hangingPunct="1">
              <a:lnSpc>
                <a:spcPct val="93000"/>
              </a:lnSpc>
              <a:spcBef>
                <a:spcPct val="0"/>
              </a:spcBef>
              <a:spcAft>
                <a:spcPct val="0"/>
              </a:spcAft>
              <a:buClr>
                <a:srgbClr val="000000"/>
              </a:buClr>
              <a:buSzPct val="100000"/>
              <a:buFont typeface="Arial" charset="0"/>
              <a:defRPr sz="4000" b="1" cap="all">
                <a:solidFill>
                  <a:srgbClr val="000000"/>
                </a:solidFill>
                <a:latin typeface="+mj-lt"/>
                <a:ea typeface="+mj-ea"/>
                <a:cs typeface="+mj-cs"/>
              </a:defRPr>
            </a:lvl1pPr>
            <a:lvl2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2pPr>
            <a:lvl3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3pPr>
            <a:lvl4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4pPr>
            <a:lvl5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5pPr>
            <a:lvl6pPr marL="4572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6pPr>
            <a:lvl7pPr marL="9144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7pPr>
            <a:lvl8pPr marL="13716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8pPr>
            <a:lvl9pPr marL="18288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9pPr>
          </a:lstStyle>
          <a:p>
            <a:endParaRPr lang="es-CO" sz="3600" dirty="0"/>
          </a:p>
        </p:txBody>
      </p:sp>
      <p:sp>
        <p:nvSpPr>
          <p:cNvPr id="8" name="5 Marcador de texto"/>
          <p:cNvSpPr txBox="1">
            <a:spLocks/>
          </p:cNvSpPr>
          <p:nvPr/>
        </p:nvSpPr>
        <p:spPr bwMode="auto">
          <a:xfrm>
            <a:off x="874713" y="3059113"/>
            <a:ext cx="7772400" cy="1500187"/>
          </a:xfrm>
          <a:prstGeom prst="rect">
            <a:avLst/>
          </a:prstGeom>
          <a:noFill/>
          <a:ln w="9525">
            <a:noFill/>
            <a:round/>
            <a:headEnd/>
            <a:tailEnd/>
          </a:ln>
        </p:spPr>
        <p:txBody>
          <a:bodyPr vert="horz" wrap="square" lIns="90000" tIns="46800" rIns="90000" bIns="46800" numCol="1" anchor="b" anchorCtr="0" compatLnSpc="1">
            <a:prstTxWarp prst="textNoShape">
              <a:avLst/>
            </a:prstTxWarp>
          </a:bodyPr>
          <a:lstStyle>
            <a:lvl1pPr marL="0" indent="0" algn="l" defTabSz="449263" rtl="0" eaLnBrk="1" fontAlgn="base" hangingPunct="1">
              <a:lnSpc>
                <a:spcPct val="93000"/>
              </a:lnSpc>
              <a:spcBef>
                <a:spcPts val="800"/>
              </a:spcBef>
              <a:spcAft>
                <a:spcPct val="0"/>
              </a:spcAft>
              <a:buClr>
                <a:srgbClr val="000000"/>
              </a:buClr>
              <a:buSzPct val="100000"/>
              <a:buFont typeface="Arial" charset="0"/>
              <a:buNone/>
              <a:defRPr sz="2000">
                <a:solidFill>
                  <a:srgbClr val="000000"/>
                </a:solidFill>
                <a:latin typeface="+mn-lt"/>
                <a:ea typeface="+mn-ea"/>
                <a:cs typeface="+mn-cs"/>
              </a:defRPr>
            </a:lvl1pPr>
            <a:lvl2pPr marL="457200" indent="0" algn="l" defTabSz="449263" rtl="0" eaLnBrk="1" fontAlgn="base" hangingPunct="1">
              <a:lnSpc>
                <a:spcPct val="93000"/>
              </a:lnSpc>
              <a:spcBef>
                <a:spcPts val="700"/>
              </a:spcBef>
              <a:spcAft>
                <a:spcPct val="0"/>
              </a:spcAft>
              <a:buClr>
                <a:srgbClr val="000000"/>
              </a:buClr>
              <a:buSzPct val="100000"/>
              <a:buFont typeface="Arial" charset="0"/>
              <a:buNone/>
              <a:defRPr sz="1800">
                <a:solidFill>
                  <a:srgbClr val="000000"/>
                </a:solidFill>
                <a:latin typeface="+mn-lt"/>
                <a:ea typeface="+mn-ea"/>
                <a:cs typeface="+mn-cs"/>
              </a:defRPr>
            </a:lvl2pPr>
            <a:lvl3pPr marL="914400" indent="0" algn="l" defTabSz="449263" rtl="0" eaLnBrk="1" fontAlgn="base" hangingPunct="1">
              <a:lnSpc>
                <a:spcPct val="93000"/>
              </a:lnSpc>
              <a:spcBef>
                <a:spcPts val="600"/>
              </a:spcBef>
              <a:spcAft>
                <a:spcPct val="0"/>
              </a:spcAft>
              <a:buClr>
                <a:srgbClr val="000000"/>
              </a:buClr>
              <a:buSzPct val="100000"/>
              <a:buFont typeface="Arial" charset="0"/>
              <a:buNone/>
              <a:defRPr sz="1600">
                <a:solidFill>
                  <a:srgbClr val="000000"/>
                </a:solidFill>
                <a:latin typeface="+mn-lt"/>
                <a:ea typeface="+mn-ea"/>
                <a:cs typeface="+mn-cs"/>
              </a:defRPr>
            </a:lvl3pPr>
            <a:lvl4pPr marL="13716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4pPr>
            <a:lvl5pPr marL="18288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5pPr>
            <a:lvl6pPr marL="22860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6pPr>
            <a:lvl7pPr marL="27432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7pPr>
            <a:lvl8pPr marL="32004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8pPr>
            <a:lvl9pPr marL="36576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9pPr>
          </a:lstStyle>
          <a:p>
            <a:endParaRPr lang="es-CO" sz="2400" dirty="0"/>
          </a:p>
        </p:txBody>
      </p:sp>
      <p:sp>
        <p:nvSpPr>
          <p:cNvPr id="2" name="1 Título"/>
          <p:cNvSpPr>
            <a:spLocks noGrp="1"/>
          </p:cNvSpPr>
          <p:nvPr>
            <p:ph type="title"/>
          </p:nvPr>
        </p:nvSpPr>
        <p:spPr>
          <a:xfrm>
            <a:off x="440308" y="404664"/>
            <a:ext cx="8228013" cy="1141412"/>
          </a:xfrm>
        </p:spPr>
        <p:txBody>
          <a:bodyPr/>
          <a:lstStyle/>
          <a:p>
            <a:r>
              <a:rPr lang="es-CO" sz="2800" b="1" dirty="0" smtClean="0"/>
              <a:t>QUE FUE LO QUE LA UNIVERSIDAD NO ME DIO Y QUE ME HUBIERA AYUDADO PARA SER MEJOR…</a:t>
            </a:r>
            <a:endParaRPr lang="es-CO" sz="2800" b="1" dirty="0"/>
          </a:p>
        </p:txBody>
      </p:sp>
      <p:sp>
        <p:nvSpPr>
          <p:cNvPr id="3" name="2 Marcador de contenido"/>
          <p:cNvSpPr>
            <a:spLocks noGrp="1"/>
          </p:cNvSpPr>
          <p:nvPr>
            <p:ph idx="1"/>
          </p:nvPr>
        </p:nvSpPr>
        <p:spPr/>
        <p:txBody>
          <a:bodyPr/>
          <a:lstStyle/>
          <a:p>
            <a:endParaRPr lang="es-CO" sz="2000" dirty="0" smtClean="0"/>
          </a:p>
          <a:p>
            <a:r>
              <a:rPr lang="es-CO" sz="2000" dirty="0" smtClean="0"/>
              <a:t>Debería tener como requisito el manejo de 2 idiomas o que el Inglés fuera intensivo hasta el último semestre.</a:t>
            </a:r>
          </a:p>
          <a:p>
            <a:r>
              <a:rPr lang="es-CO" sz="2000" dirty="0" smtClean="0"/>
              <a:t>Una materia del uso de programas básicos como el Excel, fundamental  para el medio laboral de un profesional (macros, diagramas, tablas dinámicas, formulas). </a:t>
            </a:r>
          </a:p>
          <a:p>
            <a:endParaRPr lang="es-CO" sz="2000" dirty="0" smtClean="0"/>
          </a:p>
          <a:p>
            <a:endParaRPr lang="es-CO" sz="2000" dirty="0" smtClean="0"/>
          </a:p>
          <a:p>
            <a:endParaRPr lang="es-CO" sz="2000" dirty="0"/>
          </a:p>
        </p:txBody>
      </p:sp>
    </p:spTree>
    <p:extLst>
      <p:ext uri="{BB962C8B-B14F-4D97-AF65-F5344CB8AC3E}">
        <p14:creationId xmlns:p14="http://schemas.microsoft.com/office/powerpoint/2010/main" val="3759875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sz="2800" b="1" dirty="0" smtClean="0"/>
              <a:t>MARCO CONCEPTUAL Y NORMATIVO</a:t>
            </a:r>
            <a:endParaRPr lang="es-CO" sz="2800" b="1" dirty="0"/>
          </a:p>
        </p:txBody>
      </p:sp>
      <p:sp>
        <p:nvSpPr>
          <p:cNvPr id="3" name="2 Marcador de contenido"/>
          <p:cNvSpPr>
            <a:spLocks noGrp="1"/>
          </p:cNvSpPr>
          <p:nvPr>
            <p:ph idx="1"/>
          </p:nvPr>
        </p:nvSpPr>
        <p:spPr/>
        <p:txBody>
          <a:bodyPr/>
          <a:lstStyle/>
          <a:p>
            <a:pPr marL="457200" lvl="1" indent="0">
              <a:buNone/>
            </a:pPr>
            <a:endParaRPr lang="es-CO" sz="1400" b="1" dirty="0" smtClean="0"/>
          </a:p>
          <a:p>
            <a:pPr marL="457200" lvl="1" indent="0">
              <a:buNone/>
            </a:pPr>
            <a:endParaRPr lang="es-CO" sz="1400" b="1" dirty="0"/>
          </a:p>
          <a:p>
            <a:pPr marL="457200" lvl="1" indent="0">
              <a:buNone/>
            </a:pPr>
            <a:r>
              <a:rPr lang="es-CO" sz="1400" b="1" dirty="0" smtClean="0"/>
              <a:t>Normatividad cambiaria.</a:t>
            </a:r>
            <a:endParaRPr lang="es-CO" sz="1400" dirty="0" smtClean="0"/>
          </a:p>
          <a:p>
            <a:r>
              <a:rPr lang="en-US" sz="1400" dirty="0" smtClean="0"/>
              <a:t>Resolución </a:t>
            </a:r>
            <a:r>
              <a:rPr lang="es-CO" sz="1400" dirty="0"/>
              <a:t>Externa 8 de 2000</a:t>
            </a:r>
          </a:p>
          <a:p>
            <a:r>
              <a:rPr lang="es-CO" sz="1400" dirty="0" smtClean="0"/>
              <a:t> </a:t>
            </a:r>
            <a:r>
              <a:rPr lang="es-CO" sz="1400" dirty="0"/>
              <a:t>Circular reglamentaria DCIN-83  de Diciembre  16 de 2004</a:t>
            </a:r>
          </a:p>
          <a:p>
            <a:r>
              <a:rPr lang="es-CO" sz="1400" dirty="0" smtClean="0"/>
              <a:t> </a:t>
            </a:r>
            <a:r>
              <a:rPr lang="es-CO" sz="1400" dirty="0"/>
              <a:t>Formato Declaración  de cambio. </a:t>
            </a:r>
          </a:p>
          <a:p>
            <a:pPr marL="0" indent="0">
              <a:buNone/>
            </a:pPr>
            <a:r>
              <a:rPr lang="es-CO" sz="1400" dirty="0"/>
              <a:t> </a:t>
            </a:r>
          </a:p>
          <a:p>
            <a:pPr marL="0" indent="0">
              <a:buNone/>
            </a:pPr>
            <a:r>
              <a:rPr lang="es-CO" sz="1400" b="1" dirty="0" smtClean="0"/>
              <a:t>       Normatividad </a:t>
            </a:r>
            <a:r>
              <a:rPr lang="es-CO" sz="1400" b="1" dirty="0"/>
              <a:t>Operaciones Internacionales.</a:t>
            </a:r>
            <a:endParaRPr lang="es-CO" sz="1400" dirty="0"/>
          </a:p>
          <a:p>
            <a:r>
              <a:rPr lang="es-CO" sz="1400" dirty="0" smtClean="0"/>
              <a:t>Operaciones </a:t>
            </a:r>
            <a:r>
              <a:rPr lang="es-CO" sz="1400" dirty="0"/>
              <a:t>de compra y venta de divisas.</a:t>
            </a:r>
          </a:p>
          <a:p>
            <a:r>
              <a:rPr lang="es-CO" sz="1400" dirty="0" smtClean="0"/>
              <a:t>Operaciones </a:t>
            </a:r>
            <a:r>
              <a:rPr lang="es-CO" sz="1400" dirty="0"/>
              <a:t>de giros al exterior y transferencias de </a:t>
            </a:r>
            <a:r>
              <a:rPr lang="es-CO" sz="1400" dirty="0" smtClean="0"/>
              <a:t>fondos</a:t>
            </a:r>
          </a:p>
          <a:p>
            <a:r>
              <a:rPr lang="es-CO" sz="1400" dirty="0" smtClean="0"/>
              <a:t>Mensajes Swift</a:t>
            </a:r>
            <a:endParaRPr lang="es-CO" dirty="0"/>
          </a:p>
        </p:txBody>
      </p:sp>
      <p:sp>
        <p:nvSpPr>
          <p:cNvPr id="4" name="3 Marcador de fecha"/>
          <p:cNvSpPr>
            <a:spLocks noGrp="1"/>
          </p:cNvSpPr>
          <p:nvPr>
            <p:ph type="dt" idx="10"/>
          </p:nvPr>
        </p:nvSpPr>
        <p:spPr/>
        <p:txBody>
          <a:bodyPr/>
          <a:lstStyle/>
          <a:p>
            <a:pPr>
              <a:defRPr/>
            </a:pPr>
            <a:r>
              <a:rPr lang="en-GB" dirty="0" smtClean="0"/>
              <a:t>25/06/10</a:t>
            </a:r>
            <a:endParaRPr lang="en-GB" dirty="0"/>
          </a:p>
        </p:txBody>
      </p:sp>
    </p:spTree>
    <p:extLst>
      <p:ext uri="{BB962C8B-B14F-4D97-AF65-F5344CB8AC3E}">
        <p14:creationId xmlns:p14="http://schemas.microsoft.com/office/powerpoint/2010/main" val="274351815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sz="2800" b="1" dirty="0" smtClean="0"/>
              <a:t>GLOSARIO</a:t>
            </a:r>
            <a:endParaRPr lang="es-CO" sz="2800" b="1" dirty="0"/>
          </a:p>
        </p:txBody>
      </p:sp>
      <p:sp>
        <p:nvSpPr>
          <p:cNvPr id="3" name="2 Marcador de contenido"/>
          <p:cNvSpPr>
            <a:spLocks noGrp="1"/>
          </p:cNvSpPr>
          <p:nvPr>
            <p:ph idx="1"/>
          </p:nvPr>
        </p:nvSpPr>
        <p:spPr>
          <a:xfrm>
            <a:off x="457200" y="1340768"/>
            <a:ext cx="8228013" cy="5184576"/>
          </a:xfrm>
        </p:spPr>
        <p:txBody>
          <a:bodyPr/>
          <a:lstStyle/>
          <a:p>
            <a:r>
              <a:rPr lang="es-ES" sz="1400" b="1" dirty="0"/>
              <a:t>Carta Stand By: </a:t>
            </a:r>
            <a:r>
              <a:rPr lang="es-ES" sz="1400" dirty="0"/>
              <a:t>Crédito contingente financiero, garantizan el pago de un crédito.</a:t>
            </a:r>
            <a:endParaRPr lang="es-CO" sz="1400" dirty="0"/>
          </a:p>
          <a:p>
            <a:r>
              <a:rPr lang="es-CO" sz="1400" b="1" dirty="0"/>
              <a:t>Cuentas de Compensación:</a:t>
            </a:r>
            <a:r>
              <a:rPr lang="es-CO" sz="1400" dirty="0"/>
              <a:t> Cuentas en Moneda Extranjera, aperturadas por un residente colombiano y registrado ante el Banco de la República.</a:t>
            </a:r>
          </a:p>
          <a:p>
            <a:r>
              <a:rPr lang="es-CO" sz="1400" b="1" dirty="0"/>
              <a:t>DDA: </a:t>
            </a:r>
            <a:r>
              <a:rPr lang="es-CO" sz="1400" dirty="0"/>
              <a:t>Cuenta denominada en Dólares que le permite manejar la liquidez de su empresa, atender los pagos a sus proveedores internacionales y recibir de sus compradores en el exterior los recursos por las ventas de sus bienes y servicios.</a:t>
            </a:r>
          </a:p>
          <a:p>
            <a:r>
              <a:rPr lang="es-CO" sz="1400" b="1" dirty="0"/>
              <a:t>Documentos Comerciales: </a:t>
            </a:r>
            <a:r>
              <a:rPr lang="es-CO" sz="1400" dirty="0"/>
              <a:t>Facturas, certificados, documentos de legalización y otros documentos que deban presentarse para la gestión de cobro y/o aceptación.</a:t>
            </a:r>
          </a:p>
          <a:p>
            <a:r>
              <a:rPr lang="es-CO" sz="1400" b="1" dirty="0"/>
              <a:t>Documentos Financieros:</a:t>
            </a:r>
            <a:r>
              <a:rPr lang="es-CO" sz="1400" dirty="0"/>
              <a:t> Letras de cambios, pagarés, cheques comprobantes de pago y demás documentos similares que se utilicen para obtener el pago y/o aceptación.</a:t>
            </a:r>
          </a:p>
          <a:p>
            <a:r>
              <a:rPr lang="es-ES" sz="1400" b="1" dirty="0"/>
              <a:t>Giro Financiado:</a:t>
            </a:r>
            <a:r>
              <a:rPr lang="es-ES" sz="1400" dirty="0"/>
              <a:t> </a:t>
            </a:r>
            <a:r>
              <a:rPr lang="es-CO" sz="1400" dirty="0"/>
              <a:t>Es un mecanismo mediante el cual nuestro cliente ordena efectuar un pago a un tercero en el exterior por obligaciones contraídas en la importación de bienes y servicios.  Para dicho pago, nuestra entidad remitirá mediante transferencia electrónica de fondos (Swift) los recursos al banco del proveedor en el exterior, de acuerdo con las condiciones previamente definidas.</a:t>
            </a:r>
          </a:p>
          <a:p>
            <a:r>
              <a:rPr lang="es-ES" sz="1400" b="1" dirty="0"/>
              <a:t>Swap: </a:t>
            </a:r>
            <a:r>
              <a:rPr lang="es-ES" sz="1400" dirty="0"/>
              <a:t>Permuta o </a:t>
            </a:r>
            <a:r>
              <a:rPr lang="es-ES" sz="1400" dirty="0" smtClean="0"/>
              <a:t>intercambio</a:t>
            </a:r>
            <a:endParaRPr lang="es-CO" sz="1400" dirty="0"/>
          </a:p>
          <a:p>
            <a:r>
              <a:rPr lang="es-CO" sz="1400" b="1" dirty="0"/>
              <a:t>Swift</a:t>
            </a:r>
            <a:r>
              <a:rPr lang="es-CO" sz="1400" dirty="0"/>
              <a:t>: permite a todos sus clientes, incluido el Banco de la República, automatizar y estandarizar las transacciones financieras y, de este modo, reducir tanto los gastos como el riesgo operativo y eliminar ineficiencias en las operaciones.</a:t>
            </a:r>
          </a:p>
          <a:p>
            <a:endParaRPr lang="es-CO" dirty="0"/>
          </a:p>
        </p:txBody>
      </p:sp>
    </p:spTree>
    <p:extLst>
      <p:ext uri="{BB962C8B-B14F-4D97-AF65-F5344CB8AC3E}">
        <p14:creationId xmlns:p14="http://schemas.microsoft.com/office/powerpoint/2010/main" val="380207147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sz="2800" b="1" dirty="0" smtClean="0"/>
              <a:t>BIBLIOGRAFÍA</a:t>
            </a:r>
            <a:endParaRPr lang="es-CO" sz="2800" b="1" dirty="0"/>
          </a:p>
        </p:txBody>
      </p:sp>
      <p:sp>
        <p:nvSpPr>
          <p:cNvPr id="3" name="2 Marcador de contenido"/>
          <p:cNvSpPr>
            <a:spLocks noGrp="1"/>
          </p:cNvSpPr>
          <p:nvPr>
            <p:ph idx="1"/>
          </p:nvPr>
        </p:nvSpPr>
        <p:spPr/>
        <p:txBody>
          <a:bodyPr/>
          <a:lstStyle/>
          <a:p>
            <a:r>
              <a:rPr lang="es-CO" sz="1400" i="1" dirty="0"/>
              <a:t>banco davivienda S.A.</a:t>
            </a:r>
            <a:r>
              <a:rPr lang="es-CO" sz="1400" dirty="0"/>
              <a:t> (s.f.). Recuperado el 20 de 02 de 2015, de http://www.bancodavivienda.com</a:t>
            </a:r>
          </a:p>
          <a:p>
            <a:pPr marL="0" indent="0">
              <a:buNone/>
            </a:pPr>
            <a:endParaRPr lang="es-CO" sz="1400" dirty="0"/>
          </a:p>
          <a:p>
            <a:r>
              <a:rPr lang="es-CO" sz="1400" i="1" dirty="0"/>
              <a:t>banco davivienda S.A.</a:t>
            </a:r>
            <a:r>
              <a:rPr lang="es-CO" sz="1400" dirty="0"/>
              <a:t> (s.f.). Recuperado el 20 de 02 de 2015, </a:t>
            </a:r>
          </a:p>
          <a:p>
            <a:pPr marL="0" indent="0">
              <a:buNone/>
            </a:pPr>
            <a:r>
              <a:rPr lang="es-CO" sz="1400" dirty="0" smtClean="0"/>
              <a:t>       de </a:t>
            </a:r>
            <a:r>
              <a:rPr lang="es-CO" sz="1400" dirty="0"/>
              <a:t>http://www.</a:t>
            </a:r>
            <a:r>
              <a:rPr lang="es-CO" sz="1400" u="sng" dirty="0"/>
              <a:t> daviviendainternational.com.intl</a:t>
            </a:r>
            <a:endParaRPr lang="es-CO" sz="1400" dirty="0"/>
          </a:p>
          <a:p>
            <a:pPr marL="0" indent="0">
              <a:buNone/>
            </a:pPr>
            <a:endParaRPr lang="es-CO" sz="1400" dirty="0"/>
          </a:p>
          <a:p>
            <a:r>
              <a:rPr lang="es-CO" sz="1400" i="1" dirty="0"/>
              <a:t>banco davivienda S.A.</a:t>
            </a:r>
            <a:r>
              <a:rPr lang="es-CO" sz="1400" dirty="0"/>
              <a:t> (s.f.). Recuperado el 20 de 02 de 2015, de http://www.bancodavivienda.com.pa</a:t>
            </a:r>
          </a:p>
          <a:p>
            <a:pPr marL="0" indent="0">
              <a:buNone/>
            </a:pPr>
            <a:r>
              <a:rPr lang="es-CO" sz="1400" dirty="0"/>
              <a:t> </a:t>
            </a:r>
          </a:p>
          <a:p>
            <a:r>
              <a:rPr lang="es-CO" sz="1400" i="1" dirty="0"/>
              <a:t>Normatividad DCIN-83 </a:t>
            </a:r>
            <a:r>
              <a:rPr lang="es-CO" sz="1400" dirty="0"/>
              <a:t> (1983). Recuperado el 30 de 07 de 2014, de http://www.bancodelarepublica.gov.co</a:t>
            </a:r>
          </a:p>
          <a:p>
            <a:pPr marL="0" indent="0">
              <a:buNone/>
            </a:pPr>
            <a:r>
              <a:rPr lang="es-CO" sz="1400" dirty="0"/>
              <a:t> </a:t>
            </a:r>
          </a:p>
          <a:p>
            <a:r>
              <a:rPr lang="es-CO" sz="1400" dirty="0"/>
              <a:t>Banco Davivienda S.A (s.f). </a:t>
            </a:r>
            <a:r>
              <a:rPr lang="es-CO" sz="1400" i="1" dirty="0"/>
              <a:t>Título.</a:t>
            </a:r>
            <a:r>
              <a:rPr lang="es-CO" sz="1400" dirty="0"/>
              <a:t> Manual Doc. Manager. Bogotá, Colombia.</a:t>
            </a:r>
          </a:p>
          <a:p>
            <a:pPr marL="0" indent="0">
              <a:buNone/>
            </a:pPr>
            <a:r>
              <a:rPr lang="es-CO" sz="1400" i="1" dirty="0" smtClean="0"/>
              <a:t>       banco </a:t>
            </a:r>
            <a:r>
              <a:rPr lang="es-CO" sz="1400" i="1" dirty="0"/>
              <a:t>davivienda S.A.</a:t>
            </a:r>
            <a:r>
              <a:rPr lang="es-CO" sz="1400" dirty="0"/>
              <a:t> (s.f.). Recuperado el 20 de 02 de 2015, de </a:t>
            </a:r>
            <a:r>
              <a:rPr lang="es-CO" sz="1400" dirty="0" smtClean="0"/>
              <a:t>            http</a:t>
            </a:r>
            <a:r>
              <a:rPr lang="es-CO" sz="1400" dirty="0"/>
              <a:t>://</a:t>
            </a:r>
            <a:r>
              <a:rPr lang="es-CO" sz="1400" dirty="0" smtClean="0"/>
              <a:t>www.bancodavivienda.com</a:t>
            </a:r>
            <a:r>
              <a:rPr lang="es-CO" sz="1400" dirty="0"/>
              <a:t> </a:t>
            </a:r>
          </a:p>
          <a:p>
            <a:pPr marL="457200" lvl="1" indent="0">
              <a:buNone/>
            </a:pPr>
            <a:endParaRPr lang="es-CO" sz="1400" b="1" dirty="0" smtClean="0"/>
          </a:p>
        </p:txBody>
      </p:sp>
    </p:spTree>
    <p:extLst>
      <p:ext uri="{BB962C8B-B14F-4D97-AF65-F5344CB8AC3E}">
        <p14:creationId xmlns:p14="http://schemas.microsoft.com/office/powerpoint/2010/main" val="68427920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p:cNvPicPr>
          <p:nvPr/>
        </p:nvPicPr>
        <p:blipFill>
          <a:blip r:embed="rId2">
            <a:extLst>
              <a:ext uri="{28A0092B-C50C-407E-A947-70E740481C1C}">
                <a14:useLocalDpi xmlns:a14="http://schemas.microsoft.com/office/drawing/2010/main" val="0"/>
              </a:ext>
            </a:extLst>
          </a:blip>
          <a:srcRect l="16808" t="39032" r="44453" b="29260"/>
          <a:stretch>
            <a:fillRect/>
          </a:stretch>
        </p:blipFill>
        <p:spPr bwMode="auto">
          <a:xfrm>
            <a:off x="1062038" y="2060575"/>
            <a:ext cx="4221956" cy="2592388"/>
          </a:xfrm>
          <a:prstGeom prst="rect">
            <a:avLst/>
          </a:prstGeom>
          <a:noFill/>
          <a:ln>
            <a:noFill/>
          </a:ln>
          <a:effectLst/>
          <a:extLst>
            <a:ext uri="{909E8E84-426E-40DD-AFC4-6F175D3DCCD1}">
              <a14:hiddenFill xmlns:a14="http://schemas.microsoft.com/office/drawing/2010/main">
                <a:blipFill dpi="0" rotWithShape="0">
                  <a:blip/>
                  <a:srcRect l="16808" t="39032" r="44453" b="29260"/>
                  <a:tile tx="0" ty="0" sx="100000" sy="100000" flip="none" algn="tl"/>
                </a:blip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70482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a:xfrm>
            <a:off x="457200" y="188640"/>
            <a:ext cx="8228013" cy="1227410"/>
          </a:xfrm>
        </p:spPr>
        <p:txBody>
          <a:bodyPr/>
          <a:lstStyle/>
          <a:p>
            <a:r>
              <a:rPr lang="es-CO" sz="2800" b="1" dirty="0" smtClean="0"/>
              <a:t>ESTRUCTURA ORGANIZACIONAL</a:t>
            </a:r>
            <a:endParaRPr lang="es-CO" sz="2800" b="1" dirty="0"/>
          </a:p>
        </p:txBody>
      </p:sp>
      <p:pic>
        <p:nvPicPr>
          <p:cNvPr id="8" name="7 Imagen"/>
          <p:cNvPicPr/>
          <p:nvPr/>
        </p:nvPicPr>
        <p:blipFill>
          <a:blip r:embed="rId2">
            <a:extLst>
              <a:ext uri="{28A0092B-C50C-407E-A947-70E740481C1C}">
                <a14:useLocalDpi xmlns:a14="http://schemas.microsoft.com/office/drawing/2010/main" val="0"/>
              </a:ext>
            </a:extLst>
          </a:blip>
          <a:srcRect/>
          <a:stretch>
            <a:fillRect/>
          </a:stretch>
        </p:blipFill>
        <p:spPr bwMode="auto">
          <a:xfrm>
            <a:off x="0" y="1020262"/>
            <a:ext cx="9143999" cy="5837738"/>
          </a:xfrm>
          <a:prstGeom prst="rect">
            <a:avLst/>
          </a:prstGeom>
          <a:noFill/>
          <a:ln>
            <a:noFill/>
          </a:ln>
        </p:spPr>
      </p:pic>
    </p:spTree>
    <p:extLst>
      <p:ext uri="{BB962C8B-B14F-4D97-AF65-F5344CB8AC3E}">
        <p14:creationId xmlns:p14="http://schemas.microsoft.com/office/powerpoint/2010/main" val="229222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p:cNvPicPr/>
          <p:nvPr/>
        </p:nvPicPr>
        <p:blipFill>
          <a:blip r:embed="rId2">
            <a:extLst>
              <a:ext uri="{28A0092B-C50C-407E-A947-70E740481C1C}">
                <a14:useLocalDpi xmlns:a14="http://schemas.microsoft.com/office/drawing/2010/main" val="0"/>
              </a:ext>
            </a:extLst>
          </a:blip>
          <a:srcRect/>
          <a:stretch>
            <a:fillRect/>
          </a:stretch>
        </p:blipFill>
        <p:spPr bwMode="auto">
          <a:xfrm>
            <a:off x="107504" y="548680"/>
            <a:ext cx="9036496" cy="5688632"/>
          </a:xfrm>
          <a:prstGeom prst="rect">
            <a:avLst/>
          </a:prstGeom>
          <a:noFill/>
          <a:ln>
            <a:noFill/>
          </a:ln>
        </p:spPr>
      </p:pic>
    </p:spTree>
    <p:extLst>
      <p:ext uri="{BB962C8B-B14F-4D97-AF65-F5344CB8AC3E}">
        <p14:creationId xmlns:p14="http://schemas.microsoft.com/office/powerpoint/2010/main" val="31073050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Título"/>
          <p:cNvSpPr>
            <a:spLocks noGrp="1"/>
          </p:cNvSpPr>
          <p:nvPr>
            <p:ph type="title"/>
          </p:nvPr>
        </p:nvSpPr>
        <p:spPr/>
        <p:txBody>
          <a:bodyPr/>
          <a:lstStyle/>
          <a:p>
            <a:r>
              <a:rPr lang="es-CO" sz="2800" b="1" dirty="0" smtClean="0"/>
              <a:t>ASPECTOS </a:t>
            </a:r>
            <a:r>
              <a:rPr lang="es-CO" sz="2800" b="1" dirty="0" smtClean="0"/>
              <a:t>ECONÓMICOS</a:t>
            </a:r>
            <a:endParaRPr lang="es-CO" sz="2800" b="1" dirty="0"/>
          </a:p>
        </p:txBody>
      </p:sp>
      <p:sp>
        <p:nvSpPr>
          <p:cNvPr id="9" name="8 Marcador de contenido"/>
          <p:cNvSpPr>
            <a:spLocks noGrp="1"/>
          </p:cNvSpPr>
          <p:nvPr>
            <p:ph idx="1"/>
          </p:nvPr>
        </p:nvSpPr>
        <p:spPr/>
        <p:txBody>
          <a:bodyPr numCol="1"/>
          <a:lstStyle/>
          <a:p>
            <a:r>
              <a:rPr lang="es-CO" sz="1400" dirty="0"/>
              <a:t> </a:t>
            </a:r>
            <a:r>
              <a:rPr lang="es-CO" sz="1400" dirty="0" smtClean="0"/>
              <a:t>la adquisición de </a:t>
            </a:r>
            <a:r>
              <a:rPr lang="es-CO" sz="1400" dirty="0"/>
              <a:t>corredores asociados ( sociedad comisionista de bolsa)  y su subsidiaria en </a:t>
            </a:r>
            <a:r>
              <a:rPr lang="es-CO" sz="1400" dirty="0" smtClean="0"/>
              <a:t>Panamá.</a:t>
            </a:r>
          </a:p>
          <a:p>
            <a:pPr marL="0" indent="0">
              <a:buNone/>
            </a:pPr>
            <a:r>
              <a:rPr lang="es-CO" sz="1400" dirty="0"/>
              <a:t> </a:t>
            </a:r>
          </a:p>
          <a:p>
            <a:r>
              <a:rPr lang="es-CO" sz="1400" dirty="0"/>
              <a:t>Obtiene </a:t>
            </a:r>
            <a:r>
              <a:rPr lang="es-CO" sz="1400" dirty="0" smtClean="0"/>
              <a:t> </a:t>
            </a:r>
            <a:r>
              <a:rPr lang="es-CO" sz="1400" dirty="0"/>
              <a:t>una mayor presencia en </a:t>
            </a:r>
            <a:r>
              <a:rPr lang="es-CO" sz="1400" dirty="0" smtClean="0"/>
              <a:t>Centroamérica con </a:t>
            </a:r>
            <a:r>
              <a:rPr lang="es-CO" sz="1400" dirty="0"/>
              <a:t>las adquisiciones </a:t>
            </a:r>
            <a:r>
              <a:rPr lang="es-CO" sz="1400" dirty="0" smtClean="0"/>
              <a:t> </a:t>
            </a:r>
            <a:r>
              <a:rPr lang="es-CO" sz="1400" dirty="0"/>
              <a:t>en Salvador, Honduras y Costa Rica. </a:t>
            </a:r>
            <a:r>
              <a:rPr lang="es-CO" sz="1400" dirty="0" smtClean="0"/>
              <a:t>Logra </a:t>
            </a:r>
            <a:r>
              <a:rPr lang="es-CO" sz="1400" dirty="0"/>
              <a:t>una rentabilidad sobre patrimonio del 9,3%.</a:t>
            </a:r>
          </a:p>
          <a:p>
            <a:pPr marL="0" indent="0">
              <a:buNone/>
            </a:pPr>
            <a:r>
              <a:rPr lang="es-CO" sz="1400" dirty="0"/>
              <a:t>  </a:t>
            </a:r>
          </a:p>
          <a:p>
            <a:r>
              <a:rPr lang="es-ES" sz="1400" dirty="0"/>
              <a:t>Los activos del banco sobrepasaron los 58 billones de pesos, de los cuales 48,4 billones corresponden a su operación colombiana y el resto a sus operaciones en Centroamérica.</a:t>
            </a:r>
            <a:endParaRPr lang="es-CO" sz="1400" dirty="0"/>
          </a:p>
          <a:p>
            <a:pPr marL="0" indent="0">
              <a:buNone/>
            </a:pPr>
            <a:endParaRPr lang="es-CO" sz="1400" dirty="0"/>
          </a:p>
          <a:p>
            <a:r>
              <a:rPr lang="es-ES" sz="1400" dirty="0"/>
              <a:t>Un aumento en los ingresos operacionales y por concepto de cartera, impulsó las utilidades de Davivienda en los últimos 3 años.</a:t>
            </a:r>
            <a:endParaRPr lang="es-CO" sz="1400" dirty="0"/>
          </a:p>
          <a:p>
            <a:pPr marL="0" indent="0">
              <a:buNone/>
            </a:pPr>
            <a:endParaRPr lang="es-CO" dirty="0"/>
          </a:p>
        </p:txBody>
      </p:sp>
    </p:spTree>
    <p:extLst>
      <p:ext uri="{BB962C8B-B14F-4D97-AF65-F5344CB8AC3E}">
        <p14:creationId xmlns:p14="http://schemas.microsoft.com/office/powerpoint/2010/main" val="18264865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4 Título"/>
          <p:cNvSpPr txBox="1">
            <a:spLocks/>
          </p:cNvSpPr>
          <p:nvPr/>
        </p:nvSpPr>
        <p:spPr bwMode="auto">
          <a:xfrm>
            <a:off x="874713" y="4559300"/>
            <a:ext cx="7772400" cy="1362075"/>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lvl1pPr algn="l" defTabSz="449263" rtl="0" eaLnBrk="1" fontAlgn="base" hangingPunct="1">
              <a:lnSpc>
                <a:spcPct val="93000"/>
              </a:lnSpc>
              <a:spcBef>
                <a:spcPct val="0"/>
              </a:spcBef>
              <a:spcAft>
                <a:spcPct val="0"/>
              </a:spcAft>
              <a:buClr>
                <a:srgbClr val="000000"/>
              </a:buClr>
              <a:buSzPct val="100000"/>
              <a:buFont typeface="Arial" charset="0"/>
              <a:defRPr sz="4000" b="1" cap="all">
                <a:solidFill>
                  <a:srgbClr val="000000"/>
                </a:solidFill>
                <a:latin typeface="+mj-lt"/>
                <a:ea typeface="+mj-ea"/>
                <a:cs typeface="+mj-cs"/>
              </a:defRPr>
            </a:lvl1pPr>
            <a:lvl2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2pPr>
            <a:lvl3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3pPr>
            <a:lvl4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4pPr>
            <a:lvl5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5pPr>
            <a:lvl6pPr marL="4572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6pPr>
            <a:lvl7pPr marL="9144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7pPr>
            <a:lvl8pPr marL="13716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8pPr>
            <a:lvl9pPr marL="18288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9pPr>
          </a:lstStyle>
          <a:p>
            <a:endParaRPr lang="es-CO" sz="3600" dirty="0"/>
          </a:p>
        </p:txBody>
      </p:sp>
      <p:sp>
        <p:nvSpPr>
          <p:cNvPr id="8" name="5 Marcador de texto"/>
          <p:cNvSpPr txBox="1">
            <a:spLocks/>
          </p:cNvSpPr>
          <p:nvPr/>
        </p:nvSpPr>
        <p:spPr bwMode="auto">
          <a:xfrm>
            <a:off x="874713" y="3059113"/>
            <a:ext cx="7772400" cy="1500187"/>
          </a:xfrm>
          <a:prstGeom prst="rect">
            <a:avLst/>
          </a:prstGeom>
          <a:noFill/>
          <a:ln w="9525">
            <a:noFill/>
            <a:round/>
            <a:headEnd/>
            <a:tailEnd/>
          </a:ln>
        </p:spPr>
        <p:txBody>
          <a:bodyPr vert="horz" wrap="square" lIns="90000" tIns="46800" rIns="90000" bIns="46800" numCol="1" anchor="b" anchorCtr="0" compatLnSpc="1">
            <a:prstTxWarp prst="textNoShape">
              <a:avLst/>
            </a:prstTxWarp>
          </a:bodyPr>
          <a:lstStyle>
            <a:lvl1pPr marL="0" indent="0" algn="l" defTabSz="449263" rtl="0" eaLnBrk="1" fontAlgn="base" hangingPunct="1">
              <a:lnSpc>
                <a:spcPct val="93000"/>
              </a:lnSpc>
              <a:spcBef>
                <a:spcPts val="800"/>
              </a:spcBef>
              <a:spcAft>
                <a:spcPct val="0"/>
              </a:spcAft>
              <a:buClr>
                <a:srgbClr val="000000"/>
              </a:buClr>
              <a:buSzPct val="100000"/>
              <a:buFont typeface="Arial" charset="0"/>
              <a:buNone/>
              <a:defRPr sz="2000">
                <a:solidFill>
                  <a:srgbClr val="000000"/>
                </a:solidFill>
                <a:latin typeface="+mn-lt"/>
                <a:ea typeface="+mn-ea"/>
                <a:cs typeface="+mn-cs"/>
              </a:defRPr>
            </a:lvl1pPr>
            <a:lvl2pPr marL="457200" indent="0" algn="l" defTabSz="449263" rtl="0" eaLnBrk="1" fontAlgn="base" hangingPunct="1">
              <a:lnSpc>
                <a:spcPct val="93000"/>
              </a:lnSpc>
              <a:spcBef>
                <a:spcPts val="700"/>
              </a:spcBef>
              <a:spcAft>
                <a:spcPct val="0"/>
              </a:spcAft>
              <a:buClr>
                <a:srgbClr val="000000"/>
              </a:buClr>
              <a:buSzPct val="100000"/>
              <a:buFont typeface="Arial" charset="0"/>
              <a:buNone/>
              <a:defRPr sz="1800">
                <a:solidFill>
                  <a:srgbClr val="000000"/>
                </a:solidFill>
                <a:latin typeface="+mn-lt"/>
                <a:ea typeface="+mn-ea"/>
                <a:cs typeface="+mn-cs"/>
              </a:defRPr>
            </a:lvl2pPr>
            <a:lvl3pPr marL="914400" indent="0" algn="l" defTabSz="449263" rtl="0" eaLnBrk="1" fontAlgn="base" hangingPunct="1">
              <a:lnSpc>
                <a:spcPct val="93000"/>
              </a:lnSpc>
              <a:spcBef>
                <a:spcPts val="600"/>
              </a:spcBef>
              <a:spcAft>
                <a:spcPct val="0"/>
              </a:spcAft>
              <a:buClr>
                <a:srgbClr val="000000"/>
              </a:buClr>
              <a:buSzPct val="100000"/>
              <a:buFont typeface="Arial" charset="0"/>
              <a:buNone/>
              <a:defRPr sz="1600">
                <a:solidFill>
                  <a:srgbClr val="000000"/>
                </a:solidFill>
                <a:latin typeface="+mn-lt"/>
                <a:ea typeface="+mn-ea"/>
                <a:cs typeface="+mn-cs"/>
              </a:defRPr>
            </a:lvl3pPr>
            <a:lvl4pPr marL="13716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4pPr>
            <a:lvl5pPr marL="18288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5pPr>
            <a:lvl6pPr marL="22860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6pPr>
            <a:lvl7pPr marL="27432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7pPr>
            <a:lvl8pPr marL="32004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8pPr>
            <a:lvl9pPr marL="36576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9pPr>
          </a:lstStyle>
          <a:p>
            <a:endParaRPr lang="es-CO" sz="2400" dirty="0"/>
          </a:p>
        </p:txBody>
      </p:sp>
      <p:sp>
        <p:nvSpPr>
          <p:cNvPr id="3" name="2 Marcador de texto"/>
          <p:cNvSpPr>
            <a:spLocks noGrp="1"/>
          </p:cNvSpPr>
          <p:nvPr>
            <p:ph type="body" idx="1"/>
          </p:nvPr>
        </p:nvSpPr>
        <p:spPr/>
        <p:txBody>
          <a:bodyPr/>
          <a:lstStyle/>
          <a:p>
            <a:r>
              <a:rPr lang="es-CO" sz="2800" b="1" dirty="0" smtClean="0"/>
              <a:t>“DOWN  JONES”  DAVIVIENDA</a:t>
            </a:r>
            <a:endParaRPr lang="es-CO" sz="2800" b="1" dirty="0"/>
          </a:p>
        </p:txBody>
      </p:sp>
    </p:spTree>
    <p:extLst>
      <p:ext uri="{BB962C8B-B14F-4D97-AF65-F5344CB8AC3E}">
        <p14:creationId xmlns:p14="http://schemas.microsoft.com/office/powerpoint/2010/main" val="2985806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4 Título"/>
          <p:cNvSpPr txBox="1">
            <a:spLocks/>
          </p:cNvSpPr>
          <p:nvPr/>
        </p:nvSpPr>
        <p:spPr bwMode="auto">
          <a:xfrm>
            <a:off x="874713" y="4559300"/>
            <a:ext cx="7772400" cy="1362075"/>
          </a:xfrm>
          <a:prstGeom prst="rect">
            <a:avLst/>
          </a:prstGeom>
          <a:noFill/>
          <a:ln w="9525">
            <a:noFill/>
            <a:round/>
            <a:headEnd/>
            <a:tailEnd/>
          </a:ln>
        </p:spPr>
        <p:txBody>
          <a:bodyPr vert="horz" wrap="square" lIns="90000" tIns="46800" rIns="90000" bIns="46800" numCol="1" anchor="t" anchorCtr="0" compatLnSpc="1">
            <a:prstTxWarp prst="textNoShape">
              <a:avLst/>
            </a:prstTxWarp>
          </a:bodyPr>
          <a:lstStyle>
            <a:lvl1pPr algn="l" defTabSz="449263" rtl="0" eaLnBrk="1" fontAlgn="base" hangingPunct="1">
              <a:lnSpc>
                <a:spcPct val="93000"/>
              </a:lnSpc>
              <a:spcBef>
                <a:spcPct val="0"/>
              </a:spcBef>
              <a:spcAft>
                <a:spcPct val="0"/>
              </a:spcAft>
              <a:buClr>
                <a:srgbClr val="000000"/>
              </a:buClr>
              <a:buSzPct val="100000"/>
              <a:buFont typeface="Arial" charset="0"/>
              <a:defRPr sz="4000" b="1" cap="all">
                <a:solidFill>
                  <a:srgbClr val="000000"/>
                </a:solidFill>
                <a:latin typeface="+mj-lt"/>
                <a:ea typeface="+mj-ea"/>
                <a:cs typeface="+mj-cs"/>
              </a:defRPr>
            </a:lvl1pPr>
            <a:lvl2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2pPr>
            <a:lvl3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3pPr>
            <a:lvl4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4pPr>
            <a:lvl5pPr algn="ctr" defTabSz="449263" rtl="0" eaLnBrk="1" fontAlgn="base" hangingPunct="1">
              <a:lnSpc>
                <a:spcPct val="93000"/>
              </a:lnSpc>
              <a:spcBef>
                <a:spcPct val="0"/>
              </a:spcBef>
              <a:spcAft>
                <a:spcPct val="0"/>
              </a:spcAft>
              <a:buClr>
                <a:srgbClr val="000000"/>
              </a:buClr>
              <a:buSzPct val="100000"/>
              <a:buFont typeface="Arial" charset="0"/>
              <a:defRPr sz="4400">
                <a:solidFill>
                  <a:srgbClr val="000000"/>
                </a:solidFill>
                <a:latin typeface="Arial" pitchFamily="34" charset="0"/>
                <a:ea typeface="Arial Unicode MS" pitchFamily="34" charset="-128"/>
                <a:cs typeface="Arial Unicode MS" pitchFamily="34" charset="-128"/>
              </a:defRPr>
            </a:lvl5pPr>
            <a:lvl6pPr marL="4572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6pPr>
            <a:lvl7pPr marL="9144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7pPr>
            <a:lvl8pPr marL="13716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8pPr>
            <a:lvl9pPr marL="1828800" algn="ctr" defTabSz="449263" rtl="0" eaLnBrk="1" fontAlgn="base" hangingPunct="1">
              <a:lnSpc>
                <a:spcPct val="93000"/>
              </a:lnSpc>
              <a:spcBef>
                <a:spcPct val="0"/>
              </a:spcBef>
              <a:spcAft>
                <a:spcPct val="0"/>
              </a:spcAft>
              <a:buClr>
                <a:srgbClr val="000000"/>
              </a:buClr>
              <a:buSzPct val="100000"/>
              <a:buFont typeface="Arial" pitchFamily="34" charset="0"/>
              <a:defRPr sz="4400">
                <a:solidFill>
                  <a:srgbClr val="000000"/>
                </a:solidFill>
                <a:latin typeface="Arial" pitchFamily="34" charset="0"/>
                <a:ea typeface="Arial Unicode MS" pitchFamily="34" charset="-128"/>
                <a:cs typeface="Arial Unicode MS" pitchFamily="34" charset="-128"/>
              </a:defRPr>
            </a:lvl9pPr>
          </a:lstStyle>
          <a:p>
            <a:endParaRPr lang="es-CO" sz="3600" dirty="0"/>
          </a:p>
        </p:txBody>
      </p:sp>
      <p:sp>
        <p:nvSpPr>
          <p:cNvPr id="8" name="5 Marcador de texto"/>
          <p:cNvSpPr txBox="1">
            <a:spLocks/>
          </p:cNvSpPr>
          <p:nvPr/>
        </p:nvSpPr>
        <p:spPr bwMode="auto">
          <a:xfrm>
            <a:off x="874713" y="3059113"/>
            <a:ext cx="7772400" cy="1500187"/>
          </a:xfrm>
          <a:prstGeom prst="rect">
            <a:avLst/>
          </a:prstGeom>
          <a:noFill/>
          <a:ln w="9525">
            <a:noFill/>
            <a:round/>
            <a:headEnd/>
            <a:tailEnd/>
          </a:ln>
        </p:spPr>
        <p:txBody>
          <a:bodyPr vert="horz" wrap="square" lIns="90000" tIns="46800" rIns="90000" bIns="46800" numCol="1" anchor="b" anchorCtr="0" compatLnSpc="1">
            <a:prstTxWarp prst="textNoShape">
              <a:avLst/>
            </a:prstTxWarp>
          </a:bodyPr>
          <a:lstStyle>
            <a:lvl1pPr marL="0" indent="0" algn="l" defTabSz="449263" rtl="0" eaLnBrk="1" fontAlgn="base" hangingPunct="1">
              <a:lnSpc>
                <a:spcPct val="93000"/>
              </a:lnSpc>
              <a:spcBef>
                <a:spcPts val="800"/>
              </a:spcBef>
              <a:spcAft>
                <a:spcPct val="0"/>
              </a:spcAft>
              <a:buClr>
                <a:srgbClr val="000000"/>
              </a:buClr>
              <a:buSzPct val="100000"/>
              <a:buFont typeface="Arial" charset="0"/>
              <a:buNone/>
              <a:defRPr sz="2000">
                <a:solidFill>
                  <a:srgbClr val="000000"/>
                </a:solidFill>
                <a:latin typeface="+mn-lt"/>
                <a:ea typeface="+mn-ea"/>
                <a:cs typeface="+mn-cs"/>
              </a:defRPr>
            </a:lvl1pPr>
            <a:lvl2pPr marL="457200" indent="0" algn="l" defTabSz="449263" rtl="0" eaLnBrk="1" fontAlgn="base" hangingPunct="1">
              <a:lnSpc>
                <a:spcPct val="93000"/>
              </a:lnSpc>
              <a:spcBef>
                <a:spcPts val="700"/>
              </a:spcBef>
              <a:spcAft>
                <a:spcPct val="0"/>
              </a:spcAft>
              <a:buClr>
                <a:srgbClr val="000000"/>
              </a:buClr>
              <a:buSzPct val="100000"/>
              <a:buFont typeface="Arial" charset="0"/>
              <a:buNone/>
              <a:defRPr sz="1800">
                <a:solidFill>
                  <a:srgbClr val="000000"/>
                </a:solidFill>
                <a:latin typeface="+mn-lt"/>
                <a:ea typeface="+mn-ea"/>
                <a:cs typeface="+mn-cs"/>
              </a:defRPr>
            </a:lvl2pPr>
            <a:lvl3pPr marL="914400" indent="0" algn="l" defTabSz="449263" rtl="0" eaLnBrk="1" fontAlgn="base" hangingPunct="1">
              <a:lnSpc>
                <a:spcPct val="93000"/>
              </a:lnSpc>
              <a:spcBef>
                <a:spcPts val="600"/>
              </a:spcBef>
              <a:spcAft>
                <a:spcPct val="0"/>
              </a:spcAft>
              <a:buClr>
                <a:srgbClr val="000000"/>
              </a:buClr>
              <a:buSzPct val="100000"/>
              <a:buFont typeface="Arial" charset="0"/>
              <a:buNone/>
              <a:defRPr sz="1600">
                <a:solidFill>
                  <a:srgbClr val="000000"/>
                </a:solidFill>
                <a:latin typeface="+mn-lt"/>
                <a:ea typeface="+mn-ea"/>
                <a:cs typeface="+mn-cs"/>
              </a:defRPr>
            </a:lvl3pPr>
            <a:lvl4pPr marL="13716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4pPr>
            <a:lvl5pPr marL="1828800" indent="0" algn="l" defTabSz="449263" rtl="0" eaLnBrk="1" fontAlgn="base" hangingPunct="1">
              <a:lnSpc>
                <a:spcPct val="93000"/>
              </a:lnSpc>
              <a:spcBef>
                <a:spcPts val="500"/>
              </a:spcBef>
              <a:spcAft>
                <a:spcPct val="0"/>
              </a:spcAft>
              <a:buClr>
                <a:srgbClr val="000000"/>
              </a:buClr>
              <a:buSzPct val="100000"/>
              <a:buFont typeface="Arial" charset="0"/>
              <a:buNone/>
              <a:defRPr sz="1400">
                <a:solidFill>
                  <a:srgbClr val="000000"/>
                </a:solidFill>
                <a:latin typeface="+mn-lt"/>
                <a:ea typeface="+mn-ea"/>
                <a:cs typeface="+mn-cs"/>
              </a:defRPr>
            </a:lvl5pPr>
            <a:lvl6pPr marL="22860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6pPr>
            <a:lvl7pPr marL="27432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7pPr>
            <a:lvl8pPr marL="32004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8pPr>
            <a:lvl9pPr marL="3657600" indent="0" algn="l" defTabSz="449263" rtl="0" eaLnBrk="1" fontAlgn="base" hangingPunct="1">
              <a:lnSpc>
                <a:spcPct val="93000"/>
              </a:lnSpc>
              <a:spcBef>
                <a:spcPts val="500"/>
              </a:spcBef>
              <a:spcAft>
                <a:spcPct val="0"/>
              </a:spcAft>
              <a:buClr>
                <a:srgbClr val="000000"/>
              </a:buClr>
              <a:buSzPct val="100000"/>
              <a:buFont typeface="Arial" pitchFamily="34" charset="0"/>
              <a:buNone/>
              <a:defRPr sz="1400">
                <a:solidFill>
                  <a:srgbClr val="000000"/>
                </a:solidFill>
                <a:latin typeface="+mn-lt"/>
                <a:ea typeface="+mn-ea"/>
                <a:cs typeface="+mn-cs"/>
              </a:defRPr>
            </a:lvl9pPr>
          </a:lstStyle>
          <a:p>
            <a:endParaRPr lang="es-CO" sz="2400" dirty="0"/>
          </a:p>
        </p:txBody>
      </p:sp>
      <p:sp>
        <p:nvSpPr>
          <p:cNvPr id="2" name="1 Título"/>
          <p:cNvSpPr>
            <a:spLocks noGrp="1"/>
          </p:cNvSpPr>
          <p:nvPr>
            <p:ph type="title"/>
          </p:nvPr>
        </p:nvSpPr>
        <p:spPr/>
        <p:txBody>
          <a:bodyPr/>
          <a:lstStyle/>
          <a:p>
            <a:r>
              <a:rPr lang="es-CO" sz="2800" b="1" dirty="0" smtClean="0">
                <a:solidFill>
                  <a:schemeClr val="tx1"/>
                </a:solidFill>
              </a:rPr>
              <a:t>DOWN JONES </a:t>
            </a:r>
            <a:endParaRPr lang="es-CO" sz="2800" b="1" dirty="0">
              <a:solidFill>
                <a:schemeClr val="tx1"/>
              </a:solidFill>
            </a:endParaRPr>
          </a:p>
        </p:txBody>
      </p:sp>
      <p:sp>
        <p:nvSpPr>
          <p:cNvPr id="4" name="3 Marcador de contenido"/>
          <p:cNvSpPr>
            <a:spLocks noGrp="1"/>
          </p:cNvSpPr>
          <p:nvPr>
            <p:ph sz="half" idx="2"/>
          </p:nvPr>
        </p:nvSpPr>
        <p:spPr>
          <a:xfrm>
            <a:off x="457200" y="1844824"/>
            <a:ext cx="4040188" cy="4281339"/>
          </a:xfrm>
        </p:spPr>
        <p:txBody>
          <a:bodyPr/>
          <a:lstStyle/>
          <a:p>
            <a:r>
              <a:rPr lang="es-CO" sz="1800" dirty="0"/>
              <a:t>Este indicador fue creado en 1999 para reconocer las empresas con más altos estándares de sostenibilidad a escala global, en materia económica, social y ambiental. </a:t>
            </a:r>
          </a:p>
          <a:p>
            <a:pPr marL="0" indent="0">
              <a:buNone/>
            </a:pPr>
            <a:endParaRPr lang="es-CO" sz="1800" dirty="0"/>
          </a:p>
          <a:p>
            <a:r>
              <a:rPr lang="es-CO" sz="1800" dirty="0"/>
              <a:t>En 2014, un total de 800 compañías fueron invitadas para ser consideradas en el índice Dow Jones de Sostenibilidad, de las cuales sólo 86 ingresaron.</a:t>
            </a:r>
          </a:p>
          <a:p>
            <a:endParaRPr lang="es-CO" dirty="0"/>
          </a:p>
          <a:p>
            <a:endParaRPr lang="es-CO" dirty="0"/>
          </a:p>
        </p:txBody>
      </p:sp>
      <p:sp>
        <p:nvSpPr>
          <p:cNvPr id="6" name="5 Marcador de contenido"/>
          <p:cNvSpPr>
            <a:spLocks noGrp="1"/>
          </p:cNvSpPr>
          <p:nvPr>
            <p:ph sz="quarter" idx="4"/>
          </p:nvPr>
        </p:nvSpPr>
        <p:spPr>
          <a:xfrm>
            <a:off x="4645025" y="1772816"/>
            <a:ext cx="4041775" cy="4353347"/>
          </a:xfrm>
        </p:spPr>
        <p:txBody>
          <a:bodyPr/>
          <a:lstStyle/>
          <a:p>
            <a:pPr marL="0" indent="0">
              <a:buNone/>
            </a:pPr>
            <a:r>
              <a:rPr lang="es-CO" sz="1600" dirty="0"/>
              <a:t>El Banco Davivienda ingresó al Índice de Sostenibilidad Dow Jones, el más importante de su tipo en el mundo.</a:t>
            </a:r>
          </a:p>
          <a:p>
            <a:pPr marL="0" indent="0">
              <a:buNone/>
            </a:pPr>
            <a:r>
              <a:rPr lang="es-CO" sz="1600" dirty="0"/>
              <a:t>La entidad financiera logró sumarse al índice del que apenas 9 firmas colombianas hacen parte.</a:t>
            </a:r>
          </a:p>
          <a:p>
            <a:r>
              <a:rPr lang="es-CO" sz="1600" b="1" dirty="0">
                <a:solidFill>
                  <a:schemeClr val="tx2"/>
                </a:solidFill>
              </a:rPr>
              <a:t>Económica:  </a:t>
            </a:r>
            <a:r>
              <a:rPr lang="es-CO" sz="1600" dirty="0"/>
              <a:t>fueron destacados los resultados en Política Anticrimen y Manejo del Riesgo.</a:t>
            </a:r>
          </a:p>
          <a:p>
            <a:r>
              <a:rPr lang="es-CO" sz="1600" b="1" dirty="0">
                <a:solidFill>
                  <a:schemeClr val="tx2"/>
                </a:solidFill>
              </a:rPr>
              <a:t>Ambiental: </a:t>
            </a:r>
            <a:r>
              <a:rPr lang="es-CO" sz="1600" dirty="0"/>
              <a:t>se destacan los resultados en Política Ambiental y en Reporte Ambiental.</a:t>
            </a:r>
          </a:p>
          <a:p>
            <a:r>
              <a:rPr lang="es-CO" sz="1600" b="1" dirty="0">
                <a:solidFill>
                  <a:schemeClr val="tx2"/>
                </a:solidFill>
              </a:rPr>
              <a:t>Social:</a:t>
            </a:r>
            <a:r>
              <a:rPr lang="es-CO" sz="1600" dirty="0">
                <a:solidFill>
                  <a:schemeClr val="tx2"/>
                </a:solidFill>
              </a:rPr>
              <a:t> </a:t>
            </a:r>
            <a:r>
              <a:rPr lang="es-CO" sz="1600" dirty="0"/>
              <a:t>se destacaron los resultados en Filantropía Corporativa e Inclusión Financiera.</a:t>
            </a:r>
          </a:p>
          <a:p>
            <a:endParaRPr lang="es-CO" dirty="0"/>
          </a:p>
        </p:txBody>
      </p:sp>
    </p:spTree>
    <p:extLst>
      <p:ext uri="{BB962C8B-B14F-4D97-AF65-F5344CB8AC3E}">
        <p14:creationId xmlns:p14="http://schemas.microsoft.com/office/powerpoint/2010/main" val="1658011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Tema1">
  <a:themeElements>
    <a:clrScheme name="Tema de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e Office">
      <a:majorFont>
        <a:latin typeface="Helvetica"/>
        <a:ea typeface="ＭＳ Ｐゴシック"/>
        <a:cs typeface="ＭＳ Ｐゴシック"/>
      </a:majorFont>
      <a:minorFont>
        <a:latin typeface="Helvetica"/>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81000"/>
          </a:lnSpc>
          <a:spcBef>
            <a:spcPct val="0"/>
          </a:spcBef>
          <a:spcAft>
            <a:spcPct val="0"/>
          </a:spcAft>
          <a:buClr>
            <a:srgbClr val="000000"/>
          </a:buClr>
          <a:buSzPct val="100000"/>
          <a:buFont typeface="Arial" pitchFamily="34" charset="0"/>
          <a:buNone/>
          <a:tabLst/>
          <a:defRPr kumimoji="0" lang="en-GB" sz="2400" b="0" i="0" u="none" strike="noStrike" cap="none" normalizeH="0" baseline="0" smtClean="0">
            <a:ln>
              <a:noFill/>
            </a:ln>
            <a:solidFill>
              <a:schemeClr val="bg1"/>
            </a:solidFill>
            <a:effectLst/>
            <a:latin typeface="Arial" pitchFamily="34"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81000"/>
          </a:lnSpc>
          <a:spcBef>
            <a:spcPct val="0"/>
          </a:spcBef>
          <a:spcAft>
            <a:spcPct val="0"/>
          </a:spcAft>
          <a:buClr>
            <a:srgbClr val="000000"/>
          </a:buClr>
          <a:buSzPct val="100000"/>
          <a:buFont typeface="Arial" pitchFamily="34" charset="0"/>
          <a:buNone/>
          <a:tabLst/>
          <a:defRPr kumimoji="0" lang="en-GB" sz="2400" b="0" i="0" u="none" strike="noStrike" cap="none" normalizeH="0" baseline="0" smtClean="0">
            <a:ln>
              <a:noFill/>
            </a:ln>
            <a:solidFill>
              <a:schemeClr val="bg1"/>
            </a:solidFill>
            <a:effectLst/>
            <a:latin typeface="Arial" pitchFamily="34" charset="0"/>
            <a:ea typeface="Arial Unicode MS" pitchFamily="34" charset="-128"/>
            <a:cs typeface="Arial Unicode MS" pitchFamily="34" charset="-128"/>
          </a:defRPr>
        </a:defPPr>
      </a:lstStyle>
    </a:lnDef>
  </a:objectDefaults>
  <a:extraClrSchemeLst>
    <a:extraClrScheme>
      <a:clrScheme name="Tema de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e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e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e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e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e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e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Tema de Office">
  <a:themeElements>
    <a:clrScheme name="Tema de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e Office">
      <a:majorFont>
        <a:latin typeface="Helvetica"/>
        <a:ea typeface="ＭＳ Ｐゴシック"/>
        <a:cs typeface="ＭＳ Ｐゴシック"/>
      </a:majorFont>
      <a:minorFont>
        <a:latin typeface="Helvetica"/>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81000"/>
          </a:lnSpc>
          <a:spcBef>
            <a:spcPct val="0"/>
          </a:spcBef>
          <a:spcAft>
            <a:spcPct val="0"/>
          </a:spcAft>
          <a:buClr>
            <a:srgbClr val="000000"/>
          </a:buClr>
          <a:buSzPct val="100000"/>
          <a:buFont typeface="Arial" pitchFamily="34" charset="0"/>
          <a:buNone/>
          <a:tabLst/>
          <a:defRPr kumimoji="0" lang="en-GB" sz="2400" b="0" i="0" u="none" strike="noStrike" cap="none" normalizeH="0" baseline="0" smtClean="0">
            <a:ln>
              <a:noFill/>
            </a:ln>
            <a:solidFill>
              <a:schemeClr val="bg1"/>
            </a:solidFill>
            <a:effectLst/>
            <a:latin typeface="Arial" pitchFamily="34"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81000"/>
          </a:lnSpc>
          <a:spcBef>
            <a:spcPct val="0"/>
          </a:spcBef>
          <a:spcAft>
            <a:spcPct val="0"/>
          </a:spcAft>
          <a:buClr>
            <a:srgbClr val="000000"/>
          </a:buClr>
          <a:buSzPct val="100000"/>
          <a:buFont typeface="Arial" pitchFamily="34" charset="0"/>
          <a:buNone/>
          <a:tabLst/>
          <a:defRPr kumimoji="0" lang="en-GB" sz="2400" b="0" i="0" u="none" strike="noStrike" cap="none" normalizeH="0" baseline="0" smtClean="0">
            <a:ln>
              <a:noFill/>
            </a:ln>
            <a:solidFill>
              <a:schemeClr val="bg1"/>
            </a:solidFill>
            <a:effectLst/>
            <a:latin typeface="Arial" pitchFamily="34" charset="0"/>
            <a:ea typeface="Arial Unicode MS" pitchFamily="34" charset="-128"/>
            <a:cs typeface="Arial Unicode MS" pitchFamily="34" charset="-128"/>
          </a:defRPr>
        </a:defPPr>
      </a:lstStyle>
    </a:lnDef>
  </a:objectDefaults>
  <a:extraClrSchemeLst>
    <a:extraClrScheme>
      <a:clrScheme name="Tema de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e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e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e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e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e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e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Tema de Office">
  <a:themeElements>
    <a:clrScheme name="Tema de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e Office">
      <a:majorFont>
        <a:latin typeface="Helvetica"/>
        <a:ea typeface="ＭＳ Ｐゴシック"/>
        <a:cs typeface="ＭＳ Ｐゴシック"/>
      </a:majorFont>
      <a:minorFont>
        <a:latin typeface="Helvetica"/>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81000"/>
          </a:lnSpc>
          <a:spcBef>
            <a:spcPct val="0"/>
          </a:spcBef>
          <a:spcAft>
            <a:spcPct val="0"/>
          </a:spcAft>
          <a:buClr>
            <a:srgbClr val="000000"/>
          </a:buClr>
          <a:buSzPct val="100000"/>
          <a:buFont typeface="Arial" pitchFamily="34" charset="0"/>
          <a:buNone/>
          <a:tabLst/>
          <a:defRPr kumimoji="0" lang="en-GB" sz="2400" b="0" i="0" u="none" strike="noStrike" cap="none" normalizeH="0" baseline="0" smtClean="0">
            <a:ln>
              <a:noFill/>
            </a:ln>
            <a:solidFill>
              <a:schemeClr val="bg1"/>
            </a:solidFill>
            <a:effectLst/>
            <a:latin typeface="Arial" pitchFamily="34"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81000"/>
          </a:lnSpc>
          <a:spcBef>
            <a:spcPct val="0"/>
          </a:spcBef>
          <a:spcAft>
            <a:spcPct val="0"/>
          </a:spcAft>
          <a:buClr>
            <a:srgbClr val="000000"/>
          </a:buClr>
          <a:buSzPct val="100000"/>
          <a:buFont typeface="Arial" pitchFamily="34" charset="0"/>
          <a:buNone/>
          <a:tabLst/>
          <a:defRPr kumimoji="0" lang="en-GB" sz="2400" b="0" i="0" u="none" strike="noStrike" cap="none" normalizeH="0" baseline="0" smtClean="0">
            <a:ln>
              <a:noFill/>
            </a:ln>
            <a:solidFill>
              <a:schemeClr val="bg1"/>
            </a:solidFill>
            <a:effectLst/>
            <a:latin typeface="Arial" pitchFamily="34" charset="0"/>
            <a:ea typeface="Arial Unicode MS" pitchFamily="34" charset="-128"/>
            <a:cs typeface="Arial Unicode MS" pitchFamily="34" charset="-128"/>
          </a:defRPr>
        </a:defPPr>
      </a:lstStyle>
    </a:lnDef>
  </a:objectDefaults>
  <a:extraClrSchemeLst>
    <a:extraClrScheme>
      <a:clrScheme name="Tema de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e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e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e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e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e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e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Tema de Office">
  <a:themeElements>
    <a:clrScheme name="Tema de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e Office">
      <a:majorFont>
        <a:latin typeface="Helvetica"/>
        <a:ea typeface="ＭＳ Ｐゴシック"/>
        <a:cs typeface="ＭＳ Ｐゴシック"/>
      </a:majorFont>
      <a:minorFont>
        <a:latin typeface="Helvetica"/>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81000"/>
          </a:lnSpc>
          <a:spcBef>
            <a:spcPct val="0"/>
          </a:spcBef>
          <a:spcAft>
            <a:spcPct val="0"/>
          </a:spcAft>
          <a:buClr>
            <a:srgbClr val="000000"/>
          </a:buClr>
          <a:buSzPct val="100000"/>
          <a:buFont typeface="Arial" pitchFamily="34" charset="0"/>
          <a:buNone/>
          <a:tabLst/>
          <a:defRPr kumimoji="0" lang="en-GB" sz="2400" b="0" i="0" u="none" strike="noStrike" cap="none" normalizeH="0" baseline="0" smtClean="0">
            <a:ln>
              <a:noFill/>
            </a:ln>
            <a:solidFill>
              <a:schemeClr val="bg1"/>
            </a:solidFill>
            <a:effectLst/>
            <a:latin typeface="Arial" pitchFamily="34"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81000"/>
          </a:lnSpc>
          <a:spcBef>
            <a:spcPct val="0"/>
          </a:spcBef>
          <a:spcAft>
            <a:spcPct val="0"/>
          </a:spcAft>
          <a:buClr>
            <a:srgbClr val="000000"/>
          </a:buClr>
          <a:buSzPct val="100000"/>
          <a:buFont typeface="Arial" pitchFamily="34" charset="0"/>
          <a:buNone/>
          <a:tabLst/>
          <a:defRPr kumimoji="0" lang="en-GB" sz="2400" b="0" i="0" u="none" strike="noStrike" cap="none" normalizeH="0" baseline="0" smtClean="0">
            <a:ln>
              <a:noFill/>
            </a:ln>
            <a:solidFill>
              <a:schemeClr val="bg1"/>
            </a:solidFill>
            <a:effectLst/>
            <a:latin typeface="Arial" pitchFamily="34" charset="0"/>
            <a:ea typeface="Arial Unicode MS" pitchFamily="34" charset="-128"/>
            <a:cs typeface="Arial Unicode MS" pitchFamily="34" charset="-128"/>
          </a:defRPr>
        </a:defPPr>
      </a:lstStyle>
    </a:lnDef>
  </a:objectDefaults>
  <a:extraClrSchemeLst>
    <a:extraClrScheme>
      <a:clrScheme name="Tema de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e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e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e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e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e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e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a de Office">
      <a:majorFont>
        <a:latin typeface="Arial"/>
        <a:ea typeface="Arial Unicode MS"/>
        <a:cs typeface="Arial Unicode MS"/>
      </a:majorFont>
      <a:minorFont>
        <a:latin typeface="Arial"/>
        <a:ea typeface="Arial Unicode MS"/>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81000"/>
          </a:lnSpc>
          <a:spcBef>
            <a:spcPct val="0"/>
          </a:spcBef>
          <a:spcAft>
            <a:spcPct val="0"/>
          </a:spcAft>
          <a:buClr>
            <a:srgbClr val="000000"/>
          </a:buClr>
          <a:buSzPct val="100000"/>
          <a:buFont typeface="Arial" pitchFamily="34" charset="0"/>
          <a:buNone/>
          <a:tabLst/>
          <a:defRPr kumimoji="0" lang="en-GB" sz="2400" b="0" i="0" u="none" strike="noStrike" cap="none" normalizeH="0" baseline="0" smtClean="0">
            <a:ln>
              <a:noFill/>
            </a:ln>
            <a:solidFill>
              <a:schemeClr val="bg1"/>
            </a:solidFill>
            <a:effectLst/>
            <a:latin typeface="Arial" pitchFamily="34"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81000"/>
          </a:lnSpc>
          <a:spcBef>
            <a:spcPct val="0"/>
          </a:spcBef>
          <a:spcAft>
            <a:spcPct val="0"/>
          </a:spcAft>
          <a:buClr>
            <a:srgbClr val="000000"/>
          </a:buClr>
          <a:buSzPct val="100000"/>
          <a:buFont typeface="Arial" pitchFamily="34" charset="0"/>
          <a:buNone/>
          <a:tabLst/>
          <a:defRPr kumimoji="0" lang="en-GB" sz="2400" b="0" i="0" u="none" strike="noStrike" cap="none" normalizeH="0" baseline="0" smtClean="0">
            <a:ln>
              <a:noFill/>
            </a:ln>
            <a:solidFill>
              <a:schemeClr val="bg1"/>
            </a:solidFill>
            <a:effectLst/>
            <a:latin typeface="Arial" pitchFamily="34" charset="0"/>
            <a:ea typeface="Arial Unicode MS" pitchFamily="34" charset="-128"/>
            <a:cs typeface="Arial Unicode MS" pitchFamily="34" charset="-128"/>
          </a:defRPr>
        </a:defPPr>
      </a:lstStyle>
    </a:lnDef>
  </a:objectDefaults>
  <a:extraClrSchemeLst>
    <a:extraClrScheme>
      <a:clrScheme name="Tema de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e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e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e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e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e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e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a de Office">
      <a:majorFont>
        <a:latin typeface="Arial"/>
        <a:ea typeface="Arial Unicode MS"/>
        <a:cs typeface="Arial Unicode MS"/>
      </a:majorFont>
      <a:minorFont>
        <a:latin typeface="Arial"/>
        <a:ea typeface="Arial Unicode MS"/>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81000"/>
          </a:lnSpc>
          <a:spcBef>
            <a:spcPct val="0"/>
          </a:spcBef>
          <a:spcAft>
            <a:spcPct val="0"/>
          </a:spcAft>
          <a:buClr>
            <a:srgbClr val="000000"/>
          </a:buClr>
          <a:buSzPct val="100000"/>
          <a:buFont typeface="Arial" pitchFamily="34" charset="0"/>
          <a:buNone/>
          <a:tabLst/>
          <a:defRPr kumimoji="0" lang="en-GB" sz="2400" b="0" i="0" u="none" strike="noStrike" cap="none" normalizeH="0" baseline="0" smtClean="0">
            <a:ln>
              <a:noFill/>
            </a:ln>
            <a:solidFill>
              <a:schemeClr val="bg1"/>
            </a:solidFill>
            <a:effectLst/>
            <a:latin typeface="Arial" pitchFamily="34"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449263" rtl="0" eaLnBrk="1" fontAlgn="base" latinLnBrk="0" hangingPunct="1">
          <a:lnSpc>
            <a:spcPct val="81000"/>
          </a:lnSpc>
          <a:spcBef>
            <a:spcPct val="0"/>
          </a:spcBef>
          <a:spcAft>
            <a:spcPct val="0"/>
          </a:spcAft>
          <a:buClr>
            <a:srgbClr val="000000"/>
          </a:buClr>
          <a:buSzPct val="100000"/>
          <a:buFont typeface="Arial" pitchFamily="34" charset="0"/>
          <a:buNone/>
          <a:tabLst/>
          <a:defRPr kumimoji="0" lang="en-GB" sz="2400" b="0" i="0" u="none" strike="noStrike" cap="none" normalizeH="0" baseline="0" smtClean="0">
            <a:ln>
              <a:noFill/>
            </a:ln>
            <a:solidFill>
              <a:schemeClr val="bg1"/>
            </a:solidFill>
            <a:effectLst/>
            <a:latin typeface="Arial" pitchFamily="34" charset="0"/>
            <a:ea typeface="Arial Unicode MS" pitchFamily="34" charset="-128"/>
            <a:cs typeface="Arial Unicode MS" pitchFamily="34" charset="-128"/>
          </a:defRPr>
        </a:defPPr>
      </a:lstStyle>
    </a:lnDef>
  </a:objectDefaults>
  <a:extraClrSchemeLst>
    <a:extraClrScheme>
      <a:clrScheme name="Tema de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e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e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e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e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e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e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Tema1</Template>
  <TotalTime>1842</TotalTime>
  <Words>4229</Words>
  <Application>Microsoft Office PowerPoint</Application>
  <PresentationFormat>Presentación en pantalla (4:3)</PresentationFormat>
  <Paragraphs>376</Paragraphs>
  <Slides>46</Slides>
  <Notes>0</Notes>
  <HiddenSlides>0</HiddenSlides>
  <MMClips>0</MMClips>
  <ScaleCrop>false</ScaleCrop>
  <HeadingPairs>
    <vt:vector size="4" baseType="variant">
      <vt:variant>
        <vt:lpstr>Tema</vt:lpstr>
      </vt:variant>
      <vt:variant>
        <vt:i4>6</vt:i4>
      </vt:variant>
      <vt:variant>
        <vt:lpstr>Títulos de diapositiva</vt:lpstr>
      </vt:variant>
      <vt:variant>
        <vt:i4>46</vt:i4>
      </vt:variant>
    </vt:vector>
  </HeadingPairs>
  <TitlesOfParts>
    <vt:vector size="52" baseType="lpstr">
      <vt:lpstr>Tema1</vt:lpstr>
      <vt:lpstr>1_Tema de Office</vt:lpstr>
      <vt:lpstr>2_Tema de Office</vt:lpstr>
      <vt:lpstr>3_Tema de Office</vt:lpstr>
      <vt:lpstr>4_Tema de Office</vt:lpstr>
      <vt:lpstr>5_Tema de Office</vt:lpstr>
      <vt:lpstr>DIRECCIÓN DE NEGOCIOS  INTERNACIONALES - BANCO DAVIVIENDA</vt:lpstr>
      <vt:lpstr>Presentación de PowerPoint</vt:lpstr>
      <vt:lpstr>PANORAMA GENERAL </vt:lpstr>
      <vt:lpstr>Presentación de PowerPoint</vt:lpstr>
      <vt:lpstr>ESTRUCTURA ORGANIZACIONAL</vt:lpstr>
      <vt:lpstr>Presentación de PowerPoint</vt:lpstr>
      <vt:lpstr>ASPECTOS ECONÓMICOS</vt:lpstr>
      <vt:lpstr>Presentación de PowerPoint</vt:lpstr>
      <vt:lpstr>DOWN JONES </vt:lpstr>
      <vt:lpstr>Presentación de PowerPoint</vt:lpstr>
      <vt:lpstr>FATCA. Qué es y Obligaciones generales.</vt:lpstr>
      <vt:lpstr>Colombia y FATCA.</vt:lpstr>
      <vt:lpstr>Impacto de FATCA desde el lado del pasivo (clientes).</vt:lpstr>
      <vt:lpstr>Panorama LATAM.</vt:lpstr>
      <vt:lpstr>PARTICIPACIÓN EN EL MERCADO</vt:lpstr>
      <vt:lpstr>Presentación de PowerPoint</vt:lpstr>
      <vt:lpstr>Presentación de PowerPoint</vt:lpstr>
      <vt:lpstr> CUENTA CORRIENTE </vt:lpstr>
      <vt:lpstr>CUENTA MONEY MARKET</vt:lpstr>
      <vt:lpstr>CUENTA DE AHORROS</vt:lpstr>
      <vt:lpstr>DEPÓSITO A TERMINO</vt:lpstr>
      <vt:lpstr>Panamá</vt:lpstr>
      <vt:lpstr>GIRO DIRECTO</vt:lpstr>
      <vt:lpstr>CARTAS DE CRÉDITO</vt:lpstr>
      <vt:lpstr>Presentación de PowerPoint</vt:lpstr>
      <vt:lpstr>CARTA DE CRÉDITO</vt:lpstr>
      <vt:lpstr>COBRANZA DE EXPORTACIÓN</vt:lpstr>
      <vt:lpstr>PREFINANCIACIÓN DE EXPORTACIONES</vt:lpstr>
      <vt:lpstr>OTROS SERVICIOS</vt:lpstr>
      <vt:lpstr>CUENTAS DE COMPENSACIÓN</vt:lpstr>
      <vt:lpstr>DAVIVIENDA INTERNATIONAL</vt:lpstr>
      <vt:lpstr>DOLLAR DEMAND DEPOSIT ACCOUNT</vt:lpstr>
      <vt:lpstr>DOLLAR MONEY MARKET</vt:lpstr>
      <vt:lpstr>DOLLAR OVERNIGHT INVESTMENT</vt:lpstr>
      <vt:lpstr>DOLLAR TIME DEPOSIT</vt:lpstr>
      <vt:lpstr>EURO DEMAND DEPOSIT ACCOUNT</vt:lpstr>
      <vt:lpstr>EURO TIME DEPOSIT</vt:lpstr>
      <vt:lpstr>CUENTAS DE COMPENSACIÓN</vt:lpstr>
      <vt:lpstr>CUENTAS DE COMPENSACIÓN</vt:lpstr>
      <vt:lpstr>PROYECTO DE MEJORA </vt:lpstr>
      <vt:lpstr>APORTE POR PARTE DE LA INSTITUCIÓN</vt:lpstr>
      <vt:lpstr>QUE FUE LO QUE LA UNIVERSIDAD NO ME DIO Y QUE ME HUBIERA AYUDADO PARA SER MEJOR…</vt:lpstr>
      <vt:lpstr>MARCO CONCEPTUAL Y NORMATIVO</vt:lpstr>
      <vt:lpstr>GLOSARIO</vt:lpstr>
      <vt:lpstr>BIBLIOGRAFÍA</vt:lpstr>
      <vt:lpstr>Presentación de PowerPoint</vt:lpstr>
    </vt:vector>
  </TitlesOfParts>
  <Company>BANCO DAVIVIENDA S.A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Diana Marcela Rios Reina</dc:creator>
  <cp:lastModifiedBy>Luffi</cp:lastModifiedBy>
  <cp:revision>93</cp:revision>
  <dcterms:created xsi:type="dcterms:W3CDTF">2012-03-01T17:38:58Z</dcterms:created>
  <dcterms:modified xsi:type="dcterms:W3CDTF">2015-02-28T22:14:47Z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1262422492</vt:i4>
  </property>
  <property fmtid="{D5CDD505-2E9C-101B-9397-08002B2CF9AE}" pid="3" name="_NewReviewCycle">
    <vt:lpwstr/>
  </property>
  <property fmtid="{D5CDD505-2E9C-101B-9397-08002B2CF9AE}" pid="4" name="_EmailSubject">
    <vt:lpwstr>trabajo de grado final para entregar</vt:lpwstr>
  </property>
  <property fmtid="{D5CDD505-2E9C-101B-9397-08002B2CF9AE}" pid="5" name="_AuthorEmail">
    <vt:lpwstr>maamesan@davivienda.com</vt:lpwstr>
  </property>
  <property fmtid="{D5CDD505-2E9C-101B-9397-08002B2CF9AE}" pid="6" name="_AuthorEmailDisplayName">
    <vt:lpwstr>Maria A Mesa Navarro</vt:lpwstr>
  </property>
  <property fmtid="{D5CDD505-2E9C-101B-9397-08002B2CF9AE}" pid="7" name="_PreviousAdHocReviewCycleID">
    <vt:i4>622291536</vt:i4>
  </property>
</Properties>
</file>