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4" autoAdjust="0"/>
    <p:restoredTop sz="94660"/>
  </p:normalViewPr>
  <p:slideViewPr>
    <p:cSldViewPr snapToGrid="0">
      <p:cViewPr>
        <p:scale>
          <a:sx n="66" d="100"/>
          <a:sy n="66" d="100"/>
        </p:scale>
        <p:origin x="-2032" y="-15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32A01-EBEA-F047-A562-1D0FC6197DA9}" type="doc">
      <dgm:prSet loTypeId="urn:microsoft.com/office/officeart/2008/layout/VerticalAccent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609C992-CF77-FC4C-A752-F6E688EF8108}">
      <dgm:prSet phldrT="[Text]" custT="1"/>
      <dgm:spPr/>
      <dgm:t>
        <a:bodyPr/>
        <a:lstStyle/>
        <a:p>
          <a:pPr algn="just"/>
          <a:r>
            <a:rPr lang="es-CO" sz="3000" dirty="0" smtClean="0">
              <a:latin typeface="+mj-lt"/>
            </a:rPr>
            <a:t>¿Cuáles han sido las tendencias y enfoques de la ERE en Colombia en su proceso histórico a partir de la reforma constitucional de 1991?</a:t>
          </a:r>
          <a:endParaRPr lang="en-US" sz="3000" dirty="0">
            <a:latin typeface="+mj-lt"/>
          </a:endParaRPr>
        </a:p>
      </dgm:t>
    </dgm:pt>
    <dgm:pt modelId="{0D204C54-8A06-E94A-AF26-86E6C8F9B9AF}" type="parTrans" cxnId="{AC780EB1-4FCD-4749-B6E5-79CC3B8B53F8}">
      <dgm:prSet/>
      <dgm:spPr/>
      <dgm:t>
        <a:bodyPr/>
        <a:lstStyle/>
        <a:p>
          <a:endParaRPr lang="en-US"/>
        </a:p>
      </dgm:t>
    </dgm:pt>
    <dgm:pt modelId="{67A53FF4-6413-AC41-93E2-5215F7875C94}" type="sibTrans" cxnId="{AC780EB1-4FCD-4749-B6E5-79CC3B8B53F8}">
      <dgm:prSet/>
      <dgm:spPr/>
      <dgm:t>
        <a:bodyPr/>
        <a:lstStyle/>
        <a:p>
          <a:endParaRPr lang="en-US"/>
        </a:p>
      </dgm:t>
    </dgm:pt>
    <dgm:pt modelId="{ADD05982-D363-7649-A7F0-43F993D68842}" type="pres">
      <dgm:prSet presAssocID="{29632A01-EBEA-F047-A562-1D0FC6197DA9}" presName="Name0" presStyleCnt="0">
        <dgm:presLayoutVars>
          <dgm:chMax/>
          <dgm:chPref/>
          <dgm:dir/>
        </dgm:presLayoutVars>
      </dgm:prSet>
      <dgm:spPr/>
    </dgm:pt>
    <dgm:pt modelId="{369A3072-CE7E-D343-B298-C4CA9B424DF1}" type="pres">
      <dgm:prSet presAssocID="{9609C992-CF77-FC4C-A752-F6E688EF8108}" presName="parenttextcomposite" presStyleCnt="0"/>
      <dgm:spPr/>
    </dgm:pt>
    <dgm:pt modelId="{E799EACD-265E-1945-9FC3-245D7724EFFB}" type="pres">
      <dgm:prSet presAssocID="{9609C992-CF77-FC4C-A752-F6E688EF8108}" presName="parenttext" presStyleLbl="revTx" presStyleIdx="0" presStyleCnt="1" custScaleX="111111" custScaleY="39912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C94A68-74BF-3042-9A3A-5D946083CB9A}" type="pres">
      <dgm:prSet presAssocID="{9609C992-CF77-FC4C-A752-F6E688EF8108}" presName="parallelogramComposite" presStyleCnt="0"/>
      <dgm:spPr/>
    </dgm:pt>
    <dgm:pt modelId="{C8330514-3522-4E4C-9834-B1AD36E92562}" type="pres">
      <dgm:prSet presAssocID="{9609C992-CF77-FC4C-A752-F6E688EF8108}" presName="parallelogram1" presStyleLbl="alignNode1" presStyleIdx="0" presStyleCnt="7"/>
      <dgm:spPr/>
    </dgm:pt>
    <dgm:pt modelId="{060CCACE-4329-1D41-98DC-19A250E789DB}" type="pres">
      <dgm:prSet presAssocID="{9609C992-CF77-FC4C-A752-F6E688EF8108}" presName="parallelogram2" presStyleLbl="alignNode1" presStyleIdx="1" presStyleCnt="7"/>
      <dgm:spPr/>
    </dgm:pt>
    <dgm:pt modelId="{6C5ECC5D-C796-7042-A039-2D3A31C0B25C}" type="pres">
      <dgm:prSet presAssocID="{9609C992-CF77-FC4C-A752-F6E688EF8108}" presName="parallelogram3" presStyleLbl="alignNode1" presStyleIdx="2" presStyleCnt="7"/>
      <dgm:spPr/>
    </dgm:pt>
    <dgm:pt modelId="{69FF6158-CDC0-9B4B-920C-4291D079ADF0}" type="pres">
      <dgm:prSet presAssocID="{9609C992-CF77-FC4C-A752-F6E688EF8108}" presName="parallelogram4" presStyleLbl="alignNode1" presStyleIdx="3" presStyleCnt="7"/>
      <dgm:spPr/>
    </dgm:pt>
    <dgm:pt modelId="{B56F3500-6B24-6546-816D-FBC18FAD6D8A}" type="pres">
      <dgm:prSet presAssocID="{9609C992-CF77-FC4C-A752-F6E688EF8108}" presName="parallelogram5" presStyleLbl="alignNode1" presStyleIdx="4" presStyleCnt="7"/>
      <dgm:spPr/>
    </dgm:pt>
    <dgm:pt modelId="{8ED5CAF8-AE16-014F-9A8B-4B461D951FD2}" type="pres">
      <dgm:prSet presAssocID="{9609C992-CF77-FC4C-A752-F6E688EF8108}" presName="parallelogram6" presStyleLbl="alignNode1" presStyleIdx="5" presStyleCnt="7"/>
      <dgm:spPr/>
    </dgm:pt>
    <dgm:pt modelId="{AC6ECA2F-4F51-F24D-A135-424CEAB49972}" type="pres">
      <dgm:prSet presAssocID="{9609C992-CF77-FC4C-A752-F6E688EF8108}" presName="parallelogram7" presStyleLbl="alignNode1" presStyleIdx="6" presStyleCnt="7"/>
      <dgm:spPr/>
    </dgm:pt>
  </dgm:ptLst>
  <dgm:cxnLst>
    <dgm:cxn modelId="{08F8ABCA-EF03-004D-A436-FEA8D426EA41}" type="presOf" srcId="{9609C992-CF77-FC4C-A752-F6E688EF8108}" destId="{E799EACD-265E-1945-9FC3-245D7724EFFB}" srcOrd="0" destOrd="0" presId="urn:microsoft.com/office/officeart/2008/layout/VerticalAccentList"/>
    <dgm:cxn modelId="{AC780EB1-4FCD-4749-B6E5-79CC3B8B53F8}" srcId="{29632A01-EBEA-F047-A562-1D0FC6197DA9}" destId="{9609C992-CF77-FC4C-A752-F6E688EF8108}" srcOrd="0" destOrd="0" parTransId="{0D204C54-8A06-E94A-AF26-86E6C8F9B9AF}" sibTransId="{67A53FF4-6413-AC41-93E2-5215F7875C94}"/>
    <dgm:cxn modelId="{3B1FCB4A-FBED-D542-A469-90EFB2A0BDBD}" type="presOf" srcId="{29632A01-EBEA-F047-A562-1D0FC6197DA9}" destId="{ADD05982-D363-7649-A7F0-43F993D68842}" srcOrd="0" destOrd="0" presId="urn:microsoft.com/office/officeart/2008/layout/VerticalAccentList"/>
    <dgm:cxn modelId="{6BA1B02B-DD1D-E44F-921B-882FFB80FE25}" type="presParOf" srcId="{ADD05982-D363-7649-A7F0-43F993D68842}" destId="{369A3072-CE7E-D343-B298-C4CA9B424DF1}" srcOrd="0" destOrd="0" presId="urn:microsoft.com/office/officeart/2008/layout/VerticalAccentList"/>
    <dgm:cxn modelId="{7D0EB046-3ABA-4342-9F0B-87ED5A8F03FB}" type="presParOf" srcId="{369A3072-CE7E-D343-B298-C4CA9B424DF1}" destId="{E799EACD-265E-1945-9FC3-245D7724EFFB}" srcOrd="0" destOrd="0" presId="urn:microsoft.com/office/officeart/2008/layout/VerticalAccentList"/>
    <dgm:cxn modelId="{68D49D93-9E5D-A54B-A7A8-DD942A2BCFB9}" type="presParOf" srcId="{ADD05982-D363-7649-A7F0-43F993D68842}" destId="{15C94A68-74BF-3042-9A3A-5D946083CB9A}" srcOrd="1" destOrd="0" presId="urn:microsoft.com/office/officeart/2008/layout/VerticalAccentList"/>
    <dgm:cxn modelId="{BB6E0218-691F-1D49-BB7B-447BB6107FDC}" type="presParOf" srcId="{15C94A68-74BF-3042-9A3A-5D946083CB9A}" destId="{C8330514-3522-4E4C-9834-B1AD36E92562}" srcOrd="0" destOrd="0" presId="urn:microsoft.com/office/officeart/2008/layout/VerticalAccentList"/>
    <dgm:cxn modelId="{95C49CC2-B022-A945-AC6D-D5C0AA533BF3}" type="presParOf" srcId="{15C94A68-74BF-3042-9A3A-5D946083CB9A}" destId="{060CCACE-4329-1D41-98DC-19A250E789DB}" srcOrd="1" destOrd="0" presId="urn:microsoft.com/office/officeart/2008/layout/VerticalAccentList"/>
    <dgm:cxn modelId="{10099725-8D9D-8F48-B088-3FB885877018}" type="presParOf" srcId="{15C94A68-74BF-3042-9A3A-5D946083CB9A}" destId="{6C5ECC5D-C796-7042-A039-2D3A31C0B25C}" srcOrd="2" destOrd="0" presId="urn:microsoft.com/office/officeart/2008/layout/VerticalAccentList"/>
    <dgm:cxn modelId="{F710D8C5-ABC0-2A49-BB04-BF729A864C54}" type="presParOf" srcId="{15C94A68-74BF-3042-9A3A-5D946083CB9A}" destId="{69FF6158-CDC0-9B4B-920C-4291D079ADF0}" srcOrd="3" destOrd="0" presId="urn:microsoft.com/office/officeart/2008/layout/VerticalAccentList"/>
    <dgm:cxn modelId="{D3DBFE7F-D468-044B-AD29-86C2F27939A6}" type="presParOf" srcId="{15C94A68-74BF-3042-9A3A-5D946083CB9A}" destId="{B56F3500-6B24-6546-816D-FBC18FAD6D8A}" srcOrd="4" destOrd="0" presId="urn:microsoft.com/office/officeart/2008/layout/VerticalAccentList"/>
    <dgm:cxn modelId="{8C600EE8-DC29-0144-997E-14BA8FDDF7BF}" type="presParOf" srcId="{15C94A68-74BF-3042-9A3A-5D946083CB9A}" destId="{8ED5CAF8-AE16-014F-9A8B-4B461D951FD2}" srcOrd="5" destOrd="0" presId="urn:microsoft.com/office/officeart/2008/layout/VerticalAccentList"/>
    <dgm:cxn modelId="{4ABBBBED-1EFE-FC4C-B11C-AE350DCB854B}" type="presParOf" srcId="{15C94A68-74BF-3042-9A3A-5D946083CB9A}" destId="{AC6ECA2F-4F51-F24D-A135-424CEAB49972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308A84-8DCF-461A-9681-DAAA0F39AF4F}" type="doc">
      <dgm:prSet loTypeId="urn:microsoft.com/office/officeart/2005/8/layout/arrow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F18674C3-A621-4655-BD85-E8CD4EAE6781}">
      <dgm:prSet phldrT="[Texto]" custT="1"/>
      <dgm:spPr/>
      <dgm:t>
        <a:bodyPr/>
        <a:lstStyle/>
        <a:p>
          <a:r>
            <a:rPr lang="es-CO" sz="2400" dirty="0" smtClean="0">
              <a:latin typeface="+mj-lt"/>
            </a:rPr>
            <a:t>Recolección </a:t>
          </a:r>
          <a:r>
            <a:rPr lang="es-CO" sz="2400" dirty="0" smtClean="0">
              <a:latin typeface="+mj-lt"/>
            </a:rPr>
            <a:t>de </a:t>
          </a:r>
          <a:r>
            <a:rPr lang="es-CO" sz="2400" dirty="0" smtClean="0">
              <a:latin typeface="+mj-lt"/>
            </a:rPr>
            <a:t>la </a:t>
          </a:r>
          <a:r>
            <a:rPr lang="es-CO" sz="2400" dirty="0" smtClean="0">
              <a:latin typeface="+mj-lt"/>
            </a:rPr>
            <a:t>información</a:t>
          </a:r>
          <a:endParaRPr lang="es-CO" sz="2400" dirty="0" smtClean="0">
            <a:latin typeface="+mj-lt"/>
          </a:endParaRPr>
        </a:p>
      </dgm:t>
    </dgm:pt>
    <dgm:pt modelId="{136229AE-9BDB-483D-8CD1-27F9C3679DD8}" type="parTrans" cxnId="{FE943FF4-F95D-4D42-9FBA-C7B3BD559982}">
      <dgm:prSet/>
      <dgm:spPr/>
      <dgm:t>
        <a:bodyPr/>
        <a:lstStyle/>
        <a:p>
          <a:endParaRPr lang="es-CO" sz="6600">
            <a:latin typeface="High Tower Text" panose="02040502050506030303" pitchFamily="18" charset="0"/>
          </a:endParaRPr>
        </a:p>
      </dgm:t>
    </dgm:pt>
    <dgm:pt modelId="{F82A64AF-CEA0-4428-BF5E-3B996639C58C}" type="sibTrans" cxnId="{FE943FF4-F95D-4D42-9FBA-C7B3BD559982}">
      <dgm:prSet/>
      <dgm:spPr/>
      <dgm:t>
        <a:bodyPr/>
        <a:lstStyle/>
        <a:p>
          <a:endParaRPr lang="es-CO" sz="6600">
            <a:latin typeface="High Tower Text" panose="02040502050506030303" pitchFamily="18" charset="0"/>
          </a:endParaRPr>
        </a:p>
      </dgm:t>
    </dgm:pt>
    <dgm:pt modelId="{F955B33F-05DD-4B69-9A7B-B4D7B51B02F8}">
      <dgm:prSet phldrT="[Texto]" custT="1"/>
      <dgm:spPr/>
      <dgm:t>
        <a:bodyPr/>
        <a:lstStyle/>
        <a:p>
          <a:r>
            <a:rPr lang="es-CO" sz="2400" dirty="0" smtClean="0">
              <a:latin typeface="+mj-lt"/>
            </a:rPr>
            <a:t>Análisis - triangulación</a:t>
          </a:r>
          <a:r>
            <a:rPr lang="es-CO" sz="2400" baseline="0" dirty="0" smtClean="0">
              <a:latin typeface="+mj-lt"/>
            </a:rPr>
            <a:t> </a:t>
          </a:r>
          <a:r>
            <a:rPr lang="es-CO" sz="2400" baseline="0" dirty="0" smtClean="0">
              <a:latin typeface="+mj-lt"/>
            </a:rPr>
            <a:t>- </a:t>
          </a:r>
          <a:r>
            <a:rPr lang="es-CO" sz="2400" baseline="0" dirty="0" smtClean="0">
              <a:latin typeface="+mj-lt"/>
            </a:rPr>
            <a:t>escritura</a:t>
          </a:r>
          <a:endParaRPr lang="es-CO" sz="2400" dirty="0">
            <a:latin typeface="+mj-lt"/>
          </a:endParaRPr>
        </a:p>
      </dgm:t>
    </dgm:pt>
    <dgm:pt modelId="{95038BA6-132B-4467-A129-3F2FEB29801E}" type="parTrans" cxnId="{1D550A61-F3C3-4D89-B816-43E806C0F225}">
      <dgm:prSet/>
      <dgm:spPr/>
      <dgm:t>
        <a:bodyPr/>
        <a:lstStyle/>
        <a:p>
          <a:endParaRPr lang="es-CO" sz="6600">
            <a:latin typeface="High Tower Text" panose="02040502050506030303" pitchFamily="18" charset="0"/>
          </a:endParaRPr>
        </a:p>
      </dgm:t>
    </dgm:pt>
    <dgm:pt modelId="{CBEE7103-EB62-416C-AF32-29A1995E100A}" type="sibTrans" cxnId="{1D550A61-F3C3-4D89-B816-43E806C0F225}">
      <dgm:prSet/>
      <dgm:spPr/>
      <dgm:t>
        <a:bodyPr/>
        <a:lstStyle/>
        <a:p>
          <a:endParaRPr lang="es-CO" sz="6600">
            <a:latin typeface="High Tower Text" panose="02040502050506030303" pitchFamily="18" charset="0"/>
          </a:endParaRPr>
        </a:p>
      </dgm:t>
    </dgm:pt>
    <dgm:pt modelId="{EFC38179-EA89-4948-BDEF-8F09F397384E}">
      <dgm:prSet phldrT="[Texto]" custT="1"/>
      <dgm:spPr/>
      <dgm:t>
        <a:bodyPr/>
        <a:lstStyle/>
        <a:p>
          <a:r>
            <a:rPr lang="es-CO" sz="2400" dirty="0" smtClean="0">
              <a:latin typeface="+mj-lt"/>
            </a:rPr>
            <a:t>Edición - </a:t>
          </a:r>
          <a:r>
            <a:rPr lang="es-CO" sz="2400" dirty="0" smtClean="0">
              <a:latin typeface="+mj-lt"/>
            </a:rPr>
            <a:t>corrección</a:t>
          </a:r>
          <a:endParaRPr lang="es-CO" sz="2400" dirty="0">
            <a:latin typeface="+mj-lt"/>
          </a:endParaRPr>
        </a:p>
      </dgm:t>
    </dgm:pt>
    <dgm:pt modelId="{31E55644-25C5-4FCA-972C-C2BE08BE4E38}" type="parTrans" cxnId="{71904B19-C9A7-4F32-839E-E61B7966E53F}">
      <dgm:prSet/>
      <dgm:spPr/>
      <dgm:t>
        <a:bodyPr/>
        <a:lstStyle/>
        <a:p>
          <a:endParaRPr lang="es-CO" sz="6600">
            <a:latin typeface="High Tower Text" panose="02040502050506030303" pitchFamily="18" charset="0"/>
          </a:endParaRPr>
        </a:p>
      </dgm:t>
    </dgm:pt>
    <dgm:pt modelId="{B49701C7-7277-474B-A418-15202BD14109}" type="sibTrans" cxnId="{71904B19-C9A7-4F32-839E-E61B7966E53F}">
      <dgm:prSet/>
      <dgm:spPr/>
      <dgm:t>
        <a:bodyPr/>
        <a:lstStyle/>
        <a:p>
          <a:endParaRPr lang="es-CO" sz="6600">
            <a:latin typeface="High Tower Text" panose="02040502050506030303" pitchFamily="18" charset="0"/>
          </a:endParaRPr>
        </a:p>
      </dgm:t>
    </dgm:pt>
    <dgm:pt modelId="{A9608F58-66D7-4DEF-953F-56ACDF851A6B}">
      <dgm:prSet phldrT="[Texto]" custT="1"/>
      <dgm:spPr/>
      <dgm:t>
        <a:bodyPr/>
        <a:lstStyle/>
        <a:p>
          <a:r>
            <a:rPr lang="es-CO" sz="2400" dirty="0" smtClean="0">
              <a:latin typeface="+mj-lt"/>
            </a:rPr>
            <a:t>Lectura - </a:t>
          </a:r>
          <a:r>
            <a:rPr lang="es-CO" sz="2400" dirty="0" smtClean="0">
              <a:latin typeface="+mj-lt"/>
            </a:rPr>
            <a:t>sistematización</a:t>
          </a:r>
          <a:endParaRPr lang="es-CO" sz="2400" dirty="0">
            <a:latin typeface="+mj-lt"/>
          </a:endParaRPr>
        </a:p>
      </dgm:t>
    </dgm:pt>
    <dgm:pt modelId="{D884ADFA-6659-448E-84A2-A38745930896}" type="parTrans" cxnId="{41C6C7C7-FA14-4DB5-AE4A-4E0AE61EE24B}">
      <dgm:prSet/>
      <dgm:spPr/>
      <dgm:t>
        <a:bodyPr/>
        <a:lstStyle/>
        <a:p>
          <a:endParaRPr lang="es-CO" sz="6600">
            <a:latin typeface="High Tower Text" panose="02040502050506030303" pitchFamily="18" charset="0"/>
          </a:endParaRPr>
        </a:p>
      </dgm:t>
    </dgm:pt>
    <dgm:pt modelId="{AE30BB9A-2748-4CD5-8631-01FDE8B4E0BD}" type="sibTrans" cxnId="{41C6C7C7-FA14-4DB5-AE4A-4E0AE61EE24B}">
      <dgm:prSet/>
      <dgm:spPr/>
      <dgm:t>
        <a:bodyPr/>
        <a:lstStyle/>
        <a:p>
          <a:endParaRPr lang="es-CO" sz="6600">
            <a:latin typeface="High Tower Text" panose="02040502050506030303" pitchFamily="18" charset="0"/>
          </a:endParaRPr>
        </a:p>
      </dgm:t>
    </dgm:pt>
    <dgm:pt modelId="{D03FFCA3-036D-4D80-92C5-9DDDD889DD0E}" type="pres">
      <dgm:prSet presAssocID="{6C308A84-8DCF-461A-9681-DAAA0F39AF4F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20398CC-5E44-426C-BDD3-F0306827A457}" type="pres">
      <dgm:prSet presAssocID="{6C308A84-8DCF-461A-9681-DAAA0F39AF4F}" presName="arrow" presStyleLbl="bgShp" presStyleIdx="0" presStyleCnt="1" custScaleX="126785"/>
      <dgm:spPr/>
    </dgm:pt>
    <dgm:pt modelId="{ABAB20B6-4A4E-4C96-BA44-A00B9C623881}" type="pres">
      <dgm:prSet presAssocID="{6C308A84-8DCF-461A-9681-DAAA0F39AF4F}" presName="arrowDiagram4" presStyleCnt="0"/>
      <dgm:spPr/>
    </dgm:pt>
    <dgm:pt modelId="{C3139824-FA72-49FC-8899-6D7F7A1C0BBF}" type="pres">
      <dgm:prSet presAssocID="{F18674C3-A621-4655-BD85-E8CD4EAE6781}" presName="bullet4a" presStyleLbl="node1" presStyleIdx="0" presStyleCnt="4" custScaleX="283568" custScaleY="238829" custLinFactX="-72632" custLinFactY="-100000" custLinFactNeighborX="-100000" custLinFactNeighborY="-100347"/>
      <dgm:spPr/>
    </dgm:pt>
    <dgm:pt modelId="{8642B2B5-4875-49D7-98E1-0081C7E6A1D3}" type="pres">
      <dgm:prSet presAssocID="{F18674C3-A621-4655-BD85-E8CD4EAE6781}" presName="textBox4a" presStyleLbl="revTx" presStyleIdx="0" presStyleCnt="4" custScaleX="521821" custScaleY="47309" custLinFactX="51066" custLinFactNeighborX="100000" custLinFactNeighborY="-1719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1764943-D532-439D-B178-A207AB6C9FCD}" type="pres">
      <dgm:prSet presAssocID="{A9608F58-66D7-4DEF-953F-56ACDF851A6B}" presName="bullet4b" presStyleLbl="node1" presStyleIdx="1" presStyleCnt="4" custScaleX="229569" custScaleY="210754" custLinFactNeighborX="80253" custLinFactNeighborY="-89110"/>
      <dgm:spPr/>
    </dgm:pt>
    <dgm:pt modelId="{6F658800-7ABC-4D1B-8AA1-06555824EA60}" type="pres">
      <dgm:prSet presAssocID="{A9608F58-66D7-4DEF-953F-56ACDF851A6B}" presName="textBox4b" presStyleLbl="revTx" presStyleIdx="1" presStyleCnt="4" custScaleX="255512" custScaleY="27849" custLinFactNeighborX="18303" custLinFactNeighborY="-2335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E3395E1-351D-46A4-9001-275819861FC8}" type="pres">
      <dgm:prSet presAssocID="{F955B33F-05DD-4B69-9A7B-B4D7B51B02F8}" presName="bullet4c" presStyleLbl="node1" presStyleIdx="2" presStyleCnt="4" custScaleX="189104" custScaleY="189148" custLinFactX="87955" custLinFactNeighborX="100000" custLinFactNeighborY="-38286"/>
      <dgm:spPr/>
    </dgm:pt>
    <dgm:pt modelId="{7D7215BE-25D1-4109-B301-7F557601C683}" type="pres">
      <dgm:prSet presAssocID="{F955B33F-05DD-4B69-9A7B-B4D7B51B02F8}" presName="textBox4c" presStyleLbl="revTx" presStyleIdx="2" presStyleCnt="4" custScaleX="292333" custScaleY="16310" custLinFactNeighborX="78825" custLinFactNeighborY="-2934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377541E-996E-4CFF-8698-41F08FBA7812}" type="pres">
      <dgm:prSet presAssocID="{EFC38179-EA89-4948-BDEF-8F09F397384E}" presName="bullet4d" presStyleLbl="node1" presStyleIdx="3" presStyleCnt="4" custScaleX="185829" custScaleY="175184" custLinFactX="105780" custLinFactNeighborX="200000" custLinFactNeighborY="-28904"/>
      <dgm:spPr/>
    </dgm:pt>
    <dgm:pt modelId="{15AECCAD-B21C-41CD-B34E-640F8A25241D}" type="pres">
      <dgm:prSet presAssocID="{EFC38179-EA89-4948-BDEF-8F09F397384E}" presName="textBox4d" presStyleLbl="revTx" presStyleIdx="3" presStyleCnt="4" custScaleX="185395" custScaleY="14134" custLinFactNeighborX="12522" custLinFactNeighborY="-3602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1FDBAB6-38EA-4A29-B0A4-5B151D502B08}" type="presOf" srcId="{EFC38179-EA89-4948-BDEF-8F09F397384E}" destId="{15AECCAD-B21C-41CD-B34E-640F8A25241D}" srcOrd="0" destOrd="0" presId="urn:microsoft.com/office/officeart/2005/8/layout/arrow2"/>
    <dgm:cxn modelId="{E7202EB8-26AF-44B9-B1EA-5EE90B5A9A8A}" type="presOf" srcId="{6C308A84-8DCF-461A-9681-DAAA0F39AF4F}" destId="{D03FFCA3-036D-4D80-92C5-9DDDD889DD0E}" srcOrd="0" destOrd="0" presId="urn:microsoft.com/office/officeart/2005/8/layout/arrow2"/>
    <dgm:cxn modelId="{FE943FF4-F95D-4D42-9FBA-C7B3BD559982}" srcId="{6C308A84-8DCF-461A-9681-DAAA0F39AF4F}" destId="{F18674C3-A621-4655-BD85-E8CD4EAE6781}" srcOrd="0" destOrd="0" parTransId="{136229AE-9BDB-483D-8CD1-27F9C3679DD8}" sibTransId="{F82A64AF-CEA0-4428-BF5E-3B996639C58C}"/>
    <dgm:cxn modelId="{4AA0B499-2BAD-4F4F-BF1A-4BF0C31C7611}" type="presOf" srcId="{F955B33F-05DD-4B69-9A7B-B4D7B51B02F8}" destId="{7D7215BE-25D1-4109-B301-7F557601C683}" srcOrd="0" destOrd="0" presId="urn:microsoft.com/office/officeart/2005/8/layout/arrow2"/>
    <dgm:cxn modelId="{1D550A61-F3C3-4D89-B816-43E806C0F225}" srcId="{6C308A84-8DCF-461A-9681-DAAA0F39AF4F}" destId="{F955B33F-05DD-4B69-9A7B-B4D7B51B02F8}" srcOrd="2" destOrd="0" parTransId="{95038BA6-132B-4467-A129-3F2FEB29801E}" sibTransId="{CBEE7103-EB62-416C-AF32-29A1995E100A}"/>
    <dgm:cxn modelId="{71904B19-C9A7-4F32-839E-E61B7966E53F}" srcId="{6C308A84-8DCF-461A-9681-DAAA0F39AF4F}" destId="{EFC38179-EA89-4948-BDEF-8F09F397384E}" srcOrd="3" destOrd="0" parTransId="{31E55644-25C5-4FCA-972C-C2BE08BE4E38}" sibTransId="{B49701C7-7277-474B-A418-15202BD14109}"/>
    <dgm:cxn modelId="{857907C1-A331-4165-BE93-416E10CA22A6}" type="presOf" srcId="{F18674C3-A621-4655-BD85-E8CD4EAE6781}" destId="{8642B2B5-4875-49D7-98E1-0081C7E6A1D3}" srcOrd="0" destOrd="0" presId="urn:microsoft.com/office/officeart/2005/8/layout/arrow2"/>
    <dgm:cxn modelId="{41C6C7C7-FA14-4DB5-AE4A-4E0AE61EE24B}" srcId="{6C308A84-8DCF-461A-9681-DAAA0F39AF4F}" destId="{A9608F58-66D7-4DEF-953F-56ACDF851A6B}" srcOrd="1" destOrd="0" parTransId="{D884ADFA-6659-448E-84A2-A38745930896}" sibTransId="{AE30BB9A-2748-4CD5-8631-01FDE8B4E0BD}"/>
    <dgm:cxn modelId="{EC1090A9-592A-493D-8344-A584A880ADA0}" type="presOf" srcId="{A9608F58-66D7-4DEF-953F-56ACDF851A6B}" destId="{6F658800-7ABC-4D1B-8AA1-06555824EA60}" srcOrd="0" destOrd="0" presId="urn:microsoft.com/office/officeart/2005/8/layout/arrow2"/>
    <dgm:cxn modelId="{C3958C20-07A9-4B74-B995-46C0ED4F7DFB}" type="presParOf" srcId="{D03FFCA3-036D-4D80-92C5-9DDDD889DD0E}" destId="{E20398CC-5E44-426C-BDD3-F0306827A457}" srcOrd="0" destOrd="0" presId="urn:microsoft.com/office/officeart/2005/8/layout/arrow2"/>
    <dgm:cxn modelId="{845A8A9B-59C7-458A-ACD2-AAE7F270EE39}" type="presParOf" srcId="{D03FFCA3-036D-4D80-92C5-9DDDD889DD0E}" destId="{ABAB20B6-4A4E-4C96-BA44-A00B9C623881}" srcOrd="1" destOrd="0" presId="urn:microsoft.com/office/officeart/2005/8/layout/arrow2"/>
    <dgm:cxn modelId="{91EE07FE-3D84-49A2-8C36-535E3E38E60B}" type="presParOf" srcId="{ABAB20B6-4A4E-4C96-BA44-A00B9C623881}" destId="{C3139824-FA72-49FC-8899-6D7F7A1C0BBF}" srcOrd="0" destOrd="0" presId="urn:microsoft.com/office/officeart/2005/8/layout/arrow2"/>
    <dgm:cxn modelId="{DD85BD94-CAA3-42A8-B566-C23CF0640FEC}" type="presParOf" srcId="{ABAB20B6-4A4E-4C96-BA44-A00B9C623881}" destId="{8642B2B5-4875-49D7-98E1-0081C7E6A1D3}" srcOrd="1" destOrd="0" presId="urn:microsoft.com/office/officeart/2005/8/layout/arrow2"/>
    <dgm:cxn modelId="{3394113A-443E-4B53-A906-CDF6F02F2917}" type="presParOf" srcId="{ABAB20B6-4A4E-4C96-BA44-A00B9C623881}" destId="{C1764943-D532-439D-B178-A207AB6C9FCD}" srcOrd="2" destOrd="0" presId="urn:microsoft.com/office/officeart/2005/8/layout/arrow2"/>
    <dgm:cxn modelId="{C44B142F-B0F7-4A7D-93AE-8F3DC8ABC6C1}" type="presParOf" srcId="{ABAB20B6-4A4E-4C96-BA44-A00B9C623881}" destId="{6F658800-7ABC-4D1B-8AA1-06555824EA60}" srcOrd="3" destOrd="0" presId="urn:microsoft.com/office/officeart/2005/8/layout/arrow2"/>
    <dgm:cxn modelId="{797EB907-D767-4EC0-8D2A-7DBE87329FC0}" type="presParOf" srcId="{ABAB20B6-4A4E-4C96-BA44-A00B9C623881}" destId="{1E3395E1-351D-46A4-9001-275819861FC8}" srcOrd="4" destOrd="0" presId="urn:microsoft.com/office/officeart/2005/8/layout/arrow2"/>
    <dgm:cxn modelId="{F0569BCE-7513-418D-B973-6B876BFAE86E}" type="presParOf" srcId="{ABAB20B6-4A4E-4C96-BA44-A00B9C623881}" destId="{7D7215BE-25D1-4109-B301-7F557601C683}" srcOrd="5" destOrd="0" presId="urn:microsoft.com/office/officeart/2005/8/layout/arrow2"/>
    <dgm:cxn modelId="{A53AA854-7E7B-4A32-92C7-8B10E00C6405}" type="presParOf" srcId="{ABAB20B6-4A4E-4C96-BA44-A00B9C623881}" destId="{C377541E-996E-4CFF-8698-41F08FBA7812}" srcOrd="6" destOrd="0" presId="urn:microsoft.com/office/officeart/2005/8/layout/arrow2"/>
    <dgm:cxn modelId="{3E1B8D26-A753-4237-AB4B-9A2F8B4A9F37}" type="presParOf" srcId="{ABAB20B6-4A4E-4C96-BA44-A00B9C623881}" destId="{15AECCAD-B21C-41CD-B34E-640F8A25241D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308A84-8DCF-461A-9681-DAAA0F39AF4F}" type="doc">
      <dgm:prSet loTypeId="urn:microsoft.com/office/officeart/2005/8/layout/hList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895CCEB3-FB6B-45FE-B9E1-CA2C79EAB6DA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3600" b="1" dirty="0" smtClean="0">
              <a:solidFill>
                <a:srgbClr val="000000"/>
              </a:solidFill>
              <a:latin typeface="+mn-lt"/>
            </a:rPr>
            <a:t>1. </a:t>
          </a:r>
          <a:r>
            <a:rPr lang="es-ES" sz="3600" b="1" dirty="0" smtClean="0">
              <a:solidFill>
                <a:srgbClr val="000000"/>
              </a:solidFill>
              <a:latin typeface="+mn-lt"/>
            </a:rPr>
            <a:t>Recolecci</a:t>
          </a:r>
          <a:r>
            <a:rPr lang="es-ES" sz="3600" b="1" dirty="0" smtClean="0">
              <a:solidFill>
                <a:srgbClr val="000000"/>
              </a:solidFill>
              <a:latin typeface="+mn-lt"/>
            </a:rPr>
            <a:t>ón de la información</a:t>
          </a:r>
          <a:endParaRPr lang="es-ES" sz="3600" b="1" dirty="0" smtClean="0">
            <a:solidFill>
              <a:srgbClr val="000000"/>
            </a:solidFill>
            <a:latin typeface="+mn-lt"/>
          </a:endParaRPr>
        </a:p>
        <a:p>
          <a:r>
            <a:rPr lang="es-ES" sz="2400" b="0" dirty="0" smtClean="0">
              <a:solidFill>
                <a:srgbClr val="000000"/>
              </a:solidFill>
              <a:latin typeface="+mn-lt"/>
            </a:rPr>
            <a:t>Lapso: </a:t>
          </a:r>
          <a:r>
            <a:rPr lang="es-ES" sz="2400" b="0" dirty="0" smtClean="0">
              <a:solidFill>
                <a:srgbClr val="000000"/>
              </a:solidFill>
              <a:latin typeface="+mn-lt"/>
            </a:rPr>
            <a:t>1991 - </a:t>
          </a:r>
          <a:r>
            <a:rPr lang="es-ES" sz="2400" b="0" dirty="0" smtClean="0">
              <a:solidFill>
                <a:srgbClr val="000000"/>
              </a:solidFill>
              <a:latin typeface="+mn-lt"/>
            </a:rPr>
            <a:t>2019</a:t>
          </a:r>
          <a:endParaRPr lang="es-CO" sz="2400" b="0" dirty="0">
            <a:solidFill>
              <a:srgbClr val="000000"/>
            </a:solidFill>
            <a:latin typeface="+mn-lt"/>
          </a:endParaRPr>
        </a:p>
      </dgm:t>
    </dgm:pt>
    <dgm:pt modelId="{1B476AD2-FCB0-41A1-9EE7-3E5E7EAED021}" type="parTrans" cxnId="{0DFBA76B-CB95-465D-956C-70EBAC6728A3}">
      <dgm:prSet/>
      <dgm:spPr/>
      <dgm:t>
        <a:bodyPr/>
        <a:lstStyle/>
        <a:p>
          <a:endParaRPr lang="es-CO">
            <a:latin typeface="High Tower Text" panose="02040502050506030303" pitchFamily="18" charset="0"/>
          </a:endParaRPr>
        </a:p>
      </dgm:t>
    </dgm:pt>
    <dgm:pt modelId="{B7B8642E-9091-434D-947E-295AD864AE15}" type="sibTrans" cxnId="{0DFBA76B-CB95-465D-956C-70EBAC6728A3}">
      <dgm:prSet/>
      <dgm:spPr/>
      <dgm:t>
        <a:bodyPr/>
        <a:lstStyle/>
        <a:p>
          <a:endParaRPr lang="es-CO">
            <a:latin typeface="High Tower Text" panose="02040502050506030303" pitchFamily="18" charset="0"/>
          </a:endParaRPr>
        </a:p>
      </dgm:t>
    </dgm:pt>
    <dgm:pt modelId="{B99127FF-B647-4AEB-9B2F-49203C1B2D05}">
      <dgm:prSet phldrT="[Texto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CO" sz="2000" b="1" dirty="0" smtClean="0">
              <a:solidFill>
                <a:srgbClr val="000000"/>
              </a:solidFill>
              <a:latin typeface="+mj-lt"/>
            </a:rPr>
            <a:t>Fuentes:</a:t>
          </a: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*Tesis de grado</a:t>
          </a: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*Tesis de posgrado</a:t>
          </a: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*Artículos </a:t>
          </a: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*Libros</a:t>
          </a: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*</a:t>
          </a:r>
          <a:r>
            <a:rPr lang="es-CO" sz="2000" dirty="0" smtClean="0">
              <a:solidFill>
                <a:srgbClr val="000000"/>
              </a:solidFill>
              <a:latin typeface="+mj-lt"/>
            </a:rPr>
            <a:t>Cap</a:t>
          </a:r>
          <a:r>
            <a:rPr lang="es-CO" sz="2000" dirty="0" smtClean="0">
              <a:solidFill>
                <a:srgbClr val="000000"/>
              </a:solidFill>
              <a:latin typeface="+mj-lt"/>
            </a:rPr>
            <a:t>ítulo</a:t>
          </a:r>
          <a:r>
            <a:rPr lang="es-CO" sz="2000" dirty="0" smtClean="0">
              <a:solidFill>
                <a:srgbClr val="000000"/>
              </a:solidFill>
              <a:latin typeface="+mj-lt"/>
            </a:rPr>
            <a:t> </a:t>
          </a:r>
          <a:r>
            <a:rPr lang="es-CO" sz="2000" dirty="0" smtClean="0">
              <a:solidFill>
                <a:srgbClr val="000000"/>
              </a:solidFill>
              <a:latin typeface="+mj-lt"/>
            </a:rPr>
            <a:t>de </a:t>
          </a:r>
          <a:r>
            <a:rPr lang="es-CO" sz="2000" dirty="0" smtClean="0">
              <a:solidFill>
                <a:srgbClr val="000000"/>
              </a:solidFill>
              <a:latin typeface="+mj-lt"/>
            </a:rPr>
            <a:t>libro</a:t>
          </a:r>
          <a:endParaRPr lang="es-CO" sz="2000" dirty="0" smtClean="0">
            <a:solidFill>
              <a:srgbClr val="000000"/>
            </a:solidFill>
            <a:latin typeface="+mj-lt"/>
          </a:endParaRP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*Otras publicaciones</a:t>
          </a:r>
          <a:endParaRPr lang="es-CO" sz="2000" dirty="0">
            <a:solidFill>
              <a:srgbClr val="000000"/>
            </a:solidFill>
            <a:latin typeface="+mj-lt"/>
          </a:endParaRPr>
        </a:p>
      </dgm:t>
    </dgm:pt>
    <dgm:pt modelId="{C6F8E877-6168-4013-AA72-A528647A0CA2}" type="parTrans" cxnId="{A07603FB-4B68-402C-B602-74E0E2C006D7}">
      <dgm:prSet/>
      <dgm:spPr/>
      <dgm:t>
        <a:bodyPr/>
        <a:lstStyle/>
        <a:p>
          <a:endParaRPr lang="es-CO">
            <a:latin typeface="High Tower Text" panose="02040502050506030303" pitchFamily="18" charset="0"/>
          </a:endParaRPr>
        </a:p>
      </dgm:t>
    </dgm:pt>
    <dgm:pt modelId="{64A43A55-A13D-4E35-A4AA-68EA0261AC3C}" type="sibTrans" cxnId="{A07603FB-4B68-402C-B602-74E0E2C006D7}">
      <dgm:prSet/>
      <dgm:spPr/>
      <dgm:t>
        <a:bodyPr/>
        <a:lstStyle/>
        <a:p>
          <a:endParaRPr lang="es-CO">
            <a:latin typeface="High Tower Text" panose="02040502050506030303" pitchFamily="18" charset="0"/>
          </a:endParaRPr>
        </a:p>
      </dgm:t>
    </dgm:pt>
    <dgm:pt modelId="{E116D1B3-BA9C-4922-A54A-5C3D2F951F68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CO" sz="2000" b="1" dirty="0" smtClean="0">
              <a:solidFill>
                <a:srgbClr val="000000"/>
              </a:solidFill>
              <a:latin typeface="+mj-lt"/>
            </a:rPr>
            <a:t>Contexto</a:t>
          </a:r>
          <a:r>
            <a:rPr lang="es-CO" sz="2000" b="1" dirty="0" smtClean="0">
              <a:solidFill>
                <a:srgbClr val="000000"/>
              </a:solidFill>
              <a:latin typeface="+mj-lt"/>
            </a:rPr>
            <a:t>:</a:t>
          </a:r>
          <a:endParaRPr lang="es-CO" sz="2000" b="1" dirty="0" smtClean="0">
            <a:solidFill>
              <a:srgbClr val="000000"/>
            </a:solidFill>
            <a:latin typeface="+mj-lt"/>
          </a:endParaRP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*Docentes</a:t>
          </a: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*Investigadores</a:t>
          </a: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*Estudiantes</a:t>
          </a:r>
        </a:p>
        <a:p>
          <a:endParaRPr lang="es-CO" sz="2000" dirty="0" smtClean="0">
            <a:solidFill>
              <a:srgbClr val="000000"/>
            </a:solidFill>
            <a:latin typeface="+mj-lt"/>
          </a:endParaRPr>
        </a:p>
        <a:p>
          <a:r>
            <a:rPr lang="es-CO" sz="2000" dirty="0" smtClean="0">
              <a:solidFill>
                <a:srgbClr val="000000"/>
              </a:solidFill>
              <a:latin typeface="+mj-lt"/>
            </a:rPr>
            <a:t>En cada Universidad</a:t>
          </a:r>
          <a:endParaRPr lang="es-CO" sz="2000" dirty="0">
            <a:solidFill>
              <a:srgbClr val="000000"/>
            </a:solidFill>
            <a:latin typeface="+mj-lt"/>
          </a:endParaRPr>
        </a:p>
      </dgm:t>
    </dgm:pt>
    <dgm:pt modelId="{C5779B94-3A12-412A-9307-DC2B9B07FD81}" type="parTrans" cxnId="{C89BF4EF-B6CD-407D-AEAF-A8C5E7FEDF69}">
      <dgm:prSet/>
      <dgm:spPr/>
      <dgm:t>
        <a:bodyPr/>
        <a:lstStyle/>
        <a:p>
          <a:endParaRPr lang="es-CO">
            <a:latin typeface="High Tower Text" panose="02040502050506030303" pitchFamily="18" charset="0"/>
          </a:endParaRPr>
        </a:p>
      </dgm:t>
    </dgm:pt>
    <dgm:pt modelId="{91F04E31-06FA-4130-ACCB-8FEA24A0B0A1}" type="sibTrans" cxnId="{C89BF4EF-B6CD-407D-AEAF-A8C5E7FEDF69}">
      <dgm:prSet/>
      <dgm:spPr/>
      <dgm:t>
        <a:bodyPr/>
        <a:lstStyle/>
        <a:p>
          <a:endParaRPr lang="es-CO">
            <a:latin typeface="High Tower Text" panose="02040502050506030303" pitchFamily="18" charset="0"/>
          </a:endParaRPr>
        </a:p>
      </dgm:t>
    </dgm:pt>
    <dgm:pt modelId="{F143B99B-CA85-4BD7-8BCB-4EFB86BCC564}" type="pres">
      <dgm:prSet presAssocID="{6C308A84-8DCF-461A-9681-DAAA0F39AF4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33F116E-B687-4B4D-A402-EC0EAA3DC0A9}" type="pres">
      <dgm:prSet presAssocID="{895CCEB3-FB6B-45FE-B9E1-CA2C79EAB6DA}" presName="roof" presStyleLbl="dkBgShp" presStyleIdx="0" presStyleCnt="2" custLinFactNeighborX="-2285" custLinFactNeighborY="-9337"/>
      <dgm:spPr/>
      <dgm:t>
        <a:bodyPr/>
        <a:lstStyle/>
        <a:p>
          <a:endParaRPr lang="es-CO"/>
        </a:p>
      </dgm:t>
    </dgm:pt>
    <dgm:pt modelId="{47B7B4F7-5E97-4A46-9E7A-70444114E63D}" type="pres">
      <dgm:prSet presAssocID="{895CCEB3-FB6B-45FE-B9E1-CA2C79EAB6DA}" presName="pillars" presStyleCnt="0"/>
      <dgm:spPr/>
    </dgm:pt>
    <dgm:pt modelId="{7A220AB6-DB13-47BD-9A6D-BD7E21E7B4C5}" type="pres">
      <dgm:prSet presAssocID="{895CCEB3-FB6B-45FE-B9E1-CA2C79EAB6DA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3D3DF96-31DA-4E96-9184-C74A0FCA022A}" type="pres">
      <dgm:prSet presAssocID="{E116D1B3-BA9C-4922-A54A-5C3D2F951F68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FCCCD43-0D3F-48D3-9BFC-34F348D805D9}" type="pres">
      <dgm:prSet presAssocID="{895CCEB3-FB6B-45FE-B9E1-CA2C79EAB6DA}" presName="base" presStyleLbl="dkBgShp" presStyleIdx="1" presStyleCnt="2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n-US"/>
        </a:p>
      </dgm:t>
    </dgm:pt>
  </dgm:ptLst>
  <dgm:cxnLst>
    <dgm:cxn modelId="{961D5187-1826-4019-83EB-4B93F2F2ACFC}" type="presOf" srcId="{B99127FF-B647-4AEB-9B2F-49203C1B2D05}" destId="{7A220AB6-DB13-47BD-9A6D-BD7E21E7B4C5}" srcOrd="0" destOrd="0" presId="urn:microsoft.com/office/officeart/2005/8/layout/hList3"/>
    <dgm:cxn modelId="{C89BF4EF-B6CD-407D-AEAF-A8C5E7FEDF69}" srcId="{895CCEB3-FB6B-45FE-B9E1-CA2C79EAB6DA}" destId="{E116D1B3-BA9C-4922-A54A-5C3D2F951F68}" srcOrd="1" destOrd="0" parTransId="{C5779B94-3A12-412A-9307-DC2B9B07FD81}" sibTransId="{91F04E31-06FA-4130-ACCB-8FEA24A0B0A1}"/>
    <dgm:cxn modelId="{A07603FB-4B68-402C-B602-74E0E2C006D7}" srcId="{895CCEB3-FB6B-45FE-B9E1-CA2C79EAB6DA}" destId="{B99127FF-B647-4AEB-9B2F-49203C1B2D05}" srcOrd="0" destOrd="0" parTransId="{C6F8E877-6168-4013-AA72-A528647A0CA2}" sibTransId="{64A43A55-A13D-4E35-A4AA-68EA0261AC3C}"/>
    <dgm:cxn modelId="{0DFBA76B-CB95-465D-956C-70EBAC6728A3}" srcId="{6C308A84-8DCF-461A-9681-DAAA0F39AF4F}" destId="{895CCEB3-FB6B-45FE-B9E1-CA2C79EAB6DA}" srcOrd="0" destOrd="0" parTransId="{1B476AD2-FCB0-41A1-9EE7-3E5E7EAED021}" sibTransId="{B7B8642E-9091-434D-947E-295AD864AE15}"/>
    <dgm:cxn modelId="{B62BD5EF-26D4-4207-960A-1E728F4DF6BB}" type="presOf" srcId="{E116D1B3-BA9C-4922-A54A-5C3D2F951F68}" destId="{13D3DF96-31DA-4E96-9184-C74A0FCA022A}" srcOrd="0" destOrd="0" presId="urn:microsoft.com/office/officeart/2005/8/layout/hList3"/>
    <dgm:cxn modelId="{51DED7F4-1F47-43BE-AE45-BB0527E904A5}" type="presOf" srcId="{6C308A84-8DCF-461A-9681-DAAA0F39AF4F}" destId="{F143B99B-CA85-4BD7-8BCB-4EFB86BCC564}" srcOrd="0" destOrd="0" presId="urn:microsoft.com/office/officeart/2005/8/layout/hList3"/>
    <dgm:cxn modelId="{E896A1CC-5663-4A93-91A0-702A9238D3AF}" type="presOf" srcId="{895CCEB3-FB6B-45FE-B9E1-CA2C79EAB6DA}" destId="{C33F116E-B687-4B4D-A402-EC0EAA3DC0A9}" srcOrd="0" destOrd="0" presId="urn:microsoft.com/office/officeart/2005/8/layout/hList3"/>
    <dgm:cxn modelId="{9C70FDA5-1CA7-4723-B901-FFA40E2655E2}" type="presParOf" srcId="{F143B99B-CA85-4BD7-8BCB-4EFB86BCC564}" destId="{C33F116E-B687-4B4D-A402-EC0EAA3DC0A9}" srcOrd="0" destOrd="0" presId="urn:microsoft.com/office/officeart/2005/8/layout/hList3"/>
    <dgm:cxn modelId="{2499D653-2526-44F8-8D8D-6407054A1DD2}" type="presParOf" srcId="{F143B99B-CA85-4BD7-8BCB-4EFB86BCC564}" destId="{47B7B4F7-5E97-4A46-9E7A-70444114E63D}" srcOrd="1" destOrd="0" presId="urn:microsoft.com/office/officeart/2005/8/layout/hList3"/>
    <dgm:cxn modelId="{7CADE6B4-1D16-49D0-A41C-6E7DE6D70294}" type="presParOf" srcId="{47B7B4F7-5E97-4A46-9E7A-70444114E63D}" destId="{7A220AB6-DB13-47BD-9A6D-BD7E21E7B4C5}" srcOrd="0" destOrd="0" presId="urn:microsoft.com/office/officeart/2005/8/layout/hList3"/>
    <dgm:cxn modelId="{1194B812-396B-4E1B-BF70-40CB8A358654}" type="presParOf" srcId="{47B7B4F7-5E97-4A46-9E7A-70444114E63D}" destId="{13D3DF96-31DA-4E96-9184-C74A0FCA022A}" srcOrd="1" destOrd="0" presId="urn:microsoft.com/office/officeart/2005/8/layout/hList3"/>
    <dgm:cxn modelId="{E35EE739-EEA6-453F-BDA0-84DF05F8241E}" type="presParOf" srcId="{F143B99B-CA85-4BD7-8BCB-4EFB86BCC564}" destId="{FFCCCD43-0D3F-48D3-9BFC-34F348D805D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2FE696-AC09-4015-94E1-56FE2637E789}" type="doc">
      <dgm:prSet loTypeId="urn:microsoft.com/office/officeart/2005/8/layout/cycle2" loCatId="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B35FD040-5DCF-462F-A6F3-CA7A70FBFD14}">
      <dgm:prSet phldrT="[Texto]" custT="1"/>
      <dgm:spPr/>
      <dgm:t>
        <a:bodyPr/>
        <a:lstStyle/>
        <a:p>
          <a:r>
            <a:rPr lang="es-CO" sz="2400" dirty="0" smtClean="0"/>
            <a:t>Sistematización</a:t>
          </a:r>
          <a:endParaRPr lang="es-CO" sz="2400" dirty="0"/>
        </a:p>
      </dgm:t>
    </dgm:pt>
    <dgm:pt modelId="{C89FD207-8FE4-4DBB-9D21-F2C2A784E427}" type="parTrans" cxnId="{0A976BDA-B909-494A-A691-08DF98F2FFEE}">
      <dgm:prSet/>
      <dgm:spPr/>
      <dgm:t>
        <a:bodyPr/>
        <a:lstStyle/>
        <a:p>
          <a:endParaRPr lang="es-CO"/>
        </a:p>
      </dgm:t>
    </dgm:pt>
    <dgm:pt modelId="{035D29AD-446E-4424-8620-1BB13681DDE0}" type="sibTrans" cxnId="{0A976BDA-B909-494A-A691-08DF98F2FFEE}">
      <dgm:prSet/>
      <dgm:spPr/>
      <dgm:t>
        <a:bodyPr/>
        <a:lstStyle/>
        <a:p>
          <a:endParaRPr lang="es-CO"/>
        </a:p>
      </dgm:t>
    </dgm:pt>
    <dgm:pt modelId="{53C3DECE-59FF-473B-B428-7C77AE736A39}">
      <dgm:prSet custT="1"/>
      <dgm:spPr/>
      <dgm:t>
        <a:bodyPr/>
        <a:lstStyle/>
        <a:p>
          <a:r>
            <a:rPr lang="es-CO" sz="2400" dirty="0" smtClean="0"/>
            <a:t>Categor</a:t>
          </a:r>
          <a:r>
            <a:rPr lang="es-CO" sz="2400" dirty="0" smtClean="0"/>
            <a:t>ías preliminares</a:t>
          </a:r>
          <a:endParaRPr lang="es-CO" sz="2400" dirty="0"/>
        </a:p>
      </dgm:t>
    </dgm:pt>
    <dgm:pt modelId="{9197B3C3-6BDE-4C07-91FA-10F1C7F56F66}" type="parTrans" cxnId="{060D1223-F837-4F1E-89C8-6CD4E42D51A2}">
      <dgm:prSet/>
      <dgm:spPr/>
      <dgm:t>
        <a:bodyPr/>
        <a:lstStyle/>
        <a:p>
          <a:endParaRPr lang="es-CO"/>
        </a:p>
      </dgm:t>
    </dgm:pt>
    <dgm:pt modelId="{076C33B7-949F-4363-B119-C24AEE71C3BF}" type="sibTrans" cxnId="{060D1223-F837-4F1E-89C8-6CD4E42D51A2}">
      <dgm:prSet/>
      <dgm:spPr/>
      <dgm:t>
        <a:bodyPr/>
        <a:lstStyle/>
        <a:p>
          <a:endParaRPr lang="es-CO"/>
        </a:p>
      </dgm:t>
    </dgm:pt>
    <dgm:pt modelId="{AB68C207-249E-E643-9126-A8A7FC3902B5}">
      <dgm:prSet phldrT="[Texto]" custT="1"/>
      <dgm:spPr/>
      <dgm:t>
        <a:bodyPr/>
        <a:lstStyle/>
        <a:p>
          <a:r>
            <a:rPr lang="es-CO" sz="2400" dirty="0" smtClean="0"/>
            <a:t>Lectura</a:t>
          </a:r>
          <a:endParaRPr lang="es-CO" sz="2400" dirty="0"/>
        </a:p>
      </dgm:t>
    </dgm:pt>
    <dgm:pt modelId="{C2BBFFD3-2A44-8F40-BD74-0EDA60E61CB8}" type="parTrans" cxnId="{95C7940D-596D-C14A-AFB6-A0F259C0A9D7}">
      <dgm:prSet/>
      <dgm:spPr/>
      <dgm:t>
        <a:bodyPr/>
        <a:lstStyle/>
        <a:p>
          <a:endParaRPr lang="en-US"/>
        </a:p>
      </dgm:t>
    </dgm:pt>
    <dgm:pt modelId="{95579369-8F63-E24C-8BCC-6A0B97369E3D}" type="sibTrans" cxnId="{95C7940D-596D-C14A-AFB6-A0F259C0A9D7}">
      <dgm:prSet/>
      <dgm:spPr/>
      <dgm:t>
        <a:bodyPr/>
        <a:lstStyle/>
        <a:p>
          <a:endParaRPr lang="en-US"/>
        </a:p>
      </dgm:t>
    </dgm:pt>
    <dgm:pt modelId="{2E19211D-C764-3C41-B61E-B71FF67A5FA3}" type="pres">
      <dgm:prSet presAssocID="{5A2FE696-AC09-4015-94E1-56FE2637E78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4AF6DF-2DE2-8049-A090-099F4CD43488}" type="pres">
      <dgm:prSet presAssocID="{AB68C207-249E-E643-9126-A8A7FC3902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1A4679-85F4-894F-8D6E-A24471E1FCA8}" type="pres">
      <dgm:prSet presAssocID="{95579369-8F63-E24C-8BCC-6A0B97369E3D}" presName="sibTrans" presStyleLbl="sibTrans2D1" presStyleIdx="0" presStyleCnt="3"/>
      <dgm:spPr/>
    </dgm:pt>
    <dgm:pt modelId="{0A4F15EF-E9E2-494B-8A17-A7C3280323AF}" type="pres">
      <dgm:prSet presAssocID="{95579369-8F63-E24C-8BCC-6A0B97369E3D}" presName="connectorText" presStyleLbl="sibTrans2D1" presStyleIdx="0" presStyleCnt="3"/>
      <dgm:spPr/>
    </dgm:pt>
    <dgm:pt modelId="{26598380-22ED-D647-8903-84C9F6728226}" type="pres">
      <dgm:prSet presAssocID="{B35FD040-5DCF-462F-A6F3-CA7A70FBFD1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07EEE-7802-764F-8FCF-596FF5B30E5F}" type="pres">
      <dgm:prSet presAssocID="{035D29AD-446E-4424-8620-1BB13681DDE0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94B57A0-0273-AF40-95A6-36ABD2D392AA}" type="pres">
      <dgm:prSet presAssocID="{035D29AD-446E-4424-8620-1BB13681DDE0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F4A949D0-BF29-154D-BDBC-837B84F151EF}" type="pres">
      <dgm:prSet presAssocID="{53C3DECE-59FF-473B-B428-7C77AE736A3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CC838-FAB6-D24B-81A0-1BF78BFE4633}" type="pres">
      <dgm:prSet presAssocID="{076C33B7-949F-4363-B119-C24AEE71C3BF}" presName="sibTrans" presStyleLbl="sibTrans2D1" presStyleIdx="2" presStyleCnt="3"/>
      <dgm:spPr/>
      <dgm:t>
        <a:bodyPr/>
        <a:lstStyle/>
        <a:p>
          <a:endParaRPr lang="en-US"/>
        </a:p>
      </dgm:t>
    </dgm:pt>
    <dgm:pt modelId="{288A977D-2DAC-C440-9527-16B1A530F802}" type="pres">
      <dgm:prSet presAssocID="{076C33B7-949F-4363-B119-C24AEE71C3BF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95C7940D-596D-C14A-AFB6-A0F259C0A9D7}" srcId="{5A2FE696-AC09-4015-94E1-56FE2637E789}" destId="{AB68C207-249E-E643-9126-A8A7FC3902B5}" srcOrd="0" destOrd="0" parTransId="{C2BBFFD3-2A44-8F40-BD74-0EDA60E61CB8}" sibTransId="{95579369-8F63-E24C-8BCC-6A0B97369E3D}"/>
    <dgm:cxn modelId="{930A8DC6-B682-B440-AC0E-26F24219B249}" type="presOf" srcId="{95579369-8F63-E24C-8BCC-6A0B97369E3D}" destId="{0A4F15EF-E9E2-494B-8A17-A7C3280323AF}" srcOrd="1" destOrd="0" presId="urn:microsoft.com/office/officeart/2005/8/layout/cycle2"/>
    <dgm:cxn modelId="{530B763C-0616-9043-A3C8-61A607C2EC0B}" type="presOf" srcId="{B35FD040-5DCF-462F-A6F3-CA7A70FBFD14}" destId="{26598380-22ED-D647-8903-84C9F6728226}" srcOrd="0" destOrd="0" presId="urn:microsoft.com/office/officeart/2005/8/layout/cycle2"/>
    <dgm:cxn modelId="{060D1223-F837-4F1E-89C8-6CD4E42D51A2}" srcId="{5A2FE696-AC09-4015-94E1-56FE2637E789}" destId="{53C3DECE-59FF-473B-B428-7C77AE736A39}" srcOrd="2" destOrd="0" parTransId="{9197B3C3-6BDE-4C07-91FA-10F1C7F56F66}" sibTransId="{076C33B7-949F-4363-B119-C24AEE71C3BF}"/>
    <dgm:cxn modelId="{B63A37A6-D5C5-244B-A2C0-B8198BD76E1E}" type="presOf" srcId="{5A2FE696-AC09-4015-94E1-56FE2637E789}" destId="{2E19211D-C764-3C41-B61E-B71FF67A5FA3}" srcOrd="0" destOrd="0" presId="urn:microsoft.com/office/officeart/2005/8/layout/cycle2"/>
    <dgm:cxn modelId="{B36B9B5F-07E9-D94E-9F79-75E6D9F70A68}" type="presOf" srcId="{AB68C207-249E-E643-9126-A8A7FC3902B5}" destId="{864AF6DF-2DE2-8049-A090-099F4CD43488}" srcOrd="0" destOrd="0" presId="urn:microsoft.com/office/officeart/2005/8/layout/cycle2"/>
    <dgm:cxn modelId="{F0804064-E898-124A-901E-4B75C2F889AF}" type="presOf" srcId="{95579369-8F63-E24C-8BCC-6A0B97369E3D}" destId="{621A4679-85F4-894F-8D6E-A24471E1FCA8}" srcOrd="0" destOrd="0" presId="urn:microsoft.com/office/officeart/2005/8/layout/cycle2"/>
    <dgm:cxn modelId="{0DB48A5B-82FA-FC4E-8D55-18BE10245A03}" type="presOf" srcId="{076C33B7-949F-4363-B119-C24AEE71C3BF}" destId="{288A977D-2DAC-C440-9527-16B1A530F802}" srcOrd="1" destOrd="0" presId="urn:microsoft.com/office/officeart/2005/8/layout/cycle2"/>
    <dgm:cxn modelId="{10E131CC-891D-974E-B882-26C3E9118446}" type="presOf" srcId="{076C33B7-949F-4363-B119-C24AEE71C3BF}" destId="{3B5CC838-FAB6-D24B-81A0-1BF78BFE4633}" srcOrd="0" destOrd="0" presId="urn:microsoft.com/office/officeart/2005/8/layout/cycle2"/>
    <dgm:cxn modelId="{0A976BDA-B909-494A-A691-08DF98F2FFEE}" srcId="{5A2FE696-AC09-4015-94E1-56FE2637E789}" destId="{B35FD040-5DCF-462F-A6F3-CA7A70FBFD14}" srcOrd="1" destOrd="0" parTransId="{C89FD207-8FE4-4DBB-9D21-F2C2A784E427}" sibTransId="{035D29AD-446E-4424-8620-1BB13681DDE0}"/>
    <dgm:cxn modelId="{2343127E-F53D-1549-9FF0-8CC4465A4985}" type="presOf" srcId="{035D29AD-446E-4424-8620-1BB13681DDE0}" destId="{994B57A0-0273-AF40-95A6-36ABD2D392AA}" srcOrd="1" destOrd="0" presId="urn:microsoft.com/office/officeart/2005/8/layout/cycle2"/>
    <dgm:cxn modelId="{710A1F7D-D4DE-2445-AD59-FA4A65279896}" type="presOf" srcId="{035D29AD-446E-4424-8620-1BB13681DDE0}" destId="{2F407EEE-7802-764F-8FCF-596FF5B30E5F}" srcOrd="0" destOrd="0" presId="urn:microsoft.com/office/officeart/2005/8/layout/cycle2"/>
    <dgm:cxn modelId="{A953FF8C-0FA1-424F-90A7-BE325CAFAE28}" type="presOf" srcId="{53C3DECE-59FF-473B-B428-7C77AE736A39}" destId="{F4A949D0-BF29-154D-BDBC-837B84F151EF}" srcOrd="0" destOrd="0" presId="urn:microsoft.com/office/officeart/2005/8/layout/cycle2"/>
    <dgm:cxn modelId="{98FA4B6B-2560-714A-AF2D-06AA7E8D66F6}" type="presParOf" srcId="{2E19211D-C764-3C41-B61E-B71FF67A5FA3}" destId="{864AF6DF-2DE2-8049-A090-099F4CD43488}" srcOrd="0" destOrd="0" presId="urn:microsoft.com/office/officeart/2005/8/layout/cycle2"/>
    <dgm:cxn modelId="{BD9F6B65-E336-3945-948E-B0086303B1A2}" type="presParOf" srcId="{2E19211D-C764-3C41-B61E-B71FF67A5FA3}" destId="{621A4679-85F4-894F-8D6E-A24471E1FCA8}" srcOrd="1" destOrd="0" presId="urn:microsoft.com/office/officeart/2005/8/layout/cycle2"/>
    <dgm:cxn modelId="{9D7062C7-00BD-D642-86EF-0677891C08EA}" type="presParOf" srcId="{621A4679-85F4-894F-8D6E-A24471E1FCA8}" destId="{0A4F15EF-E9E2-494B-8A17-A7C3280323AF}" srcOrd="0" destOrd="0" presId="urn:microsoft.com/office/officeart/2005/8/layout/cycle2"/>
    <dgm:cxn modelId="{E2B7CCBE-3ACE-1847-BC23-17F849B170AF}" type="presParOf" srcId="{2E19211D-C764-3C41-B61E-B71FF67A5FA3}" destId="{26598380-22ED-D647-8903-84C9F6728226}" srcOrd="2" destOrd="0" presId="urn:microsoft.com/office/officeart/2005/8/layout/cycle2"/>
    <dgm:cxn modelId="{6A642C6B-7015-AA4F-85AE-091D0F2021D6}" type="presParOf" srcId="{2E19211D-C764-3C41-B61E-B71FF67A5FA3}" destId="{2F407EEE-7802-764F-8FCF-596FF5B30E5F}" srcOrd="3" destOrd="0" presId="urn:microsoft.com/office/officeart/2005/8/layout/cycle2"/>
    <dgm:cxn modelId="{FCF62D0A-3CA6-1E41-BE06-AF608E44D96D}" type="presParOf" srcId="{2F407EEE-7802-764F-8FCF-596FF5B30E5F}" destId="{994B57A0-0273-AF40-95A6-36ABD2D392AA}" srcOrd="0" destOrd="0" presId="urn:microsoft.com/office/officeart/2005/8/layout/cycle2"/>
    <dgm:cxn modelId="{A1F085D5-8890-3748-9647-EA6D99FAFDAE}" type="presParOf" srcId="{2E19211D-C764-3C41-B61E-B71FF67A5FA3}" destId="{F4A949D0-BF29-154D-BDBC-837B84F151EF}" srcOrd="4" destOrd="0" presId="urn:microsoft.com/office/officeart/2005/8/layout/cycle2"/>
    <dgm:cxn modelId="{984543D3-907C-934C-9E38-B2F3AAF5B30A}" type="presParOf" srcId="{2E19211D-C764-3C41-B61E-B71FF67A5FA3}" destId="{3B5CC838-FAB6-D24B-81A0-1BF78BFE4633}" srcOrd="5" destOrd="0" presId="urn:microsoft.com/office/officeart/2005/8/layout/cycle2"/>
    <dgm:cxn modelId="{31F135C8-4C80-194A-B9D6-32CC5092C131}" type="presParOf" srcId="{3B5CC838-FAB6-D24B-81A0-1BF78BFE4633}" destId="{288A977D-2DAC-C440-9527-16B1A530F80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56F9FBC-6C6E-4669-AAD8-086628C601DB}" type="doc">
      <dgm:prSet loTypeId="urn:microsoft.com/office/officeart/2005/8/layout/cycle6" loCatId="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694624FA-FB90-49E3-887F-F1B9D420ABC3}">
      <dgm:prSet phldrT="[Texto]" custT="1"/>
      <dgm:spPr/>
      <dgm:t>
        <a:bodyPr/>
        <a:lstStyle/>
        <a:p>
          <a:r>
            <a:rPr lang="es-CO" sz="2400" dirty="0" smtClean="0"/>
            <a:t>Triangulaci</a:t>
          </a:r>
          <a:r>
            <a:rPr lang="es-CO" sz="2400" dirty="0" smtClean="0"/>
            <a:t>ón</a:t>
          </a:r>
          <a:endParaRPr lang="es-CO" sz="2400" dirty="0"/>
        </a:p>
      </dgm:t>
    </dgm:pt>
    <dgm:pt modelId="{5EB9ACAA-6337-4F71-AAD4-99235A0A529D}" type="parTrans" cxnId="{CF2A0E0C-EB38-424C-9F45-F017C920ECA4}">
      <dgm:prSet/>
      <dgm:spPr/>
      <dgm:t>
        <a:bodyPr/>
        <a:lstStyle/>
        <a:p>
          <a:endParaRPr lang="es-CO"/>
        </a:p>
      </dgm:t>
    </dgm:pt>
    <dgm:pt modelId="{0740D3D5-E0BD-48F9-897C-F483F0090FC9}" type="sibTrans" cxnId="{CF2A0E0C-EB38-424C-9F45-F017C920ECA4}">
      <dgm:prSet/>
      <dgm:spPr/>
      <dgm:t>
        <a:bodyPr/>
        <a:lstStyle/>
        <a:p>
          <a:endParaRPr lang="es-CO"/>
        </a:p>
      </dgm:t>
    </dgm:pt>
    <dgm:pt modelId="{EED968FC-C325-4C70-927E-77A41A22E787}">
      <dgm:prSet phldrT="[Texto]" custT="1"/>
      <dgm:spPr/>
      <dgm:t>
        <a:bodyPr/>
        <a:lstStyle/>
        <a:p>
          <a:r>
            <a:rPr lang="es-CO" sz="2400" dirty="0" smtClean="0"/>
            <a:t>Categor</a:t>
          </a:r>
          <a:r>
            <a:rPr lang="es-CO" sz="2400" dirty="0" smtClean="0"/>
            <a:t>ías emergentes</a:t>
          </a:r>
          <a:endParaRPr lang="es-CO" sz="2400" dirty="0"/>
        </a:p>
      </dgm:t>
    </dgm:pt>
    <dgm:pt modelId="{F63BA02C-9C3F-4867-B698-23B6B471A547}" type="parTrans" cxnId="{84E32569-6B01-495D-8187-47EA148D6EB9}">
      <dgm:prSet/>
      <dgm:spPr/>
      <dgm:t>
        <a:bodyPr/>
        <a:lstStyle/>
        <a:p>
          <a:endParaRPr lang="es-CO"/>
        </a:p>
      </dgm:t>
    </dgm:pt>
    <dgm:pt modelId="{B40042BD-0CDB-4A5D-99D0-9558E72880FF}" type="sibTrans" cxnId="{84E32569-6B01-495D-8187-47EA148D6EB9}">
      <dgm:prSet/>
      <dgm:spPr/>
      <dgm:t>
        <a:bodyPr/>
        <a:lstStyle/>
        <a:p>
          <a:endParaRPr lang="es-CO"/>
        </a:p>
      </dgm:t>
    </dgm:pt>
    <dgm:pt modelId="{7C2595FB-4039-49C1-90CD-B1282B4E4325}">
      <dgm:prSet phldrT="[Texto]" custT="1"/>
      <dgm:spPr/>
      <dgm:t>
        <a:bodyPr/>
        <a:lstStyle/>
        <a:p>
          <a:r>
            <a:rPr lang="es-CO" sz="2400" dirty="0" smtClean="0"/>
            <a:t>Escritura</a:t>
          </a:r>
          <a:endParaRPr lang="es-CO" sz="2400" dirty="0"/>
        </a:p>
      </dgm:t>
    </dgm:pt>
    <dgm:pt modelId="{35453D7E-0DBA-4722-9954-DF15277DA38A}" type="parTrans" cxnId="{A342CB78-A902-43D8-ADC5-4308226681ED}">
      <dgm:prSet/>
      <dgm:spPr/>
      <dgm:t>
        <a:bodyPr/>
        <a:lstStyle/>
        <a:p>
          <a:endParaRPr lang="es-CO"/>
        </a:p>
      </dgm:t>
    </dgm:pt>
    <dgm:pt modelId="{B2A332BD-EF6B-4474-880C-26EEC12AA255}" type="sibTrans" cxnId="{A342CB78-A902-43D8-ADC5-4308226681ED}">
      <dgm:prSet/>
      <dgm:spPr/>
      <dgm:t>
        <a:bodyPr/>
        <a:lstStyle/>
        <a:p>
          <a:endParaRPr lang="es-CO"/>
        </a:p>
      </dgm:t>
    </dgm:pt>
    <dgm:pt modelId="{014D34FB-CA63-FD46-9345-9FD17B35FEA3}" type="pres">
      <dgm:prSet presAssocID="{D56F9FBC-6C6E-4669-AAD8-086628C601D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771578-1CC6-C24F-BA0A-F1BE8A7CC6AD}" type="pres">
      <dgm:prSet presAssocID="{694624FA-FB90-49E3-887F-F1B9D420ABC3}" presName="node" presStyleLbl="node1" presStyleIdx="0" presStyleCnt="3" custScaleX="106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5B7EBB-CD0F-6249-A34A-84E0859104DD}" type="pres">
      <dgm:prSet presAssocID="{694624FA-FB90-49E3-887F-F1B9D420ABC3}" presName="spNode" presStyleCnt="0"/>
      <dgm:spPr/>
    </dgm:pt>
    <dgm:pt modelId="{7816023A-7312-3F43-8639-9B431865031B}" type="pres">
      <dgm:prSet presAssocID="{0740D3D5-E0BD-48F9-897C-F483F0090FC9}" presName="sibTrans" presStyleLbl="sibTrans1D1" presStyleIdx="0" presStyleCnt="3"/>
      <dgm:spPr/>
      <dgm:t>
        <a:bodyPr/>
        <a:lstStyle/>
        <a:p>
          <a:endParaRPr lang="en-US"/>
        </a:p>
      </dgm:t>
    </dgm:pt>
    <dgm:pt modelId="{0DEF1A4A-747C-EE4C-B264-C1BA87ECC747}" type="pres">
      <dgm:prSet presAssocID="{EED968FC-C325-4C70-927E-77A41A22E78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88187-8032-2443-A244-5A6BAD3D6E9A}" type="pres">
      <dgm:prSet presAssocID="{EED968FC-C325-4C70-927E-77A41A22E787}" presName="spNode" presStyleCnt="0"/>
      <dgm:spPr/>
    </dgm:pt>
    <dgm:pt modelId="{27AA63E4-301F-A640-AC5A-1EC604B67CF6}" type="pres">
      <dgm:prSet presAssocID="{B40042BD-0CDB-4A5D-99D0-9558E72880FF}" presName="sibTrans" presStyleLbl="sibTrans1D1" presStyleIdx="1" presStyleCnt="3"/>
      <dgm:spPr/>
      <dgm:t>
        <a:bodyPr/>
        <a:lstStyle/>
        <a:p>
          <a:endParaRPr lang="en-US"/>
        </a:p>
      </dgm:t>
    </dgm:pt>
    <dgm:pt modelId="{CD90AA7C-AF26-654C-AEFC-FA3C417EB695}" type="pres">
      <dgm:prSet presAssocID="{7C2595FB-4039-49C1-90CD-B1282B4E432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CBBE1-1075-2D47-9F8C-3E94EF064895}" type="pres">
      <dgm:prSet presAssocID="{7C2595FB-4039-49C1-90CD-B1282B4E4325}" presName="spNode" presStyleCnt="0"/>
      <dgm:spPr/>
    </dgm:pt>
    <dgm:pt modelId="{D753D1E2-55F4-0043-93F6-C445EF5AB7C2}" type="pres">
      <dgm:prSet presAssocID="{B2A332BD-EF6B-4474-880C-26EEC12AA255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DE39980B-9CC2-5348-8FBB-4EBA789EFB65}" type="presOf" srcId="{B40042BD-0CDB-4A5D-99D0-9558E72880FF}" destId="{27AA63E4-301F-A640-AC5A-1EC604B67CF6}" srcOrd="0" destOrd="0" presId="urn:microsoft.com/office/officeart/2005/8/layout/cycle6"/>
    <dgm:cxn modelId="{3A463EA9-6045-BF40-B60F-5DABB86EC2DF}" type="presOf" srcId="{694624FA-FB90-49E3-887F-F1B9D420ABC3}" destId="{34771578-1CC6-C24F-BA0A-F1BE8A7CC6AD}" srcOrd="0" destOrd="0" presId="urn:microsoft.com/office/officeart/2005/8/layout/cycle6"/>
    <dgm:cxn modelId="{CF2A0E0C-EB38-424C-9F45-F017C920ECA4}" srcId="{D56F9FBC-6C6E-4669-AAD8-086628C601DB}" destId="{694624FA-FB90-49E3-887F-F1B9D420ABC3}" srcOrd="0" destOrd="0" parTransId="{5EB9ACAA-6337-4F71-AAD4-99235A0A529D}" sibTransId="{0740D3D5-E0BD-48F9-897C-F483F0090FC9}"/>
    <dgm:cxn modelId="{812C8DA9-C543-9B4E-81D7-FBC8AF30C51E}" type="presOf" srcId="{D56F9FBC-6C6E-4669-AAD8-086628C601DB}" destId="{014D34FB-CA63-FD46-9345-9FD17B35FEA3}" srcOrd="0" destOrd="0" presId="urn:microsoft.com/office/officeart/2005/8/layout/cycle6"/>
    <dgm:cxn modelId="{A342CB78-A902-43D8-ADC5-4308226681ED}" srcId="{D56F9FBC-6C6E-4669-AAD8-086628C601DB}" destId="{7C2595FB-4039-49C1-90CD-B1282B4E4325}" srcOrd="2" destOrd="0" parTransId="{35453D7E-0DBA-4722-9954-DF15277DA38A}" sibTransId="{B2A332BD-EF6B-4474-880C-26EEC12AA255}"/>
    <dgm:cxn modelId="{84E32569-6B01-495D-8187-47EA148D6EB9}" srcId="{D56F9FBC-6C6E-4669-AAD8-086628C601DB}" destId="{EED968FC-C325-4C70-927E-77A41A22E787}" srcOrd="1" destOrd="0" parTransId="{F63BA02C-9C3F-4867-B698-23B6B471A547}" sibTransId="{B40042BD-0CDB-4A5D-99D0-9558E72880FF}"/>
    <dgm:cxn modelId="{A43143CD-1D82-7B4B-9A8F-93BF4602FCF0}" type="presOf" srcId="{B2A332BD-EF6B-4474-880C-26EEC12AA255}" destId="{D753D1E2-55F4-0043-93F6-C445EF5AB7C2}" srcOrd="0" destOrd="0" presId="urn:microsoft.com/office/officeart/2005/8/layout/cycle6"/>
    <dgm:cxn modelId="{ED327EB1-1BE3-D249-AF56-4903A68BFF73}" type="presOf" srcId="{7C2595FB-4039-49C1-90CD-B1282B4E4325}" destId="{CD90AA7C-AF26-654C-AEFC-FA3C417EB695}" srcOrd="0" destOrd="0" presId="urn:microsoft.com/office/officeart/2005/8/layout/cycle6"/>
    <dgm:cxn modelId="{556DB8E7-3E6E-6B4F-9E66-B119E9E167BA}" type="presOf" srcId="{EED968FC-C325-4C70-927E-77A41A22E787}" destId="{0DEF1A4A-747C-EE4C-B264-C1BA87ECC747}" srcOrd="0" destOrd="0" presId="urn:microsoft.com/office/officeart/2005/8/layout/cycle6"/>
    <dgm:cxn modelId="{54D14372-2859-3048-80F2-FBEB8910B50C}" type="presOf" srcId="{0740D3D5-E0BD-48F9-897C-F483F0090FC9}" destId="{7816023A-7312-3F43-8639-9B431865031B}" srcOrd="0" destOrd="0" presId="urn:microsoft.com/office/officeart/2005/8/layout/cycle6"/>
    <dgm:cxn modelId="{0608D880-3494-8641-8239-B2B2059FA3FA}" type="presParOf" srcId="{014D34FB-CA63-FD46-9345-9FD17B35FEA3}" destId="{34771578-1CC6-C24F-BA0A-F1BE8A7CC6AD}" srcOrd="0" destOrd="0" presId="urn:microsoft.com/office/officeart/2005/8/layout/cycle6"/>
    <dgm:cxn modelId="{3A529F8E-5D82-7942-8E93-06D5F40E915C}" type="presParOf" srcId="{014D34FB-CA63-FD46-9345-9FD17B35FEA3}" destId="{B85B7EBB-CD0F-6249-A34A-84E0859104DD}" srcOrd="1" destOrd="0" presId="urn:microsoft.com/office/officeart/2005/8/layout/cycle6"/>
    <dgm:cxn modelId="{14870BAE-87BE-AB44-8EC6-DEB06B757D13}" type="presParOf" srcId="{014D34FB-CA63-FD46-9345-9FD17B35FEA3}" destId="{7816023A-7312-3F43-8639-9B431865031B}" srcOrd="2" destOrd="0" presId="urn:microsoft.com/office/officeart/2005/8/layout/cycle6"/>
    <dgm:cxn modelId="{0A9443D2-9BB1-224B-8A90-85B5CC222350}" type="presParOf" srcId="{014D34FB-CA63-FD46-9345-9FD17B35FEA3}" destId="{0DEF1A4A-747C-EE4C-B264-C1BA87ECC747}" srcOrd="3" destOrd="0" presId="urn:microsoft.com/office/officeart/2005/8/layout/cycle6"/>
    <dgm:cxn modelId="{2E03D9FE-8854-EA40-B8BA-124200F57D4B}" type="presParOf" srcId="{014D34FB-CA63-FD46-9345-9FD17B35FEA3}" destId="{37588187-8032-2443-A244-5A6BAD3D6E9A}" srcOrd="4" destOrd="0" presId="urn:microsoft.com/office/officeart/2005/8/layout/cycle6"/>
    <dgm:cxn modelId="{88BD9849-0B87-7945-B79B-97577E70C78E}" type="presParOf" srcId="{014D34FB-CA63-FD46-9345-9FD17B35FEA3}" destId="{27AA63E4-301F-A640-AC5A-1EC604B67CF6}" srcOrd="5" destOrd="0" presId="urn:microsoft.com/office/officeart/2005/8/layout/cycle6"/>
    <dgm:cxn modelId="{F1AD77DA-388D-E948-AFBD-F829AA428D36}" type="presParOf" srcId="{014D34FB-CA63-FD46-9345-9FD17B35FEA3}" destId="{CD90AA7C-AF26-654C-AEFC-FA3C417EB695}" srcOrd="6" destOrd="0" presId="urn:microsoft.com/office/officeart/2005/8/layout/cycle6"/>
    <dgm:cxn modelId="{5166A1EE-D98E-6441-AE8F-9DA6960FB984}" type="presParOf" srcId="{014D34FB-CA63-FD46-9345-9FD17B35FEA3}" destId="{B55CBBE1-1075-2D47-9F8C-3E94EF064895}" srcOrd="7" destOrd="0" presId="urn:microsoft.com/office/officeart/2005/8/layout/cycle6"/>
    <dgm:cxn modelId="{C4C91FB4-D979-814F-A10B-4E2C59A3BCD7}" type="presParOf" srcId="{014D34FB-CA63-FD46-9345-9FD17B35FEA3}" destId="{D753D1E2-55F4-0043-93F6-C445EF5AB7C2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85F6993-CF58-47EB-B399-79255CAC4217}" type="doc">
      <dgm:prSet loTypeId="urn:microsoft.com/office/officeart/2005/8/layout/chevron1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F25DCBB5-3F79-47EC-A721-F389C1833346}">
      <dgm:prSet phldrT="[Texto]" custT="1"/>
      <dgm:spPr/>
      <dgm:t>
        <a:bodyPr/>
        <a:lstStyle/>
        <a:p>
          <a:r>
            <a:rPr lang="es-CO" sz="2400" dirty="0" smtClean="0">
              <a:solidFill>
                <a:srgbClr val="000000"/>
              </a:solidFill>
            </a:rPr>
            <a:t>Compilación</a:t>
          </a:r>
          <a:endParaRPr lang="es-CO" sz="2400" dirty="0">
            <a:solidFill>
              <a:srgbClr val="000000"/>
            </a:solidFill>
          </a:endParaRPr>
        </a:p>
      </dgm:t>
    </dgm:pt>
    <dgm:pt modelId="{00B5F766-6450-4889-8D6B-39C12F673B2E}" type="parTrans" cxnId="{FD26B495-F74F-49D7-817A-42ADAB11A823}">
      <dgm:prSet/>
      <dgm:spPr/>
      <dgm:t>
        <a:bodyPr/>
        <a:lstStyle/>
        <a:p>
          <a:endParaRPr lang="es-CO"/>
        </a:p>
      </dgm:t>
    </dgm:pt>
    <dgm:pt modelId="{217CA913-3D6A-429B-BA49-305449033FB9}" type="sibTrans" cxnId="{FD26B495-F74F-49D7-817A-42ADAB11A823}">
      <dgm:prSet/>
      <dgm:spPr/>
      <dgm:t>
        <a:bodyPr/>
        <a:lstStyle/>
        <a:p>
          <a:endParaRPr lang="es-CO"/>
        </a:p>
      </dgm:t>
    </dgm:pt>
    <dgm:pt modelId="{7DA049A6-7D08-4EBD-9FA4-B244FE4E8A47}">
      <dgm:prSet phldrT="[Texto]" custT="1"/>
      <dgm:spPr/>
      <dgm:t>
        <a:bodyPr/>
        <a:lstStyle/>
        <a:p>
          <a:r>
            <a:rPr lang="es-CO" sz="2400" dirty="0" smtClean="0">
              <a:solidFill>
                <a:srgbClr val="000000"/>
              </a:solidFill>
            </a:rPr>
            <a:t>Corrección colaborativa</a:t>
          </a:r>
          <a:endParaRPr lang="es-CO" sz="2400" dirty="0">
            <a:solidFill>
              <a:srgbClr val="000000"/>
            </a:solidFill>
          </a:endParaRPr>
        </a:p>
      </dgm:t>
    </dgm:pt>
    <dgm:pt modelId="{EE58A00B-0A53-45C3-837C-7E87D14F43C9}" type="parTrans" cxnId="{03BA18B0-BEA8-4C13-9CD8-E2DD602F6F8F}">
      <dgm:prSet/>
      <dgm:spPr/>
      <dgm:t>
        <a:bodyPr/>
        <a:lstStyle/>
        <a:p>
          <a:endParaRPr lang="es-CO"/>
        </a:p>
      </dgm:t>
    </dgm:pt>
    <dgm:pt modelId="{51EC016B-B8A8-4591-80AD-963558DE2B04}" type="sibTrans" cxnId="{03BA18B0-BEA8-4C13-9CD8-E2DD602F6F8F}">
      <dgm:prSet/>
      <dgm:spPr/>
      <dgm:t>
        <a:bodyPr/>
        <a:lstStyle/>
        <a:p>
          <a:endParaRPr lang="es-CO"/>
        </a:p>
      </dgm:t>
    </dgm:pt>
    <dgm:pt modelId="{86660CE2-0C2B-45F3-8149-118DE6F0357D}">
      <dgm:prSet phldrT="[Texto]" custT="1"/>
      <dgm:spPr/>
      <dgm:t>
        <a:bodyPr/>
        <a:lstStyle/>
        <a:p>
          <a:r>
            <a:rPr lang="es-CO" sz="2400" dirty="0" smtClean="0">
              <a:solidFill>
                <a:srgbClr val="000000"/>
              </a:solidFill>
            </a:rPr>
            <a:t>Edición</a:t>
          </a:r>
          <a:endParaRPr lang="es-CO" sz="2400" dirty="0">
            <a:solidFill>
              <a:srgbClr val="000000"/>
            </a:solidFill>
          </a:endParaRPr>
        </a:p>
      </dgm:t>
    </dgm:pt>
    <dgm:pt modelId="{75F2AFBA-6E9A-4AC9-8FA1-16308A19F974}" type="parTrans" cxnId="{F4A981AF-835C-4E96-9EFC-54CEDDC1E83C}">
      <dgm:prSet/>
      <dgm:spPr/>
      <dgm:t>
        <a:bodyPr/>
        <a:lstStyle/>
        <a:p>
          <a:endParaRPr lang="es-CO"/>
        </a:p>
      </dgm:t>
    </dgm:pt>
    <dgm:pt modelId="{534D8DE9-E2A5-400B-8E2B-EA038F7F36DF}" type="sibTrans" cxnId="{F4A981AF-835C-4E96-9EFC-54CEDDC1E83C}">
      <dgm:prSet/>
      <dgm:spPr/>
      <dgm:t>
        <a:bodyPr/>
        <a:lstStyle/>
        <a:p>
          <a:endParaRPr lang="es-CO"/>
        </a:p>
      </dgm:t>
    </dgm:pt>
    <dgm:pt modelId="{66B16E8A-FA02-7B41-A7BC-4640DC54082E}" type="pres">
      <dgm:prSet presAssocID="{985F6993-CF58-47EB-B399-79255CAC42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C3D53B-8D20-E74A-BE7B-529F622D06FE}" type="pres">
      <dgm:prSet presAssocID="{F25DCBB5-3F79-47EC-A721-F389C1833346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8FA539-F26D-8547-9938-8F9FC313C0B4}" type="pres">
      <dgm:prSet presAssocID="{217CA913-3D6A-429B-BA49-305449033FB9}" presName="parTxOnlySpace" presStyleCnt="0"/>
      <dgm:spPr/>
    </dgm:pt>
    <dgm:pt modelId="{19BAD831-D9EE-EF40-9D1B-E9D12EE3868A}" type="pres">
      <dgm:prSet presAssocID="{7DA049A6-7D08-4EBD-9FA4-B244FE4E8A47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171A06-3A72-8F44-8316-B61A7EA8A36A}" type="pres">
      <dgm:prSet presAssocID="{51EC016B-B8A8-4591-80AD-963558DE2B04}" presName="parTxOnlySpace" presStyleCnt="0"/>
      <dgm:spPr/>
    </dgm:pt>
    <dgm:pt modelId="{75C5382A-D712-104D-B154-2574DEE926C2}" type="pres">
      <dgm:prSet presAssocID="{86660CE2-0C2B-45F3-8149-118DE6F0357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A981AF-835C-4E96-9EFC-54CEDDC1E83C}" srcId="{985F6993-CF58-47EB-B399-79255CAC4217}" destId="{86660CE2-0C2B-45F3-8149-118DE6F0357D}" srcOrd="2" destOrd="0" parTransId="{75F2AFBA-6E9A-4AC9-8FA1-16308A19F974}" sibTransId="{534D8DE9-E2A5-400B-8E2B-EA038F7F36DF}"/>
    <dgm:cxn modelId="{DD94A289-8647-F043-B4E2-D63CB14EDE89}" type="presOf" srcId="{7DA049A6-7D08-4EBD-9FA4-B244FE4E8A47}" destId="{19BAD831-D9EE-EF40-9D1B-E9D12EE3868A}" srcOrd="0" destOrd="0" presId="urn:microsoft.com/office/officeart/2005/8/layout/chevron1"/>
    <dgm:cxn modelId="{FD26B495-F74F-49D7-817A-42ADAB11A823}" srcId="{985F6993-CF58-47EB-B399-79255CAC4217}" destId="{F25DCBB5-3F79-47EC-A721-F389C1833346}" srcOrd="0" destOrd="0" parTransId="{00B5F766-6450-4889-8D6B-39C12F673B2E}" sibTransId="{217CA913-3D6A-429B-BA49-305449033FB9}"/>
    <dgm:cxn modelId="{85A78005-75EA-2D45-9CC7-8B7729A2C2EC}" type="presOf" srcId="{F25DCBB5-3F79-47EC-A721-F389C1833346}" destId="{54C3D53B-8D20-E74A-BE7B-529F622D06FE}" srcOrd="0" destOrd="0" presId="urn:microsoft.com/office/officeart/2005/8/layout/chevron1"/>
    <dgm:cxn modelId="{6E506E9B-FD1E-C447-8D35-EC7D7645F5A2}" type="presOf" srcId="{86660CE2-0C2B-45F3-8149-118DE6F0357D}" destId="{75C5382A-D712-104D-B154-2574DEE926C2}" srcOrd="0" destOrd="0" presId="urn:microsoft.com/office/officeart/2005/8/layout/chevron1"/>
    <dgm:cxn modelId="{03BA18B0-BEA8-4C13-9CD8-E2DD602F6F8F}" srcId="{985F6993-CF58-47EB-B399-79255CAC4217}" destId="{7DA049A6-7D08-4EBD-9FA4-B244FE4E8A47}" srcOrd="1" destOrd="0" parTransId="{EE58A00B-0A53-45C3-837C-7E87D14F43C9}" sibTransId="{51EC016B-B8A8-4591-80AD-963558DE2B04}"/>
    <dgm:cxn modelId="{0677C202-0DA8-664F-B2AD-BCD796B0D2DB}" type="presOf" srcId="{985F6993-CF58-47EB-B399-79255CAC4217}" destId="{66B16E8A-FA02-7B41-A7BC-4640DC54082E}" srcOrd="0" destOrd="0" presId="urn:microsoft.com/office/officeart/2005/8/layout/chevron1"/>
    <dgm:cxn modelId="{7978BFC9-2BC0-D649-9181-B7949401311F}" type="presParOf" srcId="{66B16E8A-FA02-7B41-A7BC-4640DC54082E}" destId="{54C3D53B-8D20-E74A-BE7B-529F622D06FE}" srcOrd="0" destOrd="0" presId="urn:microsoft.com/office/officeart/2005/8/layout/chevron1"/>
    <dgm:cxn modelId="{C88469E5-8780-574B-AFDD-B072F324E26E}" type="presParOf" srcId="{66B16E8A-FA02-7B41-A7BC-4640DC54082E}" destId="{6B8FA539-F26D-8547-9938-8F9FC313C0B4}" srcOrd="1" destOrd="0" presId="urn:microsoft.com/office/officeart/2005/8/layout/chevron1"/>
    <dgm:cxn modelId="{D3F4B653-5853-914A-AFE2-3D2908781CF7}" type="presParOf" srcId="{66B16E8A-FA02-7B41-A7BC-4640DC54082E}" destId="{19BAD831-D9EE-EF40-9D1B-E9D12EE3868A}" srcOrd="2" destOrd="0" presId="urn:microsoft.com/office/officeart/2005/8/layout/chevron1"/>
    <dgm:cxn modelId="{D4D8A2DE-2C6F-0447-A1EB-B02F736E64AB}" type="presParOf" srcId="{66B16E8A-FA02-7B41-A7BC-4640DC54082E}" destId="{A7171A06-3A72-8F44-8316-B61A7EA8A36A}" srcOrd="3" destOrd="0" presId="urn:microsoft.com/office/officeart/2005/8/layout/chevron1"/>
    <dgm:cxn modelId="{82DF0E27-FCC0-4A41-89D5-93E624829C56}" type="presParOf" srcId="{66B16E8A-FA02-7B41-A7BC-4640DC54082E}" destId="{75C5382A-D712-104D-B154-2574DEE926C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99EACD-265E-1945-9FC3-245D7724EFFB}">
      <dsp:nvSpPr>
        <dsp:cNvPr id="0" name=""/>
        <dsp:cNvSpPr/>
      </dsp:nvSpPr>
      <dsp:spPr>
        <a:xfrm>
          <a:off x="3972" y="1302305"/>
          <a:ext cx="8120054" cy="2651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b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kern="1200" dirty="0" smtClean="0">
              <a:latin typeface="+mj-lt"/>
            </a:rPr>
            <a:t>¿Cuáles han sido las tendencias y enfoques de la ERE en Colombia en su proceso histórico a partir de la reforma constitucional de 1991?</a:t>
          </a:r>
          <a:endParaRPr lang="en-US" sz="3000" kern="1200" dirty="0">
            <a:latin typeface="+mj-lt"/>
          </a:endParaRPr>
        </a:p>
      </dsp:txBody>
      <dsp:txXfrm>
        <a:off x="3972" y="1302305"/>
        <a:ext cx="8120054" cy="2651655"/>
      </dsp:txXfrm>
    </dsp:sp>
    <dsp:sp modelId="{C8330514-3522-4E4C-9834-B1AD36E92562}">
      <dsp:nvSpPr>
        <dsp:cNvPr id="0" name=""/>
        <dsp:cNvSpPr/>
      </dsp:nvSpPr>
      <dsp:spPr>
        <a:xfrm>
          <a:off x="3972" y="3953960"/>
          <a:ext cx="974407" cy="162401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0CCACE-4329-1D41-98DC-19A250E789DB}">
      <dsp:nvSpPr>
        <dsp:cNvPr id="0" name=""/>
        <dsp:cNvSpPr/>
      </dsp:nvSpPr>
      <dsp:spPr>
        <a:xfrm>
          <a:off x="1035220" y="3953960"/>
          <a:ext cx="974407" cy="162401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5ECC5D-C796-7042-A039-2D3A31C0B25C}">
      <dsp:nvSpPr>
        <dsp:cNvPr id="0" name=""/>
        <dsp:cNvSpPr/>
      </dsp:nvSpPr>
      <dsp:spPr>
        <a:xfrm>
          <a:off x="2066468" y="3953960"/>
          <a:ext cx="974407" cy="162401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FF6158-CDC0-9B4B-920C-4291D079ADF0}">
      <dsp:nvSpPr>
        <dsp:cNvPr id="0" name=""/>
        <dsp:cNvSpPr/>
      </dsp:nvSpPr>
      <dsp:spPr>
        <a:xfrm>
          <a:off x="3097716" y="3953960"/>
          <a:ext cx="974407" cy="162401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6F3500-6B24-6546-816D-FBC18FAD6D8A}">
      <dsp:nvSpPr>
        <dsp:cNvPr id="0" name=""/>
        <dsp:cNvSpPr/>
      </dsp:nvSpPr>
      <dsp:spPr>
        <a:xfrm>
          <a:off x="4128964" y="3953960"/>
          <a:ext cx="974407" cy="162401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D5CAF8-AE16-014F-9A8B-4B461D951FD2}">
      <dsp:nvSpPr>
        <dsp:cNvPr id="0" name=""/>
        <dsp:cNvSpPr/>
      </dsp:nvSpPr>
      <dsp:spPr>
        <a:xfrm>
          <a:off x="5160212" y="3953960"/>
          <a:ext cx="974407" cy="162401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6ECA2F-4F51-F24D-A135-424CEAB49972}">
      <dsp:nvSpPr>
        <dsp:cNvPr id="0" name=""/>
        <dsp:cNvSpPr/>
      </dsp:nvSpPr>
      <dsp:spPr>
        <a:xfrm>
          <a:off x="6191460" y="3953960"/>
          <a:ext cx="974407" cy="162401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398CC-5E44-426C-BDD3-F0306827A457}">
      <dsp:nvSpPr>
        <dsp:cNvPr id="0" name=""/>
        <dsp:cNvSpPr/>
      </dsp:nvSpPr>
      <dsp:spPr>
        <a:xfrm>
          <a:off x="312038" y="0"/>
          <a:ext cx="10204529" cy="503042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139824-FA72-49FC-8899-6D7F7A1C0BBF}">
      <dsp:nvSpPr>
        <dsp:cNvPr id="0" name=""/>
        <dsp:cNvSpPr/>
      </dsp:nvSpPr>
      <dsp:spPr>
        <a:xfrm>
          <a:off x="1693268" y="3241245"/>
          <a:ext cx="524940" cy="4421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2B2B5-4875-49D7-98E1-0081C7E6A1D3}">
      <dsp:nvSpPr>
        <dsp:cNvPr id="0" name=""/>
        <dsp:cNvSpPr/>
      </dsp:nvSpPr>
      <dsp:spPr>
        <a:xfrm>
          <a:off x="1451659" y="3942753"/>
          <a:ext cx="7181956" cy="566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9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latin typeface="+mj-lt"/>
            </a:rPr>
            <a:t>Recolección </a:t>
          </a:r>
          <a:r>
            <a:rPr lang="es-CO" sz="2400" kern="1200" dirty="0" smtClean="0">
              <a:latin typeface="+mj-lt"/>
            </a:rPr>
            <a:t>de </a:t>
          </a:r>
          <a:r>
            <a:rPr lang="es-CO" sz="2400" kern="1200" dirty="0" smtClean="0">
              <a:latin typeface="+mj-lt"/>
            </a:rPr>
            <a:t>la </a:t>
          </a:r>
          <a:r>
            <a:rPr lang="es-CO" sz="2400" kern="1200" dirty="0" smtClean="0">
              <a:latin typeface="+mj-lt"/>
            </a:rPr>
            <a:t>información</a:t>
          </a:r>
          <a:endParaRPr lang="es-CO" sz="2400" kern="1200" dirty="0" smtClean="0">
            <a:latin typeface="+mj-lt"/>
          </a:endParaRPr>
        </a:p>
      </dsp:txBody>
      <dsp:txXfrm>
        <a:off x="1451659" y="3942753"/>
        <a:ext cx="7181956" cy="566403"/>
      </dsp:txXfrm>
    </dsp:sp>
    <dsp:sp modelId="{C1764943-D532-439D-B178-A207AB6C9FCD}">
      <dsp:nvSpPr>
        <dsp:cNvPr id="0" name=""/>
        <dsp:cNvSpPr/>
      </dsp:nvSpPr>
      <dsp:spPr>
        <a:xfrm>
          <a:off x="3540467" y="2105377"/>
          <a:ext cx="739091" cy="678517"/>
        </a:xfrm>
        <a:prstGeom prst="ellipse">
          <a:avLst/>
        </a:prstGeom>
        <a:solidFill>
          <a:schemeClr val="accent2">
            <a:hueOff val="-988095"/>
            <a:satOff val="4733"/>
            <a:lumOff val="437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658800-7ABC-4D1B-8AA1-06555824EA60}">
      <dsp:nvSpPr>
        <dsp:cNvPr id="0" name=""/>
        <dsp:cNvSpPr/>
      </dsp:nvSpPr>
      <dsp:spPr>
        <a:xfrm>
          <a:off x="2646751" y="3023932"/>
          <a:ext cx="4318726" cy="640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593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latin typeface="+mj-lt"/>
            </a:rPr>
            <a:t>Lectura - </a:t>
          </a:r>
          <a:r>
            <a:rPr lang="es-CO" sz="2400" kern="1200" dirty="0" smtClean="0">
              <a:latin typeface="+mj-lt"/>
            </a:rPr>
            <a:t>sistematización</a:t>
          </a:r>
          <a:endParaRPr lang="es-CO" sz="2400" kern="1200" dirty="0">
            <a:latin typeface="+mj-lt"/>
          </a:endParaRPr>
        </a:p>
      </dsp:txBody>
      <dsp:txXfrm>
        <a:off x="2646751" y="3023932"/>
        <a:ext cx="4318726" cy="640222"/>
      </dsp:txXfrm>
    </dsp:sp>
    <dsp:sp modelId="{1E3395E1-351D-46A4-9001-275819861FC8}">
      <dsp:nvSpPr>
        <dsp:cNvPr id="0" name=""/>
        <dsp:cNvSpPr/>
      </dsp:nvSpPr>
      <dsp:spPr>
        <a:xfrm>
          <a:off x="5772498" y="1354869"/>
          <a:ext cx="806680" cy="806868"/>
        </a:xfrm>
        <a:prstGeom prst="ellipse">
          <a:avLst/>
        </a:prstGeom>
        <a:solidFill>
          <a:schemeClr val="accent2">
            <a:hueOff val="-1976191"/>
            <a:satOff val="9467"/>
            <a:lumOff val="875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215BE-25D1-4109-B301-7F557601C683}">
      <dsp:nvSpPr>
        <dsp:cNvPr id="0" name=""/>
        <dsp:cNvSpPr/>
      </dsp:nvSpPr>
      <dsp:spPr>
        <a:xfrm>
          <a:off x="4947983" y="2310349"/>
          <a:ext cx="4941083" cy="507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603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latin typeface="+mj-lt"/>
            </a:rPr>
            <a:t>Análisis - triangulación</a:t>
          </a:r>
          <a:r>
            <a:rPr lang="es-CO" sz="2400" kern="1200" baseline="0" dirty="0" smtClean="0">
              <a:latin typeface="+mj-lt"/>
            </a:rPr>
            <a:t> </a:t>
          </a:r>
          <a:r>
            <a:rPr lang="es-CO" sz="2400" kern="1200" baseline="0" dirty="0" smtClean="0">
              <a:latin typeface="+mj-lt"/>
            </a:rPr>
            <a:t>- </a:t>
          </a:r>
          <a:r>
            <a:rPr lang="es-CO" sz="2400" kern="1200" baseline="0" dirty="0" smtClean="0">
              <a:latin typeface="+mj-lt"/>
            </a:rPr>
            <a:t>escritura</a:t>
          </a:r>
          <a:endParaRPr lang="es-CO" sz="2400" kern="1200" dirty="0">
            <a:latin typeface="+mj-lt"/>
          </a:endParaRPr>
        </a:p>
      </dsp:txBody>
      <dsp:txXfrm>
        <a:off x="4947983" y="2310349"/>
        <a:ext cx="4941083" cy="507046"/>
      </dsp:txXfrm>
    </dsp:sp>
    <dsp:sp modelId="{C377541E-996E-4CFF-8698-41F08FBA7812}">
      <dsp:nvSpPr>
        <dsp:cNvPr id="0" name=""/>
        <dsp:cNvSpPr/>
      </dsp:nvSpPr>
      <dsp:spPr>
        <a:xfrm>
          <a:off x="8481935" y="757887"/>
          <a:ext cx="1061932" cy="1001100"/>
        </a:xfrm>
        <a:prstGeom prst="ellipse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AECCAD-B21C-41CD-B34E-640F8A25241D}">
      <dsp:nvSpPr>
        <dsp:cNvPr id="0" name=""/>
        <dsp:cNvSpPr/>
      </dsp:nvSpPr>
      <dsp:spPr>
        <a:xfrm>
          <a:off x="6755467" y="1672662"/>
          <a:ext cx="3133591" cy="50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803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latin typeface="+mj-lt"/>
            </a:rPr>
            <a:t>Edición - </a:t>
          </a:r>
          <a:r>
            <a:rPr lang="es-CO" sz="2400" kern="1200" dirty="0" smtClean="0">
              <a:latin typeface="+mj-lt"/>
            </a:rPr>
            <a:t>corrección</a:t>
          </a:r>
          <a:endParaRPr lang="es-CO" sz="2400" kern="1200" dirty="0">
            <a:latin typeface="+mj-lt"/>
          </a:endParaRPr>
        </a:p>
      </dsp:txBody>
      <dsp:txXfrm>
        <a:off x="6755467" y="1672662"/>
        <a:ext cx="3133591" cy="5097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3F116E-B687-4B4D-A402-EC0EAA3DC0A9}">
      <dsp:nvSpPr>
        <dsp:cNvPr id="0" name=""/>
        <dsp:cNvSpPr/>
      </dsp:nvSpPr>
      <dsp:spPr>
        <a:xfrm>
          <a:off x="0" y="0"/>
          <a:ext cx="8152616" cy="1356685"/>
        </a:xfrm>
        <a:prstGeom prst="rect">
          <a:avLst/>
        </a:prstGeom>
        <a:gradFill rotWithShape="1">
          <a:gsLst>
            <a:gs pos="0">
              <a:schemeClr val="accent2">
                <a:tint val="65000"/>
                <a:lumMod val="110000"/>
              </a:schemeClr>
            </a:gs>
            <a:gs pos="88000">
              <a:schemeClr val="accent2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>
              <a:solidFill>
                <a:srgbClr val="000000"/>
              </a:solidFill>
              <a:latin typeface="+mn-lt"/>
            </a:rPr>
            <a:t>1. </a:t>
          </a:r>
          <a:r>
            <a:rPr lang="es-ES" sz="3600" b="1" kern="1200" dirty="0" smtClean="0">
              <a:solidFill>
                <a:srgbClr val="000000"/>
              </a:solidFill>
              <a:latin typeface="+mn-lt"/>
            </a:rPr>
            <a:t>Recolecci</a:t>
          </a:r>
          <a:r>
            <a:rPr lang="es-ES" sz="3600" b="1" kern="1200" dirty="0" smtClean="0">
              <a:solidFill>
                <a:srgbClr val="000000"/>
              </a:solidFill>
              <a:latin typeface="+mn-lt"/>
            </a:rPr>
            <a:t>ón de la información</a:t>
          </a:r>
          <a:endParaRPr lang="es-ES" sz="3600" b="1" kern="1200" dirty="0" smtClean="0">
            <a:solidFill>
              <a:srgbClr val="000000"/>
            </a:solidFill>
            <a:latin typeface="+mn-lt"/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  <a:latin typeface="+mn-lt"/>
            </a:rPr>
            <a:t>Lapso: </a:t>
          </a:r>
          <a:r>
            <a:rPr lang="es-ES" sz="2400" b="0" kern="1200" dirty="0" smtClean="0">
              <a:solidFill>
                <a:srgbClr val="000000"/>
              </a:solidFill>
              <a:latin typeface="+mn-lt"/>
            </a:rPr>
            <a:t>1991 - </a:t>
          </a:r>
          <a:r>
            <a:rPr lang="es-ES" sz="2400" b="0" kern="1200" dirty="0" smtClean="0">
              <a:solidFill>
                <a:srgbClr val="000000"/>
              </a:solidFill>
              <a:latin typeface="+mn-lt"/>
            </a:rPr>
            <a:t>2019</a:t>
          </a:r>
          <a:endParaRPr lang="es-CO" sz="2400" b="0" kern="1200" dirty="0">
            <a:solidFill>
              <a:srgbClr val="000000"/>
            </a:solidFill>
            <a:latin typeface="+mn-lt"/>
          </a:endParaRPr>
        </a:p>
      </dsp:txBody>
      <dsp:txXfrm>
        <a:off x="0" y="0"/>
        <a:ext cx="8152616" cy="1356685"/>
      </dsp:txXfrm>
    </dsp:sp>
    <dsp:sp modelId="{7A220AB6-DB13-47BD-9A6D-BD7E21E7B4C5}">
      <dsp:nvSpPr>
        <dsp:cNvPr id="0" name=""/>
        <dsp:cNvSpPr/>
      </dsp:nvSpPr>
      <dsp:spPr>
        <a:xfrm>
          <a:off x="0" y="1356685"/>
          <a:ext cx="4076307" cy="284904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solidFill>
                <a:srgbClr val="000000"/>
              </a:solidFill>
              <a:latin typeface="+mj-lt"/>
            </a:rPr>
            <a:t>Fuentes: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*Tesis de grado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*Tesis de posgrado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*Artículos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*Libros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*</a:t>
          </a:r>
          <a:r>
            <a:rPr lang="es-CO" sz="2000" kern="1200" dirty="0" smtClean="0">
              <a:solidFill>
                <a:srgbClr val="000000"/>
              </a:solidFill>
              <a:latin typeface="+mj-lt"/>
            </a:rPr>
            <a:t>Cap</a:t>
          </a:r>
          <a:r>
            <a:rPr lang="es-CO" sz="2000" kern="1200" dirty="0" smtClean="0">
              <a:solidFill>
                <a:srgbClr val="000000"/>
              </a:solidFill>
              <a:latin typeface="+mj-lt"/>
            </a:rPr>
            <a:t>ítulo</a:t>
          </a:r>
          <a:r>
            <a:rPr lang="es-CO" sz="2000" kern="1200" dirty="0" smtClean="0">
              <a:solidFill>
                <a:srgbClr val="000000"/>
              </a:solidFill>
              <a:latin typeface="+mj-lt"/>
            </a:rPr>
            <a:t> </a:t>
          </a:r>
          <a:r>
            <a:rPr lang="es-CO" sz="2000" kern="1200" dirty="0" smtClean="0">
              <a:solidFill>
                <a:srgbClr val="000000"/>
              </a:solidFill>
              <a:latin typeface="+mj-lt"/>
            </a:rPr>
            <a:t>de </a:t>
          </a:r>
          <a:r>
            <a:rPr lang="es-CO" sz="2000" kern="1200" dirty="0" smtClean="0">
              <a:solidFill>
                <a:srgbClr val="000000"/>
              </a:solidFill>
              <a:latin typeface="+mj-lt"/>
            </a:rPr>
            <a:t>libro</a:t>
          </a:r>
          <a:endParaRPr lang="es-CO" sz="2000" kern="1200" dirty="0" smtClean="0">
            <a:solidFill>
              <a:srgbClr val="000000"/>
            </a:solidFill>
            <a:latin typeface="+mj-lt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*Otras publicaciones</a:t>
          </a:r>
          <a:endParaRPr lang="es-CO" sz="2000" kern="1200" dirty="0">
            <a:solidFill>
              <a:srgbClr val="000000"/>
            </a:solidFill>
            <a:latin typeface="+mj-lt"/>
          </a:endParaRPr>
        </a:p>
      </dsp:txBody>
      <dsp:txXfrm>
        <a:off x="0" y="1356685"/>
        <a:ext cx="4076307" cy="2849040"/>
      </dsp:txXfrm>
    </dsp:sp>
    <dsp:sp modelId="{13D3DF96-31DA-4E96-9184-C74A0FCA022A}">
      <dsp:nvSpPr>
        <dsp:cNvPr id="0" name=""/>
        <dsp:cNvSpPr/>
      </dsp:nvSpPr>
      <dsp:spPr>
        <a:xfrm>
          <a:off x="4076308" y="1356685"/>
          <a:ext cx="4076307" cy="2849040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solidFill>
                <a:srgbClr val="000000"/>
              </a:solidFill>
              <a:latin typeface="+mj-lt"/>
            </a:rPr>
            <a:t>Contexto</a:t>
          </a:r>
          <a:r>
            <a:rPr lang="es-CO" sz="2000" b="1" kern="1200" dirty="0" smtClean="0">
              <a:solidFill>
                <a:srgbClr val="000000"/>
              </a:solidFill>
              <a:latin typeface="+mj-lt"/>
            </a:rPr>
            <a:t>:</a:t>
          </a:r>
          <a:endParaRPr lang="es-CO" sz="2000" b="1" kern="1200" dirty="0" smtClean="0">
            <a:solidFill>
              <a:srgbClr val="000000"/>
            </a:solidFill>
            <a:latin typeface="+mj-lt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*Docentes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*Investigadores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*Estudiantes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>
            <a:solidFill>
              <a:srgbClr val="000000"/>
            </a:solidFill>
            <a:latin typeface="+mj-lt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solidFill>
                <a:srgbClr val="000000"/>
              </a:solidFill>
              <a:latin typeface="+mj-lt"/>
            </a:rPr>
            <a:t>En cada Universidad</a:t>
          </a:r>
          <a:endParaRPr lang="es-CO" sz="2000" kern="1200" dirty="0">
            <a:solidFill>
              <a:srgbClr val="000000"/>
            </a:solidFill>
            <a:latin typeface="+mj-lt"/>
          </a:endParaRPr>
        </a:p>
      </dsp:txBody>
      <dsp:txXfrm>
        <a:off x="4076308" y="1356685"/>
        <a:ext cx="4076307" cy="2849040"/>
      </dsp:txXfrm>
    </dsp:sp>
    <dsp:sp modelId="{FFCCCD43-0D3F-48D3-9BFC-34F348D805D9}">
      <dsp:nvSpPr>
        <dsp:cNvPr id="0" name=""/>
        <dsp:cNvSpPr/>
      </dsp:nvSpPr>
      <dsp:spPr>
        <a:xfrm>
          <a:off x="0" y="4205725"/>
          <a:ext cx="8152616" cy="316560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AF6DF-2DE2-8049-A090-099F4CD43488}">
      <dsp:nvSpPr>
        <dsp:cNvPr id="0" name=""/>
        <dsp:cNvSpPr/>
      </dsp:nvSpPr>
      <dsp:spPr>
        <a:xfrm>
          <a:off x="2598395" y="551"/>
          <a:ext cx="1989588" cy="198958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Lectura</a:t>
          </a:r>
          <a:endParaRPr lang="es-CO" sz="2400" kern="1200" dirty="0"/>
        </a:p>
      </dsp:txBody>
      <dsp:txXfrm>
        <a:off x="2889763" y="291919"/>
        <a:ext cx="1406852" cy="1406852"/>
      </dsp:txXfrm>
    </dsp:sp>
    <dsp:sp modelId="{621A4679-85F4-894F-8D6E-A24471E1FCA8}">
      <dsp:nvSpPr>
        <dsp:cNvPr id="0" name=""/>
        <dsp:cNvSpPr/>
      </dsp:nvSpPr>
      <dsp:spPr>
        <a:xfrm rot="3600000">
          <a:off x="4068080" y="1941271"/>
          <a:ext cx="530163" cy="6714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4107842" y="2006698"/>
        <a:ext cx="371114" cy="402892"/>
      </dsp:txXfrm>
    </dsp:sp>
    <dsp:sp modelId="{26598380-22ED-D647-8903-84C9F6728226}">
      <dsp:nvSpPr>
        <dsp:cNvPr id="0" name=""/>
        <dsp:cNvSpPr/>
      </dsp:nvSpPr>
      <dsp:spPr>
        <a:xfrm>
          <a:off x="4093344" y="2589878"/>
          <a:ext cx="1989588" cy="1989588"/>
        </a:xfrm>
        <a:prstGeom prst="ellipse">
          <a:avLst/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65000"/>
                <a:lumMod val="110000"/>
              </a:schemeClr>
            </a:gs>
            <a:gs pos="88000">
              <a:schemeClr val="accent2">
                <a:hueOff val="-1482143"/>
                <a:satOff val="7100"/>
                <a:lumOff val="6569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Sistematización</a:t>
          </a:r>
          <a:endParaRPr lang="es-CO" sz="2400" kern="1200" dirty="0"/>
        </a:p>
      </dsp:txBody>
      <dsp:txXfrm>
        <a:off x="4384712" y="2881246"/>
        <a:ext cx="1406852" cy="1406852"/>
      </dsp:txXfrm>
    </dsp:sp>
    <dsp:sp modelId="{2F407EEE-7802-764F-8FCF-596FF5B30E5F}">
      <dsp:nvSpPr>
        <dsp:cNvPr id="0" name=""/>
        <dsp:cNvSpPr/>
      </dsp:nvSpPr>
      <dsp:spPr>
        <a:xfrm rot="10800000">
          <a:off x="3343112" y="3248929"/>
          <a:ext cx="530163" cy="6714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65000"/>
                <a:lumMod val="110000"/>
              </a:schemeClr>
            </a:gs>
            <a:gs pos="88000">
              <a:schemeClr val="accent2">
                <a:hueOff val="-1482143"/>
                <a:satOff val="7100"/>
                <a:lumOff val="6569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800" kern="1200"/>
        </a:p>
      </dsp:txBody>
      <dsp:txXfrm rot="10800000">
        <a:off x="3502161" y="3383226"/>
        <a:ext cx="371114" cy="402892"/>
      </dsp:txXfrm>
    </dsp:sp>
    <dsp:sp modelId="{F4A949D0-BF29-154D-BDBC-837B84F151EF}">
      <dsp:nvSpPr>
        <dsp:cNvPr id="0" name=""/>
        <dsp:cNvSpPr/>
      </dsp:nvSpPr>
      <dsp:spPr>
        <a:xfrm>
          <a:off x="1103447" y="2589878"/>
          <a:ext cx="1989588" cy="1989588"/>
        </a:xfrm>
        <a:prstGeom prst="ellipse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65000"/>
                <a:lumMod val="110000"/>
              </a:schemeClr>
            </a:gs>
            <a:gs pos="88000">
              <a:schemeClr val="accent2">
                <a:hueOff val="-2964286"/>
                <a:satOff val="14200"/>
                <a:lumOff val="13137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Categor</a:t>
          </a:r>
          <a:r>
            <a:rPr lang="es-CO" sz="2400" kern="1200" dirty="0" smtClean="0"/>
            <a:t>ías preliminares</a:t>
          </a:r>
          <a:endParaRPr lang="es-CO" sz="2400" kern="1200" dirty="0"/>
        </a:p>
      </dsp:txBody>
      <dsp:txXfrm>
        <a:off x="1394815" y="2881246"/>
        <a:ext cx="1406852" cy="1406852"/>
      </dsp:txXfrm>
    </dsp:sp>
    <dsp:sp modelId="{3B5CC838-FAB6-D24B-81A0-1BF78BFE4633}">
      <dsp:nvSpPr>
        <dsp:cNvPr id="0" name=""/>
        <dsp:cNvSpPr/>
      </dsp:nvSpPr>
      <dsp:spPr>
        <a:xfrm rot="18000000">
          <a:off x="2573131" y="1967260"/>
          <a:ext cx="530163" cy="6714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65000"/>
                <a:lumMod val="110000"/>
              </a:schemeClr>
            </a:gs>
            <a:gs pos="88000">
              <a:schemeClr val="accent2">
                <a:hueOff val="-2964286"/>
                <a:satOff val="14200"/>
                <a:lumOff val="13137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800" kern="1200"/>
        </a:p>
      </dsp:txBody>
      <dsp:txXfrm>
        <a:off x="2612893" y="2170427"/>
        <a:ext cx="371114" cy="4028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71578-1CC6-C24F-BA0A-F1BE8A7CC6AD}">
      <dsp:nvSpPr>
        <dsp:cNvPr id="0" name=""/>
        <dsp:cNvSpPr/>
      </dsp:nvSpPr>
      <dsp:spPr>
        <a:xfrm>
          <a:off x="1443124" y="882331"/>
          <a:ext cx="2145553" cy="130635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Triangulaci</a:t>
          </a:r>
          <a:r>
            <a:rPr lang="es-CO" sz="2400" kern="1200" dirty="0" smtClean="0"/>
            <a:t>ón</a:t>
          </a:r>
          <a:endParaRPr lang="es-CO" sz="2400" kern="1200" dirty="0"/>
        </a:p>
      </dsp:txBody>
      <dsp:txXfrm>
        <a:off x="1506895" y="946102"/>
        <a:ext cx="2018011" cy="1178810"/>
      </dsp:txXfrm>
    </dsp:sp>
    <dsp:sp modelId="{7816023A-7312-3F43-8639-9B431865031B}">
      <dsp:nvSpPr>
        <dsp:cNvPr id="0" name=""/>
        <dsp:cNvSpPr/>
      </dsp:nvSpPr>
      <dsp:spPr>
        <a:xfrm>
          <a:off x="772417" y="1535507"/>
          <a:ext cx="3486968" cy="3486968"/>
        </a:xfrm>
        <a:custGeom>
          <a:avLst/>
          <a:gdLst/>
          <a:ahLst/>
          <a:cxnLst/>
          <a:rect l="0" t="0" r="0" b="0"/>
          <a:pathLst>
            <a:path>
              <a:moveTo>
                <a:pt x="2829791" y="379785"/>
              </a:moveTo>
              <a:arcTo wR="1743484" hR="1743484" stAng="18512425" swAng="3485698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EF1A4A-747C-EE4C-B264-C1BA87ECC747}">
      <dsp:nvSpPr>
        <dsp:cNvPr id="0" name=""/>
        <dsp:cNvSpPr/>
      </dsp:nvSpPr>
      <dsp:spPr>
        <a:xfrm>
          <a:off x="3020916" y="3497557"/>
          <a:ext cx="2009772" cy="1306352"/>
        </a:xfrm>
        <a:prstGeom prst="roundRect">
          <a:avLst/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65000"/>
                <a:lumMod val="110000"/>
              </a:schemeClr>
            </a:gs>
            <a:gs pos="88000">
              <a:schemeClr val="accent2">
                <a:hueOff val="-1482143"/>
                <a:satOff val="7100"/>
                <a:lumOff val="6569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Categor</a:t>
          </a:r>
          <a:r>
            <a:rPr lang="es-CO" sz="2400" kern="1200" dirty="0" smtClean="0"/>
            <a:t>ías emergentes</a:t>
          </a:r>
          <a:endParaRPr lang="es-CO" sz="2400" kern="1200" dirty="0"/>
        </a:p>
      </dsp:txBody>
      <dsp:txXfrm>
        <a:off x="3084687" y="3561328"/>
        <a:ext cx="1882230" cy="1178810"/>
      </dsp:txXfrm>
    </dsp:sp>
    <dsp:sp modelId="{27AA63E4-301F-A640-AC5A-1EC604B67CF6}">
      <dsp:nvSpPr>
        <dsp:cNvPr id="0" name=""/>
        <dsp:cNvSpPr/>
      </dsp:nvSpPr>
      <dsp:spPr>
        <a:xfrm>
          <a:off x="772417" y="1535507"/>
          <a:ext cx="3486968" cy="3486968"/>
        </a:xfrm>
        <a:custGeom>
          <a:avLst/>
          <a:gdLst/>
          <a:ahLst/>
          <a:cxnLst/>
          <a:rect l="0" t="0" r="0" b="0"/>
          <a:pathLst>
            <a:path>
              <a:moveTo>
                <a:pt x="2573859" y="3276525"/>
              </a:moveTo>
              <a:arcTo wR="1743484" hR="1743484" stAng="3693463" swAng="3413073"/>
            </a:path>
          </a:pathLst>
        </a:custGeom>
        <a:noFill/>
        <a:ln w="12700" cap="rnd" cmpd="sng" algn="ctr">
          <a:solidFill>
            <a:schemeClr val="accent2">
              <a:hueOff val="-1482143"/>
              <a:satOff val="7100"/>
              <a:lumOff val="65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90AA7C-AF26-654C-AEFC-FA3C417EB695}">
      <dsp:nvSpPr>
        <dsp:cNvPr id="0" name=""/>
        <dsp:cNvSpPr/>
      </dsp:nvSpPr>
      <dsp:spPr>
        <a:xfrm>
          <a:off x="1113" y="3497557"/>
          <a:ext cx="2009772" cy="1306352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65000"/>
                <a:lumMod val="110000"/>
              </a:schemeClr>
            </a:gs>
            <a:gs pos="88000">
              <a:schemeClr val="accent2">
                <a:hueOff val="-2964286"/>
                <a:satOff val="14200"/>
                <a:lumOff val="13137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Escritura</a:t>
          </a:r>
          <a:endParaRPr lang="es-CO" sz="2400" kern="1200" dirty="0"/>
        </a:p>
      </dsp:txBody>
      <dsp:txXfrm>
        <a:off x="64884" y="3561328"/>
        <a:ext cx="1882230" cy="1178810"/>
      </dsp:txXfrm>
    </dsp:sp>
    <dsp:sp modelId="{D753D1E2-55F4-0043-93F6-C445EF5AB7C2}">
      <dsp:nvSpPr>
        <dsp:cNvPr id="0" name=""/>
        <dsp:cNvSpPr/>
      </dsp:nvSpPr>
      <dsp:spPr>
        <a:xfrm>
          <a:off x="772417" y="1535507"/>
          <a:ext cx="3486968" cy="3486968"/>
        </a:xfrm>
        <a:custGeom>
          <a:avLst/>
          <a:gdLst/>
          <a:ahLst/>
          <a:cxnLst/>
          <a:rect l="0" t="0" r="0" b="0"/>
          <a:pathLst>
            <a:path>
              <a:moveTo>
                <a:pt x="11678" y="1944944"/>
              </a:moveTo>
              <a:arcTo wR="1743484" hR="1743484" stAng="10401877" swAng="3485698"/>
            </a:path>
          </a:pathLst>
        </a:custGeom>
        <a:noFill/>
        <a:ln w="12700" cap="rnd" cmpd="sng" algn="ctr">
          <a:solidFill>
            <a:schemeClr val="accent2">
              <a:hueOff val="-2964286"/>
              <a:satOff val="14200"/>
              <a:lumOff val="1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3D53B-8D20-E74A-BE7B-529F622D06FE}">
      <dsp:nvSpPr>
        <dsp:cNvPr id="0" name=""/>
        <dsp:cNvSpPr/>
      </dsp:nvSpPr>
      <dsp:spPr>
        <a:xfrm>
          <a:off x="3383" y="1591757"/>
          <a:ext cx="4121714" cy="164868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solidFill>
                <a:srgbClr val="000000"/>
              </a:solidFill>
            </a:rPr>
            <a:t>Compilación</a:t>
          </a:r>
          <a:endParaRPr lang="es-CO" sz="2400" kern="1200" dirty="0">
            <a:solidFill>
              <a:srgbClr val="000000"/>
            </a:solidFill>
          </a:endParaRPr>
        </a:p>
      </dsp:txBody>
      <dsp:txXfrm>
        <a:off x="827726" y="1591757"/>
        <a:ext cx="2473029" cy="1648685"/>
      </dsp:txXfrm>
    </dsp:sp>
    <dsp:sp modelId="{19BAD831-D9EE-EF40-9D1B-E9D12EE3868A}">
      <dsp:nvSpPr>
        <dsp:cNvPr id="0" name=""/>
        <dsp:cNvSpPr/>
      </dsp:nvSpPr>
      <dsp:spPr>
        <a:xfrm>
          <a:off x="3712925" y="1591757"/>
          <a:ext cx="4121714" cy="1648685"/>
        </a:xfrm>
        <a:prstGeom prst="chevron">
          <a:avLst/>
        </a:prstGeom>
        <a:solidFill>
          <a:schemeClr val="accent2">
            <a:hueOff val="-1482143"/>
            <a:satOff val="7100"/>
            <a:lumOff val="6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solidFill>
                <a:srgbClr val="000000"/>
              </a:solidFill>
            </a:rPr>
            <a:t>Corrección colaborativa</a:t>
          </a:r>
          <a:endParaRPr lang="es-CO" sz="2400" kern="1200" dirty="0">
            <a:solidFill>
              <a:srgbClr val="000000"/>
            </a:solidFill>
          </a:endParaRPr>
        </a:p>
      </dsp:txBody>
      <dsp:txXfrm>
        <a:off x="4537268" y="1591757"/>
        <a:ext cx="2473029" cy="1648685"/>
      </dsp:txXfrm>
    </dsp:sp>
    <dsp:sp modelId="{75C5382A-D712-104D-B154-2574DEE926C2}">
      <dsp:nvSpPr>
        <dsp:cNvPr id="0" name=""/>
        <dsp:cNvSpPr/>
      </dsp:nvSpPr>
      <dsp:spPr>
        <a:xfrm>
          <a:off x="7422468" y="1591757"/>
          <a:ext cx="4121714" cy="1648685"/>
        </a:xfrm>
        <a:prstGeom prst="chevron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solidFill>
                <a:srgbClr val="000000"/>
              </a:solidFill>
            </a:rPr>
            <a:t>Edición</a:t>
          </a:r>
          <a:endParaRPr lang="es-CO" sz="2400" kern="1200" dirty="0">
            <a:solidFill>
              <a:srgbClr val="000000"/>
            </a:solidFill>
          </a:endParaRPr>
        </a:p>
      </dsp:txBody>
      <dsp:txXfrm>
        <a:off x="8246811" y="1591757"/>
        <a:ext cx="2473029" cy="1648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1371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664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4173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5789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5630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261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0249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769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888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1145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681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7153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371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73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2053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1010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6B8F8-8805-4D81-BB39-303DBF7BD65C}" type="datetimeFigureOut">
              <a:rPr lang="es-CO" smtClean="0"/>
              <a:t>5/24/19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4146280-33DE-4333-8160-B9A1FEDDA86B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3840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937032" y="3132516"/>
            <a:ext cx="8664557" cy="1402787"/>
          </a:xfrm>
        </p:spPr>
        <p:txBody>
          <a:bodyPr>
            <a:noAutofit/>
          </a:bodyPr>
          <a:lstStyle/>
          <a:p>
            <a:pPr algn="ctr"/>
            <a:r>
              <a:rPr lang="es-ES" sz="3600" dirty="0">
                <a:solidFill>
                  <a:schemeClr val="accent1">
                    <a:lumMod val="75000"/>
                  </a:schemeClr>
                </a:solidFill>
              </a:rPr>
              <a:t>Estado del </a:t>
            </a:r>
            <a:r>
              <a:rPr lang="es-ES" sz="3600" dirty="0" smtClean="0">
                <a:solidFill>
                  <a:schemeClr val="accent1">
                    <a:lumMod val="75000"/>
                  </a:schemeClr>
                </a:solidFill>
              </a:rPr>
              <a:t>arte de la </a:t>
            </a:r>
            <a:r>
              <a:rPr lang="es-ES" sz="3600" dirty="0" smtClean="0">
                <a:solidFill>
                  <a:schemeClr val="accent1">
                    <a:lumMod val="75000"/>
                  </a:schemeClr>
                </a:solidFill>
              </a:rPr>
              <a:t>Educación Religiosa en Colombia</a:t>
            </a:r>
            <a:r>
              <a:rPr lang="es-ES" sz="3600" dirty="0" smtClean="0">
                <a:solidFill>
                  <a:schemeClr val="accent1">
                    <a:lumMod val="75000"/>
                  </a:schemeClr>
                </a:solidFill>
              </a:rPr>
              <a:t>: tendencias y enfoques</a:t>
            </a:r>
            <a:endParaRPr lang="es-E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ubtítulo 3">
            <a:extLst>
              <a:ext uri="{FF2B5EF4-FFF2-40B4-BE49-F238E27FC236}">
                <a16:creationId xmlns="" xmlns:a16="http://schemas.microsoft.com/office/drawing/2014/main" id="{207DF89C-34E1-4226-9C12-E052B7A08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6957" y="4686613"/>
            <a:ext cx="2359685" cy="586181"/>
          </a:xfrm>
        </p:spPr>
        <p:txBody>
          <a:bodyPr>
            <a:normAutofit/>
          </a:bodyPr>
          <a:lstStyle/>
          <a:p>
            <a:pPr algn="ctr"/>
            <a:r>
              <a:rPr lang="es-CO" sz="2800" dirty="0" smtClean="0">
                <a:solidFill>
                  <a:schemeClr val="tx1"/>
                </a:solidFill>
              </a:rPr>
              <a:t>1991</a:t>
            </a:r>
            <a:r>
              <a:rPr lang="es-CO" sz="2800" dirty="0" smtClean="0">
                <a:solidFill>
                  <a:schemeClr val="tx1"/>
                </a:solidFill>
              </a:rPr>
              <a:t> - 2019</a:t>
            </a:r>
            <a:endParaRPr lang="es-CO" sz="2800" dirty="0">
              <a:solidFill>
                <a:schemeClr val="tx1"/>
              </a:solidFill>
            </a:endParaRPr>
          </a:p>
          <a:p>
            <a:endParaRPr lang="es-CO" dirty="0"/>
          </a:p>
        </p:txBody>
      </p:sp>
      <p:sp>
        <p:nvSpPr>
          <p:cNvPr id="6" name="Subtítulo 3">
            <a:extLst>
              <a:ext uri="{FF2B5EF4-FFF2-40B4-BE49-F238E27FC236}">
                <a16:creationId xmlns="" xmlns:a16="http://schemas.microsoft.com/office/drawing/2014/main" id="{207DF89C-34E1-4226-9C12-E052B7A08C8E}"/>
              </a:ext>
            </a:extLst>
          </p:cNvPr>
          <p:cNvSpPr txBox="1">
            <a:spLocks/>
          </p:cNvSpPr>
          <p:nvPr/>
        </p:nvSpPr>
        <p:spPr>
          <a:xfrm>
            <a:off x="2103109" y="2750184"/>
            <a:ext cx="6400800" cy="52905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>
                <a:solidFill>
                  <a:schemeClr val="tx1"/>
                </a:solidFill>
              </a:rPr>
              <a:t>PROYECTO </a:t>
            </a:r>
            <a:r>
              <a:rPr lang="es-CO" dirty="0" smtClean="0">
                <a:solidFill>
                  <a:schemeClr val="tx1"/>
                </a:solidFill>
              </a:rPr>
              <a:t>DE </a:t>
            </a:r>
            <a:r>
              <a:rPr lang="es-CO" dirty="0" smtClean="0">
                <a:solidFill>
                  <a:schemeClr val="tx1"/>
                </a:solidFill>
              </a:rPr>
              <a:t>INVESTIGACIÓN </a:t>
            </a:r>
          </a:p>
          <a:p>
            <a:endParaRPr lang="es-CO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t="21714" r="18845" b="23748"/>
          <a:stretch/>
        </p:blipFill>
        <p:spPr>
          <a:xfrm>
            <a:off x="3386532" y="295384"/>
            <a:ext cx="3635735" cy="175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34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2">
            <a:extLst>
              <a:ext uri="{FF2B5EF4-FFF2-40B4-BE49-F238E27FC236}">
                <a16:creationId xmlns="" xmlns:a16="http://schemas.microsoft.com/office/drawing/2014/main" id="{77119F3E-0DE0-4112-BC4B-F0701C95B9A3}"/>
              </a:ext>
            </a:extLst>
          </p:cNvPr>
          <p:cNvSpPr txBox="1">
            <a:spLocks/>
          </p:cNvSpPr>
          <p:nvPr/>
        </p:nvSpPr>
        <p:spPr>
          <a:xfrm>
            <a:off x="686610" y="529790"/>
            <a:ext cx="8461717" cy="500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Pregunta de investigación</a:t>
            </a:r>
            <a:endParaRPr lang="es-ES" sz="36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t="21714" r="18845" b="23748"/>
          <a:stretch/>
        </p:blipFill>
        <p:spPr>
          <a:xfrm>
            <a:off x="10104316" y="5799908"/>
            <a:ext cx="1943212" cy="936656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48524228"/>
              </p:ext>
            </p:extLst>
          </p:nvPr>
        </p:nvGraphicFramePr>
        <p:xfrm>
          <a:off x="1262337" y="-26941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8129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>
            <a:extLst>
              <a:ext uri="{FF2B5EF4-FFF2-40B4-BE49-F238E27FC236}">
                <a16:creationId xmlns="" xmlns:a16="http://schemas.microsoft.com/office/drawing/2014/main" id="{77119F3E-0DE0-4112-BC4B-F0701C95B9A3}"/>
              </a:ext>
            </a:extLst>
          </p:cNvPr>
          <p:cNvSpPr txBox="1">
            <a:spLocks/>
          </p:cNvSpPr>
          <p:nvPr/>
        </p:nvSpPr>
        <p:spPr>
          <a:xfrm>
            <a:off x="450868" y="441263"/>
            <a:ext cx="8461717" cy="5002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Etapas del proyecto</a:t>
            </a:r>
            <a:endParaRPr lang="es-ES" sz="36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107814231"/>
              </p:ext>
            </p:extLst>
          </p:nvPr>
        </p:nvGraphicFramePr>
        <p:xfrm>
          <a:off x="0" y="684971"/>
          <a:ext cx="9889067" cy="5030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t="21714" r="18845" b="23748"/>
          <a:stretch/>
        </p:blipFill>
        <p:spPr>
          <a:xfrm>
            <a:off x="10104316" y="5799908"/>
            <a:ext cx="1943212" cy="93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6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82759172"/>
              </p:ext>
            </p:extLst>
          </p:nvPr>
        </p:nvGraphicFramePr>
        <p:xfrm>
          <a:off x="904358" y="1289333"/>
          <a:ext cx="8152616" cy="4522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t="21714" r="18845" b="23748"/>
          <a:stretch/>
        </p:blipFill>
        <p:spPr>
          <a:xfrm>
            <a:off x="10104316" y="5799908"/>
            <a:ext cx="1943212" cy="93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69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44786997"/>
              </p:ext>
            </p:extLst>
          </p:nvPr>
        </p:nvGraphicFramePr>
        <p:xfrm>
          <a:off x="2068861" y="1501012"/>
          <a:ext cx="7186380" cy="4580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t="21714" r="18845" b="23748"/>
          <a:stretch/>
        </p:blipFill>
        <p:spPr>
          <a:xfrm>
            <a:off x="10104316" y="5799908"/>
            <a:ext cx="1943212" cy="9366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7817" y="481093"/>
            <a:ext cx="7985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2. </a:t>
            </a:r>
            <a:r>
              <a:rPr lang="en-US" sz="3600" b="1" dirty="0" err="1" smtClean="0"/>
              <a:t>Lectura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sistematizaci</a:t>
            </a:r>
            <a:r>
              <a:rPr lang="en-US" sz="3600" b="1" dirty="0" err="1" smtClean="0"/>
              <a:t>ón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995926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27169878"/>
              </p:ext>
            </p:extLst>
          </p:nvPr>
        </p:nvGraphicFramePr>
        <p:xfrm>
          <a:off x="3107421" y="712021"/>
          <a:ext cx="5031803" cy="6145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ubtítulo 3">
            <a:extLst>
              <a:ext uri="{FF2B5EF4-FFF2-40B4-BE49-F238E27FC236}">
                <a16:creationId xmlns="" xmlns:a16="http://schemas.microsoft.com/office/drawing/2014/main" id="{207DF89C-34E1-4226-9C12-E052B7A08C8E}"/>
              </a:ext>
            </a:extLst>
          </p:cNvPr>
          <p:cNvSpPr txBox="1">
            <a:spLocks/>
          </p:cNvSpPr>
          <p:nvPr/>
        </p:nvSpPr>
        <p:spPr>
          <a:xfrm>
            <a:off x="2135835" y="429074"/>
            <a:ext cx="6830791" cy="764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5100" b="1" dirty="0" smtClean="0">
                <a:solidFill>
                  <a:schemeClr val="tx1"/>
                </a:solidFill>
              </a:rPr>
              <a:t>3</a:t>
            </a:r>
            <a:r>
              <a:rPr lang="es-CO" sz="5100" b="1" dirty="0" smtClean="0">
                <a:solidFill>
                  <a:schemeClr val="tx1"/>
                </a:solidFill>
              </a:rPr>
              <a:t>. An</a:t>
            </a:r>
            <a:r>
              <a:rPr lang="es-CO" sz="5100" b="1" dirty="0" smtClean="0">
                <a:solidFill>
                  <a:schemeClr val="tx1"/>
                </a:solidFill>
              </a:rPr>
              <a:t>álisis de la información</a:t>
            </a:r>
            <a:endParaRPr lang="es-CO" sz="5100" dirty="0" smtClean="0">
              <a:solidFill>
                <a:schemeClr val="tx1"/>
              </a:solidFill>
            </a:endParaRPr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t="21714" r="18845" b="23748"/>
          <a:stretch/>
        </p:blipFill>
        <p:spPr>
          <a:xfrm>
            <a:off x="10104316" y="5799908"/>
            <a:ext cx="1943212" cy="93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953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86071612"/>
              </p:ext>
            </p:extLst>
          </p:nvPr>
        </p:nvGraphicFramePr>
        <p:xfrm>
          <a:off x="173174" y="981432"/>
          <a:ext cx="11547566" cy="4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t="21714" r="18845" b="23748"/>
          <a:stretch/>
        </p:blipFill>
        <p:spPr>
          <a:xfrm>
            <a:off x="10104316" y="5799908"/>
            <a:ext cx="1943212" cy="936656"/>
          </a:xfrm>
          <a:prstGeom prst="rect">
            <a:avLst/>
          </a:prstGeom>
        </p:spPr>
      </p:pic>
      <p:sp>
        <p:nvSpPr>
          <p:cNvPr id="5" name="Subtítulo 3">
            <a:extLst>
              <a:ext uri="{FF2B5EF4-FFF2-40B4-BE49-F238E27FC236}">
                <a16:creationId xmlns="" xmlns:a16="http://schemas.microsoft.com/office/drawing/2014/main" id="{207DF89C-34E1-4226-9C12-E052B7A08C8E}"/>
              </a:ext>
            </a:extLst>
          </p:cNvPr>
          <p:cNvSpPr txBox="1">
            <a:spLocks/>
          </p:cNvSpPr>
          <p:nvPr/>
        </p:nvSpPr>
        <p:spPr>
          <a:xfrm>
            <a:off x="2211268" y="581474"/>
            <a:ext cx="6830791" cy="764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600" b="1" dirty="0" smtClean="0">
                <a:solidFill>
                  <a:schemeClr val="tx1"/>
                </a:solidFill>
              </a:rPr>
              <a:t>4. </a:t>
            </a:r>
            <a:r>
              <a:rPr lang="es-CO" sz="3600" b="1" dirty="0" smtClean="0">
                <a:solidFill>
                  <a:schemeClr val="tx1"/>
                </a:solidFill>
              </a:rPr>
              <a:t>Correcci</a:t>
            </a:r>
            <a:r>
              <a:rPr lang="es-CO" sz="3600" b="1" dirty="0" smtClean="0">
                <a:solidFill>
                  <a:schemeClr val="tx1"/>
                </a:solidFill>
              </a:rPr>
              <a:t>ón y edición</a:t>
            </a:r>
            <a:endParaRPr lang="es-CO" sz="3600" dirty="0" smtClean="0">
              <a:solidFill>
                <a:schemeClr val="tx1"/>
              </a:solidFill>
            </a:endParaRPr>
          </a:p>
          <a:p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27090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27134" y="544525"/>
            <a:ext cx="54437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Propuesta de cronograma</a:t>
            </a:r>
            <a:endParaRPr lang="es-ES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179755" y="1429531"/>
            <a:ext cx="3634328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>
              <a:buFont typeface="Wingdings" charset="2"/>
              <a:buChar char="q"/>
            </a:pPr>
            <a:r>
              <a:rPr lang="es-E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Fase </a:t>
            </a:r>
            <a:r>
              <a:rPr lang="es-E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1: </a:t>
            </a:r>
            <a:r>
              <a:rPr lang="es-E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s-E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meses</a:t>
            </a:r>
            <a:endParaRPr lang="es-ES" sz="2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>
              <a:buFont typeface="Wingdings" charset="2"/>
              <a:buChar char="q"/>
            </a:pP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Fase 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2: 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 meses</a:t>
            </a:r>
            <a:endParaRPr lang="es-ES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>
              <a:buFont typeface="Wingdings" charset="2"/>
              <a:buChar char="q"/>
            </a:pPr>
            <a:r>
              <a:rPr lang="es-E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Fase </a:t>
            </a:r>
            <a:r>
              <a:rPr lang="es-E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3: </a:t>
            </a:r>
            <a:r>
              <a:rPr lang="es-E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meses</a:t>
            </a:r>
            <a:endParaRPr lang="es-ES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>
              <a:buFont typeface="Wingdings" charset="2"/>
              <a:buChar char="q"/>
            </a:pP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Fase 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4: </a:t>
            </a:r>
            <a:r>
              <a:rPr lang="es-E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meses</a:t>
            </a:r>
            <a:endParaRPr lang="es-ES" sz="2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>
              <a:buAutoNum type="arabicPeriod"/>
            </a:pPr>
            <a:endParaRPr lang="es-E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t="21714" r="18845" b="23748"/>
          <a:stretch/>
        </p:blipFill>
        <p:spPr>
          <a:xfrm>
            <a:off x="10104316" y="5799908"/>
            <a:ext cx="1943212" cy="936656"/>
          </a:xfrm>
          <a:prstGeom prst="rect">
            <a:avLst/>
          </a:prstGeom>
        </p:spPr>
      </p:pic>
      <p:sp>
        <p:nvSpPr>
          <p:cNvPr id="5" name="Rectángulo 1"/>
          <p:cNvSpPr/>
          <p:nvPr/>
        </p:nvSpPr>
        <p:spPr>
          <a:xfrm>
            <a:off x="3086693" y="3621979"/>
            <a:ext cx="42755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Comit</a:t>
            </a:r>
            <a:r>
              <a:rPr lang="es-ES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é coordinador</a:t>
            </a:r>
            <a:endParaRPr lang="es-ES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ángulo 2"/>
          <p:cNvSpPr/>
          <p:nvPr/>
        </p:nvSpPr>
        <p:spPr>
          <a:xfrm>
            <a:off x="1423883" y="4410766"/>
            <a:ext cx="867799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Equipo de profesores pertenecientes a la Red que da orientaciones y pautas metodol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ógicas</a:t>
            </a:r>
            <a:endParaRPr lang="es-E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4709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2476" y="3623529"/>
            <a:ext cx="73346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Aprendizajes para programas e IES</a:t>
            </a:r>
            <a:endParaRPr lang="es-ES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72332" y="4463462"/>
            <a:ext cx="810622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>
              <a:buFont typeface="Arial"/>
              <a:buChar char="•"/>
            </a:pP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Índice de 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cooperación y citaci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ón</a:t>
            </a:r>
            <a:endParaRPr lang="es-ES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>
              <a:buFont typeface="Arial"/>
              <a:buChar char="•"/>
            </a:pPr>
            <a:r>
              <a:rPr lang="es-E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Publicación 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l</a:t>
            </a:r>
            <a:r>
              <a:rPr lang="es-E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ibro</a:t>
            </a:r>
          </a:p>
          <a:p>
            <a:pPr marL="914400" indent="-914400">
              <a:buFont typeface="Arial"/>
              <a:buChar char="•"/>
            </a:pP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Gesti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ón interinstitucional del conocimiento</a:t>
            </a:r>
            <a:endParaRPr lang="es-ES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8" t="21714" r="18845" b="23748"/>
          <a:stretch/>
        </p:blipFill>
        <p:spPr>
          <a:xfrm>
            <a:off x="10104316" y="5799908"/>
            <a:ext cx="1943212" cy="936656"/>
          </a:xfrm>
          <a:prstGeom prst="rect">
            <a:avLst/>
          </a:prstGeom>
        </p:spPr>
      </p:pic>
      <p:sp>
        <p:nvSpPr>
          <p:cNvPr id="5" name="Rectángulo 1"/>
          <p:cNvSpPr/>
          <p:nvPr/>
        </p:nvSpPr>
        <p:spPr>
          <a:xfrm>
            <a:off x="2904676" y="767295"/>
            <a:ext cx="45114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Producto de cada IES</a:t>
            </a:r>
            <a:endParaRPr lang="es-ES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ángulo 2"/>
          <p:cNvSpPr/>
          <p:nvPr/>
        </p:nvSpPr>
        <p:spPr>
          <a:xfrm>
            <a:off x="1539334" y="1706675"/>
            <a:ext cx="806225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Cap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ítulo de 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libro de 20</a:t>
            </a:r>
            <a:r>
              <a:rPr lang="es-E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 </a:t>
            </a:r>
            <a:r>
              <a:rPr lang="es-E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áginas</a:t>
            </a:r>
            <a:endParaRPr lang="es-ES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 participaci</a:t>
            </a:r>
            <a:r>
              <a:rPr lang="es-E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ón de estudiantes y profesores de cada Universidad</a:t>
            </a:r>
            <a:endParaRPr lang="es-ES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s-ES" sz="2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>
              <a:buAutoNum type="arabicPeriod"/>
            </a:pPr>
            <a:endParaRPr lang="es-E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98065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128</TotalTime>
  <Words>213</Words>
  <Application>Microsoft Macintosh PowerPoint</Application>
  <PresentationFormat>Custom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Faceta</vt:lpstr>
      <vt:lpstr>Estado del arte de la Educación Religiosa en Colombia: tendencias y enfoques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Educación Religiosa en Colombia: tendencias y enfoques</dc:title>
  <dc:creator>Biblioteca Angelico</dc:creator>
  <cp:lastModifiedBy>Eduard Quitián</cp:lastModifiedBy>
  <cp:revision>16</cp:revision>
  <dcterms:created xsi:type="dcterms:W3CDTF">2018-05-23T14:16:12Z</dcterms:created>
  <dcterms:modified xsi:type="dcterms:W3CDTF">2019-05-24T06:49:12Z</dcterms:modified>
</cp:coreProperties>
</file>