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65" r:id="rId4"/>
    <p:sldId id="262" r:id="rId5"/>
    <p:sldId id="268" r:id="rId6"/>
    <p:sldId id="269" r:id="rId7"/>
    <p:sldId id="264" r:id="rId8"/>
    <p:sldId id="270" r:id="rId9"/>
    <p:sldId id="271" r:id="rId10"/>
    <p:sldId id="272" r:id="rId11"/>
    <p:sldId id="274" r:id="rId12"/>
    <p:sldId id="278" r:id="rId13"/>
    <p:sldId id="275" r:id="rId14"/>
    <p:sldId id="273" r:id="rId15"/>
    <p:sldId id="277" r:id="rId16"/>
    <p:sldId id="276" r:id="rId1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3084" y="1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D947C1D-160E-8A43-8FDF-FD447521907B}" type="datetimeFigureOut">
              <a:rPr lang="es-ES" smtClean="0"/>
              <a:t>15/11/2017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CA91480-B185-EB4D-A9D7-672A29DF19F2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 descr="PROPUESTA 3_ PPT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3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ROPUESTA 3_ PPT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" y="47385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9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21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604434"/>
            <a:ext cx="3008313" cy="38883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194837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 rot="16200000">
            <a:off x="1238659" y="-28457"/>
            <a:ext cx="2057400" cy="3614448"/>
          </a:xfrm>
          <a:prstGeom prst="rect">
            <a:avLst/>
          </a:prstGeom>
        </p:spPr>
        <p:txBody>
          <a:bodyPr vert="eaVert"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 rot="16200000">
            <a:off x="3816614" y="1136384"/>
            <a:ext cx="5102649" cy="4121043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400"/>
            </a:lvl2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9" name="Marcador de posición de imagen 2"/>
          <p:cNvSpPr>
            <a:spLocks noGrp="1"/>
          </p:cNvSpPr>
          <p:nvPr>
            <p:ph type="pic" idx="10"/>
          </p:nvPr>
        </p:nvSpPr>
        <p:spPr>
          <a:xfrm>
            <a:off x="460134" y="2995082"/>
            <a:ext cx="3614450" cy="27531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7518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Plantillas PPT - Acreditación Multicampus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77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95935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1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44000" cy="6840215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812785"/>
            <a:ext cx="7772400" cy="21825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104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41591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0215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7721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8015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ROPUESTA 3_ PPT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54"/>
            <a:ext cx="9162956" cy="6858000"/>
          </a:xfrm>
          <a:prstGeom prst="rect">
            <a:avLst/>
          </a:prstGeom>
        </p:spPr>
      </p:pic>
      <p:pic>
        <p:nvPicPr>
          <p:cNvPr id="4" name="Imagen 3" descr="Plantillas PPT - Acreditación Multicampus-04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6" y="0"/>
            <a:ext cx="9144000" cy="6840215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171700"/>
            <a:ext cx="8229600" cy="33951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6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360208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rgbClr val="40404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36020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26884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4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45054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148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Plantillas PPT - Acreditación Multicampus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"/>
            <a:ext cx="9144000" cy="6840215"/>
          </a:xfrm>
          <a:prstGeom prst="rect">
            <a:avLst/>
          </a:prstGeom>
        </p:spPr>
      </p:pic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57199" y="1847851"/>
            <a:ext cx="8229601" cy="365548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651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404040"/>
                </a:solidFill>
              </a:defRPr>
            </a:lvl1pPr>
          </a:lstStyle>
          <a:p>
            <a:r>
              <a:rPr lang="es-ES_tradnl" dirty="0" smtClean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99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lantillas PPT - Acreditación Multicampus-03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31"/>
            <a:ext cx="9144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7" r:id="rId3"/>
    <p:sldLayoutId id="2147483651" r:id="rId4"/>
    <p:sldLayoutId id="2147483652" r:id="rId5"/>
    <p:sldLayoutId id="2147483650" r:id="rId6"/>
    <p:sldLayoutId id="2147483653" r:id="rId7"/>
    <p:sldLayoutId id="2147483654" r:id="rId8"/>
    <p:sldLayoutId id="2147483658" r:id="rId9"/>
    <p:sldLayoutId id="2147483655" r:id="rId10"/>
    <p:sldLayoutId id="2147483656" r:id="rId11"/>
    <p:sldLayoutId id="214748365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unidadinvestigacion.usta.edu.co/images/documentos/Catlogo_proyectos_Bogot_2017.pdf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unidadinvestigacion.usta.edu.co/index.php/87-catalogo-de-proyectos-sedes-y-seccionales-2017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448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4649" t="20722" r="35526" b="13466"/>
          <a:stretch/>
        </p:blipFill>
        <p:spPr>
          <a:xfrm>
            <a:off x="144378" y="0"/>
            <a:ext cx="4691474" cy="582328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8327" t="15574" r="35701" b="18490"/>
          <a:stretch/>
        </p:blipFill>
        <p:spPr>
          <a:xfrm>
            <a:off x="4940969" y="0"/>
            <a:ext cx="4122821" cy="588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39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7368" t="13860" r="35789" b="20020"/>
          <a:stretch/>
        </p:blipFill>
        <p:spPr>
          <a:xfrm>
            <a:off x="256676" y="144378"/>
            <a:ext cx="3976890" cy="551046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5526" t="18850" r="38333" b="15965"/>
          <a:stretch/>
        </p:blipFill>
        <p:spPr>
          <a:xfrm>
            <a:off x="4668251" y="144377"/>
            <a:ext cx="3928512" cy="551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63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5701" t="13704" r="15701" b="11130"/>
          <a:stretch/>
        </p:blipFill>
        <p:spPr>
          <a:xfrm>
            <a:off x="32084" y="112294"/>
            <a:ext cx="9063790" cy="558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39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95095" y="409303"/>
            <a:ext cx="847618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semilleros – Sede principal</a:t>
            </a:r>
          </a:p>
          <a:p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Consolidar la información de los semilleros de investigación y los estudiantes vinculados a estos.</a:t>
            </a:r>
          </a:p>
          <a:p>
            <a:pPr algn="just"/>
            <a:endParaRPr lang="es-E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Integrantes actuales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de investigación actuales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Estrategias de formación e investigación. </a:t>
            </a:r>
          </a:p>
          <a:p>
            <a:pPr algn="just"/>
            <a:endParaRPr lang="es-E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Cifras de interés</a:t>
            </a: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Semilleros activos: 80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Estudiantes vinculados: más de 690 (pregrado y posgrado).</a:t>
            </a:r>
          </a:p>
          <a:p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06556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3421" t="13391" r="34912" b="5049"/>
          <a:stretch/>
        </p:blipFill>
        <p:spPr>
          <a:xfrm>
            <a:off x="0" y="417094"/>
            <a:ext cx="4373851" cy="633663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33421" t="14172" r="34825" b="5828"/>
          <a:stretch/>
        </p:blipFill>
        <p:spPr>
          <a:xfrm>
            <a:off x="4629666" y="489018"/>
            <a:ext cx="4369955" cy="619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848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105" t="15731" r="1842" b="11287"/>
          <a:stretch/>
        </p:blipFill>
        <p:spPr>
          <a:xfrm>
            <a:off x="0" y="1321605"/>
            <a:ext cx="9144000" cy="390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018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753978" y="469050"/>
            <a:ext cx="784458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Colección </a:t>
            </a:r>
            <a:r>
              <a:rPr lang="es-E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semillas</a:t>
            </a:r>
          </a:p>
          <a:p>
            <a:pPr algn="ctr"/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camino hacia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paz: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investigaciones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sobre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violencia y la paz en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Colombia </a:t>
            </a:r>
            <a:endParaRPr lang="es-E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propiciar un espacio para el reconocimiento, el fomento y la </a:t>
            </a:r>
            <a:r>
              <a:rPr lang="es-CO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visibilización</a:t>
            </a:r>
            <a:r>
              <a:rPr lang="es-C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los resultados de investigación que son producidos por los estudiantes en el marco su participación en 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de investigación formativa y docente. </a:t>
            </a:r>
          </a:p>
          <a:p>
            <a:pPr algn="just"/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Contribuciones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Semillero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EnKantados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Facultad de filosofía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Semillero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SEMEyON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Facultad de filosofía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Semillero </a:t>
            </a:r>
            <a:r>
              <a:rPr lang="es-E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Jajëbeam</a:t>
            </a:r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Paz: Visibilizando memorias, transformando 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silencios de Facultad de psicología</a:t>
            </a:r>
            <a:endParaRPr lang="es-CO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Semillero </a:t>
            </a:r>
            <a:r>
              <a:rPr lang="es-CO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Mareiwa</a:t>
            </a:r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Departamento de humanidades y formación integral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68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43" y="2229394"/>
            <a:ext cx="66446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EDITORIALES</a:t>
            </a:r>
          </a:p>
          <a:p>
            <a:pPr algn="ctr"/>
            <a:r>
              <a:rPr lang="es-CO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UNIDAD DE INVESTIGACIÓN 2017</a:t>
            </a:r>
          </a:p>
          <a:p>
            <a:pPr algn="ctr"/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C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JULIÁN PACHECO – CAMILA SUÁREZ</a:t>
            </a:r>
            <a:endParaRPr lang="es-C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184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199" y="1604434"/>
            <a:ext cx="8094617" cy="25495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proyectos – Sede principal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proyectos – Sedes y seccionales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grupos e investigadores – Sede principal y VUAD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semilleros – Sede principal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Colección semillas</a:t>
            </a:r>
            <a:endParaRPr lang="es-E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2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52" y="0"/>
            <a:ext cx="90463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7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45326" y="409304"/>
            <a:ext cx="7289075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proyectos – Sede </a:t>
            </a:r>
            <a:r>
              <a:rPr lang="es-E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Consolidar la información de los proyectos de investigación desarrollados al interior de la Universidad Santo Tomás – Sede principal.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Datos de identificación del proyecto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los investigadores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Grupo de investigación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Asignación presupuestal</a:t>
            </a: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Cifras de interés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en ejecución: 230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Inversión 2017: $7.349.389.586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Disponible en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2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s-ES" sz="1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unidadinvestigacion.usta.edu.co/images/documentos/Catlogo_proyectos_Bogot_2017.pdf</a:t>
            </a:r>
            <a:r>
              <a:rPr lang="es-E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51959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1324" t="9431" r="35075" b="15602"/>
          <a:stretch/>
        </p:blipFill>
        <p:spPr>
          <a:xfrm>
            <a:off x="217724" y="6789"/>
            <a:ext cx="8708571" cy="685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10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245326" y="409304"/>
            <a:ext cx="7289075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proyectos – Sedes y seccionales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Consolidar la información de los proyectos de investigación desarrollados al interior de la Universidad Santo Tomás – Sedes y seccionales.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Datos de identificación del proyecto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Identificación de los investigadores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Grupo de investigación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Asignación presupuestal</a:t>
            </a: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Cifras de interés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en ejecución USTA – Colombia: 368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Inversión nacional 2017: $15.004.937.502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Disponible en: </a:t>
            </a:r>
            <a:r>
              <a:rPr lang="es-ES" sz="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</a:t>
            </a:r>
            <a:r>
              <a:rPr lang="es-ES" sz="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unidadinvestigacion.usta.edu.co/index.php/87-catalogo-de-proyectos-sedes-y-seccionales-2017</a:t>
            </a:r>
            <a:r>
              <a:rPr lang="es-ES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13452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4824" t="13704" r="15001" b="12222"/>
          <a:stretch/>
        </p:blipFill>
        <p:spPr>
          <a:xfrm>
            <a:off x="64169" y="0"/>
            <a:ext cx="9079831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10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8548" y="24295"/>
            <a:ext cx="879107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Catálogo de grupos e investigadores – Sede principal y VUAD</a:t>
            </a:r>
          </a:p>
          <a:p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Consolidar y visibilizar la información de los grupos e investigadores activos de la Universidad Santo Tomás – Sede principal y VUAD.</a:t>
            </a:r>
          </a:p>
          <a:p>
            <a:pPr algn="just"/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Contenido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Distribución de grupos e investigadores por área de conocimiento.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de los grupos de investigación.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Categorías otorgadas por Colciencias.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Número y nivel de formación de los investigadores.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Producción (del grupo y de investigadores):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nuevo conocimiento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apropiación social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formación de recurso humano para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CTeI</a:t>
            </a:r>
            <a:endParaRPr lang="es-E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desarrollo tecnológico e innovación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Proyectos de investigación desarrollados y en curso.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Participación en redes.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Estrategias para el desarrollo del grupo.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18896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438</Words>
  <Application>Microsoft Office PowerPoint</Application>
  <PresentationFormat>Presentación en pantalla (4:3)</PresentationFormat>
  <Paragraphs>83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Gabrielle Rubiano</cp:lastModifiedBy>
  <cp:revision>37</cp:revision>
  <dcterms:created xsi:type="dcterms:W3CDTF">2016-03-28T17:24:36Z</dcterms:created>
  <dcterms:modified xsi:type="dcterms:W3CDTF">2017-11-15T21:35:11Z</dcterms:modified>
</cp:coreProperties>
</file>