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224731"/>
            <a:ext cx="5132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Café teológico 2: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textos de “terror” na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Biblia</a:t>
            </a:r>
            <a:endParaRPr lang="pt-B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 primer momento indagaremos el tema de violencia sexual, violación y feminicidios en algunos profetas bíblicos para en seguida ofrecer pautas para el restablecimiento del amor maltratado desde la teología feminista intercultural.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https://www.youtube.com/watch?v=mwlmiEhOArc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79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82</cp:revision>
  <dcterms:created xsi:type="dcterms:W3CDTF">2021-02-04T14:05:46Z</dcterms:created>
  <dcterms:modified xsi:type="dcterms:W3CDTF">2021-06-17T15:52:39Z</dcterms:modified>
</cp:coreProperties>
</file>