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Usta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4C9035-DF07-4362-B0DC-4BA83F0E124B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5DACF24-A091-42DD-8DF0-0B0F1F3FFBB5}">
      <dgm:prSet phldrT="[Texto]"/>
      <dgm:spPr/>
      <dgm:t>
        <a:bodyPr/>
        <a:lstStyle/>
        <a:p>
          <a:r>
            <a:rPr lang="es-CO" dirty="0" smtClean="0"/>
            <a:t>RED 1</a:t>
          </a:r>
          <a:endParaRPr lang="es-CO" dirty="0"/>
        </a:p>
      </dgm:t>
    </dgm:pt>
    <dgm:pt modelId="{F753D999-0D7F-42C2-9DE3-953BEAE77FBD}" type="parTrans" cxnId="{852E0120-26E5-480A-94E8-06AB09365A49}">
      <dgm:prSet/>
      <dgm:spPr/>
      <dgm:t>
        <a:bodyPr/>
        <a:lstStyle/>
        <a:p>
          <a:endParaRPr lang="es-CO"/>
        </a:p>
      </dgm:t>
    </dgm:pt>
    <dgm:pt modelId="{607D5ED3-6F2D-4122-AAA2-6B26CD03B4CD}" type="sibTrans" cxnId="{852E0120-26E5-480A-94E8-06AB09365A49}">
      <dgm:prSet/>
      <dgm:spPr/>
      <dgm:t>
        <a:bodyPr/>
        <a:lstStyle/>
        <a:p>
          <a:endParaRPr lang="es-CO"/>
        </a:p>
      </dgm:t>
    </dgm:pt>
    <dgm:pt modelId="{BAAC8BB6-99A1-4166-A897-4F4B4F479076}">
      <dgm:prSet phldrT="[Texto]"/>
      <dgm:spPr/>
      <dgm:t>
        <a:bodyPr/>
        <a:lstStyle/>
        <a:p>
          <a:r>
            <a:rPr lang="es-CO" dirty="0" smtClean="0"/>
            <a:t>RED 2</a:t>
          </a:r>
          <a:endParaRPr lang="es-CO" dirty="0"/>
        </a:p>
      </dgm:t>
    </dgm:pt>
    <dgm:pt modelId="{08D62771-A44F-446F-83EB-D4B94E741558}" type="parTrans" cxnId="{CCC465EE-102B-49B7-8C02-A9E4153368DE}">
      <dgm:prSet/>
      <dgm:spPr/>
      <dgm:t>
        <a:bodyPr/>
        <a:lstStyle/>
        <a:p>
          <a:endParaRPr lang="es-CO"/>
        </a:p>
      </dgm:t>
    </dgm:pt>
    <dgm:pt modelId="{23E10B4E-27DE-4C64-A481-48000DDCE21A}" type="sibTrans" cxnId="{CCC465EE-102B-49B7-8C02-A9E4153368DE}">
      <dgm:prSet/>
      <dgm:spPr/>
      <dgm:t>
        <a:bodyPr/>
        <a:lstStyle/>
        <a:p>
          <a:endParaRPr lang="es-CO"/>
        </a:p>
      </dgm:t>
    </dgm:pt>
    <dgm:pt modelId="{A458B3B5-293A-42E7-AC26-B104F8D2E0DB}">
      <dgm:prSet phldrT="[Texto]"/>
      <dgm:spPr/>
      <dgm:t>
        <a:bodyPr/>
        <a:lstStyle/>
        <a:p>
          <a:r>
            <a:rPr lang="es-CO" dirty="0" smtClean="0"/>
            <a:t>RED 3</a:t>
          </a:r>
          <a:endParaRPr lang="es-CO" dirty="0"/>
        </a:p>
      </dgm:t>
    </dgm:pt>
    <dgm:pt modelId="{0B98D83C-BEF9-43D6-BA8B-C6C5A18ECE72}" type="parTrans" cxnId="{C70FE834-9ED2-4339-92DF-197F78B28E0E}">
      <dgm:prSet/>
      <dgm:spPr/>
      <dgm:t>
        <a:bodyPr/>
        <a:lstStyle/>
        <a:p>
          <a:endParaRPr lang="es-CO"/>
        </a:p>
      </dgm:t>
    </dgm:pt>
    <dgm:pt modelId="{CA472F4D-C671-4D7F-9113-910FA87209D3}" type="sibTrans" cxnId="{C70FE834-9ED2-4339-92DF-197F78B28E0E}">
      <dgm:prSet/>
      <dgm:spPr/>
      <dgm:t>
        <a:bodyPr/>
        <a:lstStyle/>
        <a:p>
          <a:endParaRPr lang="es-CO"/>
        </a:p>
      </dgm:t>
    </dgm:pt>
    <dgm:pt modelId="{12D85DE3-E7A9-4871-AB73-D0489CE42446}" type="pres">
      <dgm:prSet presAssocID="{8B4C9035-DF07-4362-B0DC-4BA83F0E124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CO"/>
        </a:p>
      </dgm:t>
    </dgm:pt>
    <dgm:pt modelId="{A99BEE5C-64B7-4C46-823E-BA776A82C0BF}" type="pres">
      <dgm:prSet presAssocID="{45DACF24-A091-42DD-8DF0-0B0F1F3FFBB5}" presName="text1" presStyleCnt="0"/>
      <dgm:spPr/>
    </dgm:pt>
    <dgm:pt modelId="{333B205E-54B5-4570-A610-2FD95B9D5478}" type="pres">
      <dgm:prSet presAssocID="{45DACF24-A091-42DD-8DF0-0B0F1F3FFBB5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3CD1AF-6D1B-4397-AB33-9514DCA84288}" type="pres">
      <dgm:prSet presAssocID="{45DACF24-A091-42DD-8DF0-0B0F1F3FFBB5}" presName="textaccent1" presStyleCnt="0"/>
      <dgm:spPr/>
    </dgm:pt>
    <dgm:pt modelId="{7E917243-FAF5-4A8C-BCA6-24C6F5BB05F2}" type="pres">
      <dgm:prSet presAssocID="{45DACF24-A091-42DD-8DF0-0B0F1F3FFBB5}" presName="accentRepeatNode" presStyleLbl="solidAlignAcc1" presStyleIdx="0" presStyleCnt="6"/>
      <dgm:spPr/>
    </dgm:pt>
    <dgm:pt modelId="{61777B85-917D-410D-BF6D-AAEB908BFE37}" type="pres">
      <dgm:prSet presAssocID="{607D5ED3-6F2D-4122-AAA2-6B26CD03B4CD}" presName="image1" presStyleCnt="0"/>
      <dgm:spPr/>
    </dgm:pt>
    <dgm:pt modelId="{D7F7851E-F520-49AA-9B80-78833D14E4FD}" type="pres">
      <dgm:prSet presAssocID="{607D5ED3-6F2D-4122-AAA2-6B26CD03B4CD}" presName="imageRepeatNode" presStyleLbl="alignAcc1" presStyleIdx="0" presStyleCnt="3"/>
      <dgm:spPr/>
      <dgm:t>
        <a:bodyPr/>
        <a:lstStyle/>
        <a:p>
          <a:endParaRPr lang="es-CO"/>
        </a:p>
      </dgm:t>
    </dgm:pt>
    <dgm:pt modelId="{43D08128-2F7C-4528-8946-0CF3E247801C}" type="pres">
      <dgm:prSet presAssocID="{607D5ED3-6F2D-4122-AAA2-6B26CD03B4CD}" presName="imageaccent1" presStyleCnt="0"/>
      <dgm:spPr/>
    </dgm:pt>
    <dgm:pt modelId="{562E5226-E224-4305-927A-6F7E3088670C}" type="pres">
      <dgm:prSet presAssocID="{607D5ED3-6F2D-4122-AAA2-6B26CD03B4CD}" presName="accentRepeatNode" presStyleLbl="solidAlignAcc1" presStyleIdx="1" presStyleCnt="6"/>
      <dgm:spPr/>
    </dgm:pt>
    <dgm:pt modelId="{B7228233-62E8-4981-89A8-2CFCAB37C6B3}" type="pres">
      <dgm:prSet presAssocID="{BAAC8BB6-99A1-4166-A897-4F4B4F479076}" presName="text2" presStyleCnt="0"/>
      <dgm:spPr/>
    </dgm:pt>
    <dgm:pt modelId="{A19B9F84-93FF-4D11-A75E-CF21F8A1BE67}" type="pres">
      <dgm:prSet presAssocID="{BAAC8BB6-99A1-4166-A897-4F4B4F479076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35467A-640A-477F-B919-F84850CD770B}" type="pres">
      <dgm:prSet presAssocID="{BAAC8BB6-99A1-4166-A897-4F4B4F479076}" presName="textaccent2" presStyleCnt="0"/>
      <dgm:spPr/>
    </dgm:pt>
    <dgm:pt modelId="{24265876-666D-4CD6-9279-B88CAEA3F581}" type="pres">
      <dgm:prSet presAssocID="{BAAC8BB6-99A1-4166-A897-4F4B4F479076}" presName="accentRepeatNode" presStyleLbl="solidAlignAcc1" presStyleIdx="2" presStyleCnt="6"/>
      <dgm:spPr/>
    </dgm:pt>
    <dgm:pt modelId="{AA77069E-BDBD-4291-A286-46F0AED10EC7}" type="pres">
      <dgm:prSet presAssocID="{23E10B4E-27DE-4C64-A481-48000DDCE21A}" presName="image2" presStyleCnt="0"/>
      <dgm:spPr/>
    </dgm:pt>
    <dgm:pt modelId="{20B60E5E-A28B-4D08-8586-CCD74046A98E}" type="pres">
      <dgm:prSet presAssocID="{23E10B4E-27DE-4C64-A481-48000DDCE21A}" presName="imageRepeatNode" presStyleLbl="alignAcc1" presStyleIdx="1" presStyleCnt="3"/>
      <dgm:spPr/>
      <dgm:t>
        <a:bodyPr/>
        <a:lstStyle/>
        <a:p>
          <a:endParaRPr lang="es-CO"/>
        </a:p>
      </dgm:t>
    </dgm:pt>
    <dgm:pt modelId="{C913E006-7B34-41F6-AE2F-EF3187F0E26D}" type="pres">
      <dgm:prSet presAssocID="{23E10B4E-27DE-4C64-A481-48000DDCE21A}" presName="imageaccent2" presStyleCnt="0"/>
      <dgm:spPr/>
    </dgm:pt>
    <dgm:pt modelId="{6A351652-4F7B-4160-B90E-B60682876E9B}" type="pres">
      <dgm:prSet presAssocID="{23E10B4E-27DE-4C64-A481-48000DDCE21A}" presName="accentRepeatNode" presStyleLbl="solidAlignAcc1" presStyleIdx="3" presStyleCnt="6"/>
      <dgm:spPr/>
    </dgm:pt>
    <dgm:pt modelId="{17E32B37-AB15-4241-A372-607157119835}" type="pres">
      <dgm:prSet presAssocID="{A458B3B5-293A-42E7-AC26-B104F8D2E0DB}" presName="text3" presStyleCnt="0"/>
      <dgm:spPr/>
    </dgm:pt>
    <dgm:pt modelId="{C87FCAA7-2F73-4E2D-B204-32842613F096}" type="pres">
      <dgm:prSet presAssocID="{A458B3B5-293A-42E7-AC26-B104F8D2E0DB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841E008-EC35-40FA-A69C-E51E47A7B485}" type="pres">
      <dgm:prSet presAssocID="{A458B3B5-293A-42E7-AC26-B104F8D2E0DB}" presName="textaccent3" presStyleCnt="0"/>
      <dgm:spPr/>
    </dgm:pt>
    <dgm:pt modelId="{3462C32F-A7CC-4513-A135-C028972FBEBC}" type="pres">
      <dgm:prSet presAssocID="{A458B3B5-293A-42E7-AC26-B104F8D2E0DB}" presName="accentRepeatNode" presStyleLbl="solidAlignAcc1" presStyleIdx="4" presStyleCnt="6"/>
      <dgm:spPr/>
    </dgm:pt>
    <dgm:pt modelId="{E22433D8-511E-47D8-B50C-95A437BF3250}" type="pres">
      <dgm:prSet presAssocID="{CA472F4D-C671-4D7F-9113-910FA87209D3}" presName="image3" presStyleCnt="0"/>
      <dgm:spPr/>
    </dgm:pt>
    <dgm:pt modelId="{0E110B7B-C062-49B9-9FC7-6F101D9E2A77}" type="pres">
      <dgm:prSet presAssocID="{CA472F4D-C671-4D7F-9113-910FA87209D3}" presName="imageRepeatNode" presStyleLbl="alignAcc1" presStyleIdx="2" presStyleCnt="3"/>
      <dgm:spPr/>
      <dgm:t>
        <a:bodyPr/>
        <a:lstStyle/>
        <a:p>
          <a:endParaRPr lang="es-CO"/>
        </a:p>
      </dgm:t>
    </dgm:pt>
    <dgm:pt modelId="{D3418B66-8DB0-47A2-9263-3ADD40B0CBD6}" type="pres">
      <dgm:prSet presAssocID="{CA472F4D-C671-4D7F-9113-910FA87209D3}" presName="imageaccent3" presStyleCnt="0"/>
      <dgm:spPr/>
    </dgm:pt>
    <dgm:pt modelId="{27B47016-304E-4DB7-89FC-C40EC140E007}" type="pres">
      <dgm:prSet presAssocID="{CA472F4D-C671-4D7F-9113-910FA87209D3}" presName="accentRepeatNode" presStyleLbl="solidAlignAcc1" presStyleIdx="5" presStyleCnt="6"/>
      <dgm:spPr/>
    </dgm:pt>
  </dgm:ptLst>
  <dgm:cxnLst>
    <dgm:cxn modelId="{1729D84A-441F-4FD8-833D-9D5CD2A06B13}" type="presOf" srcId="{CA472F4D-C671-4D7F-9113-910FA87209D3}" destId="{0E110B7B-C062-49B9-9FC7-6F101D9E2A77}" srcOrd="0" destOrd="0" presId="urn:microsoft.com/office/officeart/2008/layout/HexagonCluster"/>
    <dgm:cxn modelId="{54FF7E3B-2F13-4411-8D31-66573149C7BE}" type="presOf" srcId="{607D5ED3-6F2D-4122-AAA2-6B26CD03B4CD}" destId="{D7F7851E-F520-49AA-9B80-78833D14E4FD}" srcOrd="0" destOrd="0" presId="urn:microsoft.com/office/officeart/2008/layout/HexagonCluster"/>
    <dgm:cxn modelId="{9BBBC380-D84C-4FE5-8657-33FB593BCFCA}" type="presOf" srcId="{23E10B4E-27DE-4C64-A481-48000DDCE21A}" destId="{20B60E5E-A28B-4D08-8586-CCD74046A98E}" srcOrd="0" destOrd="0" presId="urn:microsoft.com/office/officeart/2008/layout/HexagonCluster"/>
    <dgm:cxn modelId="{C70FE834-9ED2-4339-92DF-197F78B28E0E}" srcId="{8B4C9035-DF07-4362-B0DC-4BA83F0E124B}" destId="{A458B3B5-293A-42E7-AC26-B104F8D2E0DB}" srcOrd="2" destOrd="0" parTransId="{0B98D83C-BEF9-43D6-BA8B-C6C5A18ECE72}" sibTransId="{CA472F4D-C671-4D7F-9113-910FA87209D3}"/>
    <dgm:cxn modelId="{852E0120-26E5-480A-94E8-06AB09365A49}" srcId="{8B4C9035-DF07-4362-B0DC-4BA83F0E124B}" destId="{45DACF24-A091-42DD-8DF0-0B0F1F3FFBB5}" srcOrd="0" destOrd="0" parTransId="{F753D999-0D7F-42C2-9DE3-953BEAE77FBD}" sibTransId="{607D5ED3-6F2D-4122-AAA2-6B26CD03B4CD}"/>
    <dgm:cxn modelId="{92DA16A7-871A-49D5-9447-5C95BAD678AE}" type="presOf" srcId="{45DACF24-A091-42DD-8DF0-0B0F1F3FFBB5}" destId="{333B205E-54B5-4570-A610-2FD95B9D5478}" srcOrd="0" destOrd="0" presId="urn:microsoft.com/office/officeart/2008/layout/HexagonCluster"/>
    <dgm:cxn modelId="{D231C3AA-0069-4E71-94F1-7200E62534B9}" type="presOf" srcId="{BAAC8BB6-99A1-4166-A897-4F4B4F479076}" destId="{A19B9F84-93FF-4D11-A75E-CF21F8A1BE67}" srcOrd="0" destOrd="0" presId="urn:microsoft.com/office/officeart/2008/layout/HexagonCluster"/>
    <dgm:cxn modelId="{B32294DB-26D5-4055-A3C2-D64E4FD530C1}" type="presOf" srcId="{A458B3B5-293A-42E7-AC26-B104F8D2E0DB}" destId="{C87FCAA7-2F73-4E2D-B204-32842613F096}" srcOrd="0" destOrd="0" presId="urn:microsoft.com/office/officeart/2008/layout/HexagonCluster"/>
    <dgm:cxn modelId="{CCC465EE-102B-49B7-8C02-A9E4153368DE}" srcId="{8B4C9035-DF07-4362-B0DC-4BA83F0E124B}" destId="{BAAC8BB6-99A1-4166-A897-4F4B4F479076}" srcOrd="1" destOrd="0" parTransId="{08D62771-A44F-446F-83EB-D4B94E741558}" sibTransId="{23E10B4E-27DE-4C64-A481-48000DDCE21A}"/>
    <dgm:cxn modelId="{5554DBCF-BECA-4BA7-B7FF-82558CD855BE}" type="presOf" srcId="{8B4C9035-DF07-4362-B0DC-4BA83F0E124B}" destId="{12D85DE3-E7A9-4871-AB73-D0489CE42446}" srcOrd="0" destOrd="0" presId="urn:microsoft.com/office/officeart/2008/layout/HexagonCluster"/>
    <dgm:cxn modelId="{BC911395-B478-4E47-8DFB-57BB4EEEE40E}" type="presParOf" srcId="{12D85DE3-E7A9-4871-AB73-D0489CE42446}" destId="{A99BEE5C-64B7-4C46-823E-BA776A82C0BF}" srcOrd="0" destOrd="0" presId="urn:microsoft.com/office/officeart/2008/layout/HexagonCluster"/>
    <dgm:cxn modelId="{53B54670-D29D-4188-A328-83F316C8A0C3}" type="presParOf" srcId="{A99BEE5C-64B7-4C46-823E-BA776A82C0BF}" destId="{333B205E-54B5-4570-A610-2FD95B9D5478}" srcOrd="0" destOrd="0" presId="urn:microsoft.com/office/officeart/2008/layout/HexagonCluster"/>
    <dgm:cxn modelId="{3D087E7D-1AB4-4AF4-9204-DB79ADF39407}" type="presParOf" srcId="{12D85DE3-E7A9-4871-AB73-D0489CE42446}" destId="{AC3CD1AF-6D1B-4397-AB33-9514DCA84288}" srcOrd="1" destOrd="0" presId="urn:microsoft.com/office/officeart/2008/layout/HexagonCluster"/>
    <dgm:cxn modelId="{BB66C256-3464-4290-9CAF-89AAACEE3B90}" type="presParOf" srcId="{AC3CD1AF-6D1B-4397-AB33-9514DCA84288}" destId="{7E917243-FAF5-4A8C-BCA6-24C6F5BB05F2}" srcOrd="0" destOrd="0" presId="urn:microsoft.com/office/officeart/2008/layout/HexagonCluster"/>
    <dgm:cxn modelId="{14C1154B-3D92-4DDC-9D48-5D0E0D12F881}" type="presParOf" srcId="{12D85DE3-E7A9-4871-AB73-D0489CE42446}" destId="{61777B85-917D-410D-BF6D-AAEB908BFE37}" srcOrd="2" destOrd="0" presId="urn:microsoft.com/office/officeart/2008/layout/HexagonCluster"/>
    <dgm:cxn modelId="{57C75ACA-0522-4996-80ED-8DB2FD93CFC1}" type="presParOf" srcId="{61777B85-917D-410D-BF6D-AAEB908BFE37}" destId="{D7F7851E-F520-49AA-9B80-78833D14E4FD}" srcOrd="0" destOrd="0" presId="urn:microsoft.com/office/officeart/2008/layout/HexagonCluster"/>
    <dgm:cxn modelId="{DF654BA1-6D89-4DFB-8F44-0D79815255E5}" type="presParOf" srcId="{12D85DE3-E7A9-4871-AB73-D0489CE42446}" destId="{43D08128-2F7C-4528-8946-0CF3E247801C}" srcOrd="3" destOrd="0" presId="urn:microsoft.com/office/officeart/2008/layout/HexagonCluster"/>
    <dgm:cxn modelId="{89B88BCA-EA30-4721-80C5-E27A8283AA46}" type="presParOf" srcId="{43D08128-2F7C-4528-8946-0CF3E247801C}" destId="{562E5226-E224-4305-927A-6F7E3088670C}" srcOrd="0" destOrd="0" presId="urn:microsoft.com/office/officeart/2008/layout/HexagonCluster"/>
    <dgm:cxn modelId="{9FC569C9-4500-4327-B4BA-B8EF5E3C762D}" type="presParOf" srcId="{12D85DE3-E7A9-4871-AB73-D0489CE42446}" destId="{B7228233-62E8-4981-89A8-2CFCAB37C6B3}" srcOrd="4" destOrd="0" presId="urn:microsoft.com/office/officeart/2008/layout/HexagonCluster"/>
    <dgm:cxn modelId="{16F38155-DE98-4E4A-A944-ABBC89F7124B}" type="presParOf" srcId="{B7228233-62E8-4981-89A8-2CFCAB37C6B3}" destId="{A19B9F84-93FF-4D11-A75E-CF21F8A1BE67}" srcOrd="0" destOrd="0" presId="urn:microsoft.com/office/officeart/2008/layout/HexagonCluster"/>
    <dgm:cxn modelId="{1B1A9B26-3B4E-4E17-A1A9-E4E7640F2D97}" type="presParOf" srcId="{12D85DE3-E7A9-4871-AB73-D0489CE42446}" destId="{6E35467A-640A-477F-B919-F84850CD770B}" srcOrd="5" destOrd="0" presId="urn:microsoft.com/office/officeart/2008/layout/HexagonCluster"/>
    <dgm:cxn modelId="{6CBBFB3A-88A1-4891-B887-8CE31808C1D4}" type="presParOf" srcId="{6E35467A-640A-477F-B919-F84850CD770B}" destId="{24265876-666D-4CD6-9279-B88CAEA3F581}" srcOrd="0" destOrd="0" presId="urn:microsoft.com/office/officeart/2008/layout/HexagonCluster"/>
    <dgm:cxn modelId="{C841B1AD-9A16-44AE-986C-3A355A331EE5}" type="presParOf" srcId="{12D85DE3-E7A9-4871-AB73-D0489CE42446}" destId="{AA77069E-BDBD-4291-A286-46F0AED10EC7}" srcOrd="6" destOrd="0" presId="urn:microsoft.com/office/officeart/2008/layout/HexagonCluster"/>
    <dgm:cxn modelId="{135BFAD5-5D90-452D-A3E6-1EDDB6193937}" type="presParOf" srcId="{AA77069E-BDBD-4291-A286-46F0AED10EC7}" destId="{20B60E5E-A28B-4D08-8586-CCD74046A98E}" srcOrd="0" destOrd="0" presId="urn:microsoft.com/office/officeart/2008/layout/HexagonCluster"/>
    <dgm:cxn modelId="{FB7AC741-7CCB-4C4A-B706-24C4905675F2}" type="presParOf" srcId="{12D85DE3-E7A9-4871-AB73-D0489CE42446}" destId="{C913E006-7B34-41F6-AE2F-EF3187F0E26D}" srcOrd="7" destOrd="0" presId="urn:microsoft.com/office/officeart/2008/layout/HexagonCluster"/>
    <dgm:cxn modelId="{1CBAE9D8-DC4F-4C4F-8902-B6D345739067}" type="presParOf" srcId="{C913E006-7B34-41F6-AE2F-EF3187F0E26D}" destId="{6A351652-4F7B-4160-B90E-B60682876E9B}" srcOrd="0" destOrd="0" presId="urn:microsoft.com/office/officeart/2008/layout/HexagonCluster"/>
    <dgm:cxn modelId="{49997021-E787-43E8-86A8-2E817948D2D3}" type="presParOf" srcId="{12D85DE3-E7A9-4871-AB73-D0489CE42446}" destId="{17E32B37-AB15-4241-A372-607157119835}" srcOrd="8" destOrd="0" presId="urn:microsoft.com/office/officeart/2008/layout/HexagonCluster"/>
    <dgm:cxn modelId="{55D577F3-F3B1-4A45-AEFA-23B0E4AC4C96}" type="presParOf" srcId="{17E32B37-AB15-4241-A372-607157119835}" destId="{C87FCAA7-2F73-4E2D-B204-32842613F096}" srcOrd="0" destOrd="0" presId="urn:microsoft.com/office/officeart/2008/layout/HexagonCluster"/>
    <dgm:cxn modelId="{C2619190-8B0C-4005-BBF1-8D2ECD777BAB}" type="presParOf" srcId="{12D85DE3-E7A9-4871-AB73-D0489CE42446}" destId="{A841E008-EC35-40FA-A69C-E51E47A7B485}" srcOrd="9" destOrd="0" presId="urn:microsoft.com/office/officeart/2008/layout/HexagonCluster"/>
    <dgm:cxn modelId="{7A8640FD-5734-4538-9A3C-AE64AD8D1F12}" type="presParOf" srcId="{A841E008-EC35-40FA-A69C-E51E47A7B485}" destId="{3462C32F-A7CC-4513-A135-C028972FBEBC}" srcOrd="0" destOrd="0" presId="urn:microsoft.com/office/officeart/2008/layout/HexagonCluster"/>
    <dgm:cxn modelId="{272DE9B8-B00D-4BE8-B45C-2D354E0B52C3}" type="presParOf" srcId="{12D85DE3-E7A9-4871-AB73-D0489CE42446}" destId="{E22433D8-511E-47D8-B50C-95A437BF3250}" srcOrd="10" destOrd="0" presId="urn:microsoft.com/office/officeart/2008/layout/HexagonCluster"/>
    <dgm:cxn modelId="{8CECB647-7E36-4572-A5DA-D0477963F76F}" type="presParOf" srcId="{E22433D8-511E-47D8-B50C-95A437BF3250}" destId="{0E110B7B-C062-49B9-9FC7-6F101D9E2A77}" srcOrd="0" destOrd="0" presId="urn:microsoft.com/office/officeart/2008/layout/HexagonCluster"/>
    <dgm:cxn modelId="{2BEE77A1-C16A-4D07-9438-0DBB7534C2D3}" type="presParOf" srcId="{12D85DE3-E7A9-4871-AB73-D0489CE42446}" destId="{D3418B66-8DB0-47A2-9263-3ADD40B0CBD6}" srcOrd="11" destOrd="0" presId="urn:microsoft.com/office/officeart/2008/layout/HexagonCluster"/>
    <dgm:cxn modelId="{17DAFF5C-40EC-401D-9121-A0019AF3DF20}" type="presParOf" srcId="{D3418B66-8DB0-47A2-9263-3ADD40B0CBD6}" destId="{27B47016-304E-4DB7-89FC-C40EC140E00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3352FE-1607-4DFC-9960-58D0F2B88926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1F84022-AFA5-466F-B64B-C5B05F7EAB47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Conve-nios</a:t>
          </a:r>
          <a:endParaRPr lang="es-CO" sz="800" b="1" dirty="0">
            <a:solidFill>
              <a:schemeClr val="tx1"/>
            </a:solidFill>
          </a:endParaRPr>
        </a:p>
      </dgm:t>
    </dgm:pt>
    <dgm:pt modelId="{824BB8D8-3FE4-4D33-94DC-E3B9A9CACD57}" type="parTrans" cxnId="{3C61865C-9C7D-4284-88BA-426A12735DF8}">
      <dgm:prSet/>
      <dgm:spPr/>
      <dgm:t>
        <a:bodyPr/>
        <a:lstStyle/>
        <a:p>
          <a:endParaRPr lang="es-CO"/>
        </a:p>
      </dgm:t>
    </dgm:pt>
    <dgm:pt modelId="{C591CC31-B666-4DED-9843-244AE6415F33}" type="sibTrans" cxnId="{3C61865C-9C7D-4284-88BA-426A12735DF8}">
      <dgm:prSet/>
      <dgm:spPr/>
      <dgm:t>
        <a:bodyPr/>
        <a:lstStyle/>
        <a:p>
          <a:endParaRPr lang="es-CO"/>
        </a:p>
      </dgm:t>
    </dgm:pt>
    <dgm:pt modelId="{9A20F250-DE81-4C1E-802F-693A4D75E1E8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Movili-dades</a:t>
          </a:r>
          <a:endParaRPr lang="es-CO" sz="800" b="1" dirty="0">
            <a:solidFill>
              <a:schemeClr val="tx1"/>
            </a:solidFill>
          </a:endParaRPr>
        </a:p>
      </dgm:t>
    </dgm:pt>
    <dgm:pt modelId="{86FCEB0F-5136-42FA-93FE-C6F1ABDB1AF2}" type="parTrans" cxnId="{D2A89302-23ED-4A1D-A60A-8DA025CAB0CC}">
      <dgm:prSet/>
      <dgm:spPr/>
      <dgm:t>
        <a:bodyPr/>
        <a:lstStyle/>
        <a:p>
          <a:endParaRPr lang="es-CO"/>
        </a:p>
      </dgm:t>
    </dgm:pt>
    <dgm:pt modelId="{D2B39979-F252-420C-BD78-BBA4903AB8BF}" type="sibTrans" cxnId="{D2A89302-23ED-4A1D-A60A-8DA025CAB0CC}">
      <dgm:prSet/>
      <dgm:spPr/>
      <dgm:t>
        <a:bodyPr/>
        <a:lstStyle/>
        <a:p>
          <a:endParaRPr lang="es-CO"/>
        </a:p>
      </dgm:t>
    </dgm:pt>
    <dgm:pt modelId="{A999CF88-75D3-4E47-817A-C026A7AF36F2}" type="pres">
      <dgm:prSet presAssocID="{A93352FE-1607-4DFC-9960-58D0F2B88926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es-CO"/>
        </a:p>
      </dgm:t>
    </dgm:pt>
    <dgm:pt modelId="{8F08519C-6CAB-46A2-8EDE-12493020C5FD}" type="pres">
      <dgm:prSet presAssocID="{81F84022-AFA5-466F-B64B-C5B05F7EAB47}" presName="parent_text_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A6F573-D888-4738-9B31-875F08212F00}" type="pres">
      <dgm:prSet presAssocID="{81F84022-AFA5-466F-B64B-C5B05F7EAB47}" presName="image_accent_1" presStyleCnt="0"/>
      <dgm:spPr/>
    </dgm:pt>
    <dgm:pt modelId="{7B6076AD-C10B-4C6E-B5B9-0AC5FAF539C9}" type="pres">
      <dgm:prSet presAssocID="{81F84022-AFA5-466F-B64B-C5B05F7EAB47}" presName="imageAccentRepeatNode" presStyleLbl="alignNode1" presStyleIdx="0" presStyleCnt="3"/>
      <dgm:spPr/>
    </dgm:pt>
    <dgm:pt modelId="{DE61129D-D882-4994-8E99-EF3E0AEF39DE}" type="pres">
      <dgm:prSet presAssocID="{81F84022-AFA5-466F-B64B-C5B05F7EAB47}" presName="accent_1" presStyleLbl="alignNode1" presStyleIdx="1" presStyleCnt="3"/>
      <dgm:spPr/>
    </dgm:pt>
    <dgm:pt modelId="{D36AE432-D74B-441C-94E3-42744D5DCA0B}" type="pres">
      <dgm:prSet presAssocID="{C591CC31-B666-4DED-9843-244AE6415F33}" presName="image_1" presStyleCnt="0"/>
      <dgm:spPr/>
    </dgm:pt>
    <dgm:pt modelId="{5F00C3C7-7C8B-4A3B-973A-21E73B772635}" type="pres">
      <dgm:prSet presAssocID="{C591CC31-B666-4DED-9843-244AE6415F33}" presName="imageRepeatNode" presStyleLbl="fgImgPlace1" presStyleIdx="0" presStyleCnt="2"/>
      <dgm:spPr/>
      <dgm:t>
        <a:bodyPr/>
        <a:lstStyle/>
        <a:p>
          <a:endParaRPr lang="es-CO"/>
        </a:p>
      </dgm:t>
    </dgm:pt>
    <dgm:pt modelId="{793FF25E-02D3-4E0C-8FC1-77DC96E6E9AD}" type="pres">
      <dgm:prSet presAssocID="{9A20F250-DE81-4C1E-802F-693A4D75E1E8}" presName="parent_text_2" presStyleLbl="revTx" presStyleIdx="1" presStyleCnt="2" custScaleY="3606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CC393D-6C0B-4677-B865-6C23611AC5A4}" type="pres">
      <dgm:prSet presAssocID="{9A20F250-DE81-4C1E-802F-693A4D75E1E8}" presName="image_accent_2" presStyleCnt="0"/>
      <dgm:spPr/>
    </dgm:pt>
    <dgm:pt modelId="{0CE8A148-AC79-47AF-9CDE-B406BEBF2B00}" type="pres">
      <dgm:prSet presAssocID="{9A20F250-DE81-4C1E-802F-693A4D75E1E8}" presName="imageAccentRepeatNode" presStyleLbl="alignNode1" presStyleIdx="2" presStyleCnt="3"/>
      <dgm:spPr/>
    </dgm:pt>
    <dgm:pt modelId="{4349105F-D4A2-4E92-A79D-9D3E3862E5A7}" type="pres">
      <dgm:prSet presAssocID="{D2B39979-F252-420C-BD78-BBA4903AB8BF}" presName="image_2" presStyleCnt="0"/>
      <dgm:spPr/>
    </dgm:pt>
    <dgm:pt modelId="{E65080CC-453C-4C65-B5BA-A3D48F7902E6}" type="pres">
      <dgm:prSet presAssocID="{D2B39979-F252-420C-BD78-BBA4903AB8BF}" presName="imageRepeatNode" presStyleLbl="fgImgPlace1" presStyleIdx="1" presStyleCnt="2"/>
      <dgm:spPr/>
      <dgm:t>
        <a:bodyPr/>
        <a:lstStyle/>
        <a:p>
          <a:endParaRPr lang="es-CO"/>
        </a:p>
      </dgm:t>
    </dgm:pt>
  </dgm:ptLst>
  <dgm:cxnLst>
    <dgm:cxn modelId="{82CF02E8-0DF7-41FB-BCEC-C61E4AF967C9}" type="presOf" srcId="{C591CC31-B666-4DED-9843-244AE6415F33}" destId="{5F00C3C7-7C8B-4A3B-973A-21E73B772635}" srcOrd="0" destOrd="0" presId="urn:microsoft.com/office/officeart/2008/layout/BubblePictureList"/>
    <dgm:cxn modelId="{37A71506-5115-48AD-832F-252B6B6D5A4A}" type="presOf" srcId="{D2B39979-F252-420C-BD78-BBA4903AB8BF}" destId="{E65080CC-453C-4C65-B5BA-A3D48F7902E6}" srcOrd="0" destOrd="0" presId="urn:microsoft.com/office/officeart/2008/layout/BubblePictureList"/>
    <dgm:cxn modelId="{1E531E81-DA14-43F2-AAC4-54C6DF1E6C77}" type="presOf" srcId="{81F84022-AFA5-466F-B64B-C5B05F7EAB47}" destId="{8F08519C-6CAB-46A2-8EDE-12493020C5FD}" srcOrd="0" destOrd="0" presId="urn:microsoft.com/office/officeart/2008/layout/BubblePictureList"/>
    <dgm:cxn modelId="{3C61865C-9C7D-4284-88BA-426A12735DF8}" srcId="{A93352FE-1607-4DFC-9960-58D0F2B88926}" destId="{81F84022-AFA5-466F-B64B-C5B05F7EAB47}" srcOrd="0" destOrd="0" parTransId="{824BB8D8-3FE4-4D33-94DC-E3B9A9CACD57}" sibTransId="{C591CC31-B666-4DED-9843-244AE6415F33}"/>
    <dgm:cxn modelId="{D2A89302-23ED-4A1D-A60A-8DA025CAB0CC}" srcId="{A93352FE-1607-4DFC-9960-58D0F2B88926}" destId="{9A20F250-DE81-4C1E-802F-693A4D75E1E8}" srcOrd="1" destOrd="0" parTransId="{86FCEB0F-5136-42FA-93FE-C6F1ABDB1AF2}" sibTransId="{D2B39979-F252-420C-BD78-BBA4903AB8BF}"/>
    <dgm:cxn modelId="{DBF823DE-DE46-41B3-8544-79F627EF623D}" type="presOf" srcId="{A93352FE-1607-4DFC-9960-58D0F2B88926}" destId="{A999CF88-75D3-4E47-817A-C026A7AF36F2}" srcOrd="0" destOrd="0" presId="urn:microsoft.com/office/officeart/2008/layout/BubblePictureList"/>
    <dgm:cxn modelId="{9E0F13D1-3651-42F7-9E24-917DD070B677}" type="presOf" srcId="{9A20F250-DE81-4C1E-802F-693A4D75E1E8}" destId="{793FF25E-02D3-4E0C-8FC1-77DC96E6E9AD}" srcOrd="0" destOrd="0" presId="urn:microsoft.com/office/officeart/2008/layout/BubblePictureList"/>
    <dgm:cxn modelId="{B6961296-8D4D-4696-AB38-BC15EED30FE6}" type="presParOf" srcId="{A999CF88-75D3-4E47-817A-C026A7AF36F2}" destId="{8F08519C-6CAB-46A2-8EDE-12493020C5FD}" srcOrd="0" destOrd="0" presId="urn:microsoft.com/office/officeart/2008/layout/BubblePictureList"/>
    <dgm:cxn modelId="{3249B375-7884-4412-B779-5F6FADB41974}" type="presParOf" srcId="{A999CF88-75D3-4E47-817A-C026A7AF36F2}" destId="{44A6F573-D888-4738-9B31-875F08212F00}" srcOrd="1" destOrd="0" presId="urn:microsoft.com/office/officeart/2008/layout/BubblePictureList"/>
    <dgm:cxn modelId="{C08A9D79-BA83-49BF-BDE4-DBA5F70F6AA0}" type="presParOf" srcId="{44A6F573-D888-4738-9B31-875F08212F00}" destId="{7B6076AD-C10B-4C6E-B5B9-0AC5FAF539C9}" srcOrd="0" destOrd="0" presId="urn:microsoft.com/office/officeart/2008/layout/BubblePictureList"/>
    <dgm:cxn modelId="{6DD1F22E-E44D-4AAD-B522-C22166440587}" type="presParOf" srcId="{A999CF88-75D3-4E47-817A-C026A7AF36F2}" destId="{DE61129D-D882-4994-8E99-EF3E0AEF39DE}" srcOrd="2" destOrd="0" presId="urn:microsoft.com/office/officeart/2008/layout/BubblePictureList"/>
    <dgm:cxn modelId="{B058AA67-3BA8-4B8E-A589-005F0BF7BD4B}" type="presParOf" srcId="{A999CF88-75D3-4E47-817A-C026A7AF36F2}" destId="{D36AE432-D74B-441C-94E3-42744D5DCA0B}" srcOrd="3" destOrd="0" presId="urn:microsoft.com/office/officeart/2008/layout/BubblePictureList"/>
    <dgm:cxn modelId="{E51D6F94-AF00-41D7-80F0-71D989F810CE}" type="presParOf" srcId="{D36AE432-D74B-441C-94E3-42744D5DCA0B}" destId="{5F00C3C7-7C8B-4A3B-973A-21E73B772635}" srcOrd="0" destOrd="0" presId="urn:microsoft.com/office/officeart/2008/layout/BubblePictureList"/>
    <dgm:cxn modelId="{5A6A99DD-A353-4986-9D15-FE037E16F43C}" type="presParOf" srcId="{A999CF88-75D3-4E47-817A-C026A7AF36F2}" destId="{793FF25E-02D3-4E0C-8FC1-77DC96E6E9AD}" srcOrd="4" destOrd="0" presId="urn:microsoft.com/office/officeart/2008/layout/BubblePictureList"/>
    <dgm:cxn modelId="{3A741EA9-C717-4158-B27B-95553F119820}" type="presParOf" srcId="{A999CF88-75D3-4E47-817A-C026A7AF36F2}" destId="{AECC393D-6C0B-4677-B865-6C23611AC5A4}" srcOrd="5" destOrd="0" presId="urn:microsoft.com/office/officeart/2008/layout/BubblePictureList"/>
    <dgm:cxn modelId="{6014BF86-C660-4C6B-8913-59FBDF719D13}" type="presParOf" srcId="{AECC393D-6C0B-4677-B865-6C23611AC5A4}" destId="{0CE8A148-AC79-47AF-9CDE-B406BEBF2B00}" srcOrd="0" destOrd="0" presId="urn:microsoft.com/office/officeart/2008/layout/BubblePictureList"/>
    <dgm:cxn modelId="{0E2681FC-EC98-4EA4-BEE3-034C29BA1AF4}" type="presParOf" srcId="{A999CF88-75D3-4E47-817A-C026A7AF36F2}" destId="{4349105F-D4A2-4E92-A79D-9D3E3862E5A7}" srcOrd="6" destOrd="0" presId="urn:microsoft.com/office/officeart/2008/layout/BubblePictureList"/>
    <dgm:cxn modelId="{193C275D-7CFA-496D-908C-B078FC0EF977}" type="presParOf" srcId="{4349105F-D4A2-4E92-A79D-9D3E3862E5A7}" destId="{E65080CC-453C-4C65-B5BA-A3D48F7902E6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4C9035-DF07-4362-B0DC-4BA83F0E124B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5DACF24-A091-42DD-8DF0-0B0F1F3FFBB5}">
      <dgm:prSet phldrT="[Texto]"/>
      <dgm:spPr/>
      <dgm:t>
        <a:bodyPr/>
        <a:lstStyle/>
        <a:p>
          <a:r>
            <a:rPr lang="es-CO" dirty="0" smtClean="0"/>
            <a:t>RED 1</a:t>
          </a:r>
          <a:endParaRPr lang="es-CO" dirty="0"/>
        </a:p>
      </dgm:t>
    </dgm:pt>
    <dgm:pt modelId="{F753D999-0D7F-42C2-9DE3-953BEAE77FBD}" type="parTrans" cxnId="{852E0120-26E5-480A-94E8-06AB09365A49}">
      <dgm:prSet/>
      <dgm:spPr/>
      <dgm:t>
        <a:bodyPr/>
        <a:lstStyle/>
        <a:p>
          <a:endParaRPr lang="es-CO"/>
        </a:p>
      </dgm:t>
    </dgm:pt>
    <dgm:pt modelId="{607D5ED3-6F2D-4122-AAA2-6B26CD03B4CD}" type="sibTrans" cxnId="{852E0120-26E5-480A-94E8-06AB09365A49}">
      <dgm:prSet/>
      <dgm:spPr/>
      <dgm:t>
        <a:bodyPr/>
        <a:lstStyle/>
        <a:p>
          <a:endParaRPr lang="es-CO"/>
        </a:p>
      </dgm:t>
    </dgm:pt>
    <dgm:pt modelId="{BAAC8BB6-99A1-4166-A897-4F4B4F479076}">
      <dgm:prSet phldrT="[Texto]"/>
      <dgm:spPr/>
      <dgm:t>
        <a:bodyPr/>
        <a:lstStyle/>
        <a:p>
          <a:r>
            <a:rPr lang="es-CO" dirty="0" smtClean="0"/>
            <a:t>RED 2</a:t>
          </a:r>
          <a:endParaRPr lang="es-CO" dirty="0"/>
        </a:p>
      </dgm:t>
    </dgm:pt>
    <dgm:pt modelId="{08D62771-A44F-446F-83EB-D4B94E741558}" type="parTrans" cxnId="{CCC465EE-102B-49B7-8C02-A9E4153368DE}">
      <dgm:prSet/>
      <dgm:spPr/>
      <dgm:t>
        <a:bodyPr/>
        <a:lstStyle/>
        <a:p>
          <a:endParaRPr lang="es-CO"/>
        </a:p>
      </dgm:t>
    </dgm:pt>
    <dgm:pt modelId="{23E10B4E-27DE-4C64-A481-48000DDCE21A}" type="sibTrans" cxnId="{CCC465EE-102B-49B7-8C02-A9E4153368DE}">
      <dgm:prSet/>
      <dgm:spPr/>
      <dgm:t>
        <a:bodyPr/>
        <a:lstStyle/>
        <a:p>
          <a:endParaRPr lang="es-CO"/>
        </a:p>
      </dgm:t>
    </dgm:pt>
    <dgm:pt modelId="{A458B3B5-293A-42E7-AC26-B104F8D2E0DB}">
      <dgm:prSet phldrT="[Texto]"/>
      <dgm:spPr/>
      <dgm:t>
        <a:bodyPr/>
        <a:lstStyle/>
        <a:p>
          <a:r>
            <a:rPr lang="es-CO" dirty="0" smtClean="0"/>
            <a:t>RED 3</a:t>
          </a:r>
          <a:endParaRPr lang="es-CO" dirty="0"/>
        </a:p>
      </dgm:t>
    </dgm:pt>
    <dgm:pt modelId="{0B98D83C-BEF9-43D6-BA8B-C6C5A18ECE72}" type="parTrans" cxnId="{C70FE834-9ED2-4339-92DF-197F78B28E0E}">
      <dgm:prSet/>
      <dgm:spPr/>
      <dgm:t>
        <a:bodyPr/>
        <a:lstStyle/>
        <a:p>
          <a:endParaRPr lang="es-CO"/>
        </a:p>
      </dgm:t>
    </dgm:pt>
    <dgm:pt modelId="{CA472F4D-C671-4D7F-9113-910FA87209D3}" type="sibTrans" cxnId="{C70FE834-9ED2-4339-92DF-197F78B28E0E}">
      <dgm:prSet/>
      <dgm:spPr/>
      <dgm:t>
        <a:bodyPr/>
        <a:lstStyle/>
        <a:p>
          <a:endParaRPr lang="es-CO"/>
        </a:p>
      </dgm:t>
    </dgm:pt>
    <dgm:pt modelId="{12D85DE3-E7A9-4871-AB73-D0489CE42446}" type="pres">
      <dgm:prSet presAssocID="{8B4C9035-DF07-4362-B0DC-4BA83F0E124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CO"/>
        </a:p>
      </dgm:t>
    </dgm:pt>
    <dgm:pt modelId="{A99BEE5C-64B7-4C46-823E-BA776A82C0BF}" type="pres">
      <dgm:prSet presAssocID="{45DACF24-A091-42DD-8DF0-0B0F1F3FFBB5}" presName="text1" presStyleCnt="0"/>
      <dgm:spPr/>
    </dgm:pt>
    <dgm:pt modelId="{333B205E-54B5-4570-A610-2FD95B9D5478}" type="pres">
      <dgm:prSet presAssocID="{45DACF24-A091-42DD-8DF0-0B0F1F3FFBB5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3CD1AF-6D1B-4397-AB33-9514DCA84288}" type="pres">
      <dgm:prSet presAssocID="{45DACF24-A091-42DD-8DF0-0B0F1F3FFBB5}" presName="textaccent1" presStyleCnt="0"/>
      <dgm:spPr/>
    </dgm:pt>
    <dgm:pt modelId="{7E917243-FAF5-4A8C-BCA6-24C6F5BB05F2}" type="pres">
      <dgm:prSet presAssocID="{45DACF24-A091-42DD-8DF0-0B0F1F3FFBB5}" presName="accentRepeatNode" presStyleLbl="solidAlignAcc1" presStyleIdx="0" presStyleCnt="6"/>
      <dgm:spPr/>
    </dgm:pt>
    <dgm:pt modelId="{61777B85-917D-410D-BF6D-AAEB908BFE37}" type="pres">
      <dgm:prSet presAssocID="{607D5ED3-6F2D-4122-AAA2-6B26CD03B4CD}" presName="image1" presStyleCnt="0"/>
      <dgm:spPr/>
    </dgm:pt>
    <dgm:pt modelId="{D7F7851E-F520-49AA-9B80-78833D14E4FD}" type="pres">
      <dgm:prSet presAssocID="{607D5ED3-6F2D-4122-AAA2-6B26CD03B4CD}" presName="imageRepeatNode" presStyleLbl="alignAcc1" presStyleIdx="0" presStyleCnt="3"/>
      <dgm:spPr/>
      <dgm:t>
        <a:bodyPr/>
        <a:lstStyle/>
        <a:p>
          <a:endParaRPr lang="es-CO"/>
        </a:p>
      </dgm:t>
    </dgm:pt>
    <dgm:pt modelId="{43D08128-2F7C-4528-8946-0CF3E247801C}" type="pres">
      <dgm:prSet presAssocID="{607D5ED3-6F2D-4122-AAA2-6B26CD03B4CD}" presName="imageaccent1" presStyleCnt="0"/>
      <dgm:spPr/>
    </dgm:pt>
    <dgm:pt modelId="{562E5226-E224-4305-927A-6F7E3088670C}" type="pres">
      <dgm:prSet presAssocID="{607D5ED3-6F2D-4122-AAA2-6B26CD03B4CD}" presName="accentRepeatNode" presStyleLbl="solidAlignAcc1" presStyleIdx="1" presStyleCnt="6"/>
      <dgm:spPr/>
    </dgm:pt>
    <dgm:pt modelId="{B7228233-62E8-4981-89A8-2CFCAB37C6B3}" type="pres">
      <dgm:prSet presAssocID="{BAAC8BB6-99A1-4166-A897-4F4B4F479076}" presName="text2" presStyleCnt="0"/>
      <dgm:spPr/>
    </dgm:pt>
    <dgm:pt modelId="{A19B9F84-93FF-4D11-A75E-CF21F8A1BE67}" type="pres">
      <dgm:prSet presAssocID="{BAAC8BB6-99A1-4166-A897-4F4B4F479076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35467A-640A-477F-B919-F84850CD770B}" type="pres">
      <dgm:prSet presAssocID="{BAAC8BB6-99A1-4166-A897-4F4B4F479076}" presName="textaccent2" presStyleCnt="0"/>
      <dgm:spPr/>
    </dgm:pt>
    <dgm:pt modelId="{24265876-666D-4CD6-9279-B88CAEA3F581}" type="pres">
      <dgm:prSet presAssocID="{BAAC8BB6-99A1-4166-A897-4F4B4F479076}" presName="accentRepeatNode" presStyleLbl="solidAlignAcc1" presStyleIdx="2" presStyleCnt="6"/>
      <dgm:spPr/>
    </dgm:pt>
    <dgm:pt modelId="{AA77069E-BDBD-4291-A286-46F0AED10EC7}" type="pres">
      <dgm:prSet presAssocID="{23E10B4E-27DE-4C64-A481-48000DDCE21A}" presName="image2" presStyleCnt="0"/>
      <dgm:spPr/>
    </dgm:pt>
    <dgm:pt modelId="{20B60E5E-A28B-4D08-8586-CCD74046A98E}" type="pres">
      <dgm:prSet presAssocID="{23E10B4E-27DE-4C64-A481-48000DDCE21A}" presName="imageRepeatNode" presStyleLbl="alignAcc1" presStyleIdx="1" presStyleCnt="3"/>
      <dgm:spPr/>
      <dgm:t>
        <a:bodyPr/>
        <a:lstStyle/>
        <a:p>
          <a:endParaRPr lang="es-CO"/>
        </a:p>
      </dgm:t>
    </dgm:pt>
    <dgm:pt modelId="{C913E006-7B34-41F6-AE2F-EF3187F0E26D}" type="pres">
      <dgm:prSet presAssocID="{23E10B4E-27DE-4C64-A481-48000DDCE21A}" presName="imageaccent2" presStyleCnt="0"/>
      <dgm:spPr/>
    </dgm:pt>
    <dgm:pt modelId="{6A351652-4F7B-4160-B90E-B60682876E9B}" type="pres">
      <dgm:prSet presAssocID="{23E10B4E-27DE-4C64-A481-48000DDCE21A}" presName="accentRepeatNode" presStyleLbl="solidAlignAcc1" presStyleIdx="3" presStyleCnt="6"/>
      <dgm:spPr/>
    </dgm:pt>
    <dgm:pt modelId="{17E32B37-AB15-4241-A372-607157119835}" type="pres">
      <dgm:prSet presAssocID="{A458B3B5-293A-42E7-AC26-B104F8D2E0DB}" presName="text3" presStyleCnt="0"/>
      <dgm:spPr/>
    </dgm:pt>
    <dgm:pt modelId="{C87FCAA7-2F73-4E2D-B204-32842613F096}" type="pres">
      <dgm:prSet presAssocID="{A458B3B5-293A-42E7-AC26-B104F8D2E0DB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841E008-EC35-40FA-A69C-E51E47A7B485}" type="pres">
      <dgm:prSet presAssocID="{A458B3B5-293A-42E7-AC26-B104F8D2E0DB}" presName="textaccent3" presStyleCnt="0"/>
      <dgm:spPr/>
    </dgm:pt>
    <dgm:pt modelId="{3462C32F-A7CC-4513-A135-C028972FBEBC}" type="pres">
      <dgm:prSet presAssocID="{A458B3B5-293A-42E7-AC26-B104F8D2E0DB}" presName="accentRepeatNode" presStyleLbl="solidAlignAcc1" presStyleIdx="4" presStyleCnt="6"/>
      <dgm:spPr/>
    </dgm:pt>
    <dgm:pt modelId="{E22433D8-511E-47D8-B50C-95A437BF3250}" type="pres">
      <dgm:prSet presAssocID="{CA472F4D-C671-4D7F-9113-910FA87209D3}" presName="image3" presStyleCnt="0"/>
      <dgm:spPr/>
    </dgm:pt>
    <dgm:pt modelId="{0E110B7B-C062-49B9-9FC7-6F101D9E2A77}" type="pres">
      <dgm:prSet presAssocID="{CA472F4D-C671-4D7F-9113-910FA87209D3}" presName="imageRepeatNode" presStyleLbl="alignAcc1" presStyleIdx="2" presStyleCnt="3"/>
      <dgm:spPr/>
      <dgm:t>
        <a:bodyPr/>
        <a:lstStyle/>
        <a:p>
          <a:endParaRPr lang="es-CO"/>
        </a:p>
      </dgm:t>
    </dgm:pt>
    <dgm:pt modelId="{D3418B66-8DB0-47A2-9263-3ADD40B0CBD6}" type="pres">
      <dgm:prSet presAssocID="{CA472F4D-C671-4D7F-9113-910FA87209D3}" presName="imageaccent3" presStyleCnt="0"/>
      <dgm:spPr/>
    </dgm:pt>
    <dgm:pt modelId="{27B47016-304E-4DB7-89FC-C40EC140E007}" type="pres">
      <dgm:prSet presAssocID="{CA472F4D-C671-4D7F-9113-910FA87209D3}" presName="accentRepeatNode" presStyleLbl="solidAlignAcc1" presStyleIdx="5" presStyleCnt="6"/>
      <dgm:spPr/>
    </dgm:pt>
  </dgm:ptLst>
  <dgm:cxnLst>
    <dgm:cxn modelId="{AD27283E-36F6-47CA-930A-A5185A417FED}" type="presOf" srcId="{8B4C9035-DF07-4362-B0DC-4BA83F0E124B}" destId="{12D85DE3-E7A9-4871-AB73-D0489CE42446}" srcOrd="0" destOrd="0" presId="urn:microsoft.com/office/officeart/2008/layout/HexagonCluster"/>
    <dgm:cxn modelId="{CCC465EE-102B-49B7-8C02-A9E4153368DE}" srcId="{8B4C9035-DF07-4362-B0DC-4BA83F0E124B}" destId="{BAAC8BB6-99A1-4166-A897-4F4B4F479076}" srcOrd="1" destOrd="0" parTransId="{08D62771-A44F-446F-83EB-D4B94E741558}" sibTransId="{23E10B4E-27DE-4C64-A481-48000DDCE21A}"/>
    <dgm:cxn modelId="{852E0120-26E5-480A-94E8-06AB09365A49}" srcId="{8B4C9035-DF07-4362-B0DC-4BA83F0E124B}" destId="{45DACF24-A091-42DD-8DF0-0B0F1F3FFBB5}" srcOrd="0" destOrd="0" parTransId="{F753D999-0D7F-42C2-9DE3-953BEAE77FBD}" sibTransId="{607D5ED3-6F2D-4122-AAA2-6B26CD03B4CD}"/>
    <dgm:cxn modelId="{BDDD2DDA-BC0B-4F9D-85E5-2F6B5A568E94}" type="presOf" srcId="{607D5ED3-6F2D-4122-AAA2-6B26CD03B4CD}" destId="{D7F7851E-F520-49AA-9B80-78833D14E4FD}" srcOrd="0" destOrd="0" presId="urn:microsoft.com/office/officeart/2008/layout/HexagonCluster"/>
    <dgm:cxn modelId="{726EC9A1-7FFF-4E99-9DF4-1B6DA132562A}" type="presOf" srcId="{BAAC8BB6-99A1-4166-A897-4F4B4F479076}" destId="{A19B9F84-93FF-4D11-A75E-CF21F8A1BE67}" srcOrd="0" destOrd="0" presId="urn:microsoft.com/office/officeart/2008/layout/HexagonCluster"/>
    <dgm:cxn modelId="{26C1ACC7-D88F-4562-AA27-F84487058D78}" type="presOf" srcId="{23E10B4E-27DE-4C64-A481-48000DDCE21A}" destId="{20B60E5E-A28B-4D08-8586-CCD74046A98E}" srcOrd="0" destOrd="0" presId="urn:microsoft.com/office/officeart/2008/layout/HexagonCluster"/>
    <dgm:cxn modelId="{9D09A2EA-9B4C-49DB-9B41-12E5A74FC2DA}" type="presOf" srcId="{45DACF24-A091-42DD-8DF0-0B0F1F3FFBB5}" destId="{333B205E-54B5-4570-A610-2FD95B9D5478}" srcOrd="0" destOrd="0" presId="urn:microsoft.com/office/officeart/2008/layout/HexagonCluster"/>
    <dgm:cxn modelId="{C70FE834-9ED2-4339-92DF-197F78B28E0E}" srcId="{8B4C9035-DF07-4362-B0DC-4BA83F0E124B}" destId="{A458B3B5-293A-42E7-AC26-B104F8D2E0DB}" srcOrd="2" destOrd="0" parTransId="{0B98D83C-BEF9-43D6-BA8B-C6C5A18ECE72}" sibTransId="{CA472F4D-C671-4D7F-9113-910FA87209D3}"/>
    <dgm:cxn modelId="{F36078CE-EE6C-4A7E-A657-E85FD5A5918C}" type="presOf" srcId="{A458B3B5-293A-42E7-AC26-B104F8D2E0DB}" destId="{C87FCAA7-2F73-4E2D-B204-32842613F096}" srcOrd="0" destOrd="0" presId="urn:microsoft.com/office/officeart/2008/layout/HexagonCluster"/>
    <dgm:cxn modelId="{0C9402C3-A2B3-45CD-B984-6F63FBD0050A}" type="presOf" srcId="{CA472F4D-C671-4D7F-9113-910FA87209D3}" destId="{0E110B7B-C062-49B9-9FC7-6F101D9E2A77}" srcOrd="0" destOrd="0" presId="urn:microsoft.com/office/officeart/2008/layout/HexagonCluster"/>
    <dgm:cxn modelId="{FD811DBF-3F78-4EFC-9617-28DD4BB2527C}" type="presParOf" srcId="{12D85DE3-E7A9-4871-AB73-D0489CE42446}" destId="{A99BEE5C-64B7-4C46-823E-BA776A82C0BF}" srcOrd="0" destOrd="0" presId="urn:microsoft.com/office/officeart/2008/layout/HexagonCluster"/>
    <dgm:cxn modelId="{D13A2A82-8D08-4899-8210-732A34E2C4E6}" type="presParOf" srcId="{A99BEE5C-64B7-4C46-823E-BA776A82C0BF}" destId="{333B205E-54B5-4570-A610-2FD95B9D5478}" srcOrd="0" destOrd="0" presId="urn:microsoft.com/office/officeart/2008/layout/HexagonCluster"/>
    <dgm:cxn modelId="{2C20DEAF-B037-47B9-8781-0A802E409021}" type="presParOf" srcId="{12D85DE3-E7A9-4871-AB73-D0489CE42446}" destId="{AC3CD1AF-6D1B-4397-AB33-9514DCA84288}" srcOrd="1" destOrd="0" presId="urn:microsoft.com/office/officeart/2008/layout/HexagonCluster"/>
    <dgm:cxn modelId="{F337207A-04EE-4FE1-B77B-5872AB864A92}" type="presParOf" srcId="{AC3CD1AF-6D1B-4397-AB33-9514DCA84288}" destId="{7E917243-FAF5-4A8C-BCA6-24C6F5BB05F2}" srcOrd="0" destOrd="0" presId="urn:microsoft.com/office/officeart/2008/layout/HexagonCluster"/>
    <dgm:cxn modelId="{6A537B20-26CB-4981-9AC3-6FE49CE1E6F2}" type="presParOf" srcId="{12D85DE3-E7A9-4871-AB73-D0489CE42446}" destId="{61777B85-917D-410D-BF6D-AAEB908BFE37}" srcOrd="2" destOrd="0" presId="urn:microsoft.com/office/officeart/2008/layout/HexagonCluster"/>
    <dgm:cxn modelId="{0F062CBA-0558-4A6B-9E68-EB2959A4E77F}" type="presParOf" srcId="{61777B85-917D-410D-BF6D-AAEB908BFE37}" destId="{D7F7851E-F520-49AA-9B80-78833D14E4FD}" srcOrd="0" destOrd="0" presId="urn:microsoft.com/office/officeart/2008/layout/HexagonCluster"/>
    <dgm:cxn modelId="{559F71E3-A55B-4EC0-834D-B42C017D2F4B}" type="presParOf" srcId="{12D85DE3-E7A9-4871-AB73-D0489CE42446}" destId="{43D08128-2F7C-4528-8946-0CF3E247801C}" srcOrd="3" destOrd="0" presId="urn:microsoft.com/office/officeart/2008/layout/HexagonCluster"/>
    <dgm:cxn modelId="{9C1819B3-110C-4F52-A7B6-4258570BEA79}" type="presParOf" srcId="{43D08128-2F7C-4528-8946-0CF3E247801C}" destId="{562E5226-E224-4305-927A-6F7E3088670C}" srcOrd="0" destOrd="0" presId="urn:microsoft.com/office/officeart/2008/layout/HexagonCluster"/>
    <dgm:cxn modelId="{6893417D-C8D1-429F-B5D6-B665EB6BEF2D}" type="presParOf" srcId="{12D85DE3-E7A9-4871-AB73-D0489CE42446}" destId="{B7228233-62E8-4981-89A8-2CFCAB37C6B3}" srcOrd="4" destOrd="0" presId="urn:microsoft.com/office/officeart/2008/layout/HexagonCluster"/>
    <dgm:cxn modelId="{5F22166F-91F3-41E6-B3BE-8F061F46ADB6}" type="presParOf" srcId="{B7228233-62E8-4981-89A8-2CFCAB37C6B3}" destId="{A19B9F84-93FF-4D11-A75E-CF21F8A1BE67}" srcOrd="0" destOrd="0" presId="urn:microsoft.com/office/officeart/2008/layout/HexagonCluster"/>
    <dgm:cxn modelId="{28455DDF-A47C-4C23-98DD-3120C56F52EE}" type="presParOf" srcId="{12D85DE3-E7A9-4871-AB73-D0489CE42446}" destId="{6E35467A-640A-477F-B919-F84850CD770B}" srcOrd="5" destOrd="0" presId="urn:microsoft.com/office/officeart/2008/layout/HexagonCluster"/>
    <dgm:cxn modelId="{654E8C63-9A6C-43DA-851E-55C9A2D95EF1}" type="presParOf" srcId="{6E35467A-640A-477F-B919-F84850CD770B}" destId="{24265876-666D-4CD6-9279-B88CAEA3F581}" srcOrd="0" destOrd="0" presId="urn:microsoft.com/office/officeart/2008/layout/HexagonCluster"/>
    <dgm:cxn modelId="{5BEA9FFF-132C-48DF-A025-C54245588FEF}" type="presParOf" srcId="{12D85DE3-E7A9-4871-AB73-D0489CE42446}" destId="{AA77069E-BDBD-4291-A286-46F0AED10EC7}" srcOrd="6" destOrd="0" presId="urn:microsoft.com/office/officeart/2008/layout/HexagonCluster"/>
    <dgm:cxn modelId="{F056FC93-9546-4F5C-9B9B-C35D5679BDB9}" type="presParOf" srcId="{AA77069E-BDBD-4291-A286-46F0AED10EC7}" destId="{20B60E5E-A28B-4D08-8586-CCD74046A98E}" srcOrd="0" destOrd="0" presId="urn:microsoft.com/office/officeart/2008/layout/HexagonCluster"/>
    <dgm:cxn modelId="{13BEC322-1F20-4AF6-815D-05B6C7F241EA}" type="presParOf" srcId="{12D85DE3-E7A9-4871-AB73-D0489CE42446}" destId="{C913E006-7B34-41F6-AE2F-EF3187F0E26D}" srcOrd="7" destOrd="0" presId="urn:microsoft.com/office/officeart/2008/layout/HexagonCluster"/>
    <dgm:cxn modelId="{942B6F4A-FC33-4CCC-BD35-8D9B2596AD28}" type="presParOf" srcId="{C913E006-7B34-41F6-AE2F-EF3187F0E26D}" destId="{6A351652-4F7B-4160-B90E-B60682876E9B}" srcOrd="0" destOrd="0" presId="urn:microsoft.com/office/officeart/2008/layout/HexagonCluster"/>
    <dgm:cxn modelId="{05EA3E02-26C1-471D-9698-77D698F5EA5B}" type="presParOf" srcId="{12D85DE3-E7A9-4871-AB73-D0489CE42446}" destId="{17E32B37-AB15-4241-A372-607157119835}" srcOrd="8" destOrd="0" presId="urn:microsoft.com/office/officeart/2008/layout/HexagonCluster"/>
    <dgm:cxn modelId="{12BECC8B-32AF-4469-BE3A-FB6C442ACC85}" type="presParOf" srcId="{17E32B37-AB15-4241-A372-607157119835}" destId="{C87FCAA7-2F73-4E2D-B204-32842613F096}" srcOrd="0" destOrd="0" presId="urn:microsoft.com/office/officeart/2008/layout/HexagonCluster"/>
    <dgm:cxn modelId="{C8D06AA3-0214-4A98-9B22-39E9E320AC07}" type="presParOf" srcId="{12D85DE3-E7A9-4871-AB73-D0489CE42446}" destId="{A841E008-EC35-40FA-A69C-E51E47A7B485}" srcOrd="9" destOrd="0" presId="urn:microsoft.com/office/officeart/2008/layout/HexagonCluster"/>
    <dgm:cxn modelId="{BF126FE5-0C9E-4F00-A621-5897552CF675}" type="presParOf" srcId="{A841E008-EC35-40FA-A69C-E51E47A7B485}" destId="{3462C32F-A7CC-4513-A135-C028972FBEBC}" srcOrd="0" destOrd="0" presId="urn:microsoft.com/office/officeart/2008/layout/HexagonCluster"/>
    <dgm:cxn modelId="{8B74D6B5-58CC-4E0A-808A-BCFBAEAA9FA8}" type="presParOf" srcId="{12D85DE3-E7A9-4871-AB73-D0489CE42446}" destId="{E22433D8-511E-47D8-B50C-95A437BF3250}" srcOrd="10" destOrd="0" presId="urn:microsoft.com/office/officeart/2008/layout/HexagonCluster"/>
    <dgm:cxn modelId="{0393B4A3-8C89-4BB5-A0C6-C76061405A84}" type="presParOf" srcId="{E22433D8-511E-47D8-B50C-95A437BF3250}" destId="{0E110B7B-C062-49B9-9FC7-6F101D9E2A77}" srcOrd="0" destOrd="0" presId="urn:microsoft.com/office/officeart/2008/layout/HexagonCluster"/>
    <dgm:cxn modelId="{1D1E5753-641A-4656-8DAC-74535FCC098C}" type="presParOf" srcId="{12D85DE3-E7A9-4871-AB73-D0489CE42446}" destId="{D3418B66-8DB0-47A2-9263-3ADD40B0CBD6}" srcOrd="11" destOrd="0" presId="urn:microsoft.com/office/officeart/2008/layout/HexagonCluster"/>
    <dgm:cxn modelId="{B2E37885-522C-46A0-9F43-BC763543734A}" type="presParOf" srcId="{D3418B66-8DB0-47A2-9263-3ADD40B0CBD6}" destId="{27B47016-304E-4DB7-89FC-C40EC140E00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3352FE-1607-4DFC-9960-58D0F2B88926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1F84022-AFA5-466F-B64B-C5B05F7EAB47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Conve-nios</a:t>
          </a:r>
          <a:endParaRPr lang="es-CO" sz="800" b="1" dirty="0">
            <a:solidFill>
              <a:schemeClr val="tx1"/>
            </a:solidFill>
          </a:endParaRPr>
        </a:p>
      </dgm:t>
    </dgm:pt>
    <dgm:pt modelId="{824BB8D8-3FE4-4D33-94DC-E3B9A9CACD57}" type="parTrans" cxnId="{3C61865C-9C7D-4284-88BA-426A12735DF8}">
      <dgm:prSet/>
      <dgm:spPr/>
      <dgm:t>
        <a:bodyPr/>
        <a:lstStyle/>
        <a:p>
          <a:endParaRPr lang="es-CO"/>
        </a:p>
      </dgm:t>
    </dgm:pt>
    <dgm:pt modelId="{C591CC31-B666-4DED-9843-244AE6415F33}" type="sibTrans" cxnId="{3C61865C-9C7D-4284-88BA-426A12735DF8}">
      <dgm:prSet/>
      <dgm:spPr/>
      <dgm:t>
        <a:bodyPr/>
        <a:lstStyle/>
        <a:p>
          <a:endParaRPr lang="es-CO"/>
        </a:p>
      </dgm:t>
    </dgm:pt>
    <dgm:pt modelId="{9A20F250-DE81-4C1E-802F-693A4D75E1E8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Movili-dades</a:t>
          </a:r>
          <a:endParaRPr lang="es-CO" sz="800" b="1" dirty="0">
            <a:solidFill>
              <a:schemeClr val="tx1"/>
            </a:solidFill>
          </a:endParaRPr>
        </a:p>
      </dgm:t>
    </dgm:pt>
    <dgm:pt modelId="{86FCEB0F-5136-42FA-93FE-C6F1ABDB1AF2}" type="parTrans" cxnId="{D2A89302-23ED-4A1D-A60A-8DA025CAB0CC}">
      <dgm:prSet/>
      <dgm:spPr/>
      <dgm:t>
        <a:bodyPr/>
        <a:lstStyle/>
        <a:p>
          <a:endParaRPr lang="es-CO"/>
        </a:p>
      </dgm:t>
    </dgm:pt>
    <dgm:pt modelId="{D2B39979-F252-420C-BD78-BBA4903AB8BF}" type="sibTrans" cxnId="{D2A89302-23ED-4A1D-A60A-8DA025CAB0CC}">
      <dgm:prSet/>
      <dgm:spPr/>
      <dgm:t>
        <a:bodyPr/>
        <a:lstStyle/>
        <a:p>
          <a:endParaRPr lang="es-CO"/>
        </a:p>
      </dgm:t>
    </dgm:pt>
    <dgm:pt modelId="{A999CF88-75D3-4E47-817A-C026A7AF36F2}" type="pres">
      <dgm:prSet presAssocID="{A93352FE-1607-4DFC-9960-58D0F2B88926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es-CO"/>
        </a:p>
      </dgm:t>
    </dgm:pt>
    <dgm:pt modelId="{8F08519C-6CAB-46A2-8EDE-12493020C5FD}" type="pres">
      <dgm:prSet presAssocID="{81F84022-AFA5-466F-B64B-C5B05F7EAB47}" presName="parent_text_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A6F573-D888-4738-9B31-875F08212F00}" type="pres">
      <dgm:prSet presAssocID="{81F84022-AFA5-466F-B64B-C5B05F7EAB47}" presName="image_accent_1" presStyleCnt="0"/>
      <dgm:spPr/>
    </dgm:pt>
    <dgm:pt modelId="{7B6076AD-C10B-4C6E-B5B9-0AC5FAF539C9}" type="pres">
      <dgm:prSet presAssocID="{81F84022-AFA5-466F-B64B-C5B05F7EAB47}" presName="imageAccentRepeatNode" presStyleLbl="alignNode1" presStyleIdx="0" presStyleCnt="3"/>
      <dgm:spPr/>
    </dgm:pt>
    <dgm:pt modelId="{DE61129D-D882-4994-8E99-EF3E0AEF39DE}" type="pres">
      <dgm:prSet presAssocID="{81F84022-AFA5-466F-B64B-C5B05F7EAB47}" presName="accent_1" presStyleLbl="alignNode1" presStyleIdx="1" presStyleCnt="3"/>
      <dgm:spPr/>
    </dgm:pt>
    <dgm:pt modelId="{D36AE432-D74B-441C-94E3-42744D5DCA0B}" type="pres">
      <dgm:prSet presAssocID="{C591CC31-B666-4DED-9843-244AE6415F33}" presName="image_1" presStyleCnt="0"/>
      <dgm:spPr/>
    </dgm:pt>
    <dgm:pt modelId="{5F00C3C7-7C8B-4A3B-973A-21E73B772635}" type="pres">
      <dgm:prSet presAssocID="{C591CC31-B666-4DED-9843-244AE6415F33}" presName="imageRepeatNode" presStyleLbl="fgImgPlace1" presStyleIdx="0" presStyleCnt="2"/>
      <dgm:spPr/>
      <dgm:t>
        <a:bodyPr/>
        <a:lstStyle/>
        <a:p>
          <a:endParaRPr lang="es-CO"/>
        </a:p>
      </dgm:t>
    </dgm:pt>
    <dgm:pt modelId="{793FF25E-02D3-4E0C-8FC1-77DC96E6E9AD}" type="pres">
      <dgm:prSet presAssocID="{9A20F250-DE81-4C1E-802F-693A4D75E1E8}" presName="parent_text_2" presStyleLbl="revTx" presStyleIdx="1" presStyleCnt="2" custScaleY="3606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CC393D-6C0B-4677-B865-6C23611AC5A4}" type="pres">
      <dgm:prSet presAssocID="{9A20F250-DE81-4C1E-802F-693A4D75E1E8}" presName="image_accent_2" presStyleCnt="0"/>
      <dgm:spPr/>
    </dgm:pt>
    <dgm:pt modelId="{0CE8A148-AC79-47AF-9CDE-B406BEBF2B00}" type="pres">
      <dgm:prSet presAssocID="{9A20F250-DE81-4C1E-802F-693A4D75E1E8}" presName="imageAccentRepeatNode" presStyleLbl="alignNode1" presStyleIdx="2" presStyleCnt="3"/>
      <dgm:spPr/>
    </dgm:pt>
    <dgm:pt modelId="{4349105F-D4A2-4E92-A79D-9D3E3862E5A7}" type="pres">
      <dgm:prSet presAssocID="{D2B39979-F252-420C-BD78-BBA4903AB8BF}" presName="image_2" presStyleCnt="0"/>
      <dgm:spPr/>
    </dgm:pt>
    <dgm:pt modelId="{E65080CC-453C-4C65-B5BA-A3D48F7902E6}" type="pres">
      <dgm:prSet presAssocID="{D2B39979-F252-420C-BD78-BBA4903AB8BF}" presName="imageRepeatNode" presStyleLbl="fgImgPlace1" presStyleIdx="1" presStyleCnt="2"/>
      <dgm:spPr/>
      <dgm:t>
        <a:bodyPr/>
        <a:lstStyle/>
        <a:p>
          <a:endParaRPr lang="es-CO"/>
        </a:p>
      </dgm:t>
    </dgm:pt>
  </dgm:ptLst>
  <dgm:cxnLst>
    <dgm:cxn modelId="{3C61865C-9C7D-4284-88BA-426A12735DF8}" srcId="{A93352FE-1607-4DFC-9960-58D0F2B88926}" destId="{81F84022-AFA5-466F-B64B-C5B05F7EAB47}" srcOrd="0" destOrd="0" parTransId="{824BB8D8-3FE4-4D33-94DC-E3B9A9CACD57}" sibTransId="{C591CC31-B666-4DED-9843-244AE6415F33}"/>
    <dgm:cxn modelId="{C502172A-4BE3-4916-9E58-64CF249CFBBC}" type="presOf" srcId="{9A20F250-DE81-4C1E-802F-693A4D75E1E8}" destId="{793FF25E-02D3-4E0C-8FC1-77DC96E6E9AD}" srcOrd="0" destOrd="0" presId="urn:microsoft.com/office/officeart/2008/layout/BubblePictureList"/>
    <dgm:cxn modelId="{469A1EB4-E23F-4E85-A220-CEC244648FA5}" type="presOf" srcId="{A93352FE-1607-4DFC-9960-58D0F2B88926}" destId="{A999CF88-75D3-4E47-817A-C026A7AF36F2}" srcOrd="0" destOrd="0" presId="urn:microsoft.com/office/officeart/2008/layout/BubblePictureList"/>
    <dgm:cxn modelId="{D2A89302-23ED-4A1D-A60A-8DA025CAB0CC}" srcId="{A93352FE-1607-4DFC-9960-58D0F2B88926}" destId="{9A20F250-DE81-4C1E-802F-693A4D75E1E8}" srcOrd="1" destOrd="0" parTransId="{86FCEB0F-5136-42FA-93FE-C6F1ABDB1AF2}" sibTransId="{D2B39979-F252-420C-BD78-BBA4903AB8BF}"/>
    <dgm:cxn modelId="{63953E10-2E92-4841-B8F0-3D4A3A3E8A83}" type="presOf" srcId="{81F84022-AFA5-466F-B64B-C5B05F7EAB47}" destId="{8F08519C-6CAB-46A2-8EDE-12493020C5FD}" srcOrd="0" destOrd="0" presId="urn:microsoft.com/office/officeart/2008/layout/BubblePictureList"/>
    <dgm:cxn modelId="{8633B5FC-8106-46A0-A149-6EB1857B79B9}" type="presOf" srcId="{C591CC31-B666-4DED-9843-244AE6415F33}" destId="{5F00C3C7-7C8B-4A3B-973A-21E73B772635}" srcOrd="0" destOrd="0" presId="urn:microsoft.com/office/officeart/2008/layout/BubblePictureList"/>
    <dgm:cxn modelId="{24186F11-60C7-4F7D-9A9E-94B1AD0C70D8}" type="presOf" srcId="{D2B39979-F252-420C-BD78-BBA4903AB8BF}" destId="{E65080CC-453C-4C65-B5BA-A3D48F7902E6}" srcOrd="0" destOrd="0" presId="urn:microsoft.com/office/officeart/2008/layout/BubblePictureList"/>
    <dgm:cxn modelId="{872F7DC8-3329-46BA-A35E-07BF929E33C2}" type="presParOf" srcId="{A999CF88-75D3-4E47-817A-C026A7AF36F2}" destId="{8F08519C-6CAB-46A2-8EDE-12493020C5FD}" srcOrd="0" destOrd="0" presId="urn:microsoft.com/office/officeart/2008/layout/BubblePictureList"/>
    <dgm:cxn modelId="{A206E029-EBEE-431F-B43D-89A97960C23A}" type="presParOf" srcId="{A999CF88-75D3-4E47-817A-C026A7AF36F2}" destId="{44A6F573-D888-4738-9B31-875F08212F00}" srcOrd="1" destOrd="0" presId="urn:microsoft.com/office/officeart/2008/layout/BubblePictureList"/>
    <dgm:cxn modelId="{3A21BE0F-27F0-46C0-8E90-B416C237C3B2}" type="presParOf" srcId="{44A6F573-D888-4738-9B31-875F08212F00}" destId="{7B6076AD-C10B-4C6E-B5B9-0AC5FAF539C9}" srcOrd="0" destOrd="0" presId="urn:microsoft.com/office/officeart/2008/layout/BubblePictureList"/>
    <dgm:cxn modelId="{40973CD2-0376-4E78-AD90-9ACEA5D9AA56}" type="presParOf" srcId="{A999CF88-75D3-4E47-817A-C026A7AF36F2}" destId="{DE61129D-D882-4994-8E99-EF3E0AEF39DE}" srcOrd="2" destOrd="0" presId="urn:microsoft.com/office/officeart/2008/layout/BubblePictureList"/>
    <dgm:cxn modelId="{6811E1AB-B10B-47E9-A30E-8C0CEC1880A8}" type="presParOf" srcId="{A999CF88-75D3-4E47-817A-C026A7AF36F2}" destId="{D36AE432-D74B-441C-94E3-42744D5DCA0B}" srcOrd="3" destOrd="0" presId="urn:microsoft.com/office/officeart/2008/layout/BubblePictureList"/>
    <dgm:cxn modelId="{DE6CED93-101E-4B52-9402-345C57C95EE9}" type="presParOf" srcId="{D36AE432-D74B-441C-94E3-42744D5DCA0B}" destId="{5F00C3C7-7C8B-4A3B-973A-21E73B772635}" srcOrd="0" destOrd="0" presId="urn:microsoft.com/office/officeart/2008/layout/BubblePictureList"/>
    <dgm:cxn modelId="{8A1A8A92-DF02-49E7-A47C-BB882ED2D45A}" type="presParOf" srcId="{A999CF88-75D3-4E47-817A-C026A7AF36F2}" destId="{793FF25E-02D3-4E0C-8FC1-77DC96E6E9AD}" srcOrd="4" destOrd="0" presId="urn:microsoft.com/office/officeart/2008/layout/BubblePictureList"/>
    <dgm:cxn modelId="{8A418F10-5831-4E1E-A1F7-12050314B3EE}" type="presParOf" srcId="{A999CF88-75D3-4E47-817A-C026A7AF36F2}" destId="{AECC393D-6C0B-4677-B865-6C23611AC5A4}" srcOrd="5" destOrd="0" presId="urn:microsoft.com/office/officeart/2008/layout/BubblePictureList"/>
    <dgm:cxn modelId="{A9C64CC6-2ED4-4A1A-9EEA-248C9E1500D7}" type="presParOf" srcId="{AECC393D-6C0B-4677-B865-6C23611AC5A4}" destId="{0CE8A148-AC79-47AF-9CDE-B406BEBF2B00}" srcOrd="0" destOrd="0" presId="urn:microsoft.com/office/officeart/2008/layout/BubblePictureList"/>
    <dgm:cxn modelId="{F4308A51-B518-4CAE-883B-F61CAB4BA448}" type="presParOf" srcId="{A999CF88-75D3-4E47-817A-C026A7AF36F2}" destId="{4349105F-D4A2-4E92-A79D-9D3E3862E5A7}" srcOrd="6" destOrd="0" presId="urn:microsoft.com/office/officeart/2008/layout/BubblePictureList"/>
    <dgm:cxn modelId="{225C0424-3C79-4FE6-A475-275825310A22}" type="presParOf" srcId="{4349105F-D4A2-4E92-A79D-9D3E3862E5A7}" destId="{E65080CC-453C-4C65-B5BA-A3D48F7902E6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3352FE-1607-4DFC-9960-58D0F2B88926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1F84022-AFA5-466F-B64B-C5B05F7EAB47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Conve-nios</a:t>
          </a:r>
          <a:endParaRPr lang="es-CO" sz="800" b="1" dirty="0">
            <a:solidFill>
              <a:schemeClr val="tx1"/>
            </a:solidFill>
          </a:endParaRPr>
        </a:p>
      </dgm:t>
    </dgm:pt>
    <dgm:pt modelId="{824BB8D8-3FE4-4D33-94DC-E3B9A9CACD57}" type="parTrans" cxnId="{3C61865C-9C7D-4284-88BA-426A12735DF8}">
      <dgm:prSet/>
      <dgm:spPr/>
      <dgm:t>
        <a:bodyPr/>
        <a:lstStyle/>
        <a:p>
          <a:endParaRPr lang="es-CO"/>
        </a:p>
      </dgm:t>
    </dgm:pt>
    <dgm:pt modelId="{C591CC31-B666-4DED-9843-244AE6415F33}" type="sibTrans" cxnId="{3C61865C-9C7D-4284-88BA-426A12735DF8}">
      <dgm:prSet/>
      <dgm:spPr/>
      <dgm:t>
        <a:bodyPr/>
        <a:lstStyle/>
        <a:p>
          <a:endParaRPr lang="es-CO"/>
        </a:p>
      </dgm:t>
    </dgm:pt>
    <dgm:pt modelId="{9A20F250-DE81-4C1E-802F-693A4D75E1E8}">
      <dgm:prSet phldrT="[Texto]" custT="1"/>
      <dgm:spPr/>
      <dgm:t>
        <a:bodyPr/>
        <a:lstStyle/>
        <a:p>
          <a:r>
            <a:rPr lang="es-CO" sz="800" b="1" dirty="0" err="1" smtClean="0">
              <a:solidFill>
                <a:schemeClr val="tx1"/>
              </a:solidFill>
            </a:rPr>
            <a:t>Movili-dades</a:t>
          </a:r>
          <a:endParaRPr lang="es-CO" sz="800" b="1" dirty="0">
            <a:solidFill>
              <a:schemeClr val="tx1"/>
            </a:solidFill>
          </a:endParaRPr>
        </a:p>
      </dgm:t>
    </dgm:pt>
    <dgm:pt modelId="{86FCEB0F-5136-42FA-93FE-C6F1ABDB1AF2}" type="parTrans" cxnId="{D2A89302-23ED-4A1D-A60A-8DA025CAB0CC}">
      <dgm:prSet/>
      <dgm:spPr/>
      <dgm:t>
        <a:bodyPr/>
        <a:lstStyle/>
        <a:p>
          <a:endParaRPr lang="es-CO"/>
        </a:p>
      </dgm:t>
    </dgm:pt>
    <dgm:pt modelId="{D2B39979-F252-420C-BD78-BBA4903AB8BF}" type="sibTrans" cxnId="{D2A89302-23ED-4A1D-A60A-8DA025CAB0CC}">
      <dgm:prSet/>
      <dgm:spPr/>
      <dgm:t>
        <a:bodyPr/>
        <a:lstStyle/>
        <a:p>
          <a:endParaRPr lang="es-CO"/>
        </a:p>
      </dgm:t>
    </dgm:pt>
    <dgm:pt modelId="{A999CF88-75D3-4E47-817A-C026A7AF36F2}" type="pres">
      <dgm:prSet presAssocID="{A93352FE-1607-4DFC-9960-58D0F2B88926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es-CO"/>
        </a:p>
      </dgm:t>
    </dgm:pt>
    <dgm:pt modelId="{8F08519C-6CAB-46A2-8EDE-12493020C5FD}" type="pres">
      <dgm:prSet presAssocID="{81F84022-AFA5-466F-B64B-C5B05F7EAB47}" presName="parent_text_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A6F573-D888-4738-9B31-875F08212F00}" type="pres">
      <dgm:prSet presAssocID="{81F84022-AFA5-466F-B64B-C5B05F7EAB47}" presName="image_accent_1" presStyleCnt="0"/>
      <dgm:spPr/>
    </dgm:pt>
    <dgm:pt modelId="{7B6076AD-C10B-4C6E-B5B9-0AC5FAF539C9}" type="pres">
      <dgm:prSet presAssocID="{81F84022-AFA5-466F-B64B-C5B05F7EAB47}" presName="imageAccentRepeatNode" presStyleLbl="alignNode1" presStyleIdx="0" presStyleCnt="3"/>
      <dgm:spPr/>
    </dgm:pt>
    <dgm:pt modelId="{DE61129D-D882-4994-8E99-EF3E0AEF39DE}" type="pres">
      <dgm:prSet presAssocID="{81F84022-AFA5-466F-B64B-C5B05F7EAB47}" presName="accent_1" presStyleLbl="alignNode1" presStyleIdx="1" presStyleCnt="3"/>
      <dgm:spPr/>
    </dgm:pt>
    <dgm:pt modelId="{D36AE432-D74B-441C-94E3-42744D5DCA0B}" type="pres">
      <dgm:prSet presAssocID="{C591CC31-B666-4DED-9843-244AE6415F33}" presName="image_1" presStyleCnt="0"/>
      <dgm:spPr/>
    </dgm:pt>
    <dgm:pt modelId="{5F00C3C7-7C8B-4A3B-973A-21E73B772635}" type="pres">
      <dgm:prSet presAssocID="{C591CC31-B666-4DED-9843-244AE6415F33}" presName="imageRepeatNode" presStyleLbl="fgImgPlace1" presStyleIdx="0" presStyleCnt="2"/>
      <dgm:spPr/>
      <dgm:t>
        <a:bodyPr/>
        <a:lstStyle/>
        <a:p>
          <a:endParaRPr lang="es-CO"/>
        </a:p>
      </dgm:t>
    </dgm:pt>
    <dgm:pt modelId="{793FF25E-02D3-4E0C-8FC1-77DC96E6E9AD}" type="pres">
      <dgm:prSet presAssocID="{9A20F250-DE81-4C1E-802F-693A4D75E1E8}" presName="parent_text_2" presStyleLbl="revTx" presStyleIdx="1" presStyleCnt="2" custScaleY="3606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CC393D-6C0B-4677-B865-6C23611AC5A4}" type="pres">
      <dgm:prSet presAssocID="{9A20F250-DE81-4C1E-802F-693A4D75E1E8}" presName="image_accent_2" presStyleCnt="0"/>
      <dgm:spPr/>
    </dgm:pt>
    <dgm:pt modelId="{0CE8A148-AC79-47AF-9CDE-B406BEBF2B00}" type="pres">
      <dgm:prSet presAssocID="{9A20F250-DE81-4C1E-802F-693A4D75E1E8}" presName="imageAccentRepeatNode" presStyleLbl="alignNode1" presStyleIdx="2" presStyleCnt="3"/>
      <dgm:spPr/>
    </dgm:pt>
    <dgm:pt modelId="{4349105F-D4A2-4E92-A79D-9D3E3862E5A7}" type="pres">
      <dgm:prSet presAssocID="{D2B39979-F252-420C-BD78-BBA4903AB8BF}" presName="image_2" presStyleCnt="0"/>
      <dgm:spPr/>
    </dgm:pt>
    <dgm:pt modelId="{E65080CC-453C-4C65-B5BA-A3D48F7902E6}" type="pres">
      <dgm:prSet presAssocID="{D2B39979-F252-420C-BD78-BBA4903AB8BF}" presName="imageRepeatNode" presStyleLbl="fgImgPlace1" presStyleIdx="1" presStyleCnt="2"/>
      <dgm:spPr/>
      <dgm:t>
        <a:bodyPr/>
        <a:lstStyle/>
        <a:p>
          <a:endParaRPr lang="es-CO"/>
        </a:p>
      </dgm:t>
    </dgm:pt>
  </dgm:ptLst>
  <dgm:cxnLst>
    <dgm:cxn modelId="{AE5A0466-0742-4695-8463-B1C801276936}" type="presOf" srcId="{C591CC31-B666-4DED-9843-244AE6415F33}" destId="{5F00C3C7-7C8B-4A3B-973A-21E73B772635}" srcOrd="0" destOrd="0" presId="urn:microsoft.com/office/officeart/2008/layout/BubblePictureList"/>
    <dgm:cxn modelId="{42F2A9FA-692F-4C61-A1F9-56B309F44E61}" type="presOf" srcId="{A93352FE-1607-4DFC-9960-58D0F2B88926}" destId="{A999CF88-75D3-4E47-817A-C026A7AF36F2}" srcOrd="0" destOrd="0" presId="urn:microsoft.com/office/officeart/2008/layout/BubblePictureList"/>
    <dgm:cxn modelId="{DE40821C-E78C-4F4C-8D8C-347011F4ACFC}" type="presOf" srcId="{9A20F250-DE81-4C1E-802F-693A4D75E1E8}" destId="{793FF25E-02D3-4E0C-8FC1-77DC96E6E9AD}" srcOrd="0" destOrd="0" presId="urn:microsoft.com/office/officeart/2008/layout/BubblePictureList"/>
    <dgm:cxn modelId="{B51AA1AE-11D4-4CEC-9795-3C9135069C63}" type="presOf" srcId="{81F84022-AFA5-466F-B64B-C5B05F7EAB47}" destId="{8F08519C-6CAB-46A2-8EDE-12493020C5FD}" srcOrd="0" destOrd="0" presId="urn:microsoft.com/office/officeart/2008/layout/BubblePictureList"/>
    <dgm:cxn modelId="{3C61865C-9C7D-4284-88BA-426A12735DF8}" srcId="{A93352FE-1607-4DFC-9960-58D0F2B88926}" destId="{81F84022-AFA5-466F-B64B-C5B05F7EAB47}" srcOrd="0" destOrd="0" parTransId="{824BB8D8-3FE4-4D33-94DC-E3B9A9CACD57}" sibTransId="{C591CC31-B666-4DED-9843-244AE6415F33}"/>
    <dgm:cxn modelId="{D2A89302-23ED-4A1D-A60A-8DA025CAB0CC}" srcId="{A93352FE-1607-4DFC-9960-58D0F2B88926}" destId="{9A20F250-DE81-4C1E-802F-693A4D75E1E8}" srcOrd="1" destOrd="0" parTransId="{86FCEB0F-5136-42FA-93FE-C6F1ABDB1AF2}" sibTransId="{D2B39979-F252-420C-BD78-BBA4903AB8BF}"/>
    <dgm:cxn modelId="{2F44E753-FEAA-4BF2-93F0-188AAF92DF04}" type="presOf" srcId="{D2B39979-F252-420C-BD78-BBA4903AB8BF}" destId="{E65080CC-453C-4C65-B5BA-A3D48F7902E6}" srcOrd="0" destOrd="0" presId="urn:microsoft.com/office/officeart/2008/layout/BubblePictureList"/>
    <dgm:cxn modelId="{2087F310-7BBA-4045-898E-6BDD68FF12B7}" type="presParOf" srcId="{A999CF88-75D3-4E47-817A-C026A7AF36F2}" destId="{8F08519C-6CAB-46A2-8EDE-12493020C5FD}" srcOrd="0" destOrd="0" presId="urn:microsoft.com/office/officeart/2008/layout/BubblePictureList"/>
    <dgm:cxn modelId="{8A448694-D356-41DD-A340-D43DB9B3B72E}" type="presParOf" srcId="{A999CF88-75D3-4E47-817A-C026A7AF36F2}" destId="{44A6F573-D888-4738-9B31-875F08212F00}" srcOrd="1" destOrd="0" presId="urn:microsoft.com/office/officeart/2008/layout/BubblePictureList"/>
    <dgm:cxn modelId="{B2522301-9D3E-4052-B7A8-F8A31A30CC96}" type="presParOf" srcId="{44A6F573-D888-4738-9B31-875F08212F00}" destId="{7B6076AD-C10B-4C6E-B5B9-0AC5FAF539C9}" srcOrd="0" destOrd="0" presId="urn:microsoft.com/office/officeart/2008/layout/BubblePictureList"/>
    <dgm:cxn modelId="{984120D8-7F05-472B-84C1-AD603E691AA5}" type="presParOf" srcId="{A999CF88-75D3-4E47-817A-C026A7AF36F2}" destId="{DE61129D-D882-4994-8E99-EF3E0AEF39DE}" srcOrd="2" destOrd="0" presId="urn:microsoft.com/office/officeart/2008/layout/BubblePictureList"/>
    <dgm:cxn modelId="{153B3D5D-49AF-4CB7-BF6B-43B428AD7292}" type="presParOf" srcId="{A999CF88-75D3-4E47-817A-C026A7AF36F2}" destId="{D36AE432-D74B-441C-94E3-42744D5DCA0B}" srcOrd="3" destOrd="0" presId="urn:microsoft.com/office/officeart/2008/layout/BubblePictureList"/>
    <dgm:cxn modelId="{8A1E1DA2-4C69-458C-819D-5961435274EE}" type="presParOf" srcId="{D36AE432-D74B-441C-94E3-42744D5DCA0B}" destId="{5F00C3C7-7C8B-4A3B-973A-21E73B772635}" srcOrd="0" destOrd="0" presId="urn:microsoft.com/office/officeart/2008/layout/BubblePictureList"/>
    <dgm:cxn modelId="{6957C6B7-193C-40D9-8B4B-25896FF9BA01}" type="presParOf" srcId="{A999CF88-75D3-4E47-817A-C026A7AF36F2}" destId="{793FF25E-02D3-4E0C-8FC1-77DC96E6E9AD}" srcOrd="4" destOrd="0" presId="urn:microsoft.com/office/officeart/2008/layout/BubblePictureList"/>
    <dgm:cxn modelId="{528AEA03-A903-4D32-AB75-C33F5AD9BB88}" type="presParOf" srcId="{A999CF88-75D3-4E47-817A-C026A7AF36F2}" destId="{AECC393D-6C0B-4677-B865-6C23611AC5A4}" srcOrd="5" destOrd="0" presId="urn:microsoft.com/office/officeart/2008/layout/BubblePictureList"/>
    <dgm:cxn modelId="{5ECBA369-224C-4B37-8DDE-AFE5D6D973EE}" type="presParOf" srcId="{AECC393D-6C0B-4677-B865-6C23611AC5A4}" destId="{0CE8A148-AC79-47AF-9CDE-B406BEBF2B00}" srcOrd="0" destOrd="0" presId="urn:microsoft.com/office/officeart/2008/layout/BubblePictureList"/>
    <dgm:cxn modelId="{CCF57CF6-1D57-453A-BC52-6553A3AA5638}" type="presParOf" srcId="{A999CF88-75D3-4E47-817A-C026A7AF36F2}" destId="{4349105F-D4A2-4E92-A79D-9D3E3862E5A7}" srcOrd="6" destOrd="0" presId="urn:microsoft.com/office/officeart/2008/layout/BubblePictureList"/>
    <dgm:cxn modelId="{B063C1FA-11F3-4E59-8F78-73DD4DF30F06}" type="presParOf" srcId="{4349105F-D4A2-4E92-A79D-9D3E3862E5A7}" destId="{E65080CC-453C-4C65-B5BA-A3D48F7902E6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4C9035-DF07-4362-B0DC-4BA83F0E124B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5DACF24-A091-42DD-8DF0-0B0F1F3FFBB5}">
      <dgm:prSet phldrT="[Texto]"/>
      <dgm:spPr/>
      <dgm:t>
        <a:bodyPr/>
        <a:lstStyle/>
        <a:p>
          <a:r>
            <a:rPr lang="es-CO" dirty="0" smtClean="0"/>
            <a:t>RED 1</a:t>
          </a:r>
          <a:endParaRPr lang="es-CO" dirty="0"/>
        </a:p>
      </dgm:t>
    </dgm:pt>
    <dgm:pt modelId="{F753D999-0D7F-42C2-9DE3-953BEAE77FBD}" type="parTrans" cxnId="{852E0120-26E5-480A-94E8-06AB09365A49}">
      <dgm:prSet/>
      <dgm:spPr/>
      <dgm:t>
        <a:bodyPr/>
        <a:lstStyle/>
        <a:p>
          <a:endParaRPr lang="es-CO"/>
        </a:p>
      </dgm:t>
    </dgm:pt>
    <dgm:pt modelId="{607D5ED3-6F2D-4122-AAA2-6B26CD03B4CD}" type="sibTrans" cxnId="{852E0120-26E5-480A-94E8-06AB09365A49}">
      <dgm:prSet/>
      <dgm:spPr/>
      <dgm:t>
        <a:bodyPr/>
        <a:lstStyle/>
        <a:p>
          <a:endParaRPr lang="es-CO"/>
        </a:p>
      </dgm:t>
    </dgm:pt>
    <dgm:pt modelId="{BAAC8BB6-99A1-4166-A897-4F4B4F479076}">
      <dgm:prSet phldrT="[Texto]"/>
      <dgm:spPr/>
      <dgm:t>
        <a:bodyPr/>
        <a:lstStyle/>
        <a:p>
          <a:r>
            <a:rPr lang="es-CO" dirty="0" smtClean="0"/>
            <a:t>RED 2</a:t>
          </a:r>
          <a:endParaRPr lang="es-CO" dirty="0"/>
        </a:p>
      </dgm:t>
    </dgm:pt>
    <dgm:pt modelId="{08D62771-A44F-446F-83EB-D4B94E741558}" type="parTrans" cxnId="{CCC465EE-102B-49B7-8C02-A9E4153368DE}">
      <dgm:prSet/>
      <dgm:spPr/>
      <dgm:t>
        <a:bodyPr/>
        <a:lstStyle/>
        <a:p>
          <a:endParaRPr lang="es-CO"/>
        </a:p>
      </dgm:t>
    </dgm:pt>
    <dgm:pt modelId="{23E10B4E-27DE-4C64-A481-48000DDCE21A}" type="sibTrans" cxnId="{CCC465EE-102B-49B7-8C02-A9E4153368DE}">
      <dgm:prSet/>
      <dgm:spPr/>
      <dgm:t>
        <a:bodyPr/>
        <a:lstStyle/>
        <a:p>
          <a:endParaRPr lang="es-CO"/>
        </a:p>
      </dgm:t>
    </dgm:pt>
    <dgm:pt modelId="{A458B3B5-293A-42E7-AC26-B104F8D2E0DB}">
      <dgm:prSet phldrT="[Texto]"/>
      <dgm:spPr/>
      <dgm:t>
        <a:bodyPr/>
        <a:lstStyle/>
        <a:p>
          <a:r>
            <a:rPr lang="es-CO" dirty="0" smtClean="0"/>
            <a:t>RED 3</a:t>
          </a:r>
          <a:endParaRPr lang="es-CO" dirty="0"/>
        </a:p>
      </dgm:t>
    </dgm:pt>
    <dgm:pt modelId="{0B98D83C-BEF9-43D6-BA8B-C6C5A18ECE72}" type="parTrans" cxnId="{C70FE834-9ED2-4339-92DF-197F78B28E0E}">
      <dgm:prSet/>
      <dgm:spPr/>
      <dgm:t>
        <a:bodyPr/>
        <a:lstStyle/>
        <a:p>
          <a:endParaRPr lang="es-CO"/>
        </a:p>
      </dgm:t>
    </dgm:pt>
    <dgm:pt modelId="{CA472F4D-C671-4D7F-9113-910FA87209D3}" type="sibTrans" cxnId="{C70FE834-9ED2-4339-92DF-197F78B28E0E}">
      <dgm:prSet/>
      <dgm:spPr/>
      <dgm:t>
        <a:bodyPr/>
        <a:lstStyle/>
        <a:p>
          <a:endParaRPr lang="es-CO"/>
        </a:p>
      </dgm:t>
    </dgm:pt>
    <dgm:pt modelId="{12D85DE3-E7A9-4871-AB73-D0489CE42446}" type="pres">
      <dgm:prSet presAssocID="{8B4C9035-DF07-4362-B0DC-4BA83F0E124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CO"/>
        </a:p>
      </dgm:t>
    </dgm:pt>
    <dgm:pt modelId="{A99BEE5C-64B7-4C46-823E-BA776A82C0BF}" type="pres">
      <dgm:prSet presAssocID="{45DACF24-A091-42DD-8DF0-0B0F1F3FFBB5}" presName="text1" presStyleCnt="0"/>
      <dgm:spPr/>
    </dgm:pt>
    <dgm:pt modelId="{333B205E-54B5-4570-A610-2FD95B9D5478}" type="pres">
      <dgm:prSet presAssocID="{45DACF24-A091-42DD-8DF0-0B0F1F3FFBB5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3CD1AF-6D1B-4397-AB33-9514DCA84288}" type="pres">
      <dgm:prSet presAssocID="{45DACF24-A091-42DD-8DF0-0B0F1F3FFBB5}" presName="textaccent1" presStyleCnt="0"/>
      <dgm:spPr/>
    </dgm:pt>
    <dgm:pt modelId="{7E917243-FAF5-4A8C-BCA6-24C6F5BB05F2}" type="pres">
      <dgm:prSet presAssocID="{45DACF24-A091-42DD-8DF0-0B0F1F3FFBB5}" presName="accentRepeatNode" presStyleLbl="solidAlignAcc1" presStyleIdx="0" presStyleCnt="6"/>
      <dgm:spPr/>
    </dgm:pt>
    <dgm:pt modelId="{61777B85-917D-410D-BF6D-AAEB908BFE37}" type="pres">
      <dgm:prSet presAssocID="{607D5ED3-6F2D-4122-AAA2-6B26CD03B4CD}" presName="image1" presStyleCnt="0"/>
      <dgm:spPr/>
    </dgm:pt>
    <dgm:pt modelId="{D7F7851E-F520-49AA-9B80-78833D14E4FD}" type="pres">
      <dgm:prSet presAssocID="{607D5ED3-6F2D-4122-AAA2-6B26CD03B4CD}" presName="imageRepeatNode" presStyleLbl="alignAcc1" presStyleIdx="0" presStyleCnt="3"/>
      <dgm:spPr/>
      <dgm:t>
        <a:bodyPr/>
        <a:lstStyle/>
        <a:p>
          <a:endParaRPr lang="es-CO"/>
        </a:p>
      </dgm:t>
    </dgm:pt>
    <dgm:pt modelId="{43D08128-2F7C-4528-8946-0CF3E247801C}" type="pres">
      <dgm:prSet presAssocID="{607D5ED3-6F2D-4122-AAA2-6B26CD03B4CD}" presName="imageaccent1" presStyleCnt="0"/>
      <dgm:spPr/>
    </dgm:pt>
    <dgm:pt modelId="{562E5226-E224-4305-927A-6F7E3088670C}" type="pres">
      <dgm:prSet presAssocID="{607D5ED3-6F2D-4122-AAA2-6B26CD03B4CD}" presName="accentRepeatNode" presStyleLbl="solidAlignAcc1" presStyleIdx="1" presStyleCnt="6"/>
      <dgm:spPr/>
    </dgm:pt>
    <dgm:pt modelId="{B7228233-62E8-4981-89A8-2CFCAB37C6B3}" type="pres">
      <dgm:prSet presAssocID="{BAAC8BB6-99A1-4166-A897-4F4B4F479076}" presName="text2" presStyleCnt="0"/>
      <dgm:spPr/>
    </dgm:pt>
    <dgm:pt modelId="{A19B9F84-93FF-4D11-A75E-CF21F8A1BE67}" type="pres">
      <dgm:prSet presAssocID="{BAAC8BB6-99A1-4166-A897-4F4B4F479076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35467A-640A-477F-B919-F84850CD770B}" type="pres">
      <dgm:prSet presAssocID="{BAAC8BB6-99A1-4166-A897-4F4B4F479076}" presName="textaccent2" presStyleCnt="0"/>
      <dgm:spPr/>
    </dgm:pt>
    <dgm:pt modelId="{24265876-666D-4CD6-9279-B88CAEA3F581}" type="pres">
      <dgm:prSet presAssocID="{BAAC8BB6-99A1-4166-A897-4F4B4F479076}" presName="accentRepeatNode" presStyleLbl="solidAlignAcc1" presStyleIdx="2" presStyleCnt="6"/>
      <dgm:spPr/>
    </dgm:pt>
    <dgm:pt modelId="{AA77069E-BDBD-4291-A286-46F0AED10EC7}" type="pres">
      <dgm:prSet presAssocID="{23E10B4E-27DE-4C64-A481-48000DDCE21A}" presName="image2" presStyleCnt="0"/>
      <dgm:spPr/>
    </dgm:pt>
    <dgm:pt modelId="{20B60E5E-A28B-4D08-8586-CCD74046A98E}" type="pres">
      <dgm:prSet presAssocID="{23E10B4E-27DE-4C64-A481-48000DDCE21A}" presName="imageRepeatNode" presStyleLbl="alignAcc1" presStyleIdx="1" presStyleCnt="3"/>
      <dgm:spPr/>
      <dgm:t>
        <a:bodyPr/>
        <a:lstStyle/>
        <a:p>
          <a:endParaRPr lang="es-CO"/>
        </a:p>
      </dgm:t>
    </dgm:pt>
    <dgm:pt modelId="{C913E006-7B34-41F6-AE2F-EF3187F0E26D}" type="pres">
      <dgm:prSet presAssocID="{23E10B4E-27DE-4C64-A481-48000DDCE21A}" presName="imageaccent2" presStyleCnt="0"/>
      <dgm:spPr/>
    </dgm:pt>
    <dgm:pt modelId="{6A351652-4F7B-4160-B90E-B60682876E9B}" type="pres">
      <dgm:prSet presAssocID="{23E10B4E-27DE-4C64-A481-48000DDCE21A}" presName="accentRepeatNode" presStyleLbl="solidAlignAcc1" presStyleIdx="3" presStyleCnt="6"/>
      <dgm:spPr/>
    </dgm:pt>
    <dgm:pt modelId="{17E32B37-AB15-4241-A372-607157119835}" type="pres">
      <dgm:prSet presAssocID="{A458B3B5-293A-42E7-AC26-B104F8D2E0DB}" presName="text3" presStyleCnt="0"/>
      <dgm:spPr/>
    </dgm:pt>
    <dgm:pt modelId="{C87FCAA7-2F73-4E2D-B204-32842613F096}" type="pres">
      <dgm:prSet presAssocID="{A458B3B5-293A-42E7-AC26-B104F8D2E0DB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841E008-EC35-40FA-A69C-E51E47A7B485}" type="pres">
      <dgm:prSet presAssocID="{A458B3B5-293A-42E7-AC26-B104F8D2E0DB}" presName="textaccent3" presStyleCnt="0"/>
      <dgm:spPr/>
    </dgm:pt>
    <dgm:pt modelId="{3462C32F-A7CC-4513-A135-C028972FBEBC}" type="pres">
      <dgm:prSet presAssocID="{A458B3B5-293A-42E7-AC26-B104F8D2E0DB}" presName="accentRepeatNode" presStyleLbl="solidAlignAcc1" presStyleIdx="4" presStyleCnt="6"/>
      <dgm:spPr/>
    </dgm:pt>
    <dgm:pt modelId="{E22433D8-511E-47D8-B50C-95A437BF3250}" type="pres">
      <dgm:prSet presAssocID="{CA472F4D-C671-4D7F-9113-910FA87209D3}" presName="image3" presStyleCnt="0"/>
      <dgm:spPr/>
    </dgm:pt>
    <dgm:pt modelId="{0E110B7B-C062-49B9-9FC7-6F101D9E2A77}" type="pres">
      <dgm:prSet presAssocID="{CA472F4D-C671-4D7F-9113-910FA87209D3}" presName="imageRepeatNode" presStyleLbl="alignAcc1" presStyleIdx="2" presStyleCnt="3"/>
      <dgm:spPr/>
      <dgm:t>
        <a:bodyPr/>
        <a:lstStyle/>
        <a:p>
          <a:endParaRPr lang="es-CO"/>
        </a:p>
      </dgm:t>
    </dgm:pt>
    <dgm:pt modelId="{D3418B66-8DB0-47A2-9263-3ADD40B0CBD6}" type="pres">
      <dgm:prSet presAssocID="{CA472F4D-C671-4D7F-9113-910FA87209D3}" presName="imageaccent3" presStyleCnt="0"/>
      <dgm:spPr/>
    </dgm:pt>
    <dgm:pt modelId="{27B47016-304E-4DB7-89FC-C40EC140E007}" type="pres">
      <dgm:prSet presAssocID="{CA472F4D-C671-4D7F-9113-910FA87209D3}" presName="accentRepeatNode" presStyleLbl="solidAlignAcc1" presStyleIdx="5" presStyleCnt="6"/>
      <dgm:spPr/>
    </dgm:pt>
  </dgm:ptLst>
  <dgm:cxnLst>
    <dgm:cxn modelId="{CCC465EE-102B-49B7-8C02-A9E4153368DE}" srcId="{8B4C9035-DF07-4362-B0DC-4BA83F0E124B}" destId="{BAAC8BB6-99A1-4166-A897-4F4B4F479076}" srcOrd="1" destOrd="0" parTransId="{08D62771-A44F-446F-83EB-D4B94E741558}" sibTransId="{23E10B4E-27DE-4C64-A481-48000DDCE21A}"/>
    <dgm:cxn modelId="{FBF3D1AB-8527-435C-80A3-D4D8FF5E5C71}" type="presOf" srcId="{23E10B4E-27DE-4C64-A481-48000DDCE21A}" destId="{20B60E5E-A28B-4D08-8586-CCD74046A98E}" srcOrd="0" destOrd="0" presId="urn:microsoft.com/office/officeart/2008/layout/HexagonCluster"/>
    <dgm:cxn modelId="{852E0120-26E5-480A-94E8-06AB09365A49}" srcId="{8B4C9035-DF07-4362-B0DC-4BA83F0E124B}" destId="{45DACF24-A091-42DD-8DF0-0B0F1F3FFBB5}" srcOrd="0" destOrd="0" parTransId="{F753D999-0D7F-42C2-9DE3-953BEAE77FBD}" sibTransId="{607D5ED3-6F2D-4122-AAA2-6B26CD03B4CD}"/>
    <dgm:cxn modelId="{89C01A5C-8738-4AC3-80A2-67E0D8037E0C}" type="presOf" srcId="{A458B3B5-293A-42E7-AC26-B104F8D2E0DB}" destId="{C87FCAA7-2F73-4E2D-B204-32842613F096}" srcOrd="0" destOrd="0" presId="urn:microsoft.com/office/officeart/2008/layout/HexagonCluster"/>
    <dgm:cxn modelId="{4DEC69F6-0624-48C1-9731-4FA1FB229EAE}" type="presOf" srcId="{607D5ED3-6F2D-4122-AAA2-6B26CD03B4CD}" destId="{D7F7851E-F520-49AA-9B80-78833D14E4FD}" srcOrd="0" destOrd="0" presId="urn:microsoft.com/office/officeart/2008/layout/HexagonCluster"/>
    <dgm:cxn modelId="{016065EA-E4E8-401F-8CD9-477945D36EE3}" type="presOf" srcId="{45DACF24-A091-42DD-8DF0-0B0F1F3FFBB5}" destId="{333B205E-54B5-4570-A610-2FD95B9D5478}" srcOrd="0" destOrd="0" presId="urn:microsoft.com/office/officeart/2008/layout/HexagonCluster"/>
    <dgm:cxn modelId="{60277E23-F1CB-4923-89B0-1B0D81A79C05}" type="presOf" srcId="{CA472F4D-C671-4D7F-9113-910FA87209D3}" destId="{0E110B7B-C062-49B9-9FC7-6F101D9E2A77}" srcOrd="0" destOrd="0" presId="urn:microsoft.com/office/officeart/2008/layout/HexagonCluster"/>
    <dgm:cxn modelId="{C70FE834-9ED2-4339-92DF-197F78B28E0E}" srcId="{8B4C9035-DF07-4362-B0DC-4BA83F0E124B}" destId="{A458B3B5-293A-42E7-AC26-B104F8D2E0DB}" srcOrd="2" destOrd="0" parTransId="{0B98D83C-BEF9-43D6-BA8B-C6C5A18ECE72}" sibTransId="{CA472F4D-C671-4D7F-9113-910FA87209D3}"/>
    <dgm:cxn modelId="{F40B56B4-3385-49CE-9EE8-9FC5328A2832}" type="presOf" srcId="{8B4C9035-DF07-4362-B0DC-4BA83F0E124B}" destId="{12D85DE3-E7A9-4871-AB73-D0489CE42446}" srcOrd="0" destOrd="0" presId="urn:microsoft.com/office/officeart/2008/layout/HexagonCluster"/>
    <dgm:cxn modelId="{4F813506-8791-4B34-8E37-F9BCD138460C}" type="presOf" srcId="{BAAC8BB6-99A1-4166-A897-4F4B4F479076}" destId="{A19B9F84-93FF-4D11-A75E-CF21F8A1BE67}" srcOrd="0" destOrd="0" presId="urn:microsoft.com/office/officeart/2008/layout/HexagonCluster"/>
    <dgm:cxn modelId="{4C17EEF7-0A5E-4D3D-AF47-A3557122E0BB}" type="presParOf" srcId="{12D85DE3-E7A9-4871-AB73-D0489CE42446}" destId="{A99BEE5C-64B7-4C46-823E-BA776A82C0BF}" srcOrd="0" destOrd="0" presId="urn:microsoft.com/office/officeart/2008/layout/HexagonCluster"/>
    <dgm:cxn modelId="{0AC20F67-1896-4A29-93CB-B49091AFF3C1}" type="presParOf" srcId="{A99BEE5C-64B7-4C46-823E-BA776A82C0BF}" destId="{333B205E-54B5-4570-A610-2FD95B9D5478}" srcOrd="0" destOrd="0" presId="urn:microsoft.com/office/officeart/2008/layout/HexagonCluster"/>
    <dgm:cxn modelId="{F1A5EAEC-6A86-4A68-A5EF-EC147BABB13A}" type="presParOf" srcId="{12D85DE3-E7A9-4871-AB73-D0489CE42446}" destId="{AC3CD1AF-6D1B-4397-AB33-9514DCA84288}" srcOrd="1" destOrd="0" presId="urn:microsoft.com/office/officeart/2008/layout/HexagonCluster"/>
    <dgm:cxn modelId="{B4652563-BC4D-4248-BE6F-C428C3B7D4BC}" type="presParOf" srcId="{AC3CD1AF-6D1B-4397-AB33-9514DCA84288}" destId="{7E917243-FAF5-4A8C-BCA6-24C6F5BB05F2}" srcOrd="0" destOrd="0" presId="urn:microsoft.com/office/officeart/2008/layout/HexagonCluster"/>
    <dgm:cxn modelId="{90591177-7D64-4009-9D7A-90B5F33870D4}" type="presParOf" srcId="{12D85DE3-E7A9-4871-AB73-D0489CE42446}" destId="{61777B85-917D-410D-BF6D-AAEB908BFE37}" srcOrd="2" destOrd="0" presId="urn:microsoft.com/office/officeart/2008/layout/HexagonCluster"/>
    <dgm:cxn modelId="{61B7B844-848F-424E-864F-C127651FEC21}" type="presParOf" srcId="{61777B85-917D-410D-BF6D-AAEB908BFE37}" destId="{D7F7851E-F520-49AA-9B80-78833D14E4FD}" srcOrd="0" destOrd="0" presId="urn:microsoft.com/office/officeart/2008/layout/HexagonCluster"/>
    <dgm:cxn modelId="{EC282B96-E61B-4477-86F4-F3AF8BE4F33C}" type="presParOf" srcId="{12D85DE3-E7A9-4871-AB73-D0489CE42446}" destId="{43D08128-2F7C-4528-8946-0CF3E247801C}" srcOrd="3" destOrd="0" presId="urn:microsoft.com/office/officeart/2008/layout/HexagonCluster"/>
    <dgm:cxn modelId="{B2EA2001-52DE-4F62-B802-73665118C450}" type="presParOf" srcId="{43D08128-2F7C-4528-8946-0CF3E247801C}" destId="{562E5226-E224-4305-927A-6F7E3088670C}" srcOrd="0" destOrd="0" presId="urn:microsoft.com/office/officeart/2008/layout/HexagonCluster"/>
    <dgm:cxn modelId="{523517FF-50EB-4405-B7C1-E89338AD0457}" type="presParOf" srcId="{12D85DE3-E7A9-4871-AB73-D0489CE42446}" destId="{B7228233-62E8-4981-89A8-2CFCAB37C6B3}" srcOrd="4" destOrd="0" presId="urn:microsoft.com/office/officeart/2008/layout/HexagonCluster"/>
    <dgm:cxn modelId="{4AE2F319-7B97-4C00-8E7E-2FD0C005D03F}" type="presParOf" srcId="{B7228233-62E8-4981-89A8-2CFCAB37C6B3}" destId="{A19B9F84-93FF-4D11-A75E-CF21F8A1BE67}" srcOrd="0" destOrd="0" presId="urn:microsoft.com/office/officeart/2008/layout/HexagonCluster"/>
    <dgm:cxn modelId="{FB660BEA-C03E-4123-8B51-C493E14DC4DF}" type="presParOf" srcId="{12D85DE3-E7A9-4871-AB73-D0489CE42446}" destId="{6E35467A-640A-477F-B919-F84850CD770B}" srcOrd="5" destOrd="0" presId="urn:microsoft.com/office/officeart/2008/layout/HexagonCluster"/>
    <dgm:cxn modelId="{17BBF108-8EAE-425F-B373-DD737CA483B0}" type="presParOf" srcId="{6E35467A-640A-477F-B919-F84850CD770B}" destId="{24265876-666D-4CD6-9279-B88CAEA3F581}" srcOrd="0" destOrd="0" presId="urn:microsoft.com/office/officeart/2008/layout/HexagonCluster"/>
    <dgm:cxn modelId="{5FDB8D97-E514-4904-9863-1CDBD363A937}" type="presParOf" srcId="{12D85DE3-E7A9-4871-AB73-D0489CE42446}" destId="{AA77069E-BDBD-4291-A286-46F0AED10EC7}" srcOrd="6" destOrd="0" presId="urn:microsoft.com/office/officeart/2008/layout/HexagonCluster"/>
    <dgm:cxn modelId="{1CDA5068-7EF1-42DF-85BF-570C302BA323}" type="presParOf" srcId="{AA77069E-BDBD-4291-A286-46F0AED10EC7}" destId="{20B60E5E-A28B-4D08-8586-CCD74046A98E}" srcOrd="0" destOrd="0" presId="urn:microsoft.com/office/officeart/2008/layout/HexagonCluster"/>
    <dgm:cxn modelId="{DDAE8AC8-FA59-404E-9E6D-91948D74E7DB}" type="presParOf" srcId="{12D85DE3-E7A9-4871-AB73-D0489CE42446}" destId="{C913E006-7B34-41F6-AE2F-EF3187F0E26D}" srcOrd="7" destOrd="0" presId="urn:microsoft.com/office/officeart/2008/layout/HexagonCluster"/>
    <dgm:cxn modelId="{FE174EE0-0CDC-46E8-8063-620FF5298C25}" type="presParOf" srcId="{C913E006-7B34-41F6-AE2F-EF3187F0E26D}" destId="{6A351652-4F7B-4160-B90E-B60682876E9B}" srcOrd="0" destOrd="0" presId="urn:microsoft.com/office/officeart/2008/layout/HexagonCluster"/>
    <dgm:cxn modelId="{C6B68F4A-37E1-47E3-9A73-2885FE1653F4}" type="presParOf" srcId="{12D85DE3-E7A9-4871-AB73-D0489CE42446}" destId="{17E32B37-AB15-4241-A372-607157119835}" srcOrd="8" destOrd="0" presId="urn:microsoft.com/office/officeart/2008/layout/HexagonCluster"/>
    <dgm:cxn modelId="{46BD0340-61EF-4736-8BE6-9A099BE1BF2F}" type="presParOf" srcId="{17E32B37-AB15-4241-A372-607157119835}" destId="{C87FCAA7-2F73-4E2D-B204-32842613F096}" srcOrd="0" destOrd="0" presId="urn:microsoft.com/office/officeart/2008/layout/HexagonCluster"/>
    <dgm:cxn modelId="{BC966B63-1D0D-4DFD-B716-54F9CA756F9B}" type="presParOf" srcId="{12D85DE3-E7A9-4871-AB73-D0489CE42446}" destId="{A841E008-EC35-40FA-A69C-E51E47A7B485}" srcOrd="9" destOrd="0" presId="urn:microsoft.com/office/officeart/2008/layout/HexagonCluster"/>
    <dgm:cxn modelId="{C41344E5-29E3-4813-B3A8-156396D282C0}" type="presParOf" srcId="{A841E008-EC35-40FA-A69C-E51E47A7B485}" destId="{3462C32F-A7CC-4513-A135-C028972FBEBC}" srcOrd="0" destOrd="0" presId="urn:microsoft.com/office/officeart/2008/layout/HexagonCluster"/>
    <dgm:cxn modelId="{7727F8D3-A8AA-4905-BC05-069BB74315FA}" type="presParOf" srcId="{12D85DE3-E7A9-4871-AB73-D0489CE42446}" destId="{E22433D8-511E-47D8-B50C-95A437BF3250}" srcOrd="10" destOrd="0" presId="urn:microsoft.com/office/officeart/2008/layout/HexagonCluster"/>
    <dgm:cxn modelId="{33B572E4-009A-44BD-80D9-9CD834C64080}" type="presParOf" srcId="{E22433D8-511E-47D8-B50C-95A437BF3250}" destId="{0E110B7B-C062-49B9-9FC7-6F101D9E2A77}" srcOrd="0" destOrd="0" presId="urn:microsoft.com/office/officeart/2008/layout/HexagonCluster"/>
    <dgm:cxn modelId="{28D34628-7FA7-4C63-A589-5BF9AE9BAE7A}" type="presParOf" srcId="{12D85DE3-E7A9-4871-AB73-D0489CE42446}" destId="{D3418B66-8DB0-47A2-9263-3ADD40B0CBD6}" srcOrd="11" destOrd="0" presId="urn:microsoft.com/office/officeart/2008/layout/HexagonCluster"/>
    <dgm:cxn modelId="{A25D5D99-A898-4625-BF9F-049C0F70B632}" type="presParOf" srcId="{D3418B66-8DB0-47A2-9263-3ADD40B0CBD6}" destId="{27B47016-304E-4DB7-89FC-C40EC140E00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pPr/>
              <a:t>27/07/2020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pPr/>
              <a:t>27/07/2020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6350" y="478970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DIVISIÓN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58826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FACULTAD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45788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PROGRAMA</a:t>
            </a:r>
          </a:p>
          <a:p>
            <a:pPr algn="ctr"/>
            <a:r>
              <a:rPr lang="es-CO" sz="800" dirty="0" smtClean="0">
                <a:solidFill>
                  <a:schemeClr val="tx1"/>
                </a:solidFill>
              </a:rPr>
              <a:t>Pregrado Posgrado</a:t>
            </a:r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4331" y="2060657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DOCENTE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573478" y="2104202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ESTUDIANTE</a:t>
            </a:r>
          </a:p>
          <a:p>
            <a:pPr algn="ctr"/>
            <a:r>
              <a:rPr lang="es-CO" sz="1000" dirty="0" smtClean="0">
                <a:solidFill>
                  <a:schemeClr val="tx1"/>
                </a:solidFill>
              </a:rPr>
              <a:t>Asistentes   /   Auxiliares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454331" y="2850411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GRUPO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573478" y="2893956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dirty="0" smtClean="0">
                <a:solidFill>
                  <a:schemeClr val="tx1"/>
                </a:solidFill>
              </a:rPr>
              <a:t>SEMILLERO / JOVEN INVESTIGADOR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648894" y="3366360"/>
            <a:ext cx="1519650" cy="138468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PRODUCTOS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3756656" y="2046724"/>
            <a:ext cx="1304126" cy="11233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PROYECTOS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780899" y="4971490"/>
            <a:ext cx="211618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CENTROS DE INVESTIGACIÓN</a:t>
            </a:r>
          </a:p>
          <a:p>
            <a:pPr algn="r"/>
            <a:r>
              <a:rPr lang="es-CO" sz="1200" dirty="0" smtClean="0">
                <a:solidFill>
                  <a:schemeClr val="tx1"/>
                </a:solidFill>
              </a:rPr>
              <a:t>Políticas            Spin-off </a:t>
            </a:r>
            <a:r>
              <a:rPr lang="es-CO" sz="1200" dirty="0" err="1" smtClean="0">
                <a:solidFill>
                  <a:schemeClr val="tx1"/>
                </a:solidFill>
              </a:rPr>
              <a:t>Startup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4" name="Disco magnético 3"/>
          <p:cNvSpPr/>
          <p:nvPr/>
        </p:nvSpPr>
        <p:spPr>
          <a:xfrm>
            <a:off x="5867392" y="3758253"/>
            <a:ext cx="1062446" cy="592183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smtClean="0">
                <a:solidFill>
                  <a:schemeClr val="tx1"/>
                </a:solidFill>
              </a:rPr>
              <a:t>Repositorio</a:t>
            </a:r>
            <a:endParaRPr lang="es-CO" sz="1400" b="1" dirty="0">
              <a:solidFill>
                <a:schemeClr val="tx1"/>
              </a:solidFill>
            </a:endParaRPr>
          </a:p>
        </p:txBody>
      </p:sp>
      <p:sp>
        <p:nvSpPr>
          <p:cNvPr id="25" name="Flecha a la derecha con bandas 24"/>
          <p:cNvSpPr/>
          <p:nvPr/>
        </p:nvSpPr>
        <p:spPr>
          <a:xfrm rot="5400000">
            <a:off x="2233745" y="3849192"/>
            <a:ext cx="1210492" cy="653141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A1 A B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26" name="Dodecágono 25"/>
          <p:cNvSpPr/>
          <p:nvPr/>
        </p:nvSpPr>
        <p:spPr>
          <a:xfrm>
            <a:off x="3762100" y="3779521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1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7" name="Dodecágono 26"/>
          <p:cNvSpPr/>
          <p:nvPr/>
        </p:nvSpPr>
        <p:spPr>
          <a:xfrm>
            <a:off x="3762099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Dodecágono 27"/>
          <p:cNvSpPr/>
          <p:nvPr/>
        </p:nvSpPr>
        <p:spPr>
          <a:xfrm>
            <a:off x="4885522" y="3780063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3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9" name="Dodecágono 28"/>
          <p:cNvSpPr/>
          <p:nvPr/>
        </p:nvSpPr>
        <p:spPr>
          <a:xfrm>
            <a:off x="4885518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4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2" name="Pantalla 31"/>
          <p:cNvSpPr/>
          <p:nvPr/>
        </p:nvSpPr>
        <p:spPr>
          <a:xfrm>
            <a:off x="5741126" y="4712718"/>
            <a:ext cx="735874" cy="380413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smtClean="0">
                <a:solidFill>
                  <a:schemeClr val="tx1"/>
                </a:solidFill>
              </a:rPr>
              <a:t>CRAI</a:t>
            </a:r>
            <a:endParaRPr lang="es-CO" sz="900" b="1" dirty="0">
              <a:solidFill>
                <a:schemeClr val="tx1"/>
              </a:solidFill>
            </a:endParaRPr>
          </a:p>
        </p:txBody>
      </p:sp>
      <p:cxnSp>
        <p:nvCxnSpPr>
          <p:cNvPr id="39" name="Conector angular 38"/>
          <p:cNvCxnSpPr>
            <a:stCxn id="2" idx="3"/>
            <a:endCxn id="6" idx="0"/>
          </p:cNvCxnSpPr>
          <p:nvPr/>
        </p:nvCxnSpPr>
        <p:spPr>
          <a:xfrm>
            <a:off x="2081344" y="748936"/>
            <a:ext cx="134979" cy="55263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>
            <a:stCxn id="6" idx="3"/>
            <a:endCxn id="7" idx="1"/>
          </p:cNvCxnSpPr>
          <p:nvPr/>
        </p:nvCxnSpPr>
        <p:spPr>
          <a:xfrm>
            <a:off x="2873820" y="1571532"/>
            <a:ext cx="87196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angular 45"/>
          <p:cNvCxnSpPr>
            <a:endCxn id="8" idx="3"/>
          </p:cNvCxnSpPr>
          <p:nvPr/>
        </p:nvCxnSpPr>
        <p:spPr>
          <a:xfrm rot="10800000" flipV="1">
            <a:off x="3135086" y="1726007"/>
            <a:ext cx="610703" cy="604616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r 48"/>
          <p:cNvCxnSpPr>
            <a:stCxn id="7" idx="3"/>
            <a:endCxn id="9" idx="0"/>
          </p:cNvCxnSpPr>
          <p:nvPr/>
        </p:nvCxnSpPr>
        <p:spPr>
          <a:xfrm>
            <a:off x="5060782" y="1571532"/>
            <a:ext cx="1531603" cy="53267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angular 50"/>
          <p:cNvCxnSpPr>
            <a:endCxn id="14" idx="2"/>
          </p:cNvCxnSpPr>
          <p:nvPr/>
        </p:nvCxnSpPr>
        <p:spPr>
          <a:xfrm>
            <a:off x="3145952" y="2480301"/>
            <a:ext cx="610704" cy="128121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angular 52"/>
          <p:cNvCxnSpPr>
            <a:stCxn id="9" idx="1"/>
            <a:endCxn id="14" idx="6"/>
          </p:cNvCxnSpPr>
          <p:nvPr/>
        </p:nvCxnSpPr>
        <p:spPr>
          <a:xfrm rot="10800000" flipV="1">
            <a:off x="5060782" y="2374168"/>
            <a:ext cx="512696" cy="234254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>
            <a:stCxn id="8" idx="2"/>
            <a:endCxn id="10" idx="0"/>
          </p:cNvCxnSpPr>
          <p:nvPr/>
        </p:nvCxnSpPr>
        <p:spPr>
          <a:xfrm>
            <a:off x="2294708" y="2600588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>
            <a:stCxn id="9" idx="2"/>
            <a:endCxn id="11" idx="0"/>
          </p:cNvCxnSpPr>
          <p:nvPr/>
        </p:nvCxnSpPr>
        <p:spPr>
          <a:xfrm>
            <a:off x="6592385" y="2644133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>
            <a:stCxn id="14" idx="4"/>
            <a:endCxn id="5" idx="0"/>
          </p:cNvCxnSpPr>
          <p:nvPr/>
        </p:nvCxnSpPr>
        <p:spPr>
          <a:xfrm>
            <a:off x="4408719" y="3170120"/>
            <a:ext cx="0" cy="19624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>
            <a:stCxn id="5" idx="6"/>
            <a:endCxn id="4" idx="2"/>
          </p:cNvCxnSpPr>
          <p:nvPr/>
        </p:nvCxnSpPr>
        <p:spPr>
          <a:xfrm flipV="1">
            <a:off x="5168544" y="4054345"/>
            <a:ext cx="698848" cy="4357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r 64"/>
          <p:cNvCxnSpPr>
            <a:stCxn id="4" idx="4"/>
            <a:endCxn id="32" idx="3"/>
          </p:cNvCxnSpPr>
          <p:nvPr/>
        </p:nvCxnSpPr>
        <p:spPr>
          <a:xfrm flipH="1">
            <a:off x="6477000" y="4054345"/>
            <a:ext cx="452838" cy="848580"/>
          </a:xfrm>
          <a:prstGeom prst="bentConnector3">
            <a:avLst>
              <a:gd name="adj1" fmla="val -50482"/>
            </a:avLst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6350" y="478970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DIVISIÓN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58826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FACULTAD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45788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PROGRAMA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4331" y="2060657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DOCENTE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573478" y="2104202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ESTUDIANTE</a:t>
            </a:r>
          </a:p>
          <a:p>
            <a:pPr algn="ctr"/>
            <a:r>
              <a:rPr lang="es-CO" sz="1000" dirty="0" smtClean="0">
                <a:solidFill>
                  <a:schemeClr val="tx1"/>
                </a:solidFill>
              </a:rPr>
              <a:t>Asistentes   /   Auxiliares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454331" y="2850411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GRUPO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573478" y="2893956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dirty="0" smtClean="0">
                <a:solidFill>
                  <a:schemeClr val="tx1"/>
                </a:solidFill>
              </a:rPr>
              <a:t>SEMILLERO / JOVEN INVESTIGADOR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648894" y="3366360"/>
            <a:ext cx="1519650" cy="138468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PRODUCTOS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3756656" y="2046724"/>
            <a:ext cx="1304126" cy="11233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PROYECTOS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3" name="Multidocumento 2"/>
          <p:cNvSpPr/>
          <p:nvPr/>
        </p:nvSpPr>
        <p:spPr>
          <a:xfrm>
            <a:off x="2403564" y="2194534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2" name="Multidocumento 11"/>
          <p:cNvSpPr/>
          <p:nvPr/>
        </p:nvSpPr>
        <p:spPr>
          <a:xfrm>
            <a:off x="2362202" y="2969568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3" name="Multidocumento 12"/>
          <p:cNvSpPr/>
          <p:nvPr/>
        </p:nvSpPr>
        <p:spPr>
          <a:xfrm>
            <a:off x="6892686" y="3047258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5" name="Multidocumento 14"/>
          <p:cNvSpPr/>
          <p:nvPr/>
        </p:nvSpPr>
        <p:spPr>
          <a:xfrm>
            <a:off x="4064731" y="2563010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6" name="Multidocumento 15"/>
          <p:cNvSpPr/>
          <p:nvPr/>
        </p:nvSpPr>
        <p:spPr>
          <a:xfrm>
            <a:off x="4023361" y="3877464"/>
            <a:ext cx="770716" cy="590033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 de Innovación</a:t>
            </a:r>
            <a:endParaRPr lang="es-CO" sz="800" b="1" i="1" dirty="0"/>
          </a:p>
        </p:txBody>
      </p:sp>
      <p:sp>
        <p:nvSpPr>
          <p:cNvPr id="17" name="Rectángulo 16"/>
          <p:cNvSpPr/>
          <p:nvPr/>
        </p:nvSpPr>
        <p:spPr>
          <a:xfrm>
            <a:off x="1780899" y="4971490"/>
            <a:ext cx="211618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CENTROS DE INVESTIGACIÓN</a:t>
            </a:r>
          </a:p>
          <a:p>
            <a:pPr algn="r"/>
            <a:r>
              <a:rPr lang="es-CO" sz="1200" dirty="0" smtClean="0">
                <a:solidFill>
                  <a:schemeClr val="tx1"/>
                </a:solidFill>
              </a:rPr>
              <a:t>Políticas            Spin-off </a:t>
            </a:r>
            <a:r>
              <a:rPr lang="es-CO" sz="1200" dirty="0" err="1" smtClean="0">
                <a:solidFill>
                  <a:schemeClr val="tx1"/>
                </a:solidFill>
              </a:rPr>
              <a:t>Startup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4" name="Disco magnético 3"/>
          <p:cNvSpPr/>
          <p:nvPr/>
        </p:nvSpPr>
        <p:spPr>
          <a:xfrm>
            <a:off x="5867392" y="3758253"/>
            <a:ext cx="1062446" cy="592183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smtClean="0">
                <a:solidFill>
                  <a:schemeClr val="tx1"/>
                </a:solidFill>
              </a:rPr>
              <a:t>Repositorio</a:t>
            </a:r>
            <a:endParaRPr lang="es-CO" sz="1400" b="1" dirty="0">
              <a:solidFill>
                <a:schemeClr val="tx1"/>
              </a:solidFill>
            </a:endParaRPr>
          </a:p>
        </p:txBody>
      </p:sp>
      <p:sp>
        <p:nvSpPr>
          <p:cNvPr id="18" name="Pantalla 17"/>
          <p:cNvSpPr/>
          <p:nvPr/>
        </p:nvSpPr>
        <p:spPr>
          <a:xfrm>
            <a:off x="226424" y="1790691"/>
            <a:ext cx="1092925" cy="539931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Orcid</a:t>
            </a:r>
            <a:r>
              <a:rPr lang="es-CO" sz="900" b="1" dirty="0" smtClean="0">
                <a:solidFill>
                  <a:schemeClr val="tx1"/>
                </a:solidFill>
              </a:rPr>
              <a:t> Google </a:t>
            </a:r>
            <a:r>
              <a:rPr lang="es-CO" sz="900" b="1" dirty="0" err="1" smtClean="0">
                <a:solidFill>
                  <a:schemeClr val="tx1"/>
                </a:solidFill>
              </a:rPr>
              <a:t>Academic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0" name="Pantalla 19"/>
          <p:cNvSpPr/>
          <p:nvPr/>
        </p:nvSpPr>
        <p:spPr>
          <a:xfrm>
            <a:off x="404949" y="2580445"/>
            <a:ext cx="735874" cy="380413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CvLac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1" name="Pantalla 20"/>
          <p:cNvSpPr/>
          <p:nvPr/>
        </p:nvSpPr>
        <p:spPr>
          <a:xfrm>
            <a:off x="457201" y="3553094"/>
            <a:ext cx="862148" cy="568206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GrupLac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5" name="Flecha a la derecha con bandas 24"/>
          <p:cNvSpPr/>
          <p:nvPr/>
        </p:nvSpPr>
        <p:spPr>
          <a:xfrm rot="5400000">
            <a:off x="2233745" y="3849192"/>
            <a:ext cx="1210492" cy="653141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A1 A B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26" name="Dodecágono 25"/>
          <p:cNvSpPr/>
          <p:nvPr/>
        </p:nvSpPr>
        <p:spPr>
          <a:xfrm>
            <a:off x="3762100" y="3779521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1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7" name="Dodecágono 26"/>
          <p:cNvSpPr/>
          <p:nvPr/>
        </p:nvSpPr>
        <p:spPr>
          <a:xfrm>
            <a:off x="3762099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Dodecágono 27"/>
          <p:cNvSpPr/>
          <p:nvPr/>
        </p:nvSpPr>
        <p:spPr>
          <a:xfrm>
            <a:off x="4885522" y="3780063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3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9" name="Dodecágono 28"/>
          <p:cNvSpPr/>
          <p:nvPr/>
        </p:nvSpPr>
        <p:spPr>
          <a:xfrm>
            <a:off x="4885518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4</a:t>
            </a:r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30" name="Diagrama 29"/>
          <p:cNvGraphicFramePr/>
          <p:nvPr>
            <p:extLst>
              <p:ext uri="{D42A27DB-BD31-4B8C-83A1-F6EECF244321}">
                <p14:modId xmlns:p14="http://schemas.microsoft.com/office/powerpoint/2010/main" val="1251614889"/>
              </p:ext>
            </p:extLst>
          </p:nvPr>
        </p:nvGraphicFramePr>
        <p:xfrm>
          <a:off x="566050" y="4624245"/>
          <a:ext cx="975349" cy="671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Flecha curvada hacia la izquierda 30"/>
          <p:cNvSpPr/>
          <p:nvPr/>
        </p:nvSpPr>
        <p:spPr>
          <a:xfrm rot="1052034">
            <a:off x="1597287" y="3537947"/>
            <a:ext cx="470281" cy="1368351"/>
          </a:xfrm>
          <a:prstGeom prst="curved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32" name="Pantalla 31"/>
          <p:cNvSpPr/>
          <p:nvPr/>
        </p:nvSpPr>
        <p:spPr>
          <a:xfrm>
            <a:off x="5741126" y="4712718"/>
            <a:ext cx="735874" cy="380413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smtClean="0">
                <a:solidFill>
                  <a:schemeClr val="tx1"/>
                </a:solidFill>
              </a:rPr>
              <a:t>CRAI</a:t>
            </a:r>
            <a:endParaRPr lang="es-CO" sz="900" b="1" dirty="0">
              <a:solidFill>
                <a:schemeClr val="tx1"/>
              </a:solidFill>
            </a:endParaRPr>
          </a:p>
        </p:txBody>
      </p:sp>
      <p:graphicFrame>
        <p:nvGraphicFramePr>
          <p:cNvPr id="33" name="Diagrama 32"/>
          <p:cNvGraphicFramePr/>
          <p:nvPr>
            <p:extLst>
              <p:ext uri="{D42A27DB-BD31-4B8C-83A1-F6EECF244321}">
                <p14:modId xmlns:p14="http://schemas.microsoft.com/office/powerpoint/2010/main" val="1225731988"/>
              </p:ext>
            </p:extLst>
          </p:nvPr>
        </p:nvGraphicFramePr>
        <p:xfrm>
          <a:off x="7800703" y="2475951"/>
          <a:ext cx="1175672" cy="1114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Flecha curvada hacia la derecha 18"/>
          <p:cNvSpPr/>
          <p:nvPr/>
        </p:nvSpPr>
        <p:spPr>
          <a:xfrm rot="14222488">
            <a:off x="7835520" y="3232900"/>
            <a:ext cx="357052" cy="1294385"/>
          </a:xfrm>
          <a:prstGeom prst="curvedRightArrow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686830" y="5748410"/>
            <a:ext cx="2169572" cy="61403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b="1" dirty="0" smtClean="0">
                <a:solidFill>
                  <a:schemeClr val="tx1"/>
                </a:solidFill>
              </a:rPr>
              <a:t>UNIDAD DE INVESTIGACIÓN: Asesora, acompaña y articula</a:t>
            </a:r>
          </a:p>
        </p:txBody>
      </p:sp>
      <p:sp>
        <p:nvSpPr>
          <p:cNvPr id="35" name="Rectángulo redondeado 34"/>
          <p:cNvSpPr/>
          <p:nvPr/>
        </p:nvSpPr>
        <p:spPr>
          <a:xfrm>
            <a:off x="4740155" y="5731935"/>
            <a:ext cx="2001942" cy="6327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b="1" dirty="0" smtClean="0">
                <a:solidFill>
                  <a:schemeClr val="tx1"/>
                </a:solidFill>
              </a:rPr>
              <a:t>ÁREAS ADMINISTRATIVAS: Soporte jurídico, administrativo y financiero</a:t>
            </a:r>
            <a:endParaRPr lang="es-CO" sz="1100" b="1" dirty="0">
              <a:solidFill>
                <a:schemeClr val="tx1"/>
              </a:solidFill>
            </a:endParaRPr>
          </a:p>
        </p:txBody>
      </p:sp>
      <p:cxnSp>
        <p:nvCxnSpPr>
          <p:cNvPr id="39" name="Conector angular 38"/>
          <p:cNvCxnSpPr>
            <a:stCxn id="2" idx="3"/>
            <a:endCxn id="6" idx="0"/>
          </p:cNvCxnSpPr>
          <p:nvPr/>
        </p:nvCxnSpPr>
        <p:spPr>
          <a:xfrm>
            <a:off x="2081344" y="748936"/>
            <a:ext cx="134979" cy="55263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>
            <a:stCxn id="6" idx="3"/>
            <a:endCxn id="7" idx="1"/>
          </p:cNvCxnSpPr>
          <p:nvPr/>
        </p:nvCxnSpPr>
        <p:spPr>
          <a:xfrm>
            <a:off x="2873820" y="1571532"/>
            <a:ext cx="87196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angular 45"/>
          <p:cNvCxnSpPr>
            <a:endCxn id="8" idx="3"/>
          </p:cNvCxnSpPr>
          <p:nvPr/>
        </p:nvCxnSpPr>
        <p:spPr>
          <a:xfrm rot="10800000" flipV="1">
            <a:off x="3135086" y="1726007"/>
            <a:ext cx="610703" cy="604616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r 48"/>
          <p:cNvCxnSpPr>
            <a:stCxn id="7" idx="3"/>
            <a:endCxn id="9" idx="0"/>
          </p:cNvCxnSpPr>
          <p:nvPr/>
        </p:nvCxnSpPr>
        <p:spPr>
          <a:xfrm>
            <a:off x="5060782" y="1571532"/>
            <a:ext cx="1531603" cy="53267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angular 50"/>
          <p:cNvCxnSpPr>
            <a:endCxn id="14" idx="2"/>
          </p:cNvCxnSpPr>
          <p:nvPr/>
        </p:nvCxnSpPr>
        <p:spPr>
          <a:xfrm>
            <a:off x="3145952" y="2480301"/>
            <a:ext cx="610704" cy="128121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angular 52"/>
          <p:cNvCxnSpPr>
            <a:stCxn id="9" idx="1"/>
            <a:endCxn id="14" idx="6"/>
          </p:cNvCxnSpPr>
          <p:nvPr/>
        </p:nvCxnSpPr>
        <p:spPr>
          <a:xfrm rot="10800000" flipV="1">
            <a:off x="5060782" y="2374168"/>
            <a:ext cx="512696" cy="234254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>
            <a:stCxn id="8" idx="2"/>
            <a:endCxn id="10" idx="0"/>
          </p:cNvCxnSpPr>
          <p:nvPr/>
        </p:nvCxnSpPr>
        <p:spPr>
          <a:xfrm>
            <a:off x="2294708" y="2600588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>
            <a:stCxn id="9" idx="2"/>
            <a:endCxn id="11" idx="0"/>
          </p:cNvCxnSpPr>
          <p:nvPr/>
        </p:nvCxnSpPr>
        <p:spPr>
          <a:xfrm>
            <a:off x="6592385" y="2644133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>
            <a:stCxn id="14" idx="4"/>
            <a:endCxn id="5" idx="0"/>
          </p:cNvCxnSpPr>
          <p:nvPr/>
        </p:nvCxnSpPr>
        <p:spPr>
          <a:xfrm>
            <a:off x="4408719" y="3170120"/>
            <a:ext cx="0" cy="19624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>
            <a:stCxn id="5" idx="6"/>
            <a:endCxn id="4" idx="2"/>
          </p:cNvCxnSpPr>
          <p:nvPr/>
        </p:nvCxnSpPr>
        <p:spPr>
          <a:xfrm flipV="1">
            <a:off x="5168544" y="4054345"/>
            <a:ext cx="698848" cy="4357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r 64"/>
          <p:cNvCxnSpPr>
            <a:stCxn id="4" idx="4"/>
            <a:endCxn id="32" idx="3"/>
          </p:cNvCxnSpPr>
          <p:nvPr/>
        </p:nvCxnSpPr>
        <p:spPr>
          <a:xfrm flipH="1">
            <a:off x="6477000" y="4054345"/>
            <a:ext cx="452838" cy="848580"/>
          </a:xfrm>
          <a:prstGeom prst="bentConnector3">
            <a:avLst>
              <a:gd name="adj1" fmla="val -50482"/>
            </a:avLst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ector angular 66"/>
          <p:cNvCxnSpPr>
            <a:stCxn id="18" idx="2"/>
          </p:cNvCxnSpPr>
          <p:nvPr/>
        </p:nvCxnSpPr>
        <p:spPr>
          <a:xfrm rot="16200000" flipH="1">
            <a:off x="1043094" y="2060414"/>
            <a:ext cx="130162" cy="670577"/>
          </a:xfrm>
          <a:prstGeom prst="bentConnector2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angular 69"/>
          <p:cNvCxnSpPr>
            <a:stCxn id="20" idx="3"/>
          </p:cNvCxnSpPr>
          <p:nvPr/>
        </p:nvCxnSpPr>
        <p:spPr>
          <a:xfrm flipV="1">
            <a:off x="1140823" y="2544361"/>
            <a:ext cx="313508" cy="226291"/>
          </a:xfrm>
          <a:prstGeom prst="bentConnector3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angular 71"/>
          <p:cNvCxnSpPr>
            <a:stCxn id="10" idx="1"/>
            <a:endCxn id="21" idx="0"/>
          </p:cNvCxnSpPr>
          <p:nvPr/>
        </p:nvCxnSpPr>
        <p:spPr>
          <a:xfrm rot="10800000" flipV="1">
            <a:off x="888275" y="3120376"/>
            <a:ext cx="566056" cy="432717"/>
          </a:xfrm>
          <a:prstGeom prst="bentConnector2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4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6350" y="478970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DIVISIÓN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58826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FACULTAD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45788" y="1301566"/>
            <a:ext cx="131499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PROGRAMA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4331" y="2060657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DOCENTE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573478" y="2104202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tx1"/>
                </a:solidFill>
              </a:rPr>
              <a:t>ESTUDIANTE</a:t>
            </a:r>
          </a:p>
          <a:p>
            <a:pPr algn="ctr"/>
            <a:r>
              <a:rPr lang="es-CO" sz="1000" dirty="0" smtClean="0">
                <a:solidFill>
                  <a:schemeClr val="tx1"/>
                </a:solidFill>
              </a:rPr>
              <a:t>Asistentes   /   Auxiliares</a:t>
            </a:r>
            <a:endParaRPr lang="es-CO" sz="1000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454331" y="2850411"/>
            <a:ext cx="1680754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 smtClean="0">
                <a:solidFill>
                  <a:schemeClr val="tx1"/>
                </a:solidFill>
              </a:rPr>
              <a:t>GRUPO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573478" y="2893956"/>
            <a:ext cx="203781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dirty="0" smtClean="0">
                <a:solidFill>
                  <a:schemeClr val="tx1"/>
                </a:solidFill>
              </a:rPr>
              <a:t>SEMILLERO / JOVEN INVESTIGADOR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648894" y="3366360"/>
            <a:ext cx="1519650" cy="138468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PRODUCTOS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3756656" y="2046724"/>
            <a:ext cx="1304126" cy="11233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PROYECTOS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3" name="Multidocumento 2"/>
          <p:cNvSpPr/>
          <p:nvPr/>
        </p:nvSpPr>
        <p:spPr>
          <a:xfrm>
            <a:off x="2403564" y="2194534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2" name="Multidocumento 11"/>
          <p:cNvSpPr/>
          <p:nvPr/>
        </p:nvSpPr>
        <p:spPr>
          <a:xfrm>
            <a:off x="2362202" y="2969568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3" name="Multidocumento 12"/>
          <p:cNvSpPr/>
          <p:nvPr/>
        </p:nvSpPr>
        <p:spPr>
          <a:xfrm>
            <a:off x="6892686" y="3047258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5" name="Multidocumento 14"/>
          <p:cNvSpPr/>
          <p:nvPr/>
        </p:nvSpPr>
        <p:spPr>
          <a:xfrm>
            <a:off x="4064731" y="2563010"/>
            <a:ext cx="687976" cy="33094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</a:t>
            </a:r>
            <a:endParaRPr lang="es-CO" sz="800" b="1" i="1" dirty="0"/>
          </a:p>
        </p:txBody>
      </p:sp>
      <p:sp>
        <p:nvSpPr>
          <p:cNvPr id="16" name="Multidocumento 15"/>
          <p:cNvSpPr/>
          <p:nvPr/>
        </p:nvSpPr>
        <p:spPr>
          <a:xfrm>
            <a:off x="4023361" y="3877464"/>
            <a:ext cx="770716" cy="590033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b="1" i="1" dirty="0" smtClean="0"/>
              <a:t>Catálogo de Innovación</a:t>
            </a:r>
            <a:endParaRPr lang="es-CO" sz="800" b="1" i="1" dirty="0"/>
          </a:p>
        </p:txBody>
      </p:sp>
      <p:sp>
        <p:nvSpPr>
          <p:cNvPr id="17" name="Rectángulo 16"/>
          <p:cNvSpPr/>
          <p:nvPr/>
        </p:nvSpPr>
        <p:spPr>
          <a:xfrm>
            <a:off x="1780899" y="4971490"/>
            <a:ext cx="2116183" cy="5399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CENTROS DE INVESTIGACIÓN</a:t>
            </a:r>
          </a:p>
          <a:p>
            <a:pPr algn="r"/>
            <a:r>
              <a:rPr lang="es-CO" sz="1200" dirty="0" smtClean="0">
                <a:solidFill>
                  <a:schemeClr val="tx1"/>
                </a:solidFill>
              </a:rPr>
              <a:t>Políticas            Spin-off </a:t>
            </a:r>
            <a:r>
              <a:rPr lang="es-CO" sz="1200" dirty="0" err="1" smtClean="0">
                <a:solidFill>
                  <a:schemeClr val="tx1"/>
                </a:solidFill>
              </a:rPr>
              <a:t>Startup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4" name="Disco magnético 3"/>
          <p:cNvSpPr/>
          <p:nvPr/>
        </p:nvSpPr>
        <p:spPr>
          <a:xfrm>
            <a:off x="5867392" y="3758253"/>
            <a:ext cx="1062446" cy="592183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smtClean="0">
                <a:solidFill>
                  <a:schemeClr val="tx1"/>
                </a:solidFill>
              </a:rPr>
              <a:t>Repositorio</a:t>
            </a:r>
            <a:endParaRPr lang="es-CO" sz="1400" b="1" dirty="0">
              <a:solidFill>
                <a:schemeClr val="tx1"/>
              </a:solidFill>
            </a:endParaRPr>
          </a:p>
        </p:txBody>
      </p:sp>
      <p:sp>
        <p:nvSpPr>
          <p:cNvPr id="18" name="Pantalla 17"/>
          <p:cNvSpPr/>
          <p:nvPr/>
        </p:nvSpPr>
        <p:spPr>
          <a:xfrm>
            <a:off x="226424" y="1790691"/>
            <a:ext cx="1092925" cy="539931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Orcid</a:t>
            </a:r>
            <a:r>
              <a:rPr lang="es-CO" sz="900" b="1" dirty="0" smtClean="0">
                <a:solidFill>
                  <a:schemeClr val="tx1"/>
                </a:solidFill>
              </a:rPr>
              <a:t> Google </a:t>
            </a:r>
            <a:r>
              <a:rPr lang="es-CO" sz="900" b="1" dirty="0" err="1" smtClean="0">
                <a:solidFill>
                  <a:schemeClr val="tx1"/>
                </a:solidFill>
              </a:rPr>
              <a:t>Academic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0" name="Pantalla 19"/>
          <p:cNvSpPr/>
          <p:nvPr/>
        </p:nvSpPr>
        <p:spPr>
          <a:xfrm>
            <a:off x="404949" y="2580445"/>
            <a:ext cx="735874" cy="380413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CvLac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1" name="Pantalla 20"/>
          <p:cNvSpPr/>
          <p:nvPr/>
        </p:nvSpPr>
        <p:spPr>
          <a:xfrm>
            <a:off x="457201" y="3553094"/>
            <a:ext cx="862148" cy="568206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err="1" smtClean="0">
                <a:solidFill>
                  <a:schemeClr val="tx1"/>
                </a:solidFill>
              </a:rPr>
              <a:t>GrupLac</a:t>
            </a:r>
            <a:endParaRPr lang="es-CO" sz="900" b="1" dirty="0">
              <a:solidFill>
                <a:schemeClr val="tx1"/>
              </a:solidFill>
            </a:endParaRPr>
          </a:p>
        </p:txBody>
      </p:sp>
      <p:sp>
        <p:nvSpPr>
          <p:cNvPr id="25" name="Flecha a la derecha con bandas 24"/>
          <p:cNvSpPr/>
          <p:nvPr/>
        </p:nvSpPr>
        <p:spPr>
          <a:xfrm rot="5400000">
            <a:off x="2233745" y="3849192"/>
            <a:ext cx="1210492" cy="653141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A1 A B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26" name="Dodecágono 25"/>
          <p:cNvSpPr/>
          <p:nvPr/>
        </p:nvSpPr>
        <p:spPr>
          <a:xfrm>
            <a:off x="3762100" y="3779521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1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7" name="Dodecágono 26"/>
          <p:cNvSpPr/>
          <p:nvPr/>
        </p:nvSpPr>
        <p:spPr>
          <a:xfrm>
            <a:off x="3762099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Dodecágono 27"/>
          <p:cNvSpPr/>
          <p:nvPr/>
        </p:nvSpPr>
        <p:spPr>
          <a:xfrm>
            <a:off x="4885522" y="3780063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3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9" name="Dodecágono 28"/>
          <p:cNvSpPr/>
          <p:nvPr/>
        </p:nvSpPr>
        <p:spPr>
          <a:xfrm>
            <a:off x="4885518" y="4158886"/>
            <a:ext cx="209007" cy="235132"/>
          </a:xfrm>
          <a:prstGeom prst="dodecagon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4</a:t>
            </a:r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30" name="Diagrama 29"/>
          <p:cNvGraphicFramePr/>
          <p:nvPr>
            <p:extLst>
              <p:ext uri="{D42A27DB-BD31-4B8C-83A1-F6EECF244321}">
                <p14:modId xmlns:p14="http://schemas.microsoft.com/office/powerpoint/2010/main" val="1251614889"/>
              </p:ext>
            </p:extLst>
          </p:nvPr>
        </p:nvGraphicFramePr>
        <p:xfrm>
          <a:off x="566050" y="4624245"/>
          <a:ext cx="975349" cy="671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Flecha curvada hacia la izquierda 30"/>
          <p:cNvSpPr/>
          <p:nvPr/>
        </p:nvSpPr>
        <p:spPr>
          <a:xfrm rot="1052034">
            <a:off x="1597287" y="3537947"/>
            <a:ext cx="470281" cy="1368351"/>
          </a:xfrm>
          <a:prstGeom prst="curved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32" name="Pantalla 31"/>
          <p:cNvSpPr/>
          <p:nvPr/>
        </p:nvSpPr>
        <p:spPr>
          <a:xfrm>
            <a:off x="5741126" y="4712718"/>
            <a:ext cx="735874" cy="380413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b="1" dirty="0" smtClean="0">
                <a:solidFill>
                  <a:schemeClr val="tx1"/>
                </a:solidFill>
              </a:rPr>
              <a:t>CRAI</a:t>
            </a:r>
            <a:endParaRPr lang="es-CO" sz="900" b="1" dirty="0">
              <a:solidFill>
                <a:schemeClr val="tx1"/>
              </a:solidFill>
            </a:endParaRPr>
          </a:p>
        </p:txBody>
      </p:sp>
      <p:graphicFrame>
        <p:nvGraphicFramePr>
          <p:cNvPr id="33" name="Diagrama 32"/>
          <p:cNvGraphicFramePr/>
          <p:nvPr>
            <p:extLst>
              <p:ext uri="{D42A27DB-BD31-4B8C-83A1-F6EECF244321}">
                <p14:modId xmlns:p14="http://schemas.microsoft.com/office/powerpoint/2010/main" val="1225731988"/>
              </p:ext>
            </p:extLst>
          </p:nvPr>
        </p:nvGraphicFramePr>
        <p:xfrm>
          <a:off x="7800703" y="2475951"/>
          <a:ext cx="1175672" cy="1114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Flecha curvada hacia la derecha 18"/>
          <p:cNvSpPr/>
          <p:nvPr/>
        </p:nvSpPr>
        <p:spPr>
          <a:xfrm rot="14222488">
            <a:off x="7835520" y="3232900"/>
            <a:ext cx="357052" cy="1294385"/>
          </a:xfrm>
          <a:prstGeom prst="curvedRightArrow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686830" y="5748410"/>
            <a:ext cx="2169572" cy="61403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b="1" dirty="0" smtClean="0">
                <a:solidFill>
                  <a:schemeClr val="tx1"/>
                </a:solidFill>
              </a:rPr>
              <a:t>UNIDAD DE INVESTIGACIÓN: Asesora, acompaña y articula</a:t>
            </a:r>
          </a:p>
          <a:p>
            <a:pPr algn="ctr"/>
            <a:r>
              <a:rPr lang="es-CO" sz="1100" b="1" dirty="0" smtClean="0">
                <a:solidFill>
                  <a:schemeClr val="tx1"/>
                </a:solidFill>
              </a:rPr>
              <a:t>Supervisión y retroalimentación</a:t>
            </a:r>
            <a:endParaRPr lang="es-CO" sz="1100" b="1" dirty="0">
              <a:solidFill>
                <a:schemeClr val="tx1"/>
              </a:solidFill>
            </a:endParaRPr>
          </a:p>
        </p:txBody>
      </p:sp>
      <p:sp>
        <p:nvSpPr>
          <p:cNvPr id="35" name="Rectángulo redondeado 34"/>
          <p:cNvSpPr/>
          <p:nvPr/>
        </p:nvSpPr>
        <p:spPr>
          <a:xfrm>
            <a:off x="4740155" y="5731935"/>
            <a:ext cx="2001942" cy="6327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b="1" dirty="0" smtClean="0">
                <a:solidFill>
                  <a:schemeClr val="tx1"/>
                </a:solidFill>
              </a:rPr>
              <a:t>ÁREAS ADMINISTRATIVAS: Soporte jurídico, administrativo y financiero</a:t>
            </a:r>
            <a:endParaRPr lang="es-CO" sz="1100" b="1" dirty="0">
              <a:solidFill>
                <a:schemeClr val="tx1"/>
              </a:solidFill>
            </a:endParaRPr>
          </a:p>
        </p:txBody>
      </p:sp>
      <p:cxnSp>
        <p:nvCxnSpPr>
          <p:cNvPr id="39" name="Conector angular 38"/>
          <p:cNvCxnSpPr>
            <a:stCxn id="2" idx="3"/>
            <a:endCxn id="6" idx="0"/>
          </p:cNvCxnSpPr>
          <p:nvPr/>
        </p:nvCxnSpPr>
        <p:spPr>
          <a:xfrm>
            <a:off x="2081344" y="748936"/>
            <a:ext cx="134979" cy="55263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>
            <a:stCxn id="6" idx="3"/>
            <a:endCxn id="7" idx="1"/>
          </p:cNvCxnSpPr>
          <p:nvPr/>
        </p:nvCxnSpPr>
        <p:spPr>
          <a:xfrm>
            <a:off x="2873820" y="1571532"/>
            <a:ext cx="87196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angular 45"/>
          <p:cNvCxnSpPr>
            <a:endCxn id="8" idx="3"/>
          </p:cNvCxnSpPr>
          <p:nvPr/>
        </p:nvCxnSpPr>
        <p:spPr>
          <a:xfrm rot="10800000" flipV="1">
            <a:off x="3135086" y="1726007"/>
            <a:ext cx="610703" cy="604616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r 48"/>
          <p:cNvCxnSpPr>
            <a:stCxn id="7" idx="3"/>
            <a:endCxn id="9" idx="0"/>
          </p:cNvCxnSpPr>
          <p:nvPr/>
        </p:nvCxnSpPr>
        <p:spPr>
          <a:xfrm>
            <a:off x="5060782" y="1571532"/>
            <a:ext cx="1531603" cy="532670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angular 50"/>
          <p:cNvCxnSpPr>
            <a:endCxn id="14" idx="2"/>
          </p:cNvCxnSpPr>
          <p:nvPr/>
        </p:nvCxnSpPr>
        <p:spPr>
          <a:xfrm>
            <a:off x="3145952" y="2480301"/>
            <a:ext cx="610704" cy="128121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angular 52"/>
          <p:cNvCxnSpPr>
            <a:stCxn id="9" idx="1"/>
            <a:endCxn id="14" idx="6"/>
          </p:cNvCxnSpPr>
          <p:nvPr/>
        </p:nvCxnSpPr>
        <p:spPr>
          <a:xfrm rot="10800000" flipV="1">
            <a:off x="5060782" y="2374168"/>
            <a:ext cx="512696" cy="234254"/>
          </a:xfrm>
          <a:prstGeom prst="bentConnector3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>
            <a:stCxn id="8" idx="2"/>
            <a:endCxn id="10" idx="0"/>
          </p:cNvCxnSpPr>
          <p:nvPr/>
        </p:nvCxnSpPr>
        <p:spPr>
          <a:xfrm>
            <a:off x="2294708" y="2600588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>
            <a:stCxn id="9" idx="2"/>
            <a:endCxn id="11" idx="0"/>
          </p:cNvCxnSpPr>
          <p:nvPr/>
        </p:nvCxnSpPr>
        <p:spPr>
          <a:xfrm>
            <a:off x="6592385" y="2644133"/>
            <a:ext cx="0" cy="2498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>
            <a:stCxn id="14" idx="4"/>
            <a:endCxn id="5" idx="0"/>
          </p:cNvCxnSpPr>
          <p:nvPr/>
        </p:nvCxnSpPr>
        <p:spPr>
          <a:xfrm>
            <a:off x="4408719" y="3170120"/>
            <a:ext cx="0" cy="19624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>
            <a:stCxn id="5" idx="6"/>
            <a:endCxn id="4" idx="2"/>
          </p:cNvCxnSpPr>
          <p:nvPr/>
        </p:nvCxnSpPr>
        <p:spPr>
          <a:xfrm flipV="1">
            <a:off x="5168544" y="4054345"/>
            <a:ext cx="698848" cy="4357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r 64"/>
          <p:cNvCxnSpPr>
            <a:stCxn id="4" idx="4"/>
            <a:endCxn id="32" idx="3"/>
          </p:cNvCxnSpPr>
          <p:nvPr/>
        </p:nvCxnSpPr>
        <p:spPr>
          <a:xfrm flipH="1">
            <a:off x="6477000" y="4054345"/>
            <a:ext cx="452838" cy="848580"/>
          </a:xfrm>
          <a:prstGeom prst="bentConnector3">
            <a:avLst>
              <a:gd name="adj1" fmla="val -50482"/>
            </a:avLst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ector angular 66"/>
          <p:cNvCxnSpPr>
            <a:stCxn id="18" idx="2"/>
          </p:cNvCxnSpPr>
          <p:nvPr/>
        </p:nvCxnSpPr>
        <p:spPr>
          <a:xfrm rot="16200000" flipH="1">
            <a:off x="1043094" y="2060414"/>
            <a:ext cx="130162" cy="670577"/>
          </a:xfrm>
          <a:prstGeom prst="bentConnector2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angular 69"/>
          <p:cNvCxnSpPr>
            <a:stCxn id="20" idx="3"/>
          </p:cNvCxnSpPr>
          <p:nvPr/>
        </p:nvCxnSpPr>
        <p:spPr>
          <a:xfrm flipV="1">
            <a:off x="1140823" y="2544361"/>
            <a:ext cx="313508" cy="226291"/>
          </a:xfrm>
          <a:prstGeom prst="bentConnector3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angular 71"/>
          <p:cNvCxnSpPr>
            <a:stCxn id="10" idx="1"/>
            <a:endCxn id="21" idx="0"/>
          </p:cNvCxnSpPr>
          <p:nvPr/>
        </p:nvCxnSpPr>
        <p:spPr>
          <a:xfrm rot="10800000" flipV="1">
            <a:off x="888275" y="3120376"/>
            <a:ext cx="566056" cy="432717"/>
          </a:xfrm>
          <a:prstGeom prst="bentConnector2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Estrella de 7 puntas 72"/>
          <p:cNvSpPr/>
          <p:nvPr/>
        </p:nvSpPr>
        <p:spPr>
          <a:xfrm>
            <a:off x="1489139" y="2060657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4" name="Estrella de 7 puntas 73"/>
          <p:cNvSpPr/>
          <p:nvPr/>
        </p:nvSpPr>
        <p:spPr>
          <a:xfrm>
            <a:off x="1496742" y="2867963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5" name="Estrella de 7 puntas 74"/>
          <p:cNvSpPr/>
          <p:nvPr/>
        </p:nvSpPr>
        <p:spPr>
          <a:xfrm>
            <a:off x="5620287" y="2144876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6" name="Estrella de 7 puntas 75"/>
          <p:cNvSpPr/>
          <p:nvPr/>
        </p:nvSpPr>
        <p:spPr>
          <a:xfrm>
            <a:off x="4337412" y="2942369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7" name="Estrella de 7 puntas 76"/>
          <p:cNvSpPr/>
          <p:nvPr/>
        </p:nvSpPr>
        <p:spPr>
          <a:xfrm>
            <a:off x="4331978" y="4582605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8" name="Estrella de 7 puntas 77"/>
          <p:cNvSpPr/>
          <p:nvPr/>
        </p:nvSpPr>
        <p:spPr>
          <a:xfrm>
            <a:off x="8654207" y="2709613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9" name="Estrella de 7 puntas 78"/>
          <p:cNvSpPr/>
          <p:nvPr/>
        </p:nvSpPr>
        <p:spPr>
          <a:xfrm>
            <a:off x="686830" y="6140854"/>
            <a:ext cx="142614" cy="168439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548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Elipse 51"/>
          <p:cNvSpPr/>
          <p:nvPr/>
        </p:nvSpPr>
        <p:spPr>
          <a:xfrm>
            <a:off x="2943498" y="1881051"/>
            <a:ext cx="2899954" cy="2638698"/>
          </a:xfrm>
          <a:prstGeom prst="ellipse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SISTEMA DE INVESTIGACIÓN</a:t>
            </a:r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69" name="Diagrama 68"/>
          <p:cNvGraphicFramePr/>
          <p:nvPr>
            <p:extLst>
              <p:ext uri="{D42A27DB-BD31-4B8C-83A1-F6EECF244321}">
                <p14:modId xmlns:p14="http://schemas.microsoft.com/office/powerpoint/2010/main" val="1616817531"/>
              </p:ext>
            </p:extLst>
          </p:nvPr>
        </p:nvGraphicFramePr>
        <p:xfrm>
          <a:off x="5404750" y="2963631"/>
          <a:ext cx="877404" cy="720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1" name="Diagrama 70"/>
          <p:cNvGraphicFramePr/>
          <p:nvPr>
            <p:extLst>
              <p:ext uri="{D42A27DB-BD31-4B8C-83A1-F6EECF244321}">
                <p14:modId xmlns:p14="http://schemas.microsoft.com/office/powerpoint/2010/main" val="2296722075"/>
              </p:ext>
            </p:extLst>
          </p:nvPr>
        </p:nvGraphicFramePr>
        <p:xfrm>
          <a:off x="2647398" y="3683726"/>
          <a:ext cx="975349" cy="671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0" name="Elipse 79"/>
          <p:cNvSpPr/>
          <p:nvPr/>
        </p:nvSpPr>
        <p:spPr>
          <a:xfrm>
            <a:off x="2551611" y="1811383"/>
            <a:ext cx="3600995" cy="332232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54" name="CuadroTexto 53"/>
          <p:cNvSpPr txBox="1"/>
          <p:nvPr/>
        </p:nvSpPr>
        <p:spPr>
          <a:xfrm>
            <a:off x="3910149" y="4789714"/>
            <a:ext cx="1097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" dirty="0" smtClean="0"/>
              <a:t>NACIONAL</a:t>
            </a:r>
            <a:endParaRPr lang="es-CO" sz="1000" dirty="0"/>
          </a:p>
        </p:txBody>
      </p:sp>
      <p:sp>
        <p:nvSpPr>
          <p:cNvPr id="81" name="Elipse 80"/>
          <p:cNvSpPr/>
          <p:nvPr/>
        </p:nvSpPr>
        <p:spPr>
          <a:xfrm>
            <a:off x="1968138" y="1314997"/>
            <a:ext cx="4676501" cy="4241076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82" name="CuadroTexto 81"/>
          <p:cNvSpPr txBox="1"/>
          <p:nvPr/>
        </p:nvSpPr>
        <p:spPr>
          <a:xfrm>
            <a:off x="3888379" y="5185960"/>
            <a:ext cx="1097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" dirty="0" smtClean="0"/>
              <a:t>INTERNACIONAL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5284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184</Words>
  <Application>Microsoft Office PowerPoint</Application>
  <PresentationFormat>Presentación en pantalla (4:3)</PresentationFormat>
  <Paragraphs>97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janh duque</cp:lastModifiedBy>
  <cp:revision>82</cp:revision>
  <dcterms:created xsi:type="dcterms:W3CDTF">2016-03-28T17:24:36Z</dcterms:created>
  <dcterms:modified xsi:type="dcterms:W3CDTF">2020-07-27T18:01:46Z</dcterms:modified>
</cp:coreProperties>
</file>