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6848DA-4322-45AD-A430-77F1795E69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9DB0BCF-71C0-441F-B614-862D2B938F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69B1F7C-B920-454F-9E32-D699AD624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A802-3AEB-4EA3-A148-D0E570224B68}" type="datetimeFigureOut">
              <a:rPr lang="es-CO" smtClean="0"/>
              <a:t>1/02/2020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1CC20BC-53E2-4BDA-B9FE-E99CC4BC7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F32694B-85BA-4E86-9C76-076E336D1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263FA-EB48-4696-9E52-1D3A41B5FF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69878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F2257A-820B-4A8D-839E-69BDD2950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ADAF813-4746-4166-BE2F-98C6555658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111F3F5-CBB4-45C0-A620-A0690F833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A802-3AEB-4EA3-A148-D0E570224B68}" type="datetimeFigureOut">
              <a:rPr lang="es-CO" smtClean="0"/>
              <a:t>1/02/2020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B5CC65-B3CE-4F56-BBA4-A67929669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197842D-59C8-4FCA-A6BA-1A538655C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263FA-EB48-4696-9E52-1D3A41B5FF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3494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B316FBB-4622-4A1A-87BD-E5B85E7F5F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ED8EF52-A965-477F-B25B-858097D01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EC3B9C8-D5F2-4819-BE95-F0C22D49B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A802-3AEB-4EA3-A148-D0E570224B68}" type="datetimeFigureOut">
              <a:rPr lang="es-CO" smtClean="0"/>
              <a:t>1/02/2020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9C8494F-1279-462D-A9EE-0334F2D79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2D9AB92-C1F3-4811-B87D-5E74D7EED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263FA-EB48-4696-9E52-1D3A41B5FF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7713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AF7C05-C643-4794-8AC9-2575EA3C1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28648BB-2D8E-48A8-8371-75808C96C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BD0943-A437-4DFA-B438-D712EDA68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A802-3AEB-4EA3-A148-D0E570224B68}" type="datetimeFigureOut">
              <a:rPr lang="es-CO" smtClean="0"/>
              <a:t>1/02/2020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B0F341C-879A-4AF9-AA5F-263CB9DF4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2A4308F-E777-497A-AAE3-893463D74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263FA-EB48-4696-9E52-1D3A41B5FF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5793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BCED31-8177-4B43-A69E-4BA5E91C0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F16FE56-6BEE-48D6-97A9-3DD13E8F2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71E037-C1CE-4A08-BE5E-29CD65E37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A802-3AEB-4EA3-A148-D0E570224B68}" type="datetimeFigureOut">
              <a:rPr lang="es-CO" smtClean="0"/>
              <a:t>1/02/2020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C1AA2C-9BAE-4E3A-A038-EBF1B1173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A1A1DB-A386-4A13-BC1A-BB2102E61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263FA-EB48-4696-9E52-1D3A41B5FF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0073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576277-5764-429C-833A-0B4BFCF75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093509-7BF5-49AA-A90A-406429CD71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A647A3C-CD17-4E1E-AEA2-20175C8230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DB25F45-8765-48DF-AA3C-D76D562D3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A802-3AEB-4EA3-A148-D0E570224B68}" type="datetimeFigureOut">
              <a:rPr lang="es-CO" smtClean="0"/>
              <a:t>1/02/2020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612AF3E-94C4-40A1-8D28-E64BBBFB6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5E68BF3-6A67-47DC-B6A0-021695724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263FA-EB48-4696-9E52-1D3A41B5FF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69984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4675CD-6BF3-49F0-9AEC-764F27062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96E4EC8-2A41-456D-BAD4-AEF36ACB9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DD7D61E-755D-44D7-B9CB-A911A2F91F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4CE47C6-98C5-4DB8-8171-13E4D3423B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8D8E4AD-0949-49BA-8D04-A7F85139DF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3C88E88-CDCA-4CBF-8BA5-07C82CBD1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A802-3AEB-4EA3-A148-D0E570224B68}" type="datetimeFigureOut">
              <a:rPr lang="es-CO" smtClean="0"/>
              <a:t>1/02/2020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BF6160A-59F4-4232-892E-CBDB0A166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F300932-B2BD-4E13-92DE-29242F83A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263FA-EB48-4696-9E52-1D3A41B5FF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57094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646328-EE69-4907-828A-6AF469EFA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429CDA4-D35F-4DAE-B345-DC96F1B4E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A802-3AEB-4EA3-A148-D0E570224B68}" type="datetimeFigureOut">
              <a:rPr lang="es-CO" smtClean="0"/>
              <a:t>1/02/2020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969C88F-F3E1-4694-BA1D-6231BC180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027F12E-1740-4901-846C-3D45BD582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263FA-EB48-4696-9E52-1D3A41B5FF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1194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FDB2A91-B93C-4C06-93D3-9A1DABAF6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A802-3AEB-4EA3-A148-D0E570224B68}" type="datetimeFigureOut">
              <a:rPr lang="es-CO" smtClean="0"/>
              <a:t>1/02/2020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AE372D3-B7EE-4C10-85B8-4ACB29D25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3AA956E-0317-4EDA-A331-CB6429C55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263FA-EB48-4696-9E52-1D3A41B5FF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78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42E4B5-81E1-45FB-8B60-470B5B29C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384B50-A58C-4BB9-83F8-FF0C7AE2F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18AEF80-363D-444D-8D83-D5DE1DEC74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683F47-E11F-43A9-904D-F4E33DD93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A802-3AEB-4EA3-A148-D0E570224B68}" type="datetimeFigureOut">
              <a:rPr lang="es-CO" smtClean="0"/>
              <a:t>1/02/2020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793D9DE-EDF3-4D00-AF27-BAE002C66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BA008E0-FD34-4124-BA5D-9C15B0DB6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263FA-EB48-4696-9E52-1D3A41B5FF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6872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04203E-1B38-43A9-8926-320A7B82A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994BC0D-C419-4751-B53E-E41AE36DCF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F587CDC-8DEB-4AEE-ABBD-99B26B6212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C871B97-DA43-453E-B590-A0C244E37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A802-3AEB-4EA3-A148-D0E570224B68}" type="datetimeFigureOut">
              <a:rPr lang="es-CO" smtClean="0"/>
              <a:t>1/02/2020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B1E5943-5EAD-4106-A805-40D690528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1D64CC1-AC07-4F4F-9730-6E880A82A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263FA-EB48-4696-9E52-1D3A41B5FF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0970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1A273A4-EF52-4B71-AEBF-8D3B906B3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3B5F672-A540-488F-93B8-5CCBF4891C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688240-A8D6-476E-8115-BB903EB0CD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9A802-3AEB-4EA3-A148-D0E570224B68}" type="datetimeFigureOut">
              <a:rPr lang="es-CO" smtClean="0"/>
              <a:t>1/02/2020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2127D35-8659-4F25-90A0-7C3DF03200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0A3910A-F699-4058-A388-A7383266B8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263FA-EB48-4696-9E52-1D3A41B5FF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4334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jf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fif"/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fif"/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57" name="Straight Connector 139">
            <a:extLst>
              <a:ext uri="{FF2B5EF4-FFF2-40B4-BE49-F238E27FC236}">
                <a16:creationId xmlns:a16="http://schemas.microsoft.com/office/drawing/2014/main" id="{99AE2756-0FC4-4155-83E7-58AAAB63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689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ectangle 141">
            <a:extLst>
              <a:ext uri="{FF2B5EF4-FFF2-40B4-BE49-F238E27FC236}">
                <a16:creationId xmlns:a16="http://schemas.microsoft.com/office/drawing/2014/main" id="{247AB924-1B87-43FC-B7C7-B112D5C51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2BFE830-0F9A-413A-BDD5-E68D256D1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000">
                <a:solidFill>
                  <a:srgbClr val="FFFFFF"/>
                </a:solidFill>
              </a:rPr>
              <a:t>Visita U. de la República, Montevideo Uruguay. 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Ma. Constanza Aguilar B. Psicología, dic 2 al 6 de 2019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407D11C9-7F47-44BE-9AD3-D02FD44F5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040" y="1021946"/>
            <a:ext cx="3425609" cy="256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Resultado de imagen para universidad de la republica uruguay psicologia">
            <a:extLst>
              <a:ext uri="{FF2B5EF4-FFF2-40B4-BE49-F238E27FC236}">
                <a16:creationId xmlns:a16="http://schemas.microsoft.com/office/drawing/2014/main" id="{39BC5648-5A2E-4081-BA84-E2D62EB62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9338" y="2302572"/>
            <a:ext cx="3433324" cy="166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818DC98F-4057-4645-B948-F604F39A9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534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 descr="Imagen que contiene ventana, edificio, tabla, comida&#10;&#10;Descripción generada automáticamente">
            <a:extLst>
              <a:ext uri="{FF2B5EF4-FFF2-40B4-BE49-F238E27FC236}">
                <a16:creationId xmlns:a16="http://schemas.microsoft.com/office/drawing/2014/main" id="{B6644928-E06C-4643-9044-AACC40FA7B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569" y="330045"/>
            <a:ext cx="2998227" cy="3997637"/>
          </a:xfrm>
          <a:prstGeom prst="rect">
            <a:avLst/>
          </a:prstGeom>
        </p:spPr>
      </p:pic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DAD2B705-4A9B-408D-AA80-4F41045E0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10" descr="Universidad Santo Tomás">
            <a:extLst>
              <a:ext uri="{FF2B5EF4-FFF2-40B4-BE49-F238E27FC236}">
                <a16:creationId xmlns:a16="http://schemas.microsoft.com/office/drawing/2014/main" id="{5D36B242-45B6-4096-8668-78EC8CB8C5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417" y="804983"/>
            <a:ext cx="3208255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728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5746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6583BD7-3C01-4BB7-82FE-2BF9CA40ED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038" r="1" b="16373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FC508DF-A275-4590-B149-A4199E491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es-CO" sz="2000">
                <a:solidFill>
                  <a:srgbClr val="FFFFFF"/>
                </a:solidFill>
              </a:rPr>
              <a:t>Prorectora de Investigaciones, U. de la República, Dra  CECILIA FERNANDEZ GRANJA (centro)</a:t>
            </a:r>
          </a:p>
          <a:p>
            <a:r>
              <a:rPr lang="es-CO" sz="2000">
                <a:solidFill>
                  <a:srgbClr val="FFFFFF"/>
                </a:solidFill>
              </a:rPr>
              <a:t>Decano de Psicología, Dr. Enrico Irrazábal. (izq.)</a:t>
            </a:r>
          </a:p>
          <a:p>
            <a:r>
              <a:rPr lang="es-CO" sz="2000">
                <a:solidFill>
                  <a:srgbClr val="FFFFFF"/>
                </a:solidFill>
              </a:rPr>
              <a:t>Director del Doctorado en Psicología, Francisco Morales Calatayud. (der)</a:t>
            </a:r>
          </a:p>
        </p:txBody>
      </p:sp>
    </p:spTree>
    <p:extLst>
      <p:ext uri="{BB962C8B-B14F-4D97-AF65-F5344CB8AC3E}">
        <p14:creationId xmlns:p14="http://schemas.microsoft.com/office/powerpoint/2010/main" val="410669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06FB84B2-8DFE-4E6A-B095-A02B92711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1800">
                <a:solidFill>
                  <a:srgbClr val="FFFFFF"/>
                </a:solidFill>
              </a:rPr>
              <a:t>Conferencia: Ma. C. Aguilar</a:t>
            </a:r>
            <a:br>
              <a:rPr lang="en-US" sz="1800">
                <a:solidFill>
                  <a:srgbClr val="FFFFFF"/>
                </a:solidFill>
              </a:rPr>
            </a:br>
            <a:r>
              <a:rPr lang="en-US" sz="1800">
                <a:solidFill>
                  <a:srgbClr val="FFFFFF"/>
                </a:solidFill>
              </a:rPr>
              <a:t>Apertura corte Doctorado</a:t>
            </a:r>
            <a:br>
              <a:rPr lang="en-US" sz="1800">
                <a:solidFill>
                  <a:srgbClr val="FFFFFF"/>
                </a:solidFill>
              </a:rPr>
            </a:br>
            <a:r>
              <a:rPr lang="en-US" sz="1800">
                <a:solidFill>
                  <a:srgbClr val="FFFFFF"/>
                </a:solidFill>
              </a:rPr>
              <a:t>Asistentes conferencia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 descr="Imagen que contiene interior, persona, tabla, laptop&#10;&#10;Descripción generada automáticamente">
            <a:extLst>
              <a:ext uri="{FF2B5EF4-FFF2-40B4-BE49-F238E27FC236}">
                <a16:creationId xmlns:a16="http://schemas.microsoft.com/office/drawing/2014/main" id="{23D135D7-BB37-4BD3-8230-8E27FCDE5D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444" y="2426818"/>
            <a:ext cx="3108162" cy="399763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BFF9DB92-3A39-4523-8D66-67C5A84D5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5073" y="2604724"/>
            <a:ext cx="5455917" cy="364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329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71A1D93-82A7-40A1-A755-7972B8526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>
                <a:solidFill>
                  <a:srgbClr val="FFFFFF"/>
                </a:solidFill>
              </a:rPr>
              <a:t>Estudiantes doctorado</a:t>
            </a:r>
          </a:p>
        </p:txBody>
      </p:sp>
      <p:pic>
        <p:nvPicPr>
          <p:cNvPr id="8" name="Imagen 7" descr="Imagen que contiene piso, interior, persona, cuarto&#10;&#10;Descripción generada automáticamente">
            <a:extLst>
              <a:ext uri="{FF2B5EF4-FFF2-40B4-BE49-F238E27FC236}">
                <a16:creationId xmlns:a16="http://schemas.microsoft.com/office/drawing/2014/main" id="{E19B7B7A-6B1C-4231-ABFB-6F10E9173D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07" y="307731"/>
            <a:ext cx="5330182" cy="3997637"/>
          </a:xfrm>
          <a:prstGeom prst="rect">
            <a:avLst/>
          </a:prstGeom>
        </p:spPr>
      </p:pic>
      <p:pic>
        <p:nvPicPr>
          <p:cNvPr id="4" name="Imagen 3" descr="Un grupo de personas en un salón&#10;&#10;Descripción generada automáticamente">
            <a:extLst>
              <a:ext uri="{FF2B5EF4-FFF2-40B4-BE49-F238E27FC236}">
                <a16:creationId xmlns:a16="http://schemas.microsoft.com/office/drawing/2014/main" id="{EC40C510-7E28-4D4B-B535-888F87DDF3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910" y="307731"/>
            <a:ext cx="5330182" cy="3997637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444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67A3F49-7B01-4AE2-83D5-FDEFA2D45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>
                <a:solidFill>
                  <a:srgbClr val="FFFFFF"/>
                </a:solidFill>
              </a:rPr>
              <a:t>Editora y equipo editorial</a:t>
            </a:r>
          </a:p>
        </p:txBody>
      </p:sp>
      <p:pic>
        <p:nvPicPr>
          <p:cNvPr id="5" name="Imagen 4" descr="Hombre y mujer posando para la cámara delante de una ventana&#10;&#10;Descripción generada automáticamente">
            <a:extLst>
              <a:ext uri="{FF2B5EF4-FFF2-40B4-BE49-F238E27FC236}">
                <a16:creationId xmlns:a16="http://schemas.microsoft.com/office/drawing/2014/main" id="{96276D18-A2A8-410A-AEF5-32729BD67F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885" y="307731"/>
            <a:ext cx="2998227" cy="3997637"/>
          </a:xfrm>
          <a:prstGeom prst="rect">
            <a:avLst/>
          </a:prstGeom>
        </p:spPr>
      </p:pic>
      <p:pic>
        <p:nvPicPr>
          <p:cNvPr id="7" name="Imagen 6" descr="Un grupo de personas sonriendo en un restaurante&#10;&#10;Descripción generada automáticamente">
            <a:extLst>
              <a:ext uri="{FF2B5EF4-FFF2-40B4-BE49-F238E27FC236}">
                <a16:creationId xmlns:a16="http://schemas.microsoft.com/office/drawing/2014/main" id="{75AA31DD-E196-4557-8897-A04159F780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764" y="307731"/>
            <a:ext cx="5312474" cy="399763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2785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Microsoft Office PowerPoint</Application>
  <PresentationFormat>Panorámica</PresentationFormat>
  <Paragraphs>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Visita U. de la República, Montevideo Uruguay.  Ma. Constanza Aguilar B. Psicología, dic 2 al 6 de 2019</vt:lpstr>
      <vt:lpstr>Presentación de PowerPoint</vt:lpstr>
      <vt:lpstr>Conferencia: Ma. C. Aguilar Apertura corte Doctorado Asistentes conferencia</vt:lpstr>
      <vt:lpstr>Estudiantes doctorado</vt:lpstr>
      <vt:lpstr>Editora y equipo editorial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Visita U. de la República, Montevideo Uruguay.  Ma. Constanza Aguilar B. Psicología, dic 2 al 6 de 2019</dc:title>
  <dc:creator>Revisor 1</dc:creator>
  <cp:lastModifiedBy>Revisor 1</cp:lastModifiedBy>
  <cp:revision>1</cp:revision>
  <dcterms:created xsi:type="dcterms:W3CDTF">2020-02-02T00:20:07Z</dcterms:created>
  <dcterms:modified xsi:type="dcterms:W3CDTF">2020-02-02T00:20:10Z</dcterms:modified>
</cp:coreProperties>
</file>