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1" r:id="rId2"/>
    <p:sldId id="256" r:id="rId3"/>
    <p:sldId id="271" r:id="rId4"/>
    <p:sldId id="272" r:id="rId5"/>
    <p:sldId id="306" r:id="rId6"/>
    <p:sldId id="273" r:id="rId7"/>
    <p:sldId id="277" r:id="rId8"/>
    <p:sldId id="285" r:id="rId9"/>
    <p:sldId id="309" r:id="rId10"/>
    <p:sldId id="287" r:id="rId11"/>
    <p:sldId id="289" r:id="rId12"/>
    <p:sldId id="290" r:id="rId13"/>
    <p:sldId id="291" r:id="rId14"/>
    <p:sldId id="292" r:id="rId15"/>
    <p:sldId id="307" r:id="rId16"/>
    <p:sldId id="268" r:id="rId17"/>
    <p:sldId id="262" r:id="rId18"/>
    <p:sldId id="308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8" autoAdjust="0"/>
    <p:restoredTop sz="75763" autoAdjust="0"/>
  </p:normalViewPr>
  <p:slideViewPr>
    <p:cSldViewPr snapToGrid="0" snapToObjects="1">
      <p:cViewPr varScale="1">
        <p:scale>
          <a:sx n="53" d="100"/>
          <a:sy n="53" d="100"/>
        </p:scale>
        <p:origin x="120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F84A7E-B1C9-4283-9877-FFE8F2E7D26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F9AA402-8667-47DD-9D99-762E0A6436CC}">
      <dgm:prSet phldrT="[Text]" custT="1"/>
      <dgm:spPr/>
      <dgm:t>
        <a:bodyPr/>
        <a:lstStyle/>
        <a:p>
          <a:r>
            <a:rPr lang="es-CO" sz="3000" dirty="0" smtClean="0">
              <a:latin typeface="Arial Narrow" panose="020B0606020202030204" pitchFamily="34" charset="0"/>
            </a:rPr>
            <a:t>Presentación CEA </a:t>
          </a:r>
          <a:r>
            <a:rPr lang="es-CO" sz="3000" dirty="0" err="1" smtClean="0">
              <a:latin typeface="Arial Narrow" panose="020B0606020202030204" pitchFamily="34" charset="0"/>
            </a:rPr>
            <a:t>IoT</a:t>
          </a:r>
          <a:endParaRPr lang="es-CO" sz="3000" dirty="0">
            <a:latin typeface="Arial Narrow" panose="020B0606020202030204" pitchFamily="34" charset="0"/>
          </a:endParaRPr>
        </a:p>
      </dgm:t>
    </dgm:pt>
    <dgm:pt modelId="{1B2B24D0-A2EF-45CF-A3DB-CD9F0E766535}" type="parTrans" cxnId="{11D7AF8B-165B-4DA5-99D5-B8C9F966E9E3}">
      <dgm:prSet/>
      <dgm:spPr/>
      <dgm:t>
        <a:bodyPr/>
        <a:lstStyle/>
        <a:p>
          <a:endParaRPr lang="es-CO"/>
        </a:p>
      </dgm:t>
    </dgm:pt>
    <dgm:pt modelId="{3F83B2D8-D796-4BCD-AFBF-272A111743EE}" type="sibTrans" cxnId="{11D7AF8B-165B-4DA5-99D5-B8C9F966E9E3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A3453D3B-80B7-4C26-85E7-2E23005B3C3C}">
      <dgm:prSet phldrT="[Text]" custT="1"/>
      <dgm:spPr/>
      <dgm:t>
        <a:bodyPr/>
        <a:lstStyle/>
        <a:p>
          <a:r>
            <a:rPr lang="es-CO" sz="3000" dirty="0" smtClean="0">
              <a:latin typeface="Arial Narrow" panose="020B0606020202030204" pitchFamily="34" charset="0"/>
            </a:rPr>
            <a:t>Soluciones del Nodo</a:t>
          </a:r>
        </a:p>
      </dgm:t>
    </dgm:pt>
    <dgm:pt modelId="{AC5B5A58-AD3A-465F-AC58-2982261A3811}" type="parTrans" cxnId="{70FE2B83-1FA4-4EC4-A90D-122DA5AACEEF}">
      <dgm:prSet/>
      <dgm:spPr/>
      <dgm:t>
        <a:bodyPr/>
        <a:lstStyle/>
        <a:p>
          <a:endParaRPr lang="es-CO"/>
        </a:p>
      </dgm:t>
    </dgm:pt>
    <dgm:pt modelId="{F9C2AC15-87D1-4AAF-B691-C0B4F5091B44}" type="sibTrans" cxnId="{70FE2B83-1FA4-4EC4-A90D-122DA5AACEEF}">
      <dgm:prSet/>
      <dgm:spPr/>
      <dgm:t>
        <a:bodyPr/>
        <a:lstStyle/>
        <a:p>
          <a:endParaRPr lang="es-CO"/>
        </a:p>
      </dgm:t>
    </dgm:pt>
    <dgm:pt modelId="{71504BEC-8188-4CAB-B487-B7D1B6BC68AD}">
      <dgm:prSet phldrT="[Text]" custT="1"/>
      <dgm:spPr/>
      <dgm:t>
        <a:bodyPr/>
        <a:lstStyle/>
        <a:p>
          <a:r>
            <a:rPr lang="es-CO" sz="3000" dirty="0" smtClean="0">
              <a:latin typeface="Arial Narrow" panose="020B0606020202030204" pitchFamily="34" charset="0"/>
            </a:rPr>
            <a:t>Productos</a:t>
          </a:r>
          <a:endParaRPr lang="es-CO" sz="3000" dirty="0" smtClean="0">
            <a:latin typeface="Arial Narrow" panose="020B0606020202030204" pitchFamily="34" charset="0"/>
          </a:endParaRPr>
        </a:p>
      </dgm:t>
    </dgm:pt>
    <dgm:pt modelId="{293A6AC1-D04F-49E3-8C5B-4A7996FC6DFE}" type="parTrans" cxnId="{8D3D5492-EA49-4D4E-B014-D2B0F8F2676C}">
      <dgm:prSet/>
      <dgm:spPr/>
      <dgm:t>
        <a:bodyPr/>
        <a:lstStyle/>
        <a:p>
          <a:endParaRPr lang="es-CO"/>
        </a:p>
      </dgm:t>
    </dgm:pt>
    <dgm:pt modelId="{070D7E6D-7183-4C92-8583-070D95E0A701}" type="sibTrans" cxnId="{8D3D5492-EA49-4D4E-B014-D2B0F8F2676C}">
      <dgm:prSet/>
      <dgm:spPr/>
      <dgm:t>
        <a:bodyPr/>
        <a:lstStyle/>
        <a:p>
          <a:endParaRPr lang="es-CO"/>
        </a:p>
      </dgm:t>
    </dgm:pt>
    <dgm:pt modelId="{E594C567-D8B5-4255-A8B3-FA93A41EE845}" type="pres">
      <dgm:prSet presAssocID="{27F84A7E-B1C9-4283-9877-FFE8F2E7D26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332DF5AB-F025-4091-9DF1-BE492E9A19A1}" type="pres">
      <dgm:prSet presAssocID="{27F84A7E-B1C9-4283-9877-FFE8F2E7D268}" presName="Name1" presStyleCnt="0"/>
      <dgm:spPr/>
    </dgm:pt>
    <dgm:pt modelId="{39D73797-7A36-4038-89B0-E2053202D4DE}" type="pres">
      <dgm:prSet presAssocID="{27F84A7E-B1C9-4283-9877-FFE8F2E7D268}" presName="cycle" presStyleCnt="0"/>
      <dgm:spPr/>
    </dgm:pt>
    <dgm:pt modelId="{B91895B8-B333-4A99-9A6E-77C8CD5235EB}" type="pres">
      <dgm:prSet presAssocID="{27F84A7E-B1C9-4283-9877-FFE8F2E7D268}" presName="srcNode" presStyleLbl="node1" presStyleIdx="0" presStyleCnt="3"/>
      <dgm:spPr/>
    </dgm:pt>
    <dgm:pt modelId="{706A7B34-6ADA-454B-94C2-508B2B452A41}" type="pres">
      <dgm:prSet presAssocID="{27F84A7E-B1C9-4283-9877-FFE8F2E7D268}" presName="conn" presStyleLbl="parChTrans1D2" presStyleIdx="0" presStyleCnt="1"/>
      <dgm:spPr/>
      <dgm:t>
        <a:bodyPr/>
        <a:lstStyle/>
        <a:p>
          <a:endParaRPr lang="es-CO"/>
        </a:p>
      </dgm:t>
    </dgm:pt>
    <dgm:pt modelId="{637B6AFA-BB02-4664-BE60-B01885EE4D57}" type="pres">
      <dgm:prSet presAssocID="{27F84A7E-B1C9-4283-9877-FFE8F2E7D268}" presName="extraNode" presStyleLbl="node1" presStyleIdx="0" presStyleCnt="3"/>
      <dgm:spPr/>
    </dgm:pt>
    <dgm:pt modelId="{53F5224C-9A8D-48DB-9CD5-9BA3B6211351}" type="pres">
      <dgm:prSet presAssocID="{27F84A7E-B1C9-4283-9877-FFE8F2E7D268}" presName="dstNode" presStyleLbl="node1" presStyleIdx="0" presStyleCnt="3"/>
      <dgm:spPr/>
    </dgm:pt>
    <dgm:pt modelId="{D785C205-5778-4746-B6F6-29A51F42988A}" type="pres">
      <dgm:prSet presAssocID="{8F9AA402-8667-47DD-9D99-762E0A6436C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1E10C1-B485-4946-82B5-8F6B058B467E}" type="pres">
      <dgm:prSet presAssocID="{8F9AA402-8667-47DD-9D99-762E0A6436CC}" presName="accent_1" presStyleCnt="0"/>
      <dgm:spPr/>
    </dgm:pt>
    <dgm:pt modelId="{5A644043-7FBD-47A0-9FA9-C75AF962B477}" type="pres">
      <dgm:prSet presAssocID="{8F9AA402-8667-47DD-9D99-762E0A6436CC}" presName="accentRepeatNode" presStyleLbl="solidFgAcc1" presStyleIdx="0" presStyleCnt="3"/>
      <dgm:spPr/>
    </dgm:pt>
    <dgm:pt modelId="{E0EA0239-30BC-48E6-A299-9964A47A2148}" type="pres">
      <dgm:prSet presAssocID="{A3453D3B-80B7-4C26-85E7-2E23005B3C3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A24D74-425E-486D-9AB4-5A42DDDDBF83}" type="pres">
      <dgm:prSet presAssocID="{A3453D3B-80B7-4C26-85E7-2E23005B3C3C}" presName="accent_2" presStyleCnt="0"/>
      <dgm:spPr/>
    </dgm:pt>
    <dgm:pt modelId="{0D14C219-EBBD-4812-8D1D-2101874D6ED8}" type="pres">
      <dgm:prSet presAssocID="{A3453D3B-80B7-4C26-85E7-2E23005B3C3C}" presName="accentRepeatNode" presStyleLbl="solidFgAcc1" presStyleIdx="1" presStyleCnt="3"/>
      <dgm:spPr/>
    </dgm:pt>
    <dgm:pt modelId="{268C8AD7-B809-4A8B-A6B4-43E1BFA6C5AA}" type="pres">
      <dgm:prSet presAssocID="{71504BEC-8188-4CAB-B487-B7D1B6BC68A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157D9A3-E5F6-4459-9842-83E0AB5E2887}" type="pres">
      <dgm:prSet presAssocID="{71504BEC-8188-4CAB-B487-B7D1B6BC68AD}" presName="accent_3" presStyleCnt="0"/>
      <dgm:spPr/>
    </dgm:pt>
    <dgm:pt modelId="{9BA355FF-C9B0-4F0E-B12F-C3AB4CB43238}" type="pres">
      <dgm:prSet presAssocID="{71504BEC-8188-4CAB-B487-B7D1B6BC68AD}" presName="accentRepeatNode" presStyleLbl="solidFgAcc1" presStyleIdx="2" presStyleCnt="3"/>
      <dgm:spPr/>
    </dgm:pt>
  </dgm:ptLst>
  <dgm:cxnLst>
    <dgm:cxn modelId="{8D3D5492-EA49-4D4E-B014-D2B0F8F2676C}" srcId="{27F84A7E-B1C9-4283-9877-FFE8F2E7D268}" destId="{71504BEC-8188-4CAB-B487-B7D1B6BC68AD}" srcOrd="2" destOrd="0" parTransId="{293A6AC1-D04F-49E3-8C5B-4A7996FC6DFE}" sibTransId="{070D7E6D-7183-4C92-8583-070D95E0A701}"/>
    <dgm:cxn modelId="{70FE2B83-1FA4-4EC4-A90D-122DA5AACEEF}" srcId="{27F84A7E-B1C9-4283-9877-FFE8F2E7D268}" destId="{A3453D3B-80B7-4C26-85E7-2E23005B3C3C}" srcOrd="1" destOrd="0" parTransId="{AC5B5A58-AD3A-465F-AC58-2982261A3811}" sibTransId="{F9C2AC15-87D1-4AAF-B691-C0B4F5091B44}"/>
    <dgm:cxn modelId="{AFDE267C-D131-4A57-B9E7-4E3DE7571A4B}" type="presOf" srcId="{8F9AA402-8667-47DD-9D99-762E0A6436CC}" destId="{D785C205-5778-4746-B6F6-29A51F42988A}" srcOrd="0" destOrd="0" presId="urn:microsoft.com/office/officeart/2008/layout/VerticalCurvedList"/>
    <dgm:cxn modelId="{11D7AF8B-165B-4DA5-99D5-B8C9F966E9E3}" srcId="{27F84A7E-B1C9-4283-9877-FFE8F2E7D268}" destId="{8F9AA402-8667-47DD-9D99-762E0A6436CC}" srcOrd="0" destOrd="0" parTransId="{1B2B24D0-A2EF-45CF-A3DB-CD9F0E766535}" sibTransId="{3F83B2D8-D796-4BCD-AFBF-272A111743EE}"/>
    <dgm:cxn modelId="{747649A5-1D87-4985-A391-0C743BF4A593}" type="presOf" srcId="{71504BEC-8188-4CAB-B487-B7D1B6BC68AD}" destId="{268C8AD7-B809-4A8B-A6B4-43E1BFA6C5AA}" srcOrd="0" destOrd="0" presId="urn:microsoft.com/office/officeart/2008/layout/VerticalCurvedList"/>
    <dgm:cxn modelId="{AE5C61D2-AA1D-492F-94E6-7CA8B8D07128}" type="presOf" srcId="{3F83B2D8-D796-4BCD-AFBF-272A111743EE}" destId="{706A7B34-6ADA-454B-94C2-508B2B452A41}" srcOrd="0" destOrd="0" presId="urn:microsoft.com/office/officeart/2008/layout/VerticalCurvedList"/>
    <dgm:cxn modelId="{9746EB1D-46AB-4192-8BB8-17EE6A335399}" type="presOf" srcId="{A3453D3B-80B7-4C26-85E7-2E23005B3C3C}" destId="{E0EA0239-30BC-48E6-A299-9964A47A2148}" srcOrd="0" destOrd="0" presId="urn:microsoft.com/office/officeart/2008/layout/VerticalCurvedList"/>
    <dgm:cxn modelId="{21D1718A-E680-482A-B859-D73D3CE22965}" type="presOf" srcId="{27F84A7E-B1C9-4283-9877-FFE8F2E7D268}" destId="{E594C567-D8B5-4255-A8B3-FA93A41EE845}" srcOrd="0" destOrd="0" presId="urn:microsoft.com/office/officeart/2008/layout/VerticalCurvedList"/>
    <dgm:cxn modelId="{275D5DEC-72B4-4742-9033-F92BB40ECC39}" type="presParOf" srcId="{E594C567-D8B5-4255-A8B3-FA93A41EE845}" destId="{332DF5AB-F025-4091-9DF1-BE492E9A19A1}" srcOrd="0" destOrd="0" presId="urn:microsoft.com/office/officeart/2008/layout/VerticalCurvedList"/>
    <dgm:cxn modelId="{37A16039-468A-4960-AB2F-A1730E3DDD04}" type="presParOf" srcId="{332DF5AB-F025-4091-9DF1-BE492E9A19A1}" destId="{39D73797-7A36-4038-89B0-E2053202D4DE}" srcOrd="0" destOrd="0" presId="urn:microsoft.com/office/officeart/2008/layout/VerticalCurvedList"/>
    <dgm:cxn modelId="{CCBC340D-7957-491E-AC95-D322E228B10C}" type="presParOf" srcId="{39D73797-7A36-4038-89B0-E2053202D4DE}" destId="{B91895B8-B333-4A99-9A6E-77C8CD5235EB}" srcOrd="0" destOrd="0" presId="urn:microsoft.com/office/officeart/2008/layout/VerticalCurvedList"/>
    <dgm:cxn modelId="{8FFD34A0-CEF4-4F8B-BC7A-D4FE0945508F}" type="presParOf" srcId="{39D73797-7A36-4038-89B0-E2053202D4DE}" destId="{706A7B34-6ADA-454B-94C2-508B2B452A41}" srcOrd="1" destOrd="0" presId="urn:microsoft.com/office/officeart/2008/layout/VerticalCurvedList"/>
    <dgm:cxn modelId="{BCBFDA0D-BD97-44EB-A8D0-E95E2FC22302}" type="presParOf" srcId="{39D73797-7A36-4038-89B0-E2053202D4DE}" destId="{637B6AFA-BB02-4664-BE60-B01885EE4D57}" srcOrd="2" destOrd="0" presId="urn:microsoft.com/office/officeart/2008/layout/VerticalCurvedList"/>
    <dgm:cxn modelId="{BB802B4E-3268-48AE-8010-977625D3F4B4}" type="presParOf" srcId="{39D73797-7A36-4038-89B0-E2053202D4DE}" destId="{53F5224C-9A8D-48DB-9CD5-9BA3B6211351}" srcOrd="3" destOrd="0" presId="urn:microsoft.com/office/officeart/2008/layout/VerticalCurvedList"/>
    <dgm:cxn modelId="{04740AE7-37E4-4E29-9D89-D194CE5A1021}" type="presParOf" srcId="{332DF5AB-F025-4091-9DF1-BE492E9A19A1}" destId="{D785C205-5778-4746-B6F6-29A51F42988A}" srcOrd="1" destOrd="0" presId="urn:microsoft.com/office/officeart/2008/layout/VerticalCurvedList"/>
    <dgm:cxn modelId="{F947CD2E-A998-4E5D-9195-23F11F7FBE66}" type="presParOf" srcId="{332DF5AB-F025-4091-9DF1-BE492E9A19A1}" destId="{FF1E10C1-B485-4946-82B5-8F6B058B467E}" srcOrd="2" destOrd="0" presId="urn:microsoft.com/office/officeart/2008/layout/VerticalCurvedList"/>
    <dgm:cxn modelId="{95EFE1FD-D3B9-4272-82EB-5A382F9A8A8C}" type="presParOf" srcId="{FF1E10C1-B485-4946-82B5-8F6B058B467E}" destId="{5A644043-7FBD-47A0-9FA9-C75AF962B477}" srcOrd="0" destOrd="0" presId="urn:microsoft.com/office/officeart/2008/layout/VerticalCurvedList"/>
    <dgm:cxn modelId="{1649FDAB-99E9-4229-A2D1-D29550A2935D}" type="presParOf" srcId="{332DF5AB-F025-4091-9DF1-BE492E9A19A1}" destId="{E0EA0239-30BC-48E6-A299-9964A47A2148}" srcOrd="3" destOrd="0" presId="urn:microsoft.com/office/officeart/2008/layout/VerticalCurvedList"/>
    <dgm:cxn modelId="{3BE991BF-EC56-47D1-AED9-7AE97178620F}" type="presParOf" srcId="{332DF5AB-F025-4091-9DF1-BE492E9A19A1}" destId="{DFA24D74-425E-486D-9AB4-5A42DDDDBF83}" srcOrd="4" destOrd="0" presId="urn:microsoft.com/office/officeart/2008/layout/VerticalCurvedList"/>
    <dgm:cxn modelId="{B0B2E1ED-C059-4DAB-BF7E-340E149DCE45}" type="presParOf" srcId="{DFA24D74-425E-486D-9AB4-5A42DDDDBF83}" destId="{0D14C219-EBBD-4812-8D1D-2101874D6ED8}" srcOrd="0" destOrd="0" presId="urn:microsoft.com/office/officeart/2008/layout/VerticalCurvedList"/>
    <dgm:cxn modelId="{668E1011-4AD5-4D88-A24B-7DCA58992948}" type="presParOf" srcId="{332DF5AB-F025-4091-9DF1-BE492E9A19A1}" destId="{268C8AD7-B809-4A8B-A6B4-43E1BFA6C5AA}" srcOrd="5" destOrd="0" presId="urn:microsoft.com/office/officeart/2008/layout/VerticalCurvedList"/>
    <dgm:cxn modelId="{3F90BD6D-6D29-46C0-A462-312B2B530378}" type="presParOf" srcId="{332DF5AB-F025-4091-9DF1-BE492E9A19A1}" destId="{D157D9A3-E5F6-4459-9842-83E0AB5E2887}" srcOrd="6" destOrd="0" presId="urn:microsoft.com/office/officeart/2008/layout/VerticalCurvedList"/>
    <dgm:cxn modelId="{B2ECDDDB-7840-4FE0-A93E-022261FABA0C}" type="presParOf" srcId="{D157D9A3-E5F6-4459-9842-83E0AB5E2887}" destId="{9BA355FF-C9B0-4F0E-B12F-C3AB4CB4323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8679DC-F746-A748-96B2-2495AC767A34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1571BFE-2792-BF41-A71E-2BC29E19AB54}">
      <dgm:prSet phldrT="[Texto]"/>
      <dgm:spPr/>
      <dgm:t>
        <a:bodyPr/>
        <a:lstStyle/>
        <a:p>
          <a:r>
            <a:rPr lang="es-ES" b="1" dirty="0" smtClean="0"/>
            <a:t>Líderes Tecnológicos</a:t>
          </a:r>
          <a:endParaRPr lang="es-ES" b="1" dirty="0"/>
        </a:p>
      </dgm:t>
    </dgm:pt>
    <dgm:pt modelId="{2E58FE1C-8CC5-9240-A768-9FDD9ECE4A42}" type="parTrans" cxnId="{38C97E83-FB66-974D-96F2-465C58FF05D9}">
      <dgm:prSet/>
      <dgm:spPr/>
      <dgm:t>
        <a:bodyPr/>
        <a:lstStyle/>
        <a:p>
          <a:endParaRPr lang="es-ES"/>
        </a:p>
      </dgm:t>
    </dgm:pt>
    <dgm:pt modelId="{21B1C39A-045D-F542-BC44-89889B10691C}" type="sibTrans" cxnId="{38C97E83-FB66-974D-96F2-465C58FF05D9}">
      <dgm:prSet/>
      <dgm:spPr/>
      <dgm:t>
        <a:bodyPr/>
        <a:lstStyle/>
        <a:p>
          <a:endParaRPr lang="es-ES"/>
        </a:p>
      </dgm:t>
    </dgm:pt>
    <dgm:pt modelId="{31AC862C-5B99-D44A-B6AB-6FD2CB310424}">
      <dgm:prSet phldrT="[Texto]"/>
      <dgm:spPr/>
      <dgm:t>
        <a:bodyPr/>
        <a:lstStyle/>
        <a:p>
          <a:r>
            <a:rPr lang="es-ES" b="1" dirty="0" smtClean="0"/>
            <a:t>Empresas Ancla</a:t>
          </a:r>
          <a:endParaRPr lang="es-ES" b="1" dirty="0"/>
        </a:p>
      </dgm:t>
    </dgm:pt>
    <dgm:pt modelId="{2BA07D6A-427D-B74A-A288-39497059B236}" type="parTrans" cxnId="{C5D9C126-9559-D447-9641-D3C89BA44BF6}">
      <dgm:prSet/>
      <dgm:spPr/>
      <dgm:t>
        <a:bodyPr/>
        <a:lstStyle/>
        <a:p>
          <a:endParaRPr lang="es-ES"/>
        </a:p>
      </dgm:t>
    </dgm:pt>
    <dgm:pt modelId="{77419C23-4E2C-264B-B82B-00C0DDBCD86C}" type="sibTrans" cxnId="{C5D9C126-9559-D447-9641-D3C89BA44BF6}">
      <dgm:prSet/>
      <dgm:spPr/>
      <dgm:t>
        <a:bodyPr/>
        <a:lstStyle/>
        <a:p>
          <a:endParaRPr lang="es-ES"/>
        </a:p>
      </dgm:t>
    </dgm:pt>
    <dgm:pt modelId="{86C91B65-0A9A-7E4F-B779-33D28A1A4515}">
      <dgm:prSet phldrT="[Texto]"/>
      <dgm:spPr/>
      <dgm:t>
        <a:bodyPr/>
        <a:lstStyle/>
        <a:p>
          <a:r>
            <a:rPr lang="es-ES" b="1" dirty="0" smtClean="0"/>
            <a:t>Universidades</a:t>
          </a:r>
          <a:endParaRPr lang="es-ES" b="1" dirty="0"/>
        </a:p>
      </dgm:t>
    </dgm:pt>
    <dgm:pt modelId="{50BE3A32-0609-CA4E-8E2C-39012955505E}" type="parTrans" cxnId="{B811902B-A0DA-764C-8E20-6D80EC113FCA}">
      <dgm:prSet/>
      <dgm:spPr/>
      <dgm:t>
        <a:bodyPr/>
        <a:lstStyle/>
        <a:p>
          <a:endParaRPr lang="es-ES"/>
        </a:p>
      </dgm:t>
    </dgm:pt>
    <dgm:pt modelId="{429E68AA-B7A7-F54D-AE88-15FCE46F295D}" type="sibTrans" cxnId="{B811902B-A0DA-764C-8E20-6D80EC113FCA}">
      <dgm:prSet/>
      <dgm:spPr/>
      <dgm:t>
        <a:bodyPr/>
        <a:lstStyle/>
        <a:p>
          <a:endParaRPr lang="es-ES"/>
        </a:p>
      </dgm:t>
    </dgm:pt>
    <dgm:pt modelId="{77387236-5810-4546-8EBF-E417EE57022D}">
      <dgm:prSet phldrT="[Texto]"/>
      <dgm:spPr/>
      <dgm:t>
        <a:bodyPr/>
        <a:lstStyle/>
        <a:p>
          <a:r>
            <a:rPr lang="es-ES" b="1" dirty="0" smtClean="0"/>
            <a:t>Aliados Estratégicos</a:t>
          </a:r>
          <a:endParaRPr lang="es-ES" b="1" dirty="0"/>
        </a:p>
      </dgm:t>
    </dgm:pt>
    <dgm:pt modelId="{1D4207F2-21A0-45F3-9D81-77D7A44015E4}" type="parTrans" cxnId="{BF7E938A-7A0C-4BA2-9E0A-5CF33DEFCCAB}">
      <dgm:prSet/>
      <dgm:spPr/>
      <dgm:t>
        <a:bodyPr/>
        <a:lstStyle/>
        <a:p>
          <a:endParaRPr lang="es-ES"/>
        </a:p>
      </dgm:t>
    </dgm:pt>
    <dgm:pt modelId="{1CB2BB27-CC8F-4028-A9B3-81F9C29960CA}" type="sibTrans" cxnId="{BF7E938A-7A0C-4BA2-9E0A-5CF33DEFCCAB}">
      <dgm:prSet/>
      <dgm:spPr/>
      <dgm:t>
        <a:bodyPr/>
        <a:lstStyle/>
        <a:p>
          <a:endParaRPr lang="es-ES"/>
        </a:p>
      </dgm:t>
    </dgm:pt>
    <dgm:pt modelId="{03325541-5D61-614A-80B1-3E76FEBF4439}" type="pres">
      <dgm:prSet presAssocID="{AC8679DC-F746-A748-96B2-2495AC767A3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61DAE31-AF1E-6E4A-A1A7-04EB73BDF20D}" type="pres">
      <dgm:prSet presAssocID="{31571BFE-2792-BF41-A71E-2BC29E19AB54}" presName="compNode" presStyleCnt="0"/>
      <dgm:spPr/>
    </dgm:pt>
    <dgm:pt modelId="{4FE6C97D-98D1-F448-99BC-40B22C7E5E91}" type="pres">
      <dgm:prSet presAssocID="{31571BFE-2792-BF41-A71E-2BC29E19AB54}" presName="aNode" presStyleLbl="bgShp" presStyleIdx="0" presStyleCnt="4" custLinFactNeighborX="-6710" custLinFactNeighborY="32217"/>
      <dgm:spPr/>
      <dgm:t>
        <a:bodyPr/>
        <a:lstStyle/>
        <a:p>
          <a:endParaRPr lang="es-ES"/>
        </a:p>
      </dgm:t>
    </dgm:pt>
    <dgm:pt modelId="{31A677EA-C2C1-864C-BF35-B40FC79E2B71}" type="pres">
      <dgm:prSet presAssocID="{31571BFE-2792-BF41-A71E-2BC29E19AB54}" presName="textNode" presStyleLbl="bgShp" presStyleIdx="0" presStyleCnt="4"/>
      <dgm:spPr/>
      <dgm:t>
        <a:bodyPr/>
        <a:lstStyle/>
        <a:p>
          <a:endParaRPr lang="es-ES"/>
        </a:p>
      </dgm:t>
    </dgm:pt>
    <dgm:pt modelId="{8FFA320D-747B-0E44-B7C0-A836E9C90724}" type="pres">
      <dgm:prSet presAssocID="{31571BFE-2792-BF41-A71E-2BC29E19AB54}" presName="compChildNode" presStyleCnt="0"/>
      <dgm:spPr/>
    </dgm:pt>
    <dgm:pt modelId="{76ECAF51-71BB-1245-8995-C95871C62AF5}" type="pres">
      <dgm:prSet presAssocID="{31571BFE-2792-BF41-A71E-2BC29E19AB54}" presName="theInnerList" presStyleCnt="0"/>
      <dgm:spPr/>
    </dgm:pt>
    <dgm:pt modelId="{159F0355-CB36-9449-8302-B4633C18D663}" type="pres">
      <dgm:prSet presAssocID="{31571BFE-2792-BF41-A71E-2BC29E19AB54}" presName="aSpace" presStyleCnt="0"/>
      <dgm:spPr/>
    </dgm:pt>
    <dgm:pt modelId="{1EE229C5-08FE-C244-BE82-01A0C29B4F23}" type="pres">
      <dgm:prSet presAssocID="{31AC862C-5B99-D44A-B6AB-6FD2CB310424}" presName="compNode" presStyleCnt="0"/>
      <dgm:spPr/>
    </dgm:pt>
    <dgm:pt modelId="{354E4771-416A-8044-89DE-DEAE5E1D02D6}" type="pres">
      <dgm:prSet presAssocID="{31AC862C-5B99-D44A-B6AB-6FD2CB310424}" presName="aNode" presStyleLbl="bgShp" presStyleIdx="1" presStyleCnt="4"/>
      <dgm:spPr/>
      <dgm:t>
        <a:bodyPr/>
        <a:lstStyle/>
        <a:p>
          <a:endParaRPr lang="es-ES"/>
        </a:p>
      </dgm:t>
    </dgm:pt>
    <dgm:pt modelId="{9D2AB57D-F9ED-C944-896E-2C0DD925A016}" type="pres">
      <dgm:prSet presAssocID="{31AC862C-5B99-D44A-B6AB-6FD2CB310424}" presName="textNode" presStyleLbl="bgShp" presStyleIdx="1" presStyleCnt="4"/>
      <dgm:spPr/>
      <dgm:t>
        <a:bodyPr/>
        <a:lstStyle/>
        <a:p>
          <a:endParaRPr lang="es-ES"/>
        </a:p>
      </dgm:t>
    </dgm:pt>
    <dgm:pt modelId="{DAFB3953-2532-EE44-8D34-126E2F98B97A}" type="pres">
      <dgm:prSet presAssocID="{31AC862C-5B99-D44A-B6AB-6FD2CB310424}" presName="compChildNode" presStyleCnt="0"/>
      <dgm:spPr/>
    </dgm:pt>
    <dgm:pt modelId="{098EF9BA-6C39-1A49-B87C-4696822DF817}" type="pres">
      <dgm:prSet presAssocID="{31AC862C-5B99-D44A-B6AB-6FD2CB310424}" presName="theInnerList" presStyleCnt="0"/>
      <dgm:spPr/>
    </dgm:pt>
    <dgm:pt modelId="{DBCE29C2-8706-984C-AF16-AF0BCD78E9CF}" type="pres">
      <dgm:prSet presAssocID="{31AC862C-5B99-D44A-B6AB-6FD2CB310424}" presName="aSpace" presStyleCnt="0"/>
      <dgm:spPr/>
    </dgm:pt>
    <dgm:pt modelId="{B234722B-20D6-E746-80DE-C3FF3D20A2B5}" type="pres">
      <dgm:prSet presAssocID="{86C91B65-0A9A-7E4F-B779-33D28A1A4515}" presName="compNode" presStyleCnt="0"/>
      <dgm:spPr/>
    </dgm:pt>
    <dgm:pt modelId="{18BE9ABF-AA6F-7349-B695-1C77574FA30F}" type="pres">
      <dgm:prSet presAssocID="{86C91B65-0A9A-7E4F-B779-33D28A1A4515}" presName="aNode" presStyleLbl="bgShp" presStyleIdx="2" presStyleCnt="4" custLinFactNeighborX="-1540" custLinFactNeighborY="5673"/>
      <dgm:spPr/>
      <dgm:t>
        <a:bodyPr/>
        <a:lstStyle/>
        <a:p>
          <a:endParaRPr lang="es-ES"/>
        </a:p>
      </dgm:t>
    </dgm:pt>
    <dgm:pt modelId="{2D1B40B1-662F-6546-9146-ADB18E596F5D}" type="pres">
      <dgm:prSet presAssocID="{86C91B65-0A9A-7E4F-B779-33D28A1A4515}" presName="textNode" presStyleLbl="bgShp" presStyleIdx="2" presStyleCnt="4"/>
      <dgm:spPr/>
      <dgm:t>
        <a:bodyPr/>
        <a:lstStyle/>
        <a:p>
          <a:endParaRPr lang="es-ES"/>
        </a:p>
      </dgm:t>
    </dgm:pt>
    <dgm:pt modelId="{15887975-048D-3C46-AFFA-337971F226CA}" type="pres">
      <dgm:prSet presAssocID="{86C91B65-0A9A-7E4F-B779-33D28A1A4515}" presName="compChildNode" presStyleCnt="0"/>
      <dgm:spPr/>
    </dgm:pt>
    <dgm:pt modelId="{D94E6EEF-4ABA-E048-8F4D-10489D88B734}" type="pres">
      <dgm:prSet presAssocID="{86C91B65-0A9A-7E4F-B779-33D28A1A4515}" presName="theInnerList" presStyleCnt="0"/>
      <dgm:spPr/>
    </dgm:pt>
    <dgm:pt modelId="{C28175A0-024B-4AB4-92D2-3770C79F69DD}" type="pres">
      <dgm:prSet presAssocID="{86C91B65-0A9A-7E4F-B779-33D28A1A4515}" presName="aSpace" presStyleCnt="0"/>
      <dgm:spPr/>
    </dgm:pt>
    <dgm:pt modelId="{28D77CFE-013B-40A7-9576-4637BC51C0FA}" type="pres">
      <dgm:prSet presAssocID="{77387236-5810-4546-8EBF-E417EE57022D}" presName="compNode" presStyleCnt="0"/>
      <dgm:spPr/>
    </dgm:pt>
    <dgm:pt modelId="{45B42ABF-25CC-41E9-AC7D-70FC0B4280E3}" type="pres">
      <dgm:prSet presAssocID="{77387236-5810-4546-8EBF-E417EE57022D}" presName="aNode" presStyleLbl="bgShp" presStyleIdx="3" presStyleCnt="4"/>
      <dgm:spPr/>
      <dgm:t>
        <a:bodyPr/>
        <a:lstStyle/>
        <a:p>
          <a:endParaRPr lang="es-ES"/>
        </a:p>
      </dgm:t>
    </dgm:pt>
    <dgm:pt modelId="{0F228593-1750-4154-9748-F4BE2478DC3D}" type="pres">
      <dgm:prSet presAssocID="{77387236-5810-4546-8EBF-E417EE57022D}" presName="textNode" presStyleLbl="bgShp" presStyleIdx="3" presStyleCnt="4"/>
      <dgm:spPr/>
      <dgm:t>
        <a:bodyPr/>
        <a:lstStyle/>
        <a:p>
          <a:endParaRPr lang="es-ES"/>
        </a:p>
      </dgm:t>
    </dgm:pt>
    <dgm:pt modelId="{1129E313-3C32-4FE1-A56C-777311A4EC98}" type="pres">
      <dgm:prSet presAssocID="{77387236-5810-4546-8EBF-E417EE57022D}" presName="compChildNode" presStyleCnt="0"/>
      <dgm:spPr/>
    </dgm:pt>
    <dgm:pt modelId="{0C3519FA-1312-4281-8A90-62AFF7DF1E52}" type="pres">
      <dgm:prSet presAssocID="{77387236-5810-4546-8EBF-E417EE57022D}" presName="theInnerList" presStyleCnt="0"/>
      <dgm:spPr/>
    </dgm:pt>
  </dgm:ptLst>
  <dgm:cxnLst>
    <dgm:cxn modelId="{C5D9C126-9559-D447-9641-D3C89BA44BF6}" srcId="{AC8679DC-F746-A748-96B2-2495AC767A34}" destId="{31AC862C-5B99-D44A-B6AB-6FD2CB310424}" srcOrd="1" destOrd="0" parTransId="{2BA07D6A-427D-B74A-A288-39497059B236}" sibTransId="{77419C23-4E2C-264B-B82B-00C0DDBCD86C}"/>
    <dgm:cxn modelId="{38C97E83-FB66-974D-96F2-465C58FF05D9}" srcId="{AC8679DC-F746-A748-96B2-2495AC767A34}" destId="{31571BFE-2792-BF41-A71E-2BC29E19AB54}" srcOrd="0" destOrd="0" parTransId="{2E58FE1C-8CC5-9240-A768-9FDD9ECE4A42}" sibTransId="{21B1C39A-045D-F542-BC44-89889B10691C}"/>
    <dgm:cxn modelId="{C056AAB0-F6C5-4AEE-ABA7-20B161C4F27F}" type="presOf" srcId="{AC8679DC-F746-A748-96B2-2495AC767A34}" destId="{03325541-5D61-614A-80B1-3E76FEBF4439}" srcOrd="0" destOrd="0" presId="urn:microsoft.com/office/officeart/2005/8/layout/lProcess2"/>
    <dgm:cxn modelId="{00B2246F-31E2-46D9-8113-5C6128925E27}" type="presOf" srcId="{86C91B65-0A9A-7E4F-B779-33D28A1A4515}" destId="{18BE9ABF-AA6F-7349-B695-1C77574FA30F}" srcOrd="0" destOrd="0" presId="urn:microsoft.com/office/officeart/2005/8/layout/lProcess2"/>
    <dgm:cxn modelId="{0BE77E7D-8F32-4444-9A23-35FBAA912FE9}" type="presOf" srcId="{77387236-5810-4546-8EBF-E417EE57022D}" destId="{45B42ABF-25CC-41E9-AC7D-70FC0B4280E3}" srcOrd="0" destOrd="0" presId="urn:microsoft.com/office/officeart/2005/8/layout/lProcess2"/>
    <dgm:cxn modelId="{BF7E938A-7A0C-4BA2-9E0A-5CF33DEFCCAB}" srcId="{AC8679DC-F746-A748-96B2-2495AC767A34}" destId="{77387236-5810-4546-8EBF-E417EE57022D}" srcOrd="3" destOrd="0" parTransId="{1D4207F2-21A0-45F3-9D81-77D7A44015E4}" sibTransId="{1CB2BB27-CC8F-4028-A9B3-81F9C29960CA}"/>
    <dgm:cxn modelId="{B811902B-A0DA-764C-8E20-6D80EC113FCA}" srcId="{AC8679DC-F746-A748-96B2-2495AC767A34}" destId="{86C91B65-0A9A-7E4F-B779-33D28A1A4515}" srcOrd="2" destOrd="0" parTransId="{50BE3A32-0609-CA4E-8E2C-39012955505E}" sibTransId="{429E68AA-B7A7-F54D-AE88-15FCE46F295D}"/>
    <dgm:cxn modelId="{DD275DEB-E9F0-4A4D-80C3-6598BA01A3C7}" type="presOf" srcId="{77387236-5810-4546-8EBF-E417EE57022D}" destId="{0F228593-1750-4154-9748-F4BE2478DC3D}" srcOrd="1" destOrd="0" presId="urn:microsoft.com/office/officeart/2005/8/layout/lProcess2"/>
    <dgm:cxn modelId="{2BAE2762-7F65-45D3-A8C4-565F3AF8FCEB}" type="presOf" srcId="{31AC862C-5B99-D44A-B6AB-6FD2CB310424}" destId="{9D2AB57D-F9ED-C944-896E-2C0DD925A016}" srcOrd="1" destOrd="0" presId="urn:microsoft.com/office/officeart/2005/8/layout/lProcess2"/>
    <dgm:cxn modelId="{5502F1EF-6C23-4B58-AF73-2F52D62FEAE3}" type="presOf" srcId="{31571BFE-2792-BF41-A71E-2BC29E19AB54}" destId="{4FE6C97D-98D1-F448-99BC-40B22C7E5E91}" srcOrd="0" destOrd="0" presId="urn:microsoft.com/office/officeart/2005/8/layout/lProcess2"/>
    <dgm:cxn modelId="{259F7997-9BE7-40E7-86ED-65D4229C231D}" type="presOf" srcId="{31571BFE-2792-BF41-A71E-2BC29E19AB54}" destId="{31A677EA-C2C1-864C-BF35-B40FC79E2B71}" srcOrd="1" destOrd="0" presId="urn:microsoft.com/office/officeart/2005/8/layout/lProcess2"/>
    <dgm:cxn modelId="{057FFD49-E5ED-4157-B3D7-A80ED47424B8}" type="presOf" srcId="{31AC862C-5B99-D44A-B6AB-6FD2CB310424}" destId="{354E4771-416A-8044-89DE-DEAE5E1D02D6}" srcOrd="0" destOrd="0" presId="urn:microsoft.com/office/officeart/2005/8/layout/lProcess2"/>
    <dgm:cxn modelId="{D2DACD33-DBEA-4137-B2EA-109FE5155463}" type="presOf" srcId="{86C91B65-0A9A-7E4F-B779-33D28A1A4515}" destId="{2D1B40B1-662F-6546-9146-ADB18E596F5D}" srcOrd="1" destOrd="0" presId="urn:microsoft.com/office/officeart/2005/8/layout/lProcess2"/>
    <dgm:cxn modelId="{18DDFE39-3417-45F3-B7D8-0B1646AE7E21}" type="presParOf" srcId="{03325541-5D61-614A-80B1-3E76FEBF4439}" destId="{E61DAE31-AF1E-6E4A-A1A7-04EB73BDF20D}" srcOrd="0" destOrd="0" presId="urn:microsoft.com/office/officeart/2005/8/layout/lProcess2"/>
    <dgm:cxn modelId="{04E21B19-F231-496D-9FA4-F7DB67037D29}" type="presParOf" srcId="{E61DAE31-AF1E-6E4A-A1A7-04EB73BDF20D}" destId="{4FE6C97D-98D1-F448-99BC-40B22C7E5E91}" srcOrd="0" destOrd="0" presId="urn:microsoft.com/office/officeart/2005/8/layout/lProcess2"/>
    <dgm:cxn modelId="{1CA12389-034A-4B1A-A7C1-661BACBFF0FD}" type="presParOf" srcId="{E61DAE31-AF1E-6E4A-A1A7-04EB73BDF20D}" destId="{31A677EA-C2C1-864C-BF35-B40FC79E2B71}" srcOrd="1" destOrd="0" presId="urn:microsoft.com/office/officeart/2005/8/layout/lProcess2"/>
    <dgm:cxn modelId="{EFBC6C45-F38F-412A-88EA-3EECF7A63747}" type="presParOf" srcId="{E61DAE31-AF1E-6E4A-A1A7-04EB73BDF20D}" destId="{8FFA320D-747B-0E44-B7C0-A836E9C90724}" srcOrd="2" destOrd="0" presId="urn:microsoft.com/office/officeart/2005/8/layout/lProcess2"/>
    <dgm:cxn modelId="{6ACC7391-47D7-4495-BC53-602203FAA9EA}" type="presParOf" srcId="{8FFA320D-747B-0E44-B7C0-A836E9C90724}" destId="{76ECAF51-71BB-1245-8995-C95871C62AF5}" srcOrd="0" destOrd="0" presId="urn:microsoft.com/office/officeart/2005/8/layout/lProcess2"/>
    <dgm:cxn modelId="{CF51703C-4C4E-4FE9-853D-90CF74A12B72}" type="presParOf" srcId="{03325541-5D61-614A-80B1-3E76FEBF4439}" destId="{159F0355-CB36-9449-8302-B4633C18D663}" srcOrd="1" destOrd="0" presId="urn:microsoft.com/office/officeart/2005/8/layout/lProcess2"/>
    <dgm:cxn modelId="{DAA03B87-6D77-4AC9-83CA-1BB3C5526D75}" type="presParOf" srcId="{03325541-5D61-614A-80B1-3E76FEBF4439}" destId="{1EE229C5-08FE-C244-BE82-01A0C29B4F23}" srcOrd="2" destOrd="0" presId="urn:microsoft.com/office/officeart/2005/8/layout/lProcess2"/>
    <dgm:cxn modelId="{BB52E705-4378-4C98-80FD-F0D2BFE6887D}" type="presParOf" srcId="{1EE229C5-08FE-C244-BE82-01A0C29B4F23}" destId="{354E4771-416A-8044-89DE-DEAE5E1D02D6}" srcOrd="0" destOrd="0" presId="urn:microsoft.com/office/officeart/2005/8/layout/lProcess2"/>
    <dgm:cxn modelId="{9ED7033E-FEFC-4E0D-AB10-EB9FEC98031A}" type="presParOf" srcId="{1EE229C5-08FE-C244-BE82-01A0C29B4F23}" destId="{9D2AB57D-F9ED-C944-896E-2C0DD925A016}" srcOrd="1" destOrd="0" presId="urn:microsoft.com/office/officeart/2005/8/layout/lProcess2"/>
    <dgm:cxn modelId="{0ABA43C5-6E2F-408F-9D08-EB33BBFB2577}" type="presParOf" srcId="{1EE229C5-08FE-C244-BE82-01A0C29B4F23}" destId="{DAFB3953-2532-EE44-8D34-126E2F98B97A}" srcOrd="2" destOrd="0" presId="urn:microsoft.com/office/officeart/2005/8/layout/lProcess2"/>
    <dgm:cxn modelId="{BB4C7BE1-1C10-4EC1-A7AC-7CEF81144993}" type="presParOf" srcId="{DAFB3953-2532-EE44-8D34-126E2F98B97A}" destId="{098EF9BA-6C39-1A49-B87C-4696822DF817}" srcOrd="0" destOrd="0" presId="urn:microsoft.com/office/officeart/2005/8/layout/lProcess2"/>
    <dgm:cxn modelId="{FC83E684-412E-4FA8-BF41-057970A94543}" type="presParOf" srcId="{03325541-5D61-614A-80B1-3E76FEBF4439}" destId="{DBCE29C2-8706-984C-AF16-AF0BCD78E9CF}" srcOrd="3" destOrd="0" presId="urn:microsoft.com/office/officeart/2005/8/layout/lProcess2"/>
    <dgm:cxn modelId="{C4A42FE1-8BDD-4904-81A3-8E09AE08188D}" type="presParOf" srcId="{03325541-5D61-614A-80B1-3E76FEBF4439}" destId="{B234722B-20D6-E746-80DE-C3FF3D20A2B5}" srcOrd="4" destOrd="0" presId="urn:microsoft.com/office/officeart/2005/8/layout/lProcess2"/>
    <dgm:cxn modelId="{877F1148-5DA6-42F5-9C65-5E502FA67D41}" type="presParOf" srcId="{B234722B-20D6-E746-80DE-C3FF3D20A2B5}" destId="{18BE9ABF-AA6F-7349-B695-1C77574FA30F}" srcOrd="0" destOrd="0" presId="urn:microsoft.com/office/officeart/2005/8/layout/lProcess2"/>
    <dgm:cxn modelId="{83AD2463-17C3-461D-B120-9A2660E4525A}" type="presParOf" srcId="{B234722B-20D6-E746-80DE-C3FF3D20A2B5}" destId="{2D1B40B1-662F-6546-9146-ADB18E596F5D}" srcOrd="1" destOrd="0" presId="urn:microsoft.com/office/officeart/2005/8/layout/lProcess2"/>
    <dgm:cxn modelId="{844CB7C4-37F9-413A-846B-FD7AEC0BC67C}" type="presParOf" srcId="{B234722B-20D6-E746-80DE-C3FF3D20A2B5}" destId="{15887975-048D-3C46-AFFA-337971F226CA}" srcOrd="2" destOrd="0" presId="urn:microsoft.com/office/officeart/2005/8/layout/lProcess2"/>
    <dgm:cxn modelId="{7FCD8313-EF88-439D-89E7-11C7CD623563}" type="presParOf" srcId="{15887975-048D-3C46-AFFA-337971F226CA}" destId="{D94E6EEF-4ABA-E048-8F4D-10489D88B734}" srcOrd="0" destOrd="0" presId="urn:microsoft.com/office/officeart/2005/8/layout/lProcess2"/>
    <dgm:cxn modelId="{388CA9B3-109C-4D7F-B1D9-F1308F26408C}" type="presParOf" srcId="{03325541-5D61-614A-80B1-3E76FEBF4439}" destId="{C28175A0-024B-4AB4-92D2-3770C79F69DD}" srcOrd="5" destOrd="0" presId="urn:microsoft.com/office/officeart/2005/8/layout/lProcess2"/>
    <dgm:cxn modelId="{71603E59-08AE-4976-9579-2093B958E0D1}" type="presParOf" srcId="{03325541-5D61-614A-80B1-3E76FEBF4439}" destId="{28D77CFE-013B-40A7-9576-4637BC51C0FA}" srcOrd="6" destOrd="0" presId="urn:microsoft.com/office/officeart/2005/8/layout/lProcess2"/>
    <dgm:cxn modelId="{EC112C0F-72C2-4579-A008-8A0AA58A22BA}" type="presParOf" srcId="{28D77CFE-013B-40A7-9576-4637BC51C0FA}" destId="{45B42ABF-25CC-41E9-AC7D-70FC0B4280E3}" srcOrd="0" destOrd="0" presId="urn:microsoft.com/office/officeart/2005/8/layout/lProcess2"/>
    <dgm:cxn modelId="{C3C01BA0-67AF-4883-8E2E-E03716DB2461}" type="presParOf" srcId="{28D77CFE-013B-40A7-9576-4637BC51C0FA}" destId="{0F228593-1750-4154-9748-F4BE2478DC3D}" srcOrd="1" destOrd="0" presId="urn:microsoft.com/office/officeart/2005/8/layout/lProcess2"/>
    <dgm:cxn modelId="{952FB2E9-38FE-4B13-A6B2-DF50B4CEA7BC}" type="presParOf" srcId="{28D77CFE-013B-40A7-9576-4637BC51C0FA}" destId="{1129E313-3C32-4FE1-A56C-777311A4EC98}" srcOrd="2" destOrd="0" presId="urn:microsoft.com/office/officeart/2005/8/layout/lProcess2"/>
    <dgm:cxn modelId="{B4733B3A-7948-496C-A3AA-95339CE76D63}" type="presParOf" srcId="{1129E313-3C32-4FE1-A56C-777311A4EC98}" destId="{0C3519FA-1312-4281-8A90-62AFF7DF1E5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3F9771-7EB5-45F4-AFDF-65144BD19B9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F9949B0-3332-4A0C-A8C1-89EBB849FCAC}">
      <dgm:prSet phldrT="[Text]"/>
      <dgm:spPr/>
      <dgm:t>
        <a:bodyPr/>
        <a:lstStyle/>
        <a:p>
          <a:r>
            <a:rPr lang="es-CO" dirty="0" smtClean="0"/>
            <a:t>5 Estudiantes de Maestría</a:t>
          </a:r>
          <a:endParaRPr lang="es-CO" dirty="0"/>
        </a:p>
      </dgm:t>
    </dgm:pt>
    <dgm:pt modelId="{1F1ABC69-AB45-4DCF-8C86-D60806F1D81B}" type="parTrans" cxnId="{FF1980AC-6195-4903-BA61-8A11E0AD4672}">
      <dgm:prSet/>
      <dgm:spPr/>
      <dgm:t>
        <a:bodyPr/>
        <a:lstStyle/>
        <a:p>
          <a:endParaRPr lang="es-CO"/>
        </a:p>
      </dgm:t>
    </dgm:pt>
    <dgm:pt modelId="{B2BD82A6-2272-42BE-8116-D2BA7B39FFBE}" type="sibTrans" cxnId="{FF1980AC-6195-4903-BA61-8A11E0AD4672}">
      <dgm:prSet/>
      <dgm:spPr/>
      <dgm:t>
        <a:bodyPr/>
        <a:lstStyle/>
        <a:p>
          <a:endParaRPr lang="es-CO"/>
        </a:p>
      </dgm:t>
    </dgm:pt>
    <dgm:pt modelId="{A75CD4B0-4B0B-4EAD-AD4D-5D29A7AF0C1A}">
      <dgm:prSet phldrT="[Text]"/>
      <dgm:spPr/>
      <dgm:t>
        <a:bodyPr/>
        <a:lstStyle/>
        <a:p>
          <a:r>
            <a:rPr lang="es-CO" dirty="0" smtClean="0"/>
            <a:t>1 Ingeniero </a:t>
          </a:r>
          <a:endParaRPr lang="es-CO" dirty="0"/>
        </a:p>
      </dgm:t>
    </dgm:pt>
    <dgm:pt modelId="{5A89E904-AD90-41AA-A211-572CAEC9EAC0}" type="parTrans" cxnId="{8C38B6B0-0D31-4774-B491-6FB06EAC8BBE}">
      <dgm:prSet/>
      <dgm:spPr/>
      <dgm:t>
        <a:bodyPr/>
        <a:lstStyle/>
        <a:p>
          <a:endParaRPr lang="es-CO"/>
        </a:p>
      </dgm:t>
    </dgm:pt>
    <dgm:pt modelId="{4180806E-0E1F-40B8-BB50-8C9FC958F6CC}" type="sibTrans" cxnId="{8C38B6B0-0D31-4774-B491-6FB06EAC8BBE}">
      <dgm:prSet/>
      <dgm:spPr/>
      <dgm:t>
        <a:bodyPr/>
        <a:lstStyle/>
        <a:p>
          <a:endParaRPr lang="es-CO"/>
        </a:p>
      </dgm:t>
    </dgm:pt>
    <dgm:pt modelId="{F1A5CB3E-6711-4E40-9287-C25CD9ED4C1F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dirty="0" smtClean="0"/>
            <a:t>3 docentes con doctorado</a:t>
          </a:r>
          <a:endParaRPr lang="es-CO" dirty="0"/>
        </a:p>
      </dgm:t>
    </dgm:pt>
    <dgm:pt modelId="{A08FF07D-C84E-497D-AB5E-45CB8420283E}" type="parTrans" cxnId="{1697A419-6A89-41D6-B443-D8CC67FFBB18}">
      <dgm:prSet/>
      <dgm:spPr/>
      <dgm:t>
        <a:bodyPr/>
        <a:lstStyle/>
        <a:p>
          <a:endParaRPr lang="es-CO"/>
        </a:p>
      </dgm:t>
    </dgm:pt>
    <dgm:pt modelId="{71AF8956-24E7-450D-9810-8521F7FDFCA2}" type="sibTrans" cxnId="{1697A419-6A89-41D6-B443-D8CC67FFBB18}">
      <dgm:prSet/>
      <dgm:spPr/>
      <dgm:t>
        <a:bodyPr/>
        <a:lstStyle/>
        <a:p>
          <a:endParaRPr lang="es-CO"/>
        </a:p>
      </dgm:t>
    </dgm:pt>
    <dgm:pt modelId="{93D2CC66-E575-4FE8-B562-79F485E26167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dirty="0" smtClean="0"/>
            <a:t>3 asesores externos</a:t>
          </a:r>
          <a:endParaRPr lang="es-CO" dirty="0"/>
        </a:p>
      </dgm:t>
    </dgm:pt>
    <dgm:pt modelId="{6EAB4E41-470D-4BEC-A16E-505DC7B34F77}" type="parTrans" cxnId="{29D0E459-489C-4F34-A171-F1D606DBF870}">
      <dgm:prSet/>
      <dgm:spPr/>
      <dgm:t>
        <a:bodyPr/>
        <a:lstStyle/>
        <a:p>
          <a:endParaRPr lang="es-CO"/>
        </a:p>
      </dgm:t>
    </dgm:pt>
    <dgm:pt modelId="{4A1AD77C-2E5C-45E1-BD76-47EC6357A9DE}" type="sibTrans" cxnId="{29D0E459-489C-4F34-A171-F1D606DBF870}">
      <dgm:prSet/>
      <dgm:spPr/>
      <dgm:t>
        <a:bodyPr/>
        <a:lstStyle/>
        <a:p>
          <a:endParaRPr lang="es-CO"/>
        </a:p>
      </dgm:t>
    </dgm:pt>
    <dgm:pt modelId="{620C4D79-15B7-4819-9E26-D575381C1287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dirty="0" smtClean="0"/>
            <a:t>1 ingeniero</a:t>
          </a:r>
          <a:endParaRPr lang="es-CO" dirty="0"/>
        </a:p>
      </dgm:t>
    </dgm:pt>
    <dgm:pt modelId="{FAFAC41D-D4BD-45F5-B41E-1BA2C636AB66}" type="parTrans" cxnId="{36C7DA2D-0333-4885-B3C9-8EF3AE998A31}">
      <dgm:prSet/>
      <dgm:spPr/>
      <dgm:t>
        <a:bodyPr/>
        <a:lstStyle/>
        <a:p>
          <a:endParaRPr lang="es-CO"/>
        </a:p>
      </dgm:t>
    </dgm:pt>
    <dgm:pt modelId="{34DD1749-1A67-4B13-9BF5-D34C516B653F}" type="sibTrans" cxnId="{36C7DA2D-0333-4885-B3C9-8EF3AE998A31}">
      <dgm:prSet/>
      <dgm:spPr/>
      <dgm:t>
        <a:bodyPr/>
        <a:lstStyle/>
        <a:p>
          <a:endParaRPr lang="es-CO"/>
        </a:p>
      </dgm:t>
    </dgm:pt>
    <dgm:pt modelId="{140BC463-47D1-42EA-8DA6-6BAA3CE9B51F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s-CO" dirty="0" smtClean="0"/>
            <a:t>1 Programador </a:t>
          </a:r>
          <a:r>
            <a:rPr lang="es-CO" dirty="0" err="1" smtClean="0"/>
            <a:t>Senior</a:t>
          </a:r>
          <a:endParaRPr lang="es-CO" dirty="0"/>
        </a:p>
      </dgm:t>
    </dgm:pt>
    <dgm:pt modelId="{38176261-2518-4606-882B-38E705C58AEF}" type="parTrans" cxnId="{24CFAE76-5D3A-4E20-B86C-FFC95C9F9449}">
      <dgm:prSet/>
      <dgm:spPr/>
      <dgm:t>
        <a:bodyPr/>
        <a:lstStyle/>
        <a:p>
          <a:endParaRPr lang="es-CO"/>
        </a:p>
      </dgm:t>
    </dgm:pt>
    <dgm:pt modelId="{21AB5E9B-5F32-40F2-A031-C2CD06FD4F97}" type="sibTrans" cxnId="{24CFAE76-5D3A-4E20-B86C-FFC95C9F9449}">
      <dgm:prSet/>
      <dgm:spPr/>
      <dgm:t>
        <a:bodyPr/>
        <a:lstStyle/>
        <a:p>
          <a:endParaRPr lang="es-CO"/>
        </a:p>
      </dgm:t>
    </dgm:pt>
    <dgm:pt modelId="{E45DD535-EBA9-406B-9E92-0851E6D54234}" type="pres">
      <dgm:prSet presAssocID="{7A3F9771-7EB5-45F4-AFDF-65144BD19B9F}" presName="Name0" presStyleCnt="0">
        <dgm:presLayoutVars>
          <dgm:chMax val="7"/>
          <dgm:chPref val="7"/>
          <dgm:dir/>
        </dgm:presLayoutVars>
      </dgm:prSet>
      <dgm:spPr/>
    </dgm:pt>
    <dgm:pt modelId="{F446051C-A54D-45EF-A6C4-9D92B70C6BC0}" type="pres">
      <dgm:prSet presAssocID="{7A3F9771-7EB5-45F4-AFDF-65144BD19B9F}" presName="Name1" presStyleCnt="0"/>
      <dgm:spPr/>
    </dgm:pt>
    <dgm:pt modelId="{1CE9BA28-D18E-49B2-84F8-BCAFFF31E303}" type="pres">
      <dgm:prSet presAssocID="{7A3F9771-7EB5-45F4-AFDF-65144BD19B9F}" presName="cycle" presStyleCnt="0"/>
      <dgm:spPr/>
    </dgm:pt>
    <dgm:pt modelId="{51C0CF9B-D5C3-4041-9780-195CCB1FC628}" type="pres">
      <dgm:prSet presAssocID="{7A3F9771-7EB5-45F4-AFDF-65144BD19B9F}" presName="srcNode" presStyleLbl="node1" presStyleIdx="0" presStyleCnt="6"/>
      <dgm:spPr/>
    </dgm:pt>
    <dgm:pt modelId="{0A8A3A34-694F-495C-961D-B68D197C6252}" type="pres">
      <dgm:prSet presAssocID="{7A3F9771-7EB5-45F4-AFDF-65144BD19B9F}" presName="conn" presStyleLbl="parChTrans1D2" presStyleIdx="0" presStyleCnt="1"/>
      <dgm:spPr/>
    </dgm:pt>
    <dgm:pt modelId="{247F21B6-55EB-4E57-BF84-51A23C676E50}" type="pres">
      <dgm:prSet presAssocID="{7A3F9771-7EB5-45F4-AFDF-65144BD19B9F}" presName="extraNode" presStyleLbl="node1" presStyleIdx="0" presStyleCnt="6"/>
      <dgm:spPr/>
    </dgm:pt>
    <dgm:pt modelId="{F6B6FB3B-1EFC-4482-B62A-488B3A79ECA7}" type="pres">
      <dgm:prSet presAssocID="{7A3F9771-7EB5-45F4-AFDF-65144BD19B9F}" presName="dstNode" presStyleLbl="node1" presStyleIdx="0" presStyleCnt="6"/>
      <dgm:spPr/>
    </dgm:pt>
    <dgm:pt modelId="{69A111A8-D735-4D4D-8787-4C71D0FE107B}" type="pres">
      <dgm:prSet presAssocID="{AF9949B0-3332-4A0C-A8C1-89EBB849FCAC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9D7F2D-A74F-4ABA-8ECF-F27BB5FB7EBE}" type="pres">
      <dgm:prSet presAssocID="{AF9949B0-3332-4A0C-A8C1-89EBB849FCAC}" presName="accent_1" presStyleCnt="0"/>
      <dgm:spPr/>
    </dgm:pt>
    <dgm:pt modelId="{35C2EF61-671B-40B9-81DF-8F669271710D}" type="pres">
      <dgm:prSet presAssocID="{AF9949B0-3332-4A0C-A8C1-89EBB849FCAC}" presName="accentRepeatNode" presStyleLbl="solidFgAcc1" presStyleIdx="0" presStyleCnt="6"/>
      <dgm:spPr/>
    </dgm:pt>
    <dgm:pt modelId="{B9756B25-2EFB-4AC3-968F-09A6455AD598}" type="pres">
      <dgm:prSet presAssocID="{A75CD4B0-4B0B-4EAD-AD4D-5D29A7AF0C1A}" presName="text_2" presStyleLbl="node1" presStyleIdx="1" presStyleCnt="6">
        <dgm:presLayoutVars>
          <dgm:bulletEnabled val="1"/>
        </dgm:presLayoutVars>
      </dgm:prSet>
      <dgm:spPr/>
    </dgm:pt>
    <dgm:pt modelId="{7E1A6517-B7C8-4E85-BE5B-41DE4452DB7F}" type="pres">
      <dgm:prSet presAssocID="{A75CD4B0-4B0B-4EAD-AD4D-5D29A7AF0C1A}" presName="accent_2" presStyleCnt="0"/>
      <dgm:spPr/>
    </dgm:pt>
    <dgm:pt modelId="{5B96569D-D152-4E90-85AE-9A3B3099EB46}" type="pres">
      <dgm:prSet presAssocID="{A75CD4B0-4B0B-4EAD-AD4D-5D29A7AF0C1A}" presName="accentRepeatNode" presStyleLbl="solidFgAcc1" presStyleIdx="1" presStyleCnt="6"/>
      <dgm:spPr/>
    </dgm:pt>
    <dgm:pt modelId="{A34B0B4C-4AAF-4532-94B2-BBBD799B4BAB}" type="pres">
      <dgm:prSet presAssocID="{140BC463-47D1-42EA-8DA6-6BAA3CE9B51F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3DDA62-999F-49FC-A857-71F24C93E179}" type="pres">
      <dgm:prSet presAssocID="{140BC463-47D1-42EA-8DA6-6BAA3CE9B51F}" presName="accent_3" presStyleCnt="0"/>
      <dgm:spPr/>
    </dgm:pt>
    <dgm:pt modelId="{72E4E5E8-DA72-432A-87B3-5526B90C3189}" type="pres">
      <dgm:prSet presAssocID="{140BC463-47D1-42EA-8DA6-6BAA3CE9B51F}" presName="accentRepeatNode" presStyleLbl="solidFgAcc1" presStyleIdx="2" presStyleCnt="6"/>
      <dgm:spPr/>
    </dgm:pt>
    <dgm:pt modelId="{76D3A52B-1D7E-4C4E-8F3E-674EE6E5C2D8}" type="pres">
      <dgm:prSet presAssocID="{F1A5CB3E-6711-4E40-9287-C25CD9ED4C1F}" presName="text_4" presStyleLbl="node1" presStyleIdx="3" presStyleCnt="6">
        <dgm:presLayoutVars>
          <dgm:bulletEnabled val="1"/>
        </dgm:presLayoutVars>
      </dgm:prSet>
      <dgm:spPr/>
    </dgm:pt>
    <dgm:pt modelId="{6BC9F738-147D-4968-9EBE-AB3E9BEF5D2B}" type="pres">
      <dgm:prSet presAssocID="{F1A5CB3E-6711-4E40-9287-C25CD9ED4C1F}" presName="accent_4" presStyleCnt="0"/>
      <dgm:spPr/>
    </dgm:pt>
    <dgm:pt modelId="{4C08BBBF-F13A-4D40-A963-14B0B8D49774}" type="pres">
      <dgm:prSet presAssocID="{F1A5CB3E-6711-4E40-9287-C25CD9ED4C1F}" presName="accentRepeatNode" presStyleLbl="solidFgAcc1" presStyleIdx="3" presStyleCnt="6"/>
      <dgm:spPr/>
    </dgm:pt>
    <dgm:pt modelId="{F14364E8-1171-4355-B330-0C9F0D9595C2}" type="pres">
      <dgm:prSet presAssocID="{93D2CC66-E575-4FE8-B562-79F485E26167}" presName="text_5" presStyleLbl="node1" presStyleIdx="4" presStyleCnt="6">
        <dgm:presLayoutVars>
          <dgm:bulletEnabled val="1"/>
        </dgm:presLayoutVars>
      </dgm:prSet>
      <dgm:spPr/>
    </dgm:pt>
    <dgm:pt modelId="{C1D2FB45-4710-4CCE-967A-FC0B2824851F}" type="pres">
      <dgm:prSet presAssocID="{93D2CC66-E575-4FE8-B562-79F485E26167}" presName="accent_5" presStyleCnt="0"/>
      <dgm:spPr/>
    </dgm:pt>
    <dgm:pt modelId="{78D68B33-A80B-4EDB-B7D7-CDBA02A22F7E}" type="pres">
      <dgm:prSet presAssocID="{93D2CC66-E575-4FE8-B562-79F485E26167}" presName="accentRepeatNode" presStyleLbl="solidFgAcc1" presStyleIdx="4" presStyleCnt="6"/>
      <dgm:spPr/>
    </dgm:pt>
    <dgm:pt modelId="{F203E783-DBC5-43B7-AC19-CAA707F2A29A}" type="pres">
      <dgm:prSet presAssocID="{620C4D79-15B7-4819-9E26-D575381C1287}" presName="text_6" presStyleLbl="node1" presStyleIdx="5" presStyleCnt="6">
        <dgm:presLayoutVars>
          <dgm:bulletEnabled val="1"/>
        </dgm:presLayoutVars>
      </dgm:prSet>
      <dgm:spPr/>
    </dgm:pt>
    <dgm:pt modelId="{8CC1DC87-8A1B-4BF8-B5A8-9268391158D8}" type="pres">
      <dgm:prSet presAssocID="{620C4D79-15B7-4819-9E26-D575381C1287}" presName="accent_6" presStyleCnt="0"/>
      <dgm:spPr/>
    </dgm:pt>
    <dgm:pt modelId="{84CBCE13-C58D-4EA5-81EF-3102BE83F61F}" type="pres">
      <dgm:prSet presAssocID="{620C4D79-15B7-4819-9E26-D575381C1287}" presName="accentRepeatNode" presStyleLbl="solidFgAcc1" presStyleIdx="5" presStyleCnt="6"/>
      <dgm:spPr/>
    </dgm:pt>
  </dgm:ptLst>
  <dgm:cxnLst>
    <dgm:cxn modelId="{1697A419-6A89-41D6-B443-D8CC67FFBB18}" srcId="{7A3F9771-7EB5-45F4-AFDF-65144BD19B9F}" destId="{F1A5CB3E-6711-4E40-9287-C25CD9ED4C1F}" srcOrd="3" destOrd="0" parTransId="{A08FF07D-C84E-497D-AB5E-45CB8420283E}" sibTransId="{71AF8956-24E7-450D-9810-8521F7FDFCA2}"/>
    <dgm:cxn modelId="{B62981B4-D1FA-4BFD-8D3F-497CBD997C34}" type="presOf" srcId="{B2BD82A6-2272-42BE-8116-D2BA7B39FFBE}" destId="{0A8A3A34-694F-495C-961D-B68D197C6252}" srcOrd="0" destOrd="0" presId="urn:microsoft.com/office/officeart/2008/layout/VerticalCurvedList"/>
    <dgm:cxn modelId="{36C7DA2D-0333-4885-B3C9-8EF3AE998A31}" srcId="{7A3F9771-7EB5-45F4-AFDF-65144BD19B9F}" destId="{620C4D79-15B7-4819-9E26-D575381C1287}" srcOrd="5" destOrd="0" parTransId="{FAFAC41D-D4BD-45F5-B41E-1BA2C636AB66}" sibTransId="{34DD1749-1A67-4B13-9BF5-D34C516B653F}"/>
    <dgm:cxn modelId="{24CFAE76-5D3A-4E20-B86C-FFC95C9F9449}" srcId="{7A3F9771-7EB5-45F4-AFDF-65144BD19B9F}" destId="{140BC463-47D1-42EA-8DA6-6BAA3CE9B51F}" srcOrd="2" destOrd="0" parTransId="{38176261-2518-4606-882B-38E705C58AEF}" sibTransId="{21AB5E9B-5F32-40F2-A031-C2CD06FD4F97}"/>
    <dgm:cxn modelId="{4841EA46-286F-470B-8E9D-A695E6DD1339}" type="presOf" srcId="{140BC463-47D1-42EA-8DA6-6BAA3CE9B51F}" destId="{A34B0B4C-4AAF-4532-94B2-BBBD799B4BAB}" srcOrd="0" destOrd="0" presId="urn:microsoft.com/office/officeart/2008/layout/VerticalCurvedList"/>
    <dgm:cxn modelId="{589A9077-7FA7-4A0F-AE01-62A2F1393549}" type="presOf" srcId="{93D2CC66-E575-4FE8-B562-79F485E26167}" destId="{F14364E8-1171-4355-B330-0C9F0D9595C2}" srcOrd="0" destOrd="0" presId="urn:microsoft.com/office/officeart/2008/layout/VerticalCurvedList"/>
    <dgm:cxn modelId="{FF1980AC-6195-4903-BA61-8A11E0AD4672}" srcId="{7A3F9771-7EB5-45F4-AFDF-65144BD19B9F}" destId="{AF9949B0-3332-4A0C-A8C1-89EBB849FCAC}" srcOrd="0" destOrd="0" parTransId="{1F1ABC69-AB45-4DCF-8C86-D60806F1D81B}" sibTransId="{B2BD82A6-2272-42BE-8116-D2BA7B39FFBE}"/>
    <dgm:cxn modelId="{4DD722C6-6D38-4A7E-B32B-DEF29639E9DD}" type="presOf" srcId="{A75CD4B0-4B0B-4EAD-AD4D-5D29A7AF0C1A}" destId="{B9756B25-2EFB-4AC3-968F-09A6455AD598}" srcOrd="0" destOrd="0" presId="urn:microsoft.com/office/officeart/2008/layout/VerticalCurvedList"/>
    <dgm:cxn modelId="{4C2A0A24-6385-45BA-B9D2-422B218A826D}" type="presOf" srcId="{F1A5CB3E-6711-4E40-9287-C25CD9ED4C1F}" destId="{76D3A52B-1D7E-4C4E-8F3E-674EE6E5C2D8}" srcOrd="0" destOrd="0" presId="urn:microsoft.com/office/officeart/2008/layout/VerticalCurvedList"/>
    <dgm:cxn modelId="{82F7251B-507D-480F-8A45-0545305F16F9}" type="presOf" srcId="{AF9949B0-3332-4A0C-A8C1-89EBB849FCAC}" destId="{69A111A8-D735-4D4D-8787-4C71D0FE107B}" srcOrd="0" destOrd="0" presId="urn:microsoft.com/office/officeart/2008/layout/VerticalCurvedList"/>
    <dgm:cxn modelId="{8C38B6B0-0D31-4774-B491-6FB06EAC8BBE}" srcId="{7A3F9771-7EB5-45F4-AFDF-65144BD19B9F}" destId="{A75CD4B0-4B0B-4EAD-AD4D-5D29A7AF0C1A}" srcOrd="1" destOrd="0" parTransId="{5A89E904-AD90-41AA-A211-572CAEC9EAC0}" sibTransId="{4180806E-0E1F-40B8-BB50-8C9FC958F6CC}"/>
    <dgm:cxn modelId="{0B80A31D-A677-44E6-8A0F-133DAA38DD68}" type="presOf" srcId="{620C4D79-15B7-4819-9E26-D575381C1287}" destId="{F203E783-DBC5-43B7-AC19-CAA707F2A29A}" srcOrd="0" destOrd="0" presId="urn:microsoft.com/office/officeart/2008/layout/VerticalCurvedList"/>
    <dgm:cxn modelId="{2065A62B-32E8-4E1E-AF6C-29E97B8D7A81}" type="presOf" srcId="{7A3F9771-7EB5-45F4-AFDF-65144BD19B9F}" destId="{E45DD535-EBA9-406B-9E92-0851E6D54234}" srcOrd="0" destOrd="0" presId="urn:microsoft.com/office/officeart/2008/layout/VerticalCurvedList"/>
    <dgm:cxn modelId="{29D0E459-489C-4F34-A171-F1D606DBF870}" srcId="{7A3F9771-7EB5-45F4-AFDF-65144BD19B9F}" destId="{93D2CC66-E575-4FE8-B562-79F485E26167}" srcOrd="4" destOrd="0" parTransId="{6EAB4E41-470D-4BEC-A16E-505DC7B34F77}" sibTransId="{4A1AD77C-2E5C-45E1-BD76-47EC6357A9DE}"/>
    <dgm:cxn modelId="{D08385B9-31C8-4AAE-A714-5A8E7D871286}" type="presParOf" srcId="{E45DD535-EBA9-406B-9E92-0851E6D54234}" destId="{F446051C-A54D-45EF-A6C4-9D92B70C6BC0}" srcOrd="0" destOrd="0" presId="urn:microsoft.com/office/officeart/2008/layout/VerticalCurvedList"/>
    <dgm:cxn modelId="{4E8D4A49-C860-476E-9BAE-FB5CED8C5E08}" type="presParOf" srcId="{F446051C-A54D-45EF-A6C4-9D92B70C6BC0}" destId="{1CE9BA28-D18E-49B2-84F8-BCAFFF31E303}" srcOrd="0" destOrd="0" presId="urn:microsoft.com/office/officeart/2008/layout/VerticalCurvedList"/>
    <dgm:cxn modelId="{1B2DC28B-C9CB-4B4A-A986-F8CBC8871DD3}" type="presParOf" srcId="{1CE9BA28-D18E-49B2-84F8-BCAFFF31E303}" destId="{51C0CF9B-D5C3-4041-9780-195CCB1FC628}" srcOrd="0" destOrd="0" presId="urn:microsoft.com/office/officeart/2008/layout/VerticalCurvedList"/>
    <dgm:cxn modelId="{12690982-E7ED-4F7C-AA35-047AAC66C836}" type="presParOf" srcId="{1CE9BA28-D18E-49B2-84F8-BCAFFF31E303}" destId="{0A8A3A34-694F-495C-961D-B68D197C6252}" srcOrd="1" destOrd="0" presId="urn:microsoft.com/office/officeart/2008/layout/VerticalCurvedList"/>
    <dgm:cxn modelId="{5BC6423E-95A3-4D81-B19F-1E652F77D830}" type="presParOf" srcId="{1CE9BA28-D18E-49B2-84F8-BCAFFF31E303}" destId="{247F21B6-55EB-4E57-BF84-51A23C676E50}" srcOrd="2" destOrd="0" presId="urn:microsoft.com/office/officeart/2008/layout/VerticalCurvedList"/>
    <dgm:cxn modelId="{8FDE1EF9-F529-4B86-86B4-0534C719640E}" type="presParOf" srcId="{1CE9BA28-D18E-49B2-84F8-BCAFFF31E303}" destId="{F6B6FB3B-1EFC-4482-B62A-488B3A79ECA7}" srcOrd="3" destOrd="0" presId="urn:microsoft.com/office/officeart/2008/layout/VerticalCurvedList"/>
    <dgm:cxn modelId="{B36CEB5D-7093-444F-B434-FEB3133CC860}" type="presParOf" srcId="{F446051C-A54D-45EF-A6C4-9D92B70C6BC0}" destId="{69A111A8-D735-4D4D-8787-4C71D0FE107B}" srcOrd="1" destOrd="0" presId="urn:microsoft.com/office/officeart/2008/layout/VerticalCurvedList"/>
    <dgm:cxn modelId="{340170C5-B36C-4860-9565-563171F6FDC8}" type="presParOf" srcId="{F446051C-A54D-45EF-A6C4-9D92B70C6BC0}" destId="{839D7F2D-A74F-4ABA-8ECF-F27BB5FB7EBE}" srcOrd="2" destOrd="0" presId="urn:microsoft.com/office/officeart/2008/layout/VerticalCurvedList"/>
    <dgm:cxn modelId="{7C9108FF-64F4-4070-AC0A-78C58C921B40}" type="presParOf" srcId="{839D7F2D-A74F-4ABA-8ECF-F27BB5FB7EBE}" destId="{35C2EF61-671B-40B9-81DF-8F669271710D}" srcOrd="0" destOrd="0" presId="urn:microsoft.com/office/officeart/2008/layout/VerticalCurvedList"/>
    <dgm:cxn modelId="{CCD76AC9-61BE-4A7C-9048-69E62372DDA8}" type="presParOf" srcId="{F446051C-A54D-45EF-A6C4-9D92B70C6BC0}" destId="{B9756B25-2EFB-4AC3-968F-09A6455AD598}" srcOrd="3" destOrd="0" presId="urn:microsoft.com/office/officeart/2008/layout/VerticalCurvedList"/>
    <dgm:cxn modelId="{3C92ECD4-51A5-4194-8DFB-2ECD557A8F84}" type="presParOf" srcId="{F446051C-A54D-45EF-A6C4-9D92B70C6BC0}" destId="{7E1A6517-B7C8-4E85-BE5B-41DE4452DB7F}" srcOrd="4" destOrd="0" presId="urn:microsoft.com/office/officeart/2008/layout/VerticalCurvedList"/>
    <dgm:cxn modelId="{B956948B-20B3-4B57-9D1A-21D699C26C5E}" type="presParOf" srcId="{7E1A6517-B7C8-4E85-BE5B-41DE4452DB7F}" destId="{5B96569D-D152-4E90-85AE-9A3B3099EB46}" srcOrd="0" destOrd="0" presId="urn:microsoft.com/office/officeart/2008/layout/VerticalCurvedList"/>
    <dgm:cxn modelId="{D557DC5D-564F-4B7B-9842-8938A1DC5434}" type="presParOf" srcId="{F446051C-A54D-45EF-A6C4-9D92B70C6BC0}" destId="{A34B0B4C-4AAF-4532-94B2-BBBD799B4BAB}" srcOrd="5" destOrd="0" presId="urn:microsoft.com/office/officeart/2008/layout/VerticalCurvedList"/>
    <dgm:cxn modelId="{F8BD9A05-8C82-47A0-8259-124D803888C4}" type="presParOf" srcId="{F446051C-A54D-45EF-A6C4-9D92B70C6BC0}" destId="{213DDA62-999F-49FC-A857-71F24C93E179}" srcOrd="6" destOrd="0" presId="urn:microsoft.com/office/officeart/2008/layout/VerticalCurvedList"/>
    <dgm:cxn modelId="{45208AF9-3D32-4097-99DA-C276B411F677}" type="presParOf" srcId="{213DDA62-999F-49FC-A857-71F24C93E179}" destId="{72E4E5E8-DA72-432A-87B3-5526B90C3189}" srcOrd="0" destOrd="0" presId="urn:microsoft.com/office/officeart/2008/layout/VerticalCurvedList"/>
    <dgm:cxn modelId="{49F2958B-9C75-40BC-9E23-A6167470782E}" type="presParOf" srcId="{F446051C-A54D-45EF-A6C4-9D92B70C6BC0}" destId="{76D3A52B-1D7E-4C4E-8F3E-674EE6E5C2D8}" srcOrd="7" destOrd="0" presId="urn:microsoft.com/office/officeart/2008/layout/VerticalCurvedList"/>
    <dgm:cxn modelId="{232625BC-F4B4-45A2-8628-003A85955C3C}" type="presParOf" srcId="{F446051C-A54D-45EF-A6C4-9D92B70C6BC0}" destId="{6BC9F738-147D-4968-9EBE-AB3E9BEF5D2B}" srcOrd="8" destOrd="0" presId="urn:microsoft.com/office/officeart/2008/layout/VerticalCurvedList"/>
    <dgm:cxn modelId="{72BB38AC-2530-4941-9D74-0A6F51A00AC3}" type="presParOf" srcId="{6BC9F738-147D-4968-9EBE-AB3E9BEF5D2B}" destId="{4C08BBBF-F13A-4D40-A963-14B0B8D49774}" srcOrd="0" destOrd="0" presId="urn:microsoft.com/office/officeart/2008/layout/VerticalCurvedList"/>
    <dgm:cxn modelId="{E95221AA-85BE-4B4E-B96A-0FABACF3DBD9}" type="presParOf" srcId="{F446051C-A54D-45EF-A6C4-9D92B70C6BC0}" destId="{F14364E8-1171-4355-B330-0C9F0D9595C2}" srcOrd="9" destOrd="0" presId="urn:microsoft.com/office/officeart/2008/layout/VerticalCurvedList"/>
    <dgm:cxn modelId="{DB068894-2A02-42B2-9752-A8246827E3EA}" type="presParOf" srcId="{F446051C-A54D-45EF-A6C4-9D92B70C6BC0}" destId="{C1D2FB45-4710-4CCE-967A-FC0B2824851F}" srcOrd="10" destOrd="0" presId="urn:microsoft.com/office/officeart/2008/layout/VerticalCurvedList"/>
    <dgm:cxn modelId="{F74D980D-C4D8-4206-B871-00477ACCB682}" type="presParOf" srcId="{C1D2FB45-4710-4CCE-967A-FC0B2824851F}" destId="{78D68B33-A80B-4EDB-B7D7-CDBA02A22F7E}" srcOrd="0" destOrd="0" presId="urn:microsoft.com/office/officeart/2008/layout/VerticalCurvedList"/>
    <dgm:cxn modelId="{4F02AB8E-CEB8-4240-A75B-9C428EE52267}" type="presParOf" srcId="{F446051C-A54D-45EF-A6C4-9D92B70C6BC0}" destId="{F203E783-DBC5-43B7-AC19-CAA707F2A29A}" srcOrd="11" destOrd="0" presId="urn:microsoft.com/office/officeart/2008/layout/VerticalCurvedList"/>
    <dgm:cxn modelId="{2C679668-DD6A-475E-9D73-C8E8BDBDC887}" type="presParOf" srcId="{F446051C-A54D-45EF-A6C4-9D92B70C6BC0}" destId="{8CC1DC87-8A1B-4BF8-B5A8-9268391158D8}" srcOrd="12" destOrd="0" presId="urn:microsoft.com/office/officeart/2008/layout/VerticalCurvedList"/>
    <dgm:cxn modelId="{8372EF31-48D0-4831-924C-6182B771F194}" type="presParOf" srcId="{8CC1DC87-8A1B-4BF8-B5A8-9268391158D8}" destId="{84CBCE13-C58D-4EA5-81EF-3102BE83F61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3F9771-7EB5-45F4-AFDF-65144BD19B9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F9949B0-3332-4A0C-A8C1-89EBB849FCAC}">
      <dgm:prSet phldrT="[Text]"/>
      <dgm:spPr/>
      <dgm:t>
        <a:bodyPr/>
        <a:lstStyle/>
        <a:p>
          <a:r>
            <a:rPr lang="es-CO" dirty="0" smtClean="0"/>
            <a:t>4 Prototipos registrados</a:t>
          </a:r>
          <a:endParaRPr lang="es-CO" dirty="0"/>
        </a:p>
      </dgm:t>
    </dgm:pt>
    <dgm:pt modelId="{1F1ABC69-AB45-4DCF-8C86-D60806F1D81B}" type="parTrans" cxnId="{FF1980AC-6195-4903-BA61-8A11E0AD4672}">
      <dgm:prSet/>
      <dgm:spPr/>
      <dgm:t>
        <a:bodyPr/>
        <a:lstStyle/>
        <a:p>
          <a:endParaRPr lang="es-CO"/>
        </a:p>
      </dgm:t>
    </dgm:pt>
    <dgm:pt modelId="{B2BD82A6-2272-42BE-8116-D2BA7B39FFBE}" type="sibTrans" cxnId="{FF1980AC-6195-4903-BA61-8A11E0AD4672}">
      <dgm:prSet/>
      <dgm:spPr/>
      <dgm:t>
        <a:bodyPr/>
        <a:lstStyle/>
        <a:p>
          <a:endParaRPr lang="es-CO"/>
        </a:p>
      </dgm:t>
    </dgm:pt>
    <dgm:pt modelId="{08B2CBDA-7435-488F-BC57-B25F59C88C37}">
      <dgm:prSet phldrT="[Text]"/>
      <dgm:spPr/>
      <dgm:t>
        <a:bodyPr/>
        <a:lstStyle/>
        <a:p>
          <a:r>
            <a:rPr lang="es-CO" dirty="0" smtClean="0"/>
            <a:t>1 Piloto - </a:t>
          </a:r>
          <a:r>
            <a:rPr lang="es-CO" dirty="0" err="1" smtClean="0"/>
            <a:t>ParURBike</a:t>
          </a:r>
          <a:endParaRPr lang="es-CO" dirty="0"/>
        </a:p>
      </dgm:t>
    </dgm:pt>
    <dgm:pt modelId="{88C7F603-D920-4F9B-9BF6-0876C7EDCF1C}" type="parTrans" cxnId="{A8B4FFAC-3419-45B5-A656-4213E55316C4}">
      <dgm:prSet/>
      <dgm:spPr/>
      <dgm:t>
        <a:bodyPr/>
        <a:lstStyle/>
        <a:p>
          <a:endParaRPr lang="es-CO"/>
        </a:p>
      </dgm:t>
    </dgm:pt>
    <dgm:pt modelId="{8C5C9BD0-B177-4ED5-A702-0504F60FBA62}" type="sibTrans" cxnId="{A8B4FFAC-3419-45B5-A656-4213E55316C4}">
      <dgm:prSet/>
      <dgm:spPr/>
      <dgm:t>
        <a:bodyPr/>
        <a:lstStyle/>
        <a:p>
          <a:endParaRPr lang="es-CO"/>
        </a:p>
      </dgm:t>
    </dgm:pt>
    <dgm:pt modelId="{65E7609F-DBC9-4254-965C-2B328712AB28}">
      <dgm:prSet phldrT="[Text]"/>
      <dgm:spPr/>
      <dgm:t>
        <a:bodyPr/>
        <a:lstStyle/>
        <a:p>
          <a:r>
            <a:rPr lang="es-CO" dirty="0" smtClean="0"/>
            <a:t>4 ponencias</a:t>
          </a:r>
          <a:endParaRPr lang="es-CO" dirty="0"/>
        </a:p>
      </dgm:t>
    </dgm:pt>
    <dgm:pt modelId="{929C3C67-4494-43B7-9348-E47D2D7D53F2}" type="parTrans" cxnId="{2BEA769F-2A9A-4C1C-BC3D-66EFF20799B0}">
      <dgm:prSet/>
      <dgm:spPr/>
      <dgm:t>
        <a:bodyPr/>
        <a:lstStyle/>
        <a:p>
          <a:endParaRPr lang="es-CO"/>
        </a:p>
      </dgm:t>
    </dgm:pt>
    <dgm:pt modelId="{CF08F284-7076-4783-8A9E-BE24FF290D3D}" type="sibTrans" cxnId="{2BEA769F-2A9A-4C1C-BC3D-66EFF20799B0}">
      <dgm:prSet/>
      <dgm:spPr/>
      <dgm:t>
        <a:bodyPr/>
        <a:lstStyle/>
        <a:p>
          <a:endParaRPr lang="es-CO"/>
        </a:p>
      </dgm:t>
    </dgm:pt>
    <dgm:pt modelId="{D05DE60E-72FF-43A7-8515-372964C28C36}">
      <dgm:prSet phldrT="[Text]"/>
      <dgm:spPr/>
      <dgm:t>
        <a:bodyPr/>
        <a:lstStyle/>
        <a:p>
          <a:r>
            <a:rPr lang="es-CO" dirty="0" smtClean="0"/>
            <a:t>1 Articulo tipo D</a:t>
          </a:r>
          <a:endParaRPr lang="es-CO" dirty="0"/>
        </a:p>
      </dgm:t>
    </dgm:pt>
    <dgm:pt modelId="{4E202951-D8A0-4D81-BE75-FCABC6BD56E4}" type="parTrans" cxnId="{A8F2192A-FC91-4FE8-8913-02B3EEC80736}">
      <dgm:prSet/>
      <dgm:spPr/>
      <dgm:t>
        <a:bodyPr/>
        <a:lstStyle/>
        <a:p>
          <a:endParaRPr lang="es-CO"/>
        </a:p>
      </dgm:t>
    </dgm:pt>
    <dgm:pt modelId="{B05C15AF-10D9-4DBD-BD23-B78D3CA21E0D}" type="sibTrans" cxnId="{A8F2192A-FC91-4FE8-8913-02B3EEC80736}">
      <dgm:prSet/>
      <dgm:spPr/>
      <dgm:t>
        <a:bodyPr/>
        <a:lstStyle/>
        <a:p>
          <a:endParaRPr lang="es-CO"/>
        </a:p>
      </dgm:t>
    </dgm:pt>
    <dgm:pt modelId="{B8015E19-42EF-4755-8D94-CCBD61B56B1D}">
      <dgm:prSet phldrT="[Text]"/>
      <dgm:spPr/>
      <dgm:t>
        <a:bodyPr/>
        <a:lstStyle/>
        <a:p>
          <a:r>
            <a:rPr lang="es-CO" dirty="0" smtClean="0"/>
            <a:t>1 Registro de Software</a:t>
          </a:r>
          <a:endParaRPr lang="es-CO" dirty="0"/>
        </a:p>
      </dgm:t>
    </dgm:pt>
    <dgm:pt modelId="{A7D5FDB1-20DE-42E9-94A9-3D71A4FF3F58}" type="parTrans" cxnId="{C9E07DEF-0BCE-4F78-8BD9-B258F0F65204}">
      <dgm:prSet/>
      <dgm:spPr/>
      <dgm:t>
        <a:bodyPr/>
        <a:lstStyle/>
        <a:p>
          <a:endParaRPr lang="es-CO"/>
        </a:p>
      </dgm:t>
    </dgm:pt>
    <dgm:pt modelId="{7C73D872-1A66-4CFD-93F0-2D0CC7F7ED05}" type="sibTrans" cxnId="{C9E07DEF-0BCE-4F78-8BD9-B258F0F65204}">
      <dgm:prSet/>
      <dgm:spPr/>
      <dgm:t>
        <a:bodyPr/>
        <a:lstStyle/>
        <a:p>
          <a:endParaRPr lang="es-CO"/>
        </a:p>
      </dgm:t>
    </dgm:pt>
    <dgm:pt modelId="{E45DD535-EBA9-406B-9E92-0851E6D54234}" type="pres">
      <dgm:prSet presAssocID="{7A3F9771-7EB5-45F4-AFDF-65144BD19B9F}" presName="Name0" presStyleCnt="0">
        <dgm:presLayoutVars>
          <dgm:chMax val="7"/>
          <dgm:chPref val="7"/>
          <dgm:dir/>
        </dgm:presLayoutVars>
      </dgm:prSet>
      <dgm:spPr/>
    </dgm:pt>
    <dgm:pt modelId="{F446051C-A54D-45EF-A6C4-9D92B70C6BC0}" type="pres">
      <dgm:prSet presAssocID="{7A3F9771-7EB5-45F4-AFDF-65144BD19B9F}" presName="Name1" presStyleCnt="0"/>
      <dgm:spPr/>
    </dgm:pt>
    <dgm:pt modelId="{1CE9BA28-D18E-49B2-84F8-BCAFFF31E303}" type="pres">
      <dgm:prSet presAssocID="{7A3F9771-7EB5-45F4-AFDF-65144BD19B9F}" presName="cycle" presStyleCnt="0"/>
      <dgm:spPr/>
    </dgm:pt>
    <dgm:pt modelId="{51C0CF9B-D5C3-4041-9780-195CCB1FC628}" type="pres">
      <dgm:prSet presAssocID="{7A3F9771-7EB5-45F4-AFDF-65144BD19B9F}" presName="srcNode" presStyleLbl="node1" presStyleIdx="0" presStyleCnt="5"/>
      <dgm:spPr/>
    </dgm:pt>
    <dgm:pt modelId="{0A8A3A34-694F-495C-961D-B68D197C6252}" type="pres">
      <dgm:prSet presAssocID="{7A3F9771-7EB5-45F4-AFDF-65144BD19B9F}" presName="conn" presStyleLbl="parChTrans1D2" presStyleIdx="0" presStyleCnt="1"/>
      <dgm:spPr/>
    </dgm:pt>
    <dgm:pt modelId="{247F21B6-55EB-4E57-BF84-51A23C676E50}" type="pres">
      <dgm:prSet presAssocID="{7A3F9771-7EB5-45F4-AFDF-65144BD19B9F}" presName="extraNode" presStyleLbl="node1" presStyleIdx="0" presStyleCnt="5"/>
      <dgm:spPr/>
    </dgm:pt>
    <dgm:pt modelId="{F6B6FB3B-1EFC-4482-B62A-488B3A79ECA7}" type="pres">
      <dgm:prSet presAssocID="{7A3F9771-7EB5-45F4-AFDF-65144BD19B9F}" presName="dstNode" presStyleLbl="node1" presStyleIdx="0" presStyleCnt="5"/>
      <dgm:spPr/>
    </dgm:pt>
    <dgm:pt modelId="{69A111A8-D735-4D4D-8787-4C71D0FE107B}" type="pres">
      <dgm:prSet presAssocID="{AF9949B0-3332-4A0C-A8C1-89EBB849FCA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9D7F2D-A74F-4ABA-8ECF-F27BB5FB7EBE}" type="pres">
      <dgm:prSet presAssocID="{AF9949B0-3332-4A0C-A8C1-89EBB849FCAC}" presName="accent_1" presStyleCnt="0"/>
      <dgm:spPr/>
    </dgm:pt>
    <dgm:pt modelId="{35C2EF61-671B-40B9-81DF-8F669271710D}" type="pres">
      <dgm:prSet presAssocID="{AF9949B0-3332-4A0C-A8C1-89EBB849FCAC}" presName="accentRepeatNode" presStyleLbl="solidFgAcc1" presStyleIdx="0" presStyleCnt="5"/>
      <dgm:spPr/>
    </dgm:pt>
    <dgm:pt modelId="{F548119E-0680-4F8E-8235-AE4328994AF5}" type="pres">
      <dgm:prSet presAssocID="{08B2CBDA-7435-488F-BC57-B25F59C88C3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4428A4-F085-4655-86BD-0AA19CF7933B}" type="pres">
      <dgm:prSet presAssocID="{08B2CBDA-7435-488F-BC57-B25F59C88C37}" presName="accent_2" presStyleCnt="0"/>
      <dgm:spPr/>
    </dgm:pt>
    <dgm:pt modelId="{5107FEA5-CAC4-456D-B124-DCB0767472EC}" type="pres">
      <dgm:prSet presAssocID="{08B2CBDA-7435-488F-BC57-B25F59C88C37}" presName="accentRepeatNode" presStyleLbl="solidFgAcc1" presStyleIdx="1" presStyleCnt="5"/>
      <dgm:spPr/>
    </dgm:pt>
    <dgm:pt modelId="{A4F07C1C-2464-4100-AA37-1B9E858EC6BF}" type="pres">
      <dgm:prSet presAssocID="{65E7609F-DBC9-4254-965C-2B328712AB2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8946841-4A63-4B35-82B8-C8F884402966}" type="pres">
      <dgm:prSet presAssocID="{65E7609F-DBC9-4254-965C-2B328712AB28}" presName="accent_3" presStyleCnt="0"/>
      <dgm:spPr/>
    </dgm:pt>
    <dgm:pt modelId="{3A4647C5-B9E3-4E12-9CC8-C5FA413C7CD8}" type="pres">
      <dgm:prSet presAssocID="{65E7609F-DBC9-4254-965C-2B328712AB28}" presName="accentRepeatNode" presStyleLbl="solidFgAcc1" presStyleIdx="2" presStyleCnt="5"/>
      <dgm:spPr/>
    </dgm:pt>
    <dgm:pt modelId="{39A583B1-3D97-4582-93D2-A1621ECC7F2A}" type="pres">
      <dgm:prSet presAssocID="{D05DE60E-72FF-43A7-8515-372964C28C36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19BE39-4BDC-40AD-B69C-61CD9733C737}" type="pres">
      <dgm:prSet presAssocID="{D05DE60E-72FF-43A7-8515-372964C28C36}" presName="accent_4" presStyleCnt="0"/>
      <dgm:spPr/>
    </dgm:pt>
    <dgm:pt modelId="{718CB9D0-9C5D-4800-919B-14608BD3DBBE}" type="pres">
      <dgm:prSet presAssocID="{D05DE60E-72FF-43A7-8515-372964C28C36}" presName="accentRepeatNode" presStyleLbl="solidFgAcc1" presStyleIdx="3" presStyleCnt="5"/>
      <dgm:spPr/>
    </dgm:pt>
    <dgm:pt modelId="{4B34765B-F91C-4D8E-B4E1-9FCD813947B3}" type="pres">
      <dgm:prSet presAssocID="{B8015E19-42EF-4755-8D94-CCBD61B56B1D}" presName="text_5" presStyleLbl="node1" presStyleIdx="4" presStyleCnt="5" custLinFactNeighborY="-35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F811F21-CB48-49FB-8D77-38127264965F}" type="pres">
      <dgm:prSet presAssocID="{B8015E19-42EF-4755-8D94-CCBD61B56B1D}" presName="accent_5" presStyleCnt="0"/>
      <dgm:spPr/>
    </dgm:pt>
    <dgm:pt modelId="{0932C6B2-6C73-45A4-8E45-866F0C4E3DC5}" type="pres">
      <dgm:prSet presAssocID="{B8015E19-42EF-4755-8D94-CCBD61B56B1D}" presName="accentRepeatNode" presStyleLbl="solidFgAcc1" presStyleIdx="4" presStyleCnt="5"/>
      <dgm:spPr/>
    </dgm:pt>
  </dgm:ptLst>
  <dgm:cxnLst>
    <dgm:cxn modelId="{3B2914D6-A721-4EDA-9317-F6FF1C14BED7}" type="presOf" srcId="{B2BD82A6-2272-42BE-8116-D2BA7B39FFBE}" destId="{0A8A3A34-694F-495C-961D-B68D197C6252}" srcOrd="0" destOrd="0" presId="urn:microsoft.com/office/officeart/2008/layout/VerticalCurvedList"/>
    <dgm:cxn modelId="{6C87FDD0-999B-4A47-AD52-4F94D2A4F3C6}" type="presOf" srcId="{65E7609F-DBC9-4254-965C-2B328712AB28}" destId="{A4F07C1C-2464-4100-AA37-1B9E858EC6BF}" srcOrd="0" destOrd="0" presId="urn:microsoft.com/office/officeart/2008/layout/VerticalCurvedList"/>
    <dgm:cxn modelId="{C9E07DEF-0BCE-4F78-8BD9-B258F0F65204}" srcId="{7A3F9771-7EB5-45F4-AFDF-65144BD19B9F}" destId="{B8015E19-42EF-4755-8D94-CCBD61B56B1D}" srcOrd="4" destOrd="0" parTransId="{A7D5FDB1-20DE-42E9-94A9-3D71A4FF3F58}" sibTransId="{7C73D872-1A66-4CFD-93F0-2D0CC7F7ED05}"/>
    <dgm:cxn modelId="{40C607E8-4BF6-4209-9C2A-924D6569FA7C}" type="presOf" srcId="{7A3F9771-7EB5-45F4-AFDF-65144BD19B9F}" destId="{E45DD535-EBA9-406B-9E92-0851E6D54234}" srcOrd="0" destOrd="0" presId="urn:microsoft.com/office/officeart/2008/layout/VerticalCurvedList"/>
    <dgm:cxn modelId="{A8B4FFAC-3419-45B5-A656-4213E55316C4}" srcId="{7A3F9771-7EB5-45F4-AFDF-65144BD19B9F}" destId="{08B2CBDA-7435-488F-BC57-B25F59C88C37}" srcOrd="1" destOrd="0" parTransId="{88C7F603-D920-4F9B-9BF6-0876C7EDCF1C}" sibTransId="{8C5C9BD0-B177-4ED5-A702-0504F60FBA62}"/>
    <dgm:cxn modelId="{FF1980AC-6195-4903-BA61-8A11E0AD4672}" srcId="{7A3F9771-7EB5-45F4-AFDF-65144BD19B9F}" destId="{AF9949B0-3332-4A0C-A8C1-89EBB849FCAC}" srcOrd="0" destOrd="0" parTransId="{1F1ABC69-AB45-4DCF-8C86-D60806F1D81B}" sibTransId="{B2BD82A6-2272-42BE-8116-D2BA7B39FFBE}"/>
    <dgm:cxn modelId="{2BEA769F-2A9A-4C1C-BC3D-66EFF20799B0}" srcId="{7A3F9771-7EB5-45F4-AFDF-65144BD19B9F}" destId="{65E7609F-DBC9-4254-965C-2B328712AB28}" srcOrd="2" destOrd="0" parTransId="{929C3C67-4494-43B7-9348-E47D2D7D53F2}" sibTransId="{CF08F284-7076-4783-8A9E-BE24FF290D3D}"/>
    <dgm:cxn modelId="{A8F2192A-FC91-4FE8-8913-02B3EEC80736}" srcId="{7A3F9771-7EB5-45F4-AFDF-65144BD19B9F}" destId="{D05DE60E-72FF-43A7-8515-372964C28C36}" srcOrd="3" destOrd="0" parTransId="{4E202951-D8A0-4D81-BE75-FCABC6BD56E4}" sibTransId="{B05C15AF-10D9-4DBD-BD23-B78D3CA21E0D}"/>
    <dgm:cxn modelId="{F131E13E-9A5C-4DAB-833C-E477C80D7472}" type="presOf" srcId="{AF9949B0-3332-4A0C-A8C1-89EBB849FCAC}" destId="{69A111A8-D735-4D4D-8787-4C71D0FE107B}" srcOrd="0" destOrd="0" presId="urn:microsoft.com/office/officeart/2008/layout/VerticalCurvedList"/>
    <dgm:cxn modelId="{E800B945-271E-4A19-95C5-2798D9814373}" type="presOf" srcId="{B8015E19-42EF-4755-8D94-CCBD61B56B1D}" destId="{4B34765B-F91C-4D8E-B4E1-9FCD813947B3}" srcOrd="0" destOrd="0" presId="urn:microsoft.com/office/officeart/2008/layout/VerticalCurvedList"/>
    <dgm:cxn modelId="{3A4825CA-9FB1-470E-AB17-E8917FE8060B}" type="presOf" srcId="{08B2CBDA-7435-488F-BC57-B25F59C88C37}" destId="{F548119E-0680-4F8E-8235-AE4328994AF5}" srcOrd="0" destOrd="0" presId="urn:microsoft.com/office/officeart/2008/layout/VerticalCurvedList"/>
    <dgm:cxn modelId="{54213372-25E6-4ECD-B3C4-3B70A1AE3AB3}" type="presOf" srcId="{D05DE60E-72FF-43A7-8515-372964C28C36}" destId="{39A583B1-3D97-4582-93D2-A1621ECC7F2A}" srcOrd="0" destOrd="0" presId="urn:microsoft.com/office/officeart/2008/layout/VerticalCurvedList"/>
    <dgm:cxn modelId="{662CACFE-D9FA-405E-A4FA-F104C8B7038A}" type="presParOf" srcId="{E45DD535-EBA9-406B-9E92-0851E6D54234}" destId="{F446051C-A54D-45EF-A6C4-9D92B70C6BC0}" srcOrd="0" destOrd="0" presId="urn:microsoft.com/office/officeart/2008/layout/VerticalCurvedList"/>
    <dgm:cxn modelId="{39706C70-0A0A-40C4-854A-DE278693B0BE}" type="presParOf" srcId="{F446051C-A54D-45EF-A6C4-9D92B70C6BC0}" destId="{1CE9BA28-D18E-49B2-84F8-BCAFFF31E303}" srcOrd="0" destOrd="0" presId="urn:microsoft.com/office/officeart/2008/layout/VerticalCurvedList"/>
    <dgm:cxn modelId="{758D7AF2-14FC-466B-B849-BCE947D4C9AF}" type="presParOf" srcId="{1CE9BA28-D18E-49B2-84F8-BCAFFF31E303}" destId="{51C0CF9B-D5C3-4041-9780-195CCB1FC628}" srcOrd="0" destOrd="0" presId="urn:microsoft.com/office/officeart/2008/layout/VerticalCurvedList"/>
    <dgm:cxn modelId="{1D62A673-AF97-46CF-90E5-E2A3B532D035}" type="presParOf" srcId="{1CE9BA28-D18E-49B2-84F8-BCAFFF31E303}" destId="{0A8A3A34-694F-495C-961D-B68D197C6252}" srcOrd="1" destOrd="0" presId="urn:microsoft.com/office/officeart/2008/layout/VerticalCurvedList"/>
    <dgm:cxn modelId="{B62D34CC-1FA3-4DA3-9806-39F76B61A569}" type="presParOf" srcId="{1CE9BA28-D18E-49B2-84F8-BCAFFF31E303}" destId="{247F21B6-55EB-4E57-BF84-51A23C676E50}" srcOrd="2" destOrd="0" presId="urn:microsoft.com/office/officeart/2008/layout/VerticalCurvedList"/>
    <dgm:cxn modelId="{BD601F0D-6BBD-4A10-9161-38A77EAB7113}" type="presParOf" srcId="{1CE9BA28-D18E-49B2-84F8-BCAFFF31E303}" destId="{F6B6FB3B-1EFC-4482-B62A-488B3A79ECA7}" srcOrd="3" destOrd="0" presId="urn:microsoft.com/office/officeart/2008/layout/VerticalCurvedList"/>
    <dgm:cxn modelId="{433CF62B-692C-418A-BDD9-E074F81E78F2}" type="presParOf" srcId="{F446051C-A54D-45EF-A6C4-9D92B70C6BC0}" destId="{69A111A8-D735-4D4D-8787-4C71D0FE107B}" srcOrd="1" destOrd="0" presId="urn:microsoft.com/office/officeart/2008/layout/VerticalCurvedList"/>
    <dgm:cxn modelId="{E0090B53-F911-43B5-8657-A745D0C1BBE3}" type="presParOf" srcId="{F446051C-A54D-45EF-A6C4-9D92B70C6BC0}" destId="{839D7F2D-A74F-4ABA-8ECF-F27BB5FB7EBE}" srcOrd="2" destOrd="0" presId="urn:microsoft.com/office/officeart/2008/layout/VerticalCurvedList"/>
    <dgm:cxn modelId="{A16C508C-962D-4B9B-8508-539EAA6DE704}" type="presParOf" srcId="{839D7F2D-A74F-4ABA-8ECF-F27BB5FB7EBE}" destId="{35C2EF61-671B-40B9-81DF-8F669271710D}" srcOrd="0" destOrd="0" presId="urn:microsoft.com/office/officeart/2008/layout/VerticalCurvedList"/>
    <dgm:cxn modelId="{640B0A50-E57D-4AB0-9BCF-C354CDC9C862}" type="presParOf" srcId="{F446051C-A54D-45EF-A6C4-9D92B70C6BC0}" destId="{F548119E-0680-4F8E-8235-AE4328994AF5}" srcOrd="3" destOrd="0" presId="urn:microsoft.com/office/officeart/2008/layout/VerticalCurvedList"/>
    <dgm:cxn modelId="{F4BB59EB-B76B-42E7-AFA6-C268638C3DDE}" type="presParOf" srcId="{F446051C-A54D-45EF-A6C4-9D92B70C6BC0}" destId="{174428A4-F085-4655-86BD-0AA19CF7933B}" srcOrd="4" destOrd="0" presId="urn:microsoft.com/office/officeart/2008/layout/VerticalCurvedList"/>
    <dgm:cxn modelId="{44CEA211-9823-4E91-BD40-C5493E4CEBC6}" type="presParOf" srcId="{174428A4-F085-4655-86BD-0AA19CF7933B}" destId="{5107FEA5-CAC4-456D-B124-DCB0767472EC}" srcOrd="0" destOrd="0" presId="urn:microsoft.com/office/officeart/2008/layout/VerticalCurvedList"/>
    <dgm:cxn modelId="{ABE07EE3-71F2-4B59-BB7B-48551DE828FE}" type="presParOf" srcId="{F446051C-A54D-45EF-A6C4-9D92B70C6BC0}" destId="{A4F07C1C-2464-4100-AA37-1B9E858EC6BF}" srcOrd="5" destOrd="0" presId="urn:microsoft.com/office/officeart/2008/layout/VerticalCurvedList"/>
    <dgm:cxn modelId="{EC8FC207-0792-4B53-8B07-4B85F54A4DC1}" type="presParOf" srcId="{F446051C-A54D-45EF-A6C4-9D92B70C6BC0}" destId="{C8946841-4A63-4B35-82B8-C8F884402966}" srcOrd="6" destOrd="0" presId="urn:microsoft.com/office/officeart/2008/layout/VerticalCurvedList"/>
    <dgm:cxn modelId="{45A51A03-330D-4F4C-AEC2-62C1E6A4DCCF}" type="presParOf" srcId="{C8946841-4A63-4B35-82B8-C8F884402966}" destId="{3A4647C5-B9E3-4E12-9CC8-C5FA413C7CD8}" srcOrd="0" destOrd="0" presId="urn:microsoft.com/office/officeart/2008/layout/VerticalCurvedList"/>
    <dgm:cxn modelId="{2C3308E4-27E4-4FDF-A2B1-DE46A4D7AFAC}" type="presParOf" srcId="{F446051C-A54D-45EF-A6C4-9D92B70C6BC0}" destId="{39A583B1-3D97-4582-93D2-A1621ECC7F2A}" srcOrd="7" destOrd="0" presId="urn:microsoft.com/office/officeart/2008/layout/VerticalCurvedList"/>
    <dgm:cxn modelId="{C40BF839-EAF4-4597-B249-5A5F6054DE74}" type="presParOf" srcId="{F446051C-A54D-45EF-A6C4-9D92B70C6BC0}" destId="{7B19BE39-4BDC-40AD-B69C-61CD9733C737}" srcOrd="8" destOrd="0" presId="urn:microsoft.com/office/officeart/2008/layout/VerticalCurvedList"/>
    <dgm:cxn modelId="{91F4086E-088C-4C57-ABAD-EC9046AA462C}" type="presParOf" srcId="{7B19BE39-4BDC-40AD-B69C-61CD9733C737}" destId="{718CB9D0-9C5D-4800-919B-14608BD3DBBE}" srcOrd="0" destOrd="0" presId="urn:microsoft.com/office/officeart/2008/layout/VerticalCurvedList"/>
    <dgm:cxn modelId="{D6B04E43-2725-443D-B00A-E2C9DBA83D14}" type="presParOf" srcId="{F446051C-A54D-45EF-A6C4-9D92B70C6BC0}" destId="{4B34765B-F91C-4D8E-B4E1-9FCD813947B3}" srcOrd="9" destOrd="0" presId="urn:microsoft.com/office/officeart/2008/layout/VerticalCurvedList"/>
    <dgm:cxn modelId="{498E4FDB-428D-4679-A974-086DF5A662E2}" type="presParOf" srcId="{F446051C-A54D-45EF-A6C4-9D92B70C6BC0}" destId="{CF811F21-CB48-49FB-8D77-38127264965F}" srcOrd="10" destOrd="0" presId="urn:microsoft.com/office/officeart/2008/layout/VerticalCurvedList"/>
    <dgm:cxn modelId="{5322B560-0C8A-470A-801F-78C5E9DFC4FC}" type="presParOf" srcId="{CF811F21-CB48-49FB-8D77-38127264965F}" destId="{0932C6B2-6C73-45A4-8E45-866F0C4E3DC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3F9771-7EB5-45F4-AFDF-65144BD19B9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F9949B0-3332-4A0C-A8C1-89EBB849FCAC}">
      <dgm:prSet phldrT="[Text]"/>
      <dgm:spPr/>
      <dgm:t>
        <a:bodyPr/>
        <a:lstStyle/>
        <a:p>
          <a:r>
            <a:rPr lang="es-CO" dirty="0" smtClean="0"/>
            <a:t>1 patente</a:t>
          </a:r>
          <a:endParaRPr lang="es-CO" dirty="0"/>
        </a:p>
      </dgm:t>
    </dgm:pt>
    <dgm:pt modelId="{1F1ABC69-AB45-4DCF-8C86-D60806F1D81B}" type="parTrans" cxnId="{FF1980AC-6195-4903-BA61-8A11E0AD4672}">
      <dgm:prSet/>
      <dgm:spPr/>
      <dgm:t>
        <a:bodyPr/>
        <a:lstStyle/>
        <a:p>
          <a:endParaRPr lang="es-CO"/>
        </a:p>
      </dgm:t>
    </dgm:pt>
    <dgm:pt modelId="{B2BD82A6-2272-42BE-8116-D2BA7B39FFBE}" type="sibTrans" cxnId="{FF1980AC-6195-4903-BA61-8A11E0AD4672}">
      <dgm:prSet/>
      <dgm:spPr/>
      <dgm:t>
        <a:bodyPr/>
        <a:lstStyle/>
        <a:p>
          <a:endParaRPr lang="es-CO"/>
        </a:p>
      </dgm:t>
    </dgm:pt>
    <dgm:pt modelId="{08B2CBDA-7435-488F-BC57-B25F59C88C37}">
      <dgm:prSet phldrT="[Text]"/>
      <dgm:spPr/>
      <dgm:t>
        <a:bodyPr/>
        <a:lstStyle/>
        <a:p>
          <a:r>
            <a:rPr lang="es-CO" dirty="0" smtClean="0"/>
            <a:t>1 Prueba de concepto</a:t>
          </a:r>
          <a:endParaRPr lang="es-CO" dirty="0"/>
        </a:p>
      </dgm:t>
    </dgm:pt>
    <dgm:pt modelId="{88C7F603-D920-4F9B-9BF6-0876C7EDCF1C}" type="parTrans" cxnId="{A8B4FFAC-3419-45B5-A656-4213E55316C4}">
      <dgm:prSet/>
      <dgm:spPr/>
      <dgm:t>
        <a:bodyPr/>
        <a:lstStyle/>
        <a:p>
          <a:endParaRPr lang="es-CO"/>
        </a:p>
      </dgm:t>
    </dgm:pt>
    <dgm:pt modelId="{8C5C9BD0-B177-4ED5-A702-0504F60FBA62}" type="sibTrans" cxnId="{A8B4FFAC-3419-45B5-A656-4213E55316C4}">
      <dgm:prSet/>
      <dgm:spPr/>
      <dgm:t>
        <a:bodyPr/>
        <a:lstStyle/>
        <a:p>
          <a:endParaRPr lang="es-CO"/>
        </a:p>
      </dgm:t>
    </dgm:pt>
    <dgm:pt modelId="{65E7609F-DBC9-4254-965C-2B328712AB28}">
      <dgm:prSet phldrT="[Text]"/>
      <dgm:spPr/>
      <dgm:t>
        <a:bodyPr/>
        <a:lstStyle/>
        <a:p>
          <a:r>
            <a:rPr lang="es-CO" dirty="0" smtClean="0"/>
            <a:t>1 artículo revista</a:t>
          </a:r>
          <a:endParaRPr lang="es-CO" dirty="0"/>
        </a:p>
      </dgm:t>
    </dgm:pt>
    <dgm:pt modelId="{929C3C67-4494-43B7-9348-E47D2D7D53F2}" type="parTrans" cxnId="{2BEA769F-2A9A-4C1C-BC3D-66EFF20799B0}">
      <dgm:prSet/>
      <dgm:spPr/>
      <dgm:t>
        <a:bodyPr/>
        <a:lstStyle/>
        <a:p>
          <a:endParaRPr lang="es-CO"/>
        </a:p>
      </dgm:t>
    </dgm:pt>
    <dgm:pt modelId="{CF08F284-7076-4783-8A9E-BE24FF290D3D}" type="sibTrans" cxnId="{2BEA769F-2A9A-4C1C-BC3D-66EFF20799B0}">
      <dgm:prSet/>
      <dgm:spPr/>
      <dgm:t>
        <a:bodyPr/>
        <a:lstStyle/>
        <a:p>
          <a:endParaRPr lang="es-CO"/>
        </a:p>
      </dgm:t>
    </dgm:pt>
    <dgm:pt modelId="{D05DE60E-72FF-43A7-8515-372964C28C36}">
      <dgm:prSet phldrT="[Text]"/>
      <dgm:spPr/>
      <dgm:t>
        <a:bodyPr/>
        <a:lstStyle/>
        <a:p>
          <a:r>
            <a:rPr lang="es-CO" dirty="0" smtClean="0"/>
            <a:t>5 Tesis de maestría</a:t>
          </a:r>
          <a:endParaRPr lang="es-CO" dirty="0"/>
        </a:p>
      </dgm:t>
    </dgm:pt>
    <dgm:pt modelId="{4E202951-D8A0-4D81-BE75-FCABC6BD56E4}" type="parTrans" cxnId="{A8F2192A-FC91-4FE8-8913-02B3EEC80736}">
      <dgm:prSet/>
      <dgm:spPr/>
      <dgm:t>
        <a:bodyPr/>
        <a:lstStyle/>
        <a:p>
          <a:endParaRPr lang="es-CO"/>
        </a:p>
      </dgm:t>
    </dgm:pt>
    <dgm:pt modelId="{B05C15AF-10D9-4DBD-BD23-B78D3CA21E0D}" type="sibTrans" cxnId="{A8F2192A-FC91-4FE8-8913-02B3EEC80736}">
      <dgm:prSet/>
      <dgm:spPr/>
      <dgm:t>
        <a:bodyPr/>
        <a:lstStyle/>
        <a:p>
          <a:endParaRPr lang="es-CO"/>
        </a:p>
      </dgm:t>
    </dgm:pt>
    <dgm:pt modelId="{B8015E19-42EF-4755-8D94-CCBD61B56B1D}">
      <dgm:prSet phldrT="[Text]"/>
      <dgm:spPr/>
      <dgm:t>
        <a:bodyPr/>
        <a:lstStyle/>
        <a:p>
          <a:r>
            <a:rPr lang="es-CO" dirty="0" smtClean="0"/>
            <a:t>3 proyectos vendidos</a:t>
          </a:r>
          <a:endParaRPr lang="es-CO" dirty="0"/>
        </a:p>
      </dgm:t>
    </dgm:pt>
    <dgm:pt modelId="{A7D5FDB1-20DE-42E9-94A9-3D71A4FF3F58}" type="parTrans" cxnId="{C9E07DEF-0BCE-4F78-8BD9-B258F0F65204}">
      <dgm:prSet/>
      <dgm:spPr/>
      <dgm:t>
        <a:bodyPr/>
        <a:lstStyle/>
        <a:p>
          <a:endParaRPr lang="es-CO"/>
        </a:p>
      </dgm:t>
    </dgm:pt>
    <dgm:pt modelId="{7C73D872-1A66-4CFD-93F0-2D0CC7F7ED05}" type="sibTrans" cxnId="{C9E07DEF-0BCE-4F78-8BD9-B258F0F65204}">
      <dgm:prSet/>
      <dgm:spPr/>
      <dgm:t>
        <a:bodyPr/>
        <a:lstStyle/>
        <a:p>
          <a:endParaRPr lang="es-CO"/>
        </a:p>
      </dgm:t>
    </dgm:pt>
    <dgm:pt modelId="{E45DD535-EBA9-406B-9E92-0851E6D54234}" type="pres">
      <dgm:prSet presAssocID="{7A3F9771-7EB5-45F4-AFDF-65144BD19B9F}" presName="Name0" presStyleCnt="0">
        <dgm:presLayoutVars>
          <dgm:chMax val="7"/>
          <dgm:chPref val="7"/>
          <dgm:dir/>
        </dgm:presLayoutVars>
      </dgm:prSet>
      <dgm:spPr/>
    </dgm:pt>
    <dgm:pt modelId="{F446051C-A54D-45EF-A6C4-9D92B70C6BC0}" type="pres">
      <dgm:prSet presAssocID="{7A3F9771-7EB5-45F4-AFDF-65144BD19B9F}" presName="Name1" presStyleCnt="0"/>
      <dgm:spPr/>
    </dgm:pt>
    <dgm:pt modelId="{1CE9BA28-D18E-49B2-84F8-BCAFFF31E303}" type="pres">
      <dgm:prSet presAssocID="{7A3F9771-7EB5-45F4-AFDF-65144BD19B9F}" presName="cycle" presStyleCnt="0"/>
      <dgm:spPr/>
    </dgm:pt>
    <dgm:pt modelId="{51C0CF9B-D5C3-4041-9780-195CCB1FC628}" type="pres">
      <dgm:prSet presAssocID="{7A3F9771-7EB5-45F4-AFDF-65144BD19B9F}" presName="srcNode" presStyleLbl="node1" presStyleIdx="0" presStyleCnt="5"/>
      <dgm:spPr/>
    </dgm:pt>
    <dgm:pt modelId="{0A8A3A34-694F-495C-961D-B68D197C6252}" type="pres">
      <dgm:prSet presAssocID="{7A3F9771-7EB5-45F4-AFDF-65144BD19B9F}" presName="conn" presStyleLbl="parChTrans1D2" presStyleIdx="0" presStyleCnt="1"/>
      <dgm:spPr/>
    </dgm:pt>
    <dgm:pt modelId="{247F21B6-55EB-4E57-BF84-51A23C676E50}" type="pres">
      <dgm:prSet presAssocID="{7A3F9771-7EB5-45F4-AFDF-65144BD19B9F}" presName="extraNode" presStyleLbl="node1" presStyleIdx="0" presStyleCnt="5"/>
      <dgm:spPr/>
    </dgm:pt>
    <dgm:pt modelId="{F6B6FB3B-1EFC-4482-B62A-488B3A79ECA7}" type="pres">
      <dgm:prSet presAssocID="{7A3F9771-7EB5-45F4-AFDF-65144BD19B9F}" presName="dstNode" presStyleLbl="node1" presStyleIdx="0" presStyleCnt="5"/>
      <dgm:spPr/>
    </dgm:pt>
    <dgm:pt modelId="{69A111A8-D735-4D4D-8787-4C71D0FE107B}" type="pres">
      <dgm:prSet presAssocID="{AF9949B0-3332-4A0C-A8C1-89EBB849FCAC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9D7F2D-A74F-4ABA-8ECF-F27BB5FB7EBE}" type="pres">
      <dgm:prSet presAssocID="{AF9949B0-3332-4A0C-A8C1-89EBB849FCAC}" presName="accent_1" presStyleCnt="0"/>
      <dgm:spPr/>
    </dgm:pt>
    <dgm:pt modelId="{35C2EF61-671B-40B9-81DF-8F669271710D}" type="pres">
      <dgm:prSet presAssocID="{AF9949B0-3332-4A0C-A8C1-89EBB849FCAC}" presName="accentRepeatNode" presStyleLbl="solidFgAcc1" presStyleIdx="0" presStyleCnt="5"/>
      <dgm:spPr/>
    </dgm:pt>
    <dgm:pt modelId="{F548119E-0680-4F8E-8235-AE4328994AF5}" type="pres">
      <dgm:prSet presAssocID="{08B2CBDA-7435-488F-BC57-B25F59C88C3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4428A4-F085-4655-86BD-0AA19CF7933B}" type="pres">
      <dgm:prSet presAssocID="{08B2CBDA-7435-488F-BC57-B25F59C88C37}" presName="accent_2" presStyleCnt="0"/>
      <dgm:spPr/>
    </dgm:pt>
    <dgm:pt modelId="{5107FEA5-CAC4-456D-B124-DCB0767472EC}" type="pres">
      <dgm:prSet presAssocID="{08B2CBDA-7435-488F-BC57-B25F59C88C37}" presName="accentRepeatNode" presStyleLbl="solidFgAcc1" presStyleIdx="1" presStyleCnt="5"/>
      <dgm:spPr/>
    </dgm:pt>
    <dgm:pt modelId="{A4F07C1C-2464-4100-AA37-1B9E858EC6BF}" type="pres">
      <dgm:prSet presAssocID="{65E7609F-DBC9-4254-965C-2B328712AB2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8946841-4A63-4B35-82B8-C8F884402966}" type="pres">
      <dgm:prSet presAssocID="{65E7609F-DBC9-4254-965C-2B328712AB28}" presName="accent_3" presStyleCnt="0"/>
      <dgm:spPr/>
    </dgm:pt>
    <dgm:pt modelId="{3A4647C5-B9E3-4E12-9CC8-C5FA413C7CD8}" type="pres">
      <dgm:prSet presAssocID="{65E7609F-DBC9-4254-965C-2B328712AB28}" presName="accentRepeatNode" presStyleLbl="solidFgAcc1" presStyleIdx="2" presStyleCnt="5"/>
      <dgm:spPr/>
    </dgm:pt>
    <dgm:pt modelId="{39A583B1-3D97-4582-93D2-A1621ECC7F2A}" type="pres">
      <dgm:prSet presAssocID="{D05DE60E-72FF-43A7-8515-372964C28C36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19BE39-4BDC-40AD-B69C-61CD9733C737}" type="pres">
      <dgm:prSet presAssocID="{D05DE60E-72FF-43A7-8515-372964C28C36}" presName="accent_4" presStyleCnt="0"/>
      <dgm:spPr/>
    </dgm:pt>
    <dgm:pt modelId="{718CB9D0-9C5D-4800-919B-14608BD3DBBE}" type="pres">
      <dgm:prSet presAssocID="{D05DE60E-72FF-43A7-8515-372964C28C36}" presName="accentRepeatNode" presStyleLbl="solidFgAcc1" presStyleIdx="3" presStyleCnt="5"/>
      <dgm:spPr/>
    </dgm:pt>
    <dgm:pt modelId="{4B34765B-F91C-4D8E-B4E1-9FCD813947B3}" type="pres">
      <dgm:prSet presAssocID="{B8015E19-42EF-4755-8D94-CCBD61B56B1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F811F21-CB48-49FB-8D77-38127264965F}" type="pres">
      <dgm:prSet presAssocID="{B8015E19-42EF-4755-8D94-CCBD61B56B1D}" presName="accent_5" presStyleCnt="0"/>
      <dgm:spPr/>
    </dgm:pt>
    <dgm:pt modelId="{0932C6B2-6C73-45A4-8E45-866F0C4E3DC5}" type="pres">
      <dgm:prSet presAssocID="{B8015E19-42EF-4755-8D94-CCBD61B56B1D}" presName="accentRepeatNode" presStyleLbl="solidFgAcc1" presStyleIdx="4" presStyleCnt="5"/>
      <dgm:spPr/>
    </dgm:pt>
  </dgm:ptLst>
  <dgm:cxnLst>
    <dgm:cxn modelId="{76B16382-0E33-4689-9076-7D4F63A526B9}" type="presOf" srcId="{08B2CBDA-7435-488F-BC57-B25F59C88C37}" destId="{F548119E-0680-4F8E-8235-AE4328994AF5}" srcOrd="0" destOrd="0" presId="urn:microsoft.com/office/officeart/2008/layout/VerticalCurvedList"/>
    <dgm:cxn modelId="{2BEA769F-2A9A-4C1C-BC3D-66EFF20799B0}" srcId="{7A3F9771-7EB5-45F4-AFDF-65144BD19B9F}" destId="{65E7609F-DBC9-4254-965C-2B328712AB28}" srcOrd="2" destOrd="0" parTransId="{929C3C67-4494-43B7-9348-E47D2D7D53F2}" sibTransId="{CF08F284-7076-4783-8A9E-BE24FF290D3D}"/>
    <dgm:cxn modelId="{1F3FAC84-3745-4CE8-B764-7C74FA99EE25}" type="presOf" srcId="{B8015E19-42EF-4755-8D94-CCBD61B56B1D}" destId="{4B34765B-F91C-4D8E-B4E1-9FCD813947B3}" srcOrd="0" destOrd="0" presId="urn:microsoft.com/office/officeart/2008/layout/VerticalCurvedList"/>
    <dgm:cxn modelId="{A8B4FFAC-3419-45B5-A656-4213E55316C4}" srcId="{7A3F9771-7EB5-45F4-AFDF-65144BD19B9F}" destId="{08B2CBDA-7435-488F-BC57-B25F59C88C37}" srcOrd="1" destOrd="0" parTransId="{88C7F603-D920-4F9B-9BF6-0876C7EDCF1C}" sibTransId="{8C5C9BD0-B177-4ED5-A702-0504F60FBA62}"/>
    <dgm:cxn modelId="{FF1980AC-6195-4903-BA61-8A11E0AD4672}" srcId="{7A3F9771-7EB5-45F4-AFDF-65144BD19B9F}" destId="{AF9949B0-3332-4A0C-A8C1-89EBB849FCAC}" srcOrd="0" destOrd="0" parTransId="{1F1ABC69-AB45-4DCF-8C86-D60806F1D81B}" sibTransId="{B2BD82A6-2272-42BE-8116-D2BA7B39FFBE}"/>
    <dgm:cxn modelId="{A8F2192A-FC91-4FE8-8913-02B3EEC80736}" srcId="{7A3F9771-7EB5-45F4-AFDF-65144BD19B9F}" destId="{D05DE60E-72FF-43A7-8515-372964C28C36}" srcOrd="3" destOrd="0" parTransId="{4E202951-D8A0-4D81-BE75-FCABC6BD56E4}" sibTransId="{B05C15AF-10D9-4DBD-BD23-B78D3CA21E0D}"/>
    <dgm:cxn modelId="{41B633AC-DC71-47D9-A645-52E300318089}" type="presOf" srcId="{7A3F9771-7EB5-45F4-AFDF-65144BD19B9F}" destId="{E45DD535-EBA9-406B-9E92-0851E6D54234}" srcOrd="0" destOrd="0" presId="urn:microsoft.com/office/officeart/2008/layout/VerticalCurvedList"/>
    <dgm:cxn modelId="{1CFDA2C5-CE18-4506-B96A-A1A8FCE0C793}" type="presOf" srcId="{D05DE60E-72FF-43A7-8515-372964C28C36}" destId="{39A583B1-3D97-4582-93D2-A1621ECC7F2A}" srcOrd="0" destOrd="0" presId="urn:microsoft.com/office/officeart/2008/layout/VerticalCurvedList"/>
    <dgm:cxn modelId="{2F63D398-973D-4F10-A442-073248198B5E}" type="presOf" srcId="{65E7609F-DBC9-4254-965C-2B328712AB28}" destId="{A4F07C1C-2464-4100-AA37-1B9E858EC6BF}" srcOrd="0" destOrd="0" presId="urn:microsoft.com/office/officeart/2008/layout/VerticalCurvedList"/>
    <dgm:cxn modelId="{C9E07DEF-0BCE-4F78-8BD9-B258F0F65204}" srcId="{7A3F9771-7EB5-45F4-AFDF-65144BD19B9F}" destId="{B8015E19-42EF-4755-8D94-CCBD61B56B1D}" srcOrd="4" destOrd="0" parTransId="{A7D5FDB1-20DE-42E9-94A9-3D71A4FF3F58}" sibTransId="{7C73D872-1A66-4CFD-93F0-2D0CC7F7ED05}"/>
    <dgm:cxn modelId="{1AD79969-E578-4A99-B6AE-FB8A7E919283}" type="presOf" srcId="{B2BD82A6-2272-42BE-8116-D2BA7B39FFBE}" destId="{0A8A3A34-694F-495C-961D-B68D197C6252}" srcOrd="0" destOrd="0" presId="urn:microsoft.com/office/officeart/2008/layout/VerticalCurvedList"/>
    <dgm:cxn modelId="{7DEDC51D-1388-4E9E-A5D2-FEB18928F104}" type="presOf" srcId="{AF9949B0-3332-4A0C-A8C1-89EBB849FCAC}" destId="{69A111A8-D735-4D4D-8787-4C71D0FE107B}" srcOrd="0" destOrd="0" presId="urn:microsoft.com/office/officeart/2008/layout/VerticalCurvedList"/>
    <dgm:cxn modelId="{AE43CEBF-5821-4255-85FE-AD577838FC62}" type="presParOf" srcId="{E45DD535-EBA9-406B-9E92-0851E6D54234}" destId="{F446051C-A54D-45EF-A6C4-9D92B70C6BC0}" srcOrd="0" destOrd="0" presId="urn:microsoft.com/office/officeart/2008/layout/VerticalCurvedList"/>
    <dgm:cxn modelId="{791A1BD7-A219-46CE-BFB4-DB4F4EF1A90A}" type="presParOf" srcId="{F446051C-A54D-45EF-A6C4-9D92B70C6BC0}" destId="{1CE9BA28-D18E-49B2-84F8-BCAFFF31E303}" srcOrd="0" destOrd="0" presId="urn:microsoft.com/office/officeart/2008/layout/VerticalCurvedList"/>
    <dgm:cxn modelId="{2A1EC68D-691F-437E-B10F-6071E6FE27A5}" type="presParOf" srcId="{1CE9BA28-D18E-49B2-84F8-BCAFFF31E303}" destId="{51C0CF9B-D5C3-4041-9780-195CCB1FC628}" srcOrd="0" destOrd="0" presId="urn:microsoft.com/office/officeart/2008/layout/VerticalCurvedList"/>
    <dgm:cxn modelId="{1E29D92F-DB8A-47BE-B796-D9BB4E1F7466}" type="presParOf" srcId="{1CE9BA28-D18E-49B2-84F8-BCAFFF31E303}" destId="{0A8A3A34-694F-495C-961D-B68D197C6252}" srcOrd="1" destOrd="0" presId="urn:microsoft.com/office/officeart/2008/layout/VerticalCurvedList"/>
    <dgm:cxn modelId="{082512A1-6CA5-4C9E-8A5D-629A1EA3ECCA}" type="presParOf" srcId="{1CE9BA28-D18E-49B2-84F8-BCAFFF31E303}" destId="{247F21B6-55EB-4E57-BF84-51A23C676E50}" srcOrd="2" destOrd="0" presId="urn:microsoft.com/office/officeart/2008/layout/VerticalCurvedList"/>
    <dgm:cxn modelId="{96BB79E1-7562-4296-B397-B2BFCAD1D525}" type="presParOf" srcId="{1CE9BA28-D18E-49B2-84F8-BCAFFF31E303}" destId="{F6B6FB3B-1EFC-4482-B62A-488B3A79ECA7}" srcOrd="3" destOrd="0" presId="urn:microsoft.com/office/officeart/2008/layout/VerticalCurvedList"/>
    <dgm:cxn modelId="{F6D5C9C0-C244-42F9-B65D-1ADAA3DB9D9E}" type="presParOf" srcId="{F446051C-A54D-45EF-A6C4-9D92B70C6BC0}" destId="{69A111A8-D735-4D4D-8787-4C71D0FE107B}" srcOrd="1" destOrd="0" presId="urn:microsoft.com/office/officeart/2008/layout/VerticalCurvedList"/>
    <dgm:cxn modelId="{A9FEB496-51E8-4188-877F-1DDF71861FB0}" type="presParOf" srcId="{F446051C-A54D-45EF-A6C4-9D92B70C6BC0}" destId="{839D7F2D-A74F-4ABA-8ECF-F27BB5FB7EBE}" srcOrd="2" destOrd="0" presId="urn:microsoft.com/office/officeart/2008/layout/VerticalCurvedList"/>
    <dgm:cxn modelId="{5B9B241E-DCC7-46E6-AEEB-4F2741FB931B}" type="presParOf" srcId="{839D7F2D-A74F-4ABA-8ECF-F27BB5FB7EBE}" destId="{35C2EF61-671B-40B9-81DF-8F669271710D}" srcOrd="0" destOrd="0" presId="urn:microsoft.com/office/officeart/2008/layout/VerticalCurvedList"/>
    <dgm:cxn modelId="{8257FBED-B2EC-4F6E-82F9-69CEFC3D5C8E}" type="presParOf" srcId="{F446051C-A54D-45EF-A6C4-9D92B70C6BC0}" destId="{F548119E-0680-4F8E-8235-AE4328994AF5}" srcOrd="3" destOrd="0" presId="urn:microsoft.com/office/officeart/2008/layout/VerticalCurvedList"/>
    <dgm:cxn modelId="{E2212403-1BC1-4FAC-AD06-FF316EE76716}" type="presParOf" srcId="{F446051C-A54D-45EF-A6C4-9D92B70C6BC0}" destId="{174428A4-F085-4655-86BD-0AA19CF7933B}" srcOrd="4" destOrd="0" presId="urn:microsoft.com/office/officeart/2008/layout/VerticalCurvedList"/>
    <dgm:cxn modelId="{020AEAA8-AC3A-4B82-8C33-F743D542BD60}" type="presParOf" srcId="{174428A4-F085-4655-86BD-0AA19CF7933B}" destId="{5107FEA5-CAC4-456D-B124-DCB0767472EC}" srcOrd="0" destOrd="0" presId="urn:microsoft.com/office/officeart/2008/layout/VerticalCurvedList"/>
    <dgm:cxn modelId="{D2B74927-592B-4C91-8559-4490728C27C6}" type="presParOf" srcId="{F446051C-A54D-45EF-A6C4-9D92B70C6BC0}" destId="{A4F07C1C-2464-4100-AA37-1B9E858EC6BF}" srcOrd="5" destOrd="0" presId="urn:microsoft.com/office/officeart/2008/layout/VerticalCurvedList"/>
    <dgm:cxn modelId="{C39D7B7A-2063-4A0D-BC2D-6369CC982F6A}" type="presParOf" srcId="{F446051C-A54D-45EF-A6C4-9D92B70C6BC0}" destId="{C8946841-4A63-4B35-82B8-C8F884402966}" srcOrd="6" destOrd="0" presId="urn:microsoft.com/office/officeart/2008/layout/VerticalCurvedList"/>
    <dgm:cxn modelId="{EB60E9D7-B910-4BE4-BBC4-170DB62755CD}" type="presParOf" srcId="{C8946841-4A63-4B35-82B8-C8F884402966}" destId="{3A4647C5-B9E3-4E12-9CC8-C5FA413C7CD8}" srcOrd="0" destOrd="0" presId="urn:microsoft.com/office/officeart/2008/layout/VerticalCurvedList"/>
    <dgm:cxn modelId="{59BE2565-2A0A-411F-964F-158CA2756C4E}" type="presParOf" srcId="{F446051C-A54D-45EF-A6C4-9D92B70C6BC0}" destId="{39A583B1-3D97-4582-93D2-A1621ECC7F2A}" srcOrd="7" destOrd="0" presId="urn:microsoft.com/office/officeart/2008/layout/VerticalCurvedList"/>
    <dgm:cxn modelId="{9D31C30C-9B01-42D4-A50F-7189A799A280}" type="presParOf" srcId="{F446051C-A54D-45EF-A6C4-9D92B70C6BC0}" destId="{7B19BE39-4BDC-40AD-B69C-61CD9733C737}" srcOrd="8" destOrd="0" presId="urn:microsoft.com/office/officeart/2008/layout/VerticalCurvedList"/>
    <dgm:cxn modelId="{BB8AE58A-75AB-40C0-8784-0B6A4A756272}" type="presParOf" srcId="{7B19BE39-4BDC-40AD-B69C-61CD9733C737}" destId="{718CB9D0-9C5D-4800-919B-14608BD3DBBE}" srcOrd="0" destOrd="0" presId="urn:microsoft.com/office/officeart/2008/layout/VerticalCurvedList"/>
    <dgm:cxn modelId="{34514D0F-1867-4560-AB88-E56351C8256C}" type="presParOf" srcId="{F446051C-A54D-45EF-A6C4-9D92B70C6BC0}" destId="{4B34765B-F91C-4D8E-B4E1-9FCD813947B3}" srcOrd="9" destOrd="0" presId="urn:microsoft.com/office/officeart/2008/layout/VerticalCurvedList"/>
    <dgm:cxn modelId="{B33455E7-8236-4955-B252-76941E8B32B9}" type="presParOf" srcId="{F446051C-A54D-45EF-A6C4-9D92B70C6BC0}" destId="{CF811F21-CB48-49FB-8D77-38127264965F}" srcOrd="10" destOrd="0" presId="urn:microsoft.com/office/officeart/2008/layout/VerticalCurvedList"/>
    <dgm:cxn modelId="{8B2CE502-7A19-4F6C-BFF0-218317364144}" type="presParOf" srcId="{CF811F21-CB48-49FB-8D77-38127264965F}" destId="{0932C6B2-6C73-45A4-8E45-866F0C4E3DC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A7B34-6ADA-454B-94C2-508B2B452A41}">
      <dsp:nvSpPr>
        <dsp:cNvPr id="0" name=""/>
        <dsp:cNvSpPr/>
      </dsp:nvSpPr>
      <dsp:spPr>
        <a:xfrm>
          <a:off x="-5216977" y="-799096"/>
          <a:ext cx="6212708" cy="6212708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85C205-5778-4746-B6F6-29A51F42988A}">
      <dsp:nvSpPr>
        <dsp:cNvPr id="0" name=""/>
        <dsp:cNvSpPr/>
      </dsp:nvSpPr>
      <dsp:spPr>
        <a:xfrm>
          <a:off x="640494" y="461451"/>
          <a:ext cx="4688363" cy="922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554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Arial Narrow" panose="020B0606020202030204" pitchFamily="34" charset="0"/>
            </a:rPr>
            <a:t>Presentación CEA </a:t>
          </a:r>
          <a:r>
            <a:rPr lang="es-CO" sz="3000" kern="1200" dirty="0" err="1" smtClean="0">
              <a:latin typeface="Arial Narrow" panose="020B0606020202030204" pitchFamily="34" charset="0"/>
            </a:rPr>
            <a:t>IoT</a:t>
          </a:r>
          <a:endParaRPr lang="es-CO" sz="3000" kern="1200" dirty="0">
            <a:latin typeface="Arial Narrow" panose="020B0606020202030204" pitchFamily="34" charset="0"/>
          </a:endParaRPr>
        </a:p>
      </dsp:txBody>
      <dsp:txXfrm>
        <a:off x="640494" y="461451"/>
        <a:ext cx="4688363" cy="922902"/>
      </dsp:txXfrm>
    </dsp:sp>
    <dsp:sp modelId="{5A644043-7FBD-47A0-9FA9-C75AF962B477}">
      <dsp:nvSpPr>
        <dsp:cNvPr id="0" name=""/>
        <dsp:cNvSpPr/>
      </dsp:nvSpPr>
      <dsp:spPr>
        <a:xfrm>
          <a:off x="63680" y="346088"/>
          <a:ext cx="1153628" cy="11536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EA0239-30BC-48E6-A299-9964A47A2148}">
      <dsp:nvSpPr>
        <dsp:cNvPr id="0" name=""/>
        <dsp:cNvSpPr/>
      </dsp:nvSpPr>
      <dsp:spPr>
        <a:xfrm>
          <a:off x="975969" y="1845805"/>
          <a:ext cx="4352887" cy="922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554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Arial Narrow" panose="020B0606020202030204" pitchFamily="34" charset="0"/>
            </a:rPr>
            <a:t>Soluciones del Nodo</a:t>
          </a:r>
        </a:p>
      </dsp:txBody>
      <dsp:txXfrm>
        <a:off x="975969" y="1845805"/>
        <a:ext cx="4352887" cy="922902"/>
      </dsp:txXfrm>
    </dsp:sp>
    <dsp:sp modelId="{0D14C219-EBBD-4812-8D1D-2101874D6ED8}">
      <dsp:nvSpPr>
        <dsp:cNvPr id="0" name=""/>
        <dsp:cNvSpPr/>
      </dsp:nvSpPr>
      <dsp:spPr>
        <a:xfrm>
          <a:off x="399155" y="1730443"/>
          <a:ext cx="1153628" cy="11536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C8AD7-B809-4A8B-A6B4-43E1BFA6C5AA}">
      <dsp:nvSpPr>
        <dsp:cNvPr id="0" name=""/>
        <dsp:cNvSpPr/>
      </dsp:nvSpPr>
      <dsp:spPr>
        <a:xfrm>
          <a:off x="640494" y="3230160"/>
          <a:ext cx="4688363" cy="922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2554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Arial Narrow" panose="020B0606020202030204" pitchFamily="34" charset="0"/>
            </a:rPr>
            <a:t>Productos</a:t>
          </a:r>
          <a:endParaRPr lang="es-CO" sz="3000" kern="1200" dirty="0" smtClean="0">
            <a:latin typeface="Arial Narrow" panose="020B0606020202030204" pitchFamily="34" charset="0"/>
          </a:endParaRPr>
        </a:p>
      </dsp:txBody>
      <dsp:txXfrm>
        <a:off x="640494" y="3230160"/>
        <a:ext cx="4688363" cy="922902"/>
      </dsp:txXfrm>
    </dsp:sp>
    <dsp:sp modelId="{9BA355FF-C9B0-4F0E-B12F-C3AB4CB43238}">
      <dsp:nvSpPr>
        <dsp:cNvPr id="0" name=""/>
        <dsp:cNvSpPr/>
      </dsp:nvSpPr>
      <dsp:spPr>
        <a:xfrm>
          <a:off x="63680" y="3114797"/>
          <a:ext cx="1153628" cy="11536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6C97D-98D1-F448-99BC-40B22C7E5E91}">
      <dsp:nvSpPr>
        <dsp:cNvPr id="0" name=""/>
        <dsp:cNvSpPr/>
      </dsp:nvSpPr>
      <dsp:spPr>
        <a:xfrm>
          <a:off x="0" y="0"/>
          <a:ext cx="1661556" cy="35677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Líderes Tecnológicos</a:t>
          </a:r>
          <a:endParaRPr lang="es-ES" sz="2000" b="1" kern="1200" dirty="0"/>
        </a:p>
      </dsp:txBody>
      <dsp:txXfrm>
        <a:off x="0" y="0"/>
        <a:ext cx="1661556" cy="1070337"/>
      </dsp:txXfrm>
    </dsp:sp>
    <dsp:sp modelId="{354E4771-416A-8044-89DE-DEAE5E1D02D6}">
      <dsp:nvSpPr>
        <dsp:cNvPr id="0" name=""/>
        <dsp:cNvSpPr/>
      </dsp:nvSpPr>
      <dsp:spPr>
        <a:xfrm>
          <a:off x="1787866" y="0"/>
          <a:ext cx="1661556" cy="35677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Empresas Ancla</a:t>
          </a:r>
          <a:endParaRPr lang="es-ES" sz="2000" b="1" kern="1200" dirty="0"/>
        </a:p>
      </dsp:txBody>
      <dsp:txXfrm>
        <a:off x="1787866" y="0"/>
        <a:ext cx="1661556" cy="1070337"/>
      </dsp:txXfrm>
    </dsp:sp>
    <dsp:sp modelId="{18BE9ABF-AA6F-7349-B695-1C77574FA30F}">
      <dsp:nvSpPr>
        <dsp:cNvPr id="0" name=""/>
        <dsp:cNvSpPr/>
      </dsp:nvSpPr>
      <dsp:spPr>
        <a:xfrm>
          <a:off x="3548451" y="0"/>
          <a:ext cx="1661556" cy="35677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Universidades</a:t>
          </a:r>
          <a:endParaRPr lang="es-ES" sz="2000" b="1" kern="1200" dirty="0"/>
        </a:p>
      </dsp:txBody>
      <dsp:txXfrm>
        <a:off x="3548451" y="0"/>
        <a:ext cx="1661556" cy="1070337"/>
      </dsp:txXfrm>
    </dsp:sp>
    <dsp:sp modelId="{45B42ABF-25CC-41E9-AC7D-70FC0B4280E3}">
      <dsp:nvSpPr>
        <dsp:cNvPr id="0" name=""/>
        <dsp:cNvSpPr/>
      </dsp:nvSpPr>
      <dsp:spPr>
        <a:xfrm>
          <a:off x="5360213" y="0"/>
          <a:ext cx="1661556" cy="35677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Aliados Estratégicos</a:t>
          </a:r>
          <a:endParaRPr lang="es-ES" sz="2000" b="1" kern="1200" dirty="0"/>
        </a:p>
      </dsp:txBody>
      <dsp:txXfrm>
        <a:off x="5360213" y="0"/>
        <a:ext cx="1661556" cy="10703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A3A34-694F-495C-961D-B68D197C6252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111A8-D735-4D4D-8787-4C71D0FE107B}">
      <dsp:nvSpPr>
        <dsp:cNvPr id="0" name=""/>
        <dsp:cNvSpPr/>
      </dsp:nvSpPr>
      <dsp:spPr>
        <a:xfrm>
          <a:off x="328048" y="214010"/>
          <a:ext cx="5712764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5 Estudiantes de Maestría</a:t>
          </a:r>
          <a:endParaRPr lang="es-CO" sz="2200" kern="1200" dirty="0"/>
        </a:p>
      </dsp:txBody>
      <dsp:txXfrm>
        <a:off x="328048" y="214010"/>
        <a:ext cx="5712764" cy="427857"/>
      </dsp:txXfrm>
    </dsp:sp>
    <dsp:sp modelId="{35C2EF61-671B-40B9-81DF-8F669271710D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756B25-2EFB-4AC3-968F-09A6455AD598}">
      <dsp:nvSpPr>
        <dsp:cNvPr id="0" name=""/>
        <dsp:cNvSpPr/>
      </dsp:nvSpPr>
      <dsp:spPr>
        <a:xfrm>
          <a:off x="679991" y="855715"/>
          <a:ext cx="5360822" cy="427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1 Ingeniero </a:t>
          </a:r>
          <a:endParaRPr lang="es-CO" sz="2200" kern="1200" dirty="0"/>
        </a:p>
      </dsp:txBody>
      <dsp:txXfrm>
        <a:off x="679991" y="855715"/>
        <a:ext cx="5360822" cy="427857"/>
      </dsp:txXfrm>
    </dsp:sp>
    <dsp:sp modelId="{5B96569D-D152-4E90-85AE-9A3B3099EB46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4B0B4C-4AAF-4532-94B2-BBBD799B4BAB}">
      <dsp:nvSpPr>
        <dsp:cNvPr id="0" name=""/>
        <dsp:cNvSpPr/>
      </dsp:nvSpPr>
      <dsp:spPr>
        <a:xfrm>
          <a:off x="840925" y="1497421"/>
          <a:ext cx="5199888" cy="427857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1 Programador </a:t>
          </a:r>
          <a:r>
            <a:rPr lang="es-CO" sz="2200" kern="1200" dirty="0" err="1" smtClean="0"/>
            <a:t>Senior</a:t>
          </a:r>
          <a:endParaRPr lang="es-CO" sz="2200" kern="1200" dirty="0"/>
        </a:p>
      </dsp:txBody>
      <dsp:txXfrm>
        <a:off x="840925" y="1497421"/>
        <a:ext cx="5199888" cy="427857"/>
      </dsp:txXfrm>
    </dsp:sp>
    <dsp:sp modelId="{72E4E5E8-DA72-432A-87B3-5526B90C3189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3A52B-1D7E-4C4E-8F3E-674EE6E5C2D8}">
      <dsp:nvSpPr>
        <dsp:cNvPr id="0" name=""/>
        <dsp:cNvSpPr/>
      </dsp:nvSpPr>
      <dsp:spPr>
        <a:xfrm>
          <a:off x="840925" y="2138720"/>
          <a:ext cx="5199888" cy="427857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3 docentes con doctorado</a:t>
          </a:r>
          <a:endParaRPr lang="es-CO" sz="2200" kern="1200" dirty="0"/>
        </a:p>
      </dsp:txBody>
      <dsp:txXfrm>
        <a:off x="840925" y="2138720"/>
        <a:ext cx="5199888" cy="427857"/>
      </dsp:txXfrm>
    </dsp:sp>
    <dsp:sp modelId="{4C08BBBF-F13A-4D40-A963-14B0B8D49774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364E8-1171-4355-B330-0C9F0D9595C2}">
      <dsp:nvSpPr>
        <dsp:cNvPr id="0" name=""/>
        <dsp:cNvSpPr/>
      </dsp:nvSpPr>
      <dsp:spPr>
        <a:xfrm>
          <a:off x="679991" y="2780426"/>
          <a:ext cx="5360822" cy="427857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3 asesores externos</a:t>
          </a:r>
          <a:endParaRPr lang="es-CO" sz="2200" kern="1200" dirty="0"/>
        </a:p>
      </dsp:txBody>
      <dsp:txXfrm>
        <a:off x="679991" y="2780426"/>
        <a:ext cx="5360822" cy="427857"/>
      </dsp:txXfrm>
    </dsp:sp>
    <dsp:sp modelId="{78D68B33-A80B-4EDB-B7D7-CDBA02A22F7E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3E783-DBC5-43B7-AC19-CAA707F2A29A}">
      <dsp:nvSpPr>
        <dsp:cNvPr id="0" name=""/>
        <dsp:cNvSpPr/>
      </dsp:nvSpPr>
      <dsp:spPr>
        <a:xfrm>
          <a:off x="328048" y="3422131"/>
          <a:ext cx="5712764" cy="427857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 smtClean="0"/>
            <a:t>1 ingeniero</a:t>
          </a:r>
          <a:endParaRPr lang="es-CO" sz="2200" kern="1200" dirty="0"/>
        </a:p>
      </dsp:txBody>
      <dsp:txXfrm>
        <a:off x="328048" y="3422131"/>
        <a:ext cx="5712764" cy="427857"/>
      </dsp:txXfrm>
    </dsp:sp>
    <dsp:sp modelId="{84CBCE13-C58D-4EA5-81EF-3102BE83F61F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A3A34-694F-495C-961D-B68D197C6252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111A8-D735-4D4D-8787-4C71D0FE107B}">
      <dsp:nvSpPr>
        <dsp:cNvPr id="0" name=""/>
        <dsp:cNvSpPr/>
      </dsp:nvSpPr>
      <dsp:spPr>
        <a:xfrm>
          <a:off x="384538" y="253918"/>
          <a:ext cx="5656275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4 Prototipos registrados</a:t>
          </a:r>
          <a:endParaRPr lang="es-CO" sz="2600" kern="1200" dirty="0"/>
        </a:p>
      </dsp:txBody>
      <dsp:txXfrm>
        <a:off x="384538" y="253918"/>
        <a:ext cx="5656275" cy="508162"/>
      </dsp:txXfrm>
    </dsp:sp>
    <dsp:sp modelId="{35C2EF61-671B-40B9-81DF-8F669271710D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48119E-0680-4F8E-8235-AE4328994AF5}">
      <dsp:nvSpPr>
        <dsp:cNvPr id="0" name=""/>
        <dsp:cNvSpPr/>
      </dsp:nvSpPr>
      <dsp:spPr>
        <a:xfrm>
          <a:off x="748672" y="1015918"/>
          <a:ext cx="529214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Piloto - </a:t>
          </a:r>
          <a:r>
            <a:rPr lang="es-CO" sz="2600" kern="1200" dirty="0" err="1" smtClean="0"/>
            <a:t>ParURBike</a:t>
          </a:r>
          <a:endParaRPr lang="es-CO" sz="2600" kern="1200" dirty="0"/>
        </a:p>
      </dsp:txBody>
      <dsp:txXfrm>
        <a:off x="748672" y="1015918"/>
        <a:ext cx="5292140" cy="508162"/>
      </dsp:txXfrm>
    </dsp:sp>
    <dsp:sp modelId="{5107FEA5-CAC4-456D-B124-DCB0767472EC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F07C1C-2464-4100-AA37-1B9E858EC6BF}">
      <dsp:nvSpPr>
        <dsp:cNvPr id="0" name=""/>
        <dsp:cNvSpPr/>
      </dsp:nvSpPr>
      <dsp:spPr>
        <a:xfrm>
          <a:off x="860432" y="1777918"/>
          <a:ext cx="518038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4 ponencias</a:t>
          </a:r>
          <a:endParaRPr lang="es-CO" sz="2600" kern="1200" dirty="0"/>
        </a:p>
      </dsp:txBody>
      <dsp:txXfrm>
        <a:off x="860432" y="1777918"/>
        <a:ext cx="5180380" cy="508162"/>
      </dsp:txXfrm>
    </dsp:sp>
    <dsp:sp modelId="{3A4647C5-B9E3-4E12-9CC8-C5FA413C7CD8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A583B1-3D97-4582-93D2-A1621ECC7F2A}">
      <dsp:nvSpPr>
        <dsp:cNvPr id="0" name=""/>
        <dsp:cNvSpPr/>
      </dsp:nvSpPr>
      <dsp:spPr>
        <a:xfrm>
          <a:off x="748672" y="2539918"/>
          <a:ext cx="529214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Articulo tipo D</a:t>
          </a:r>
          <a:endParaRPr lang="es-CO" sz="2600" kern="1200" dirty="0"/>
        </a:p>
      </dsp:txBody>
      <dsp:txXfrm>
        <a:off x="748672" y="2539918"/>
        <a:ext cx="5292140" cy="508162"/>
      </dsp:txXfrm>
    </dsp:sp>
    <dsp:sp modelId="{718CB9D0-9C5D-4800-919B-14608BD3DBBE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4765B-F91C-4D8E-B4E1-9FCD813947B3}">
      <dsp:nvSpPr>
        <dsp:cNvPr id="0" name=""/>
        <dsp:cNvSpPr/>
      </dsp:nvSpPr>
      <dsp:spPr>
        <a:xfrm>
          <a:off x="384538" y="3283990"/>
          <a:ext cx="5656275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Registro de Software</a:t>
          </a:r>
          <a:endParaRPr lang="es-CO" sz="2600" kern="1200" dirty="0"/>
        </a:p>
      </dsp:txBody>
      <dsp:txXfrm>
        <a:off x="384538" y="3283990"/>
        <a:ext cx="5656275" cy="508162"/>
      </dsp:txXfrm>
    </dsp:sp>
    <dsp:sp modelId="{0932C6B2-6C73-45A4-8E45-866F0C4E3DC5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A3A34-694F-495C-961D-B68D197C6252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111A8-D735-4D4D-8787-4C71D0FE107B}">
      <dsp:nvSpPr>
        <dsp:cNvPr id="0" name=""/>
        <dsp:cNvSpPr/>
      </dsp:nvSpPr>
      <dsp:spPr>
        <a:xfrm>
          <a:off x="384538" y="253918"/>
          <a:ext cx="5656275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patente</a:t>
          </a:r>
          <a:endParaRPr lang="es-CO" sz="2600" kern="1200" dirty="0"/>
        </a:p>
      </dsp:txBody>
      <dsp:txXfrm>
        <a:off x="384538" y="253918"/>
        <a:ext cx="5656275" cy="508162"/>
      </dsp:txXfrm>
    </dsp:sp>
    <dsp:sp modelId="{35C2EF61-671B-40B9-81DF-8F669271710D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48119E-0680-4F8E-8235-AE4328994AF5}">
      <dsp:nvSpPr>
        <dsp:cNvPr id="0" name=""/>
        <dsp:cNvSpPr/>
      </dsp:nvSpPr>
      <dsp:spPr>
        <a:xfrm>
          <a:off x="748672" y="1015918"/>
          <a:ext cx="529214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Prueba de concepto</a:t>
          </a:r>
          <a:endParaRPr lang="es-CO" sz="2600" kern="1200" dirty="0"/>
        </a:p>
      </dsp:txBody>
      <dsp:txXfrm>
        <a:off x="748672" y="1015918"/>
        <a:ext cx="5292140" cy="508162"/>
      </dsp:txXfrm>
    </dsp:sp>
    <dsp:sp modelId="{5107FEA5-CAC4-456D-B124-DCB0767472EC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F07C1C-2464-4100-AA37-1B9E858EC6BF}">
      <dsp:nvSpPr>
        <dsp:cNvPr id="0" name=""/>
        <dsp:cNvSpPr/>
      </dsp:nvSpPr>
      <dsp:spPr>
        <a:xfrm>
          <a:off x="860432" y="1777918"/>
          <a:ext cx="518038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1 artículo revista</a:t>
          </a:r>
          <a:endParaRPr lang="es-CO" sz="2600" kern="1200" dirty="0"/>
        </a:p>
      </dsp:txBody>
      <dsp:txXfrm>
        <a:off x="860432" y="1777918"/>
        <a:ext cx="5180380" cy="508162"/>
      </dsp:txXfrm>
    </dsp:sp>
    <dsp:sp modelId="{3A4647C5-B9E3-4E12-9CC8-C5FA413C7CD8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A583B1-3D97-4582-93D2-A1621ECC7F2A}">
      <dsp:nvSpPr>
        <dsp:cNvPr id="0" name=""/>
        <dsp:cNvSpPr/>
      </dsp:nvSpPr>
      <dsp:spPr>
        <a:xfrm>
          <a:off x="748672" y="2539918"/>
          <a:ext cx="5292140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5 Tesis de maestría</a:t>
          </a:r>
          <a:endParaRPr lang="es-CO" sz="2600" kern="1200" dirty="0"/>
        </a:p>
      </dsp:txBody>
      <dsp:txXfrm>
        <a:off x="748672" y="2539918"/>
        <a:ext cx="5292140" cy="508162"/>
      </dsp:txXfrm>
    </dsp:sp>
    <dsp:sp modelId="{718CB9D0-9C5D-4800-919B-14608BD3DBBE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4765B-F91C-4D8E-B4E1-9FCD813947B3}">
      <dsp:nvSpPr>
        <dsp:cNvPr id="0" name=""/>
        <dsp:cNvSpPr/>
      </dsp:nvSpPr>
      <dsp:spPr>
        <a:xfrm>
          <a:off x="384538" y="3301918"/>
          <a:ext cx="5656275" cy="50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3 proyectos vendidos</a:t>
          </a:r>
          <a:endParaRPr lang="es-CO" sz="2600" kern="1200" dirty="0"/>
        </a:p>
      </dsp:txBody>
      <dsp:txXfrm>
        <a:off x="384538" y="3301918"/>
        <a:ext cx="5656275" cy="508162"/>
      </dsp:txXfrm>
    </dsp:sp>
    <dsp:sp modelId="{0932C6B2-6C73-45A4-8E45-866F0C4E3DC5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44287-0237-47B7-ACD1-62D0DA8BE3C7}" type="datetimeFigureOut">
              <a:rPr lang="es-CO" smtClean="0"/>
              <a:t>15/11/2017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81FAA-135F-4433-BB31-386D984C9724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8761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3EFD7-EE37-4460-9C1E-499440F947E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38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64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dirty="0" smtClean="0">
                <a:solidFill>
                  <a:schemeClr val="dk1"/>
                </a:solidFill>
              </a:rPr>
              <a:t>Creación, montaje y operación de un centro de excelencia y apropiación CEA en internet de las cosas </a:t>
            </a:r>
            <a:r>
              <a:rPr lang="es-CO" dirty="0" err="1" smtClean="0">
                <a:solidFill>
                  <a:schemeClr val="dk1"/>
                </a:solidFill>
              </a:rPr>
              <a:t>IoT</a:t>
            </a:r>
            <a:r>
              <a:rPr lang="es-CO" dirty="0" smtClean="0">
                <a:solidFill>
                  <a:schemeClr val="dk1"/>
                </a:solidFill>
              </a:rPr>
              <a:t> que genere soluciones innovadoras apalancadas en TIC que agreguen valor a los sectores estratégicos del país, con proyección internacional.</a:t>
            </a:r>
          </a:p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81FAA-135F-4433-BB31-386D984C9724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78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315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470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13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47C1D-160E-8A43-8FDF-FD447521907B}" type="datetimeFigureOut">
              <a:rPr lang="es-ES" smtClean="0"/>
              <a:t>15/11/2017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A91480-B185-EB4D-A9D7-672A29DF19F2}" type="slidenum">
              <a:rPr lang="es-ES" smtClean="0"/>
              <a:t>‹#›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50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7B20F9D-58A6-4712-891F-587DCB1421F9}" type="datetimeFigureOut">
              <a:rPr lang="es-CO" smtClean="0"/>
              <a:t>15/11/2017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6100A3-151D-4553-81CF-9F79C2B2FB07}" type="slidenum">
              <a:rPr lang="es-CO" smtClean="0"/>
              <a:t>‹#›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30028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s PPT - Acreditación Multicampus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7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44000" cy="6840215"/>
          </a:xfrm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" y="0"/>
            <a:ext cx="9144000" cy="6840215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lantillas PPT - Acreditación Multicampus-03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3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58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10.png"/><Relationship Id="rId7" Type="http://schemas.microsoft.com/office/2007/relationships/hdphoto" Target="../media/hdphoto3.wdp"/><Relationship Id="rId12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microsoft.com/office/2007/relationships/hdphoto" Target="../media/hdphoto2.wdp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0.png"/><Relationship Id="rId3" Type="http://schemas.openxmlformats.org/officeDocument/2006/relationships/diagramData" Target="../diagrams/data2.xml"/><Relationship Id="rId21" Type="http://schemas.openxmlformats.org/officeDocument/2006/relationships/image" Target="../media/image36.png"/><Relationship Id="rId7" Type="http://schemas.microsoft.com/office/2007/relationships/diagramDrawing" Target="../diagrams/drawing2.xml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6.png"/><Relationship Id="rId24" Type="http://schemas.openxmlformats.org/officeDocument/2006/relationships/hyperlink" Target="http://www.google.com.co/url?sa=i&amp;rct=j&amp;q=&amp;esrc=s&amp;source=images&amp;cd=&amp;cad=rja&amp;uact=8&amp;ved=0ahUKEwjpyYWmpdvJAhUKPiYKHX5SD9UQjRwIBw&amp;url=http://www.metavivedigita.gov.co/&amp;psig=AFQjCNEWWj9ipWetW3cDTpqznOFUigI1SA&amp;ust=1450180439475144" TargetMode="External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8.jpg"/><Relationship Id="rId12" Type="http://schemas.openxmlformats.org/officeDocument/2006/relationships/image" Target="../media/image53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openxmlformats.org/officeDocument/2006/relationships/image" Target="../media/image52.JPG"/><Relationship Id="rId5" Type="http://schemas.openxmlformats.org/officeDocument/2006/relationships/diagramColors" Target="../diagrams/colors3.xml"/><Relationship Id="rId10" Type="http://schemas.openxmlformats.org/officeDocument/2006/relationships/image" Target="../media/image51.jp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3312" y="373760"/>
            <a:ext cx="9207312" cy="521461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3" rIns="68567" bIns="34283" rtlCol="0" anchor="ctr"/>
          <a:lstStyle/>
          <a:p>
            <a:pPr algn="ctr"/>
            <a:endParaRPr lang="en-US" sz="675"/>
          </a:p>
        </p:txBody>
      </p:sp>
      <p:grpSp>
        <p:nvGrpSpPr>
          <p:cNvPr id="7" name="Agrupar 6"/>
          <p:cNvGrpSpPr/>
          <p:nvPr/>
        </p:nvGrpSpPr>
        <p:grpSpPr>
          <a:xfrm>
            <a:off x="503407" y="1043269"/>
            <a:ext cx="7697010" cy="3989440"/>
            <a:chOff x="671209" y="248025"/>
            <a:chExt cx="10262680" cy="5319253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V="1">
              <a:off x="4174396" y="5040680"/>
              <a:ext cx="2397604" cy="0"/>
            </a:xfrm>
            <a:prstGeom prst="line">
              <a:avLst/>
            </a:prstGeom>
            <a:noFill/>
            <a:ln w="25400" cap="flat" cmpd="sng">
              <a:solidFill>
                <a:srgbClr val="DCDEE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grpSp>
          <p:nvGrpSpPr>
            <p:cNvPr id="2" name="Agrupar 1"/>
            <p:cNvGrpSpPr/>
            <p:nvPr/>
          </p:nvGrpSpPr>
          <p:grpSpPr>
            <a:xfrm>
              <a:off x="671209" y="248025"/>
              <a:ext cx="10262680" cy="5319253"/>
              <a:chOff x="671209" y="248025"/>
              <a:chExt cx="10262680" cy="5319253"/>
            </a:xfrm>
          </p:grpSpPr>
          <p:sp>
            <p:nvSpPr>
              <p:cNvPr id="5" name="AutoShape 5"/>
              <p:cNvSpPr>
                <a:spLocks/>
              </p:cNvSpPr>
              <p:nvPr/>
            </p:nvSpPr>
            <p:spPr bwMode="auto">
              <a:xfrm>
                <a:off x="671209" y="3573378"/>
                <a:ext cx="10262680" cy="19939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>
                  <a:defRPr/>
                </a:pPr>
                <a:r>
                  <a:rPr lang="es-ES" sz="5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  <a:cs typeface="Lato Regular"/>
                  </a:rPr>
                  <a:t>SOLUCIONES EN DESARROLLO</a:t>
                </a:r>
                <a:endParaRPr lang="es-E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Lato Regular"/>
                </a:endParaRPr>
              </a:p>
            </p:txBody>
          </p:sp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8828" y="248025"/>
                <a:ext cx="3127443" cy="30075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1540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15555" y="3041575"/>
            <a:ext cx="252248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Apoyar la movilidad en bicicleta desde actores privados.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Estadísticas de uso para la planeación y toma de decisiones.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Centralización de datos que permiten una analítica superior en interacción con otros sistemas.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endParaRPr lang="es-CO" sz="15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CO" sz="15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CO" sz="1500" dirty="0"/>
          </a:p>
        </p:txBody>
      </p:sp>
    </p:spTree>
    <p:extLst>
      <p:ext uri="{BB962C8B-B14F-4D97-AF65-F5344CB8AC3E}">
        <p14:creationId xmlns:p14="http://schemas.microsoft.com/office/powerpoint/2010/main" val="30749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8528" y="1070085"/>
            <a:ext cx="23935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75" dirty="0"/>
              <a:t>Reducción de consumo </a:t>
            </a:r>
            <a:r>
              <a:rPr lang="es-CO" sz="1575" dirty="0"/>
              <a:t>eléctrico</a:t>
            </a:r>
            <a:r>
              <a:rPr lang="es-CO" sz="1575" dirty="0"/>
              <a:t> </a:t>
            </a:r>
            <a:r>
              <a:rPr lang="es-CO" sz="1575" dirty="0"/>
              <a:t>consumidor.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75" dirty="0"/>
              <a:t>Reducción </a:t>
            </a:r>
            <a:r>
              <a:rPr lang="es-CO" sz="1575" dirty="0"/>
              <a:t>de costo de facturación por concepto de consumo </a:t>
            </a:r>
            <a:r>
              <a:rPr lang="es-CO" sz="1575" dirty="0"/>
              <a:t>energético.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75" dirty="0"/>
              <a:t>Reducción </a:t>
            </a:r>
            <a:r>
              <a:rPr lang="es-CO" sz="1575" dirty="0"/>
              <a:t>del OPEX, en procesos de mantenimiento en cableado </a:t>
            </a:r>
            <a:r>
              <a:rPr lang="es-CO" sz="1575" dirty="0"/>
              <a:t>eléctrico para operadores de red.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75" dirty="0"/>
              <a:t>Aumento </a:t>
            </a:r>
            <a:r>
              <a:rPr lang="es-CO" sz="1575" dirty="0"/>
              <a:t>de la eficiencia </a:t>
            </a:r>
            <a:r>
              <a:rPr lang="es-CO" sz="1575" dirty="0"/>
              <a:t>de la red eléctrica.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75" dirty="0"/>
              <a:t>Control </a:t>
            </a:r>
            <a:r>
              <a:rPr lang="es-CO" sz="1575" dirty="0"/>
              <a:t>de los procesos de demanda.</a:t>
            </a:r>
          </a:p>
        </p:txBody>
      </p:sp>
    </p:spTree>
    <p:extLst>
      <p:ext uri="{BB962C8B-B14F-4D97-AF65-F5344CB8AC3E}">
        <p14:creationId xmlns:p14="http://schemas.microsoft.com/office/powerpoint/2010/main" val="21880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55" y="857250"/>
            <a:ext cx="9156719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3081" y="2950122"/>
            <a:ext cx="24357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dirty="0"/>
              <a:t>Generación de alertas </a:t>
            </a:r>
            <a:r>
              <a:rPr lang="es-CO" dirty="0" err="1"/>
              <a:t>geolocalizadas</a:t>
            </a:r>
            <a:r>
              <a:rPr lang="es-CO" dirty="0"/>
              <a:t>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dirty="0"/>
              <a:t>Facilidad de adaptación.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dirty="0"/>
              <a:t>Tamaño reducido.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dirty="0"/>
              <a:t>Cobertura nacional.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dirty="0"/>
              <a:t>Diversidad de aplicaciones.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7874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555558" y="1346380"/>
            <a:ext cx="23953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Apoyo al reglamento colombiano de construcción sismo resistente </a:t>
            </a:r>
            <a:r>
              <a:rPr lang="es-CO" sz="1500" dirty="0"/>
              <a:t>NSR-10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Estado </a:t>
            </a:r>
            <a:r>
              <a:rPr lang="es-CO" sz="1500" dirty="0"/>
              <a:t>en tiempo real de los puentes </a:t>
            </a:r>
            <a:r>
              <a:rPr lang="es-CO" sz="1500" dirty="0"/>
              <a:t>(</a:t>
            </a:r>
            <a:r>
              <a:rPr lang="es-CO" sz="1500" dirty="0"/>
              <a:t>medición de </a:t>
            </a:r>
            <a:r>
              <a:rPr lang="es-CO" sz="1500" dirty="0" err="1"/>
              <a:t>resilicencia</a:t>
            </a:r>
            <a:r>
              <a:rPr lang="es-CO" sz="1500" dirty="0"/>
              <a:t>).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Tiempo </a:t>
            </a:r>
            <a:r>
              <a:rPr lang="es-CO" sz="1500" dirty="0"/>
              <a:t>entre mantenimientos </a:t>
            </a:r>
            <a:r>
              <a:rPr lang="es-CO" sz="1500" dirty="0"/>
              <a:t>(OPEX)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Relación </a:t>
            </a:r>
            <a:r>
              <a:rPr lang="es-CO" sz="1500" dirty="0"/>
              <a:t>entre la estructura y el </a:t>
            </a:r>
            <a:r>
              <a:rPr lang="es-CO" sz="1500" dirty="0"/>
              <a:t>entorno.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 Alarmas.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s-CO" sz="1500" dirty="0"/>
              <a:t>Predicción </a:t>
            </a:r>
            <a:r>
              <a:rPr lang="es-CO" sz="1500" dirty="0"/>
              <a:t>del estado de las estructuras.</a:t>
            </a:r>
          </a:p>
        </p:txBody>
      </p:sp>
    </p:spTree>
    <p:extLst>
      <p:ext uri="{BB962C8B-B14F-4D97-AF65-F5344CB8AC3E}">
        <p14:creationId xmlns:p14="http://schemas.microsoft.com/office/powerpoint/2010/main" val="1605851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3312" y="373760"/>
            <a:ext cx="9207312" cy="521461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3" rIns="68567" bIns="34283" rtlCol="0" anchor="ctr"/>
          <a:lstStyle/>
          <a:p>
            <a:pPr algn="ctr"/>
            <a:endParaRPr lang="en-US" sz="675"/>
          </a:p>
        </p:txBody>
      </p:sp>
      <p:grpSp>
        <p:nvGrpSpPr>
          <p:cNvPr id="7" name="Agrupar 6"/>
          <p:cNvGrpSpPr/>
          <p:nvPr/>
        </p:nvGrpSpPr>
        <p:grpSpPr>
          <a:xfrm>
            <a:off x="503407" y="1043269"/>
            <a:ext cx="7697010" cy="3989440"/>
            <a:chOff x="671209" y="248025"/>
            <a:chExt cx="10262680" cy="5319253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V="1">
              <a:off x="4174396" y="5040680"/>
              <a:ext cx="2397604" cy="0"/>
            </a:xfrm>
            <a:prstGeom prst="line">
              <a:avLst/>
            </a:prstGeom>
            <a:noFill/>
            <a:ln w="25400" cap="flat" cmpd="sng">
              <a:solidFill>
                <a:srgbClr val="DCDEE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grpSp>
          <p:nvGrpSpPr>
            <p:cNvPr id="2" name="Agrupar 1"/>
            <p:cNvGrpSpPr/>
            <p:nvPr/>
          </p:nvGrpSpPr>
          <p:grpSpPr>
            <a:xfrm>
              <a:off x="671209" y="248025"/>
              <a:ext cx="10262680" cy="5319253"/>
              <a:chOff x="671209" y="248025"/>
              <a:chExt cx="10262680" cy="5319253"/>
            </a:xfrm>
          </p:grpSpPr>
          <p:sp>
            <p:nvSpPr>
              <p:cNvPr id="5" name="AutoShape 5"/>
              <p:cNvSpPr>
                <a:spLocks/>
              </p:cNvSpPr>
              <p:nvPr/>
            </p:nvSpPr>
            <p:spPr bwMode="auto">
              <a:xfrm>
                <a:off x="671209" y="3573378"/>
                <a:ext cx="10262680" cy="19939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>
                  <a:defRPr/>
                </a:pPr>
                <a:r>
                  <a:rPr lang="es-ES" sz="5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  <a:cs typeface="Lato Regular"/>
                  </a:rPr>
                  <a:t>PRODUCTOS</a:t>
                </a:r>
                <a:endParaRPr lang="es-E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Lato Regular"/>
                </a:endParaRPr>
              </a:p>
            </p:txBody>
          </p:sp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8828" y="248025"/>
                <a:ext cx="3127443" cy="30075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0557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87355936"/>
              </p:ext>
            </p:extLst>
          </p:nvPr>
        </p:nvGraphicFramePr>
        <p:xfrm>
          <a:off x="2590800" y="14492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Terminados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" t="2559" r="72502" b="72203"/>
          <a:stretch/>
        </p:blipFill>
        <p:spPr>
          <a:xfrm>
            <a:off x="201713" y="1091146"/>
            <a:ext cx="2253343" cy="2548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6" y="3606268"/>
            <a:ext cx="2312894" cy="173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32379973"/>
              </p:ext>
            </p:extLst>
          </p:nvPr>
        </p:nvGraphicFramePr>
        <p:xfrm>
          <a:off x="2590800" y="14492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Comprometidos</a:t>
            </a:r>
          </a:p>
        </p:txBody>
      </p:sp>
    </p:spTree>
    <p:extLst>
      <p:ext uri="{BB962C8B-B14F-4D97-AF65-F5344CB8AC3E}">
        <p14:creationId xmlns:p14="http://schemas.microsoft.com/office/powerpoint/2010/main" val="33631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3312" y="373760"/>
            <a:ext cx="9207312" cy="521461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3" rIns="68567" bIns="34283" rtlCol="0" anchor="ctr"/>
          <a:lstStyle/>
          <a:p>
            <a:pPr algn="ctr"/>
            <a:endParaRPr lang="en-US" sz="675"/>
          </a:p>
        </p:txBody>
      </p:sp>
      <p:grpSp>
        <p:nvGrpSpPr>
          <p:cNvPr id="7" name="Agrupar 6"/>
          <p:cNvGrpSpPr/>
          <p:nvPr/>
        </p:nvGrpSpPr>
        <p:grpSpPr>
          <a:xfrm>
            <a:off x="503407" y="1043269"/>
            <a:ext cx="7697010" cy="3989440"/>
            <a:chOff x="671209" y="248025"/>
            <a:chExt cx="10262680" cy="5319253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V="1">
              <a:off x="4174396" y="5040680"/>
              <a:ext cx="2397604" cy="0"/>
            </a:xfrm>
            <a:prstGeom prst="line">
              <a:avLst/>
            </a:prstGeom>
            <a:noFill/>
            <a:ln w="25400" cap="flat" cmpd="sng">
              <a:solidFill>
                <a:srgbClr val="DCDEE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grpSp>
          <p:nvGrpSpPr>
            <p:cNvPr id="2" name="Agrupar 1"/>
            <p:cNvGrpSpPr/>
            <p:nvPr/>
          </p:nvGrpSpPr>
          <p:grpSpPr>
            <a:xfrm>
              <a:off x="671209" y="248025"/>
              <a:ext cx="10262680" cy="5319253"/>
              <a:chOff x="671209" y="248025"/>
              <a:chExt cx="10262680" cy="5319253"/>
            </a:xfrm>
          </p:grpSpPr>
          <p:sp>
            <p:nvSpPr>
              <p:cNvPr id="5" name="AutoShape 5"/>
              <p:cNvSpPr>
                <a:spLocks/>
              </p:cNvSpPr>
              <p:nvPr/>
            </p:nvSpPr>
            <p:spPr bwMode="auto">
              <a:xfrm>
                <a:off x="671209" y="3573378"/>
                <a:ext cx="10262680" cy="19939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>
                  <a:defRPr/>
                </a:pPr>
                <a:r>
                  <a:rPr lang="es-ES" sz="5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  <a:cs typeface="Lato Regular"/>
                  </a:rPr>
                  <a:t>GRACIAS</a:t>
                </a:r>
                <a:endParaRPr lang="es-E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Lato Regular"/>
                </a:endParaRPr>
              </a:p>
            </p:txBody>
          </p:sp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8828" y="248025"/>
                <a:ext cx="3127443" cy="30075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1225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28999" y="1848710"/>
            <a:ext cx="56149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 Excelencia y Apropiación en Internet de las </a:t>
            </a:r>
            <a:r>
              <a:rPr lang="es-CO" sz="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Cosas</a:t>
            </a:r>
          </a:p>
          <a:p>
            <a:pPr algn="ctr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-NODO USTA-</a:t>
            </a:r>
            <a:endParaRPr lang="es-CO" sz="5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67" y="2339306"/>
            <a:ext cx="2409769" cy="218890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228975" y="1848710"/>
            <a:ext cx="0" cy="3170099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236"/>
          <p:cNvSpPr txBox="1">
            <a:spLocks noChangeArrowheads="1"/>
          </p:cNvSpPr>
          <p:nvPr/>
        </p:nvSpPr>
        <p:spPr bwMode="auto">
          <a:xfrm>
            <a:off x="251520" y="5864955"/>
            <a:ext cx="813310" cy="27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21431" rIns="42863" bIns="21431">
            <a:spAutoFit/>
          </a:bodyPr>
          <a:lstStyle/>
          <a:p>
            <a:pPr marL="55811" indent="-55811" defTabSz="34171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300" dirty="0">
                <a:solidFill>
                  <a:prstClr val="white"/>
                </a:solidFill>
                <a:latin typeface="Arial" charset="0"/>
                <a:ea typeface="MS PGothic" panose="020B0600070205080204" pitchFamily="34" charset="-128"/>
                <a:cs typeface="Arial" charset="0"/>
              </a:rPr>
              <a:t>IDC   </a:t>
            </a:r>
          </a:p>
          <a:p>
            <a:pPr marL="55811" indent="-55811" defTabSz="34171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300" dirty="0">
                <a:solidFill>
                  <a:prstClr val="white"/>
                </a:solidFill>
                <a:latin typeface="Arial" charset="0"/>
                <a:ea typeface="MS PGothic" panose="020B0600070205080204" pitchFamily="34" charset="-128"/>
                <a:cs typeface="Arial" charset="0"/>
              </a:rPr>
              <a:t>MC/EDC: The Digital Universe of Opportunities</a:t>
            </a:r>
          </a:p>
          <a:p>
            <a:pPr marL="55811" indent="-55811" defTabSz="34171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300" dirty="0">
                <a:solidFill>
                  <a:prstClr val="white"/>
                </a:solidFill>
                <a:latin typeface="Arial" charset="0"/>
                <a:ea typeface="MS PGothic" panose="020B0600070205080204" pitchFamily="34" charset="-128"/>
                <a:cs typeface="Arial" charset="0"/>
              </a:rPr>
              <a:t>Goldman Sachs</a:t>
            </a:r>
          </a:p>
          <a:p>
            <a:pPr marL="55811" indent="-55811" defTabSz="34171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300" dirty="0">
                <a:solidFill>
                  <a:prstClr val="white"/>
                </a:solidFill>
                <a:latin typeface="Arial" charset="0"/>
                <a:ea typeface="MS PGothic" panose="020B0600070205080204" pitchFamily="34" charset="-128"/>
                <a:cs typeface="Arial" charset="0"/>
              </a:rPr>
              <a:t>IMS Research</a:t>
            </a:r>
          </a:p>
        </p:txBody>
      </p:sp>
      <p:cxnSp>
        <p:nvCxnSpPr>
          <p:cNvPr id="133" name="Straight Connector 132"/>
          <p:cNvCxnSpPr>
            <a:stCxn id="203" idx="6"/>
          </p:cNvCxnSpPr>
          <p:nvPr/>
        </p:nvCxnSpPr>
        <p:spPr bwMode="auto">
          <a:xfrm flipV="1">
            <a:off x="2561940" y="3822408"/>
            <a:ext cx="1172452" cy="153201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136" name="Picture 13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24"/>
                    </a14:imgEffect>
                    <a14:imgEffect>
                      <a14:colorTemperature colorTemp="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3806" y="3791289"/>
            <a:ext cx="1340587" cy="1233832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 radius="24"/>
                    </a14:imgEffect>
                    <a14:imgEffect>
                      <a14:colorTemperature colorTemp="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4836" y="3379819"/>
            <a:ext cx="1340587" cy="1233832"/>
          </a:xfrm>
          <a:prstGeom prst="rect">
            <a:avLst/>
          </a:prstGeom>
        </p:spPr>
      </p:pic>
      <p:pic>
        <p:nvPicPr>
          <p:cNvPr id="138" name="MOBILE GLOW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Blur radius="35"/>
                    </a14:imgEffect>
                    <a14:imgEffect>
                      <a14:colorTemperature colorTemp="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16" y="2942777"/>
            <a:ext cx="1548899" cy="945914"/>
          </a:xfrm>
          <a:prstGeom prst="rect">
            <a:avLst/>
          </a:prstGeom>
        </p:spPr>
      </p:pic>
      <p:grpSp>
        <p:nvGrpSpPr>
          <p:cNvPr id="139" name="Group 138"/>
          <p:cNvGrpSpPr/>
          <p:nvPr/>
        </p:nvGrpSpPr>
        <p:grpSpPr>
          <a:xfrm>
            <a:off x="2577836" y="4026933"/>
            <a:ext cx="971664" cy="852564"/>
            <a:chOff x="538381" y="125922"/>
            <a:chExt cx="2514360" cy="2206166"/>
          </a:xfrm>
        </p:grpSpPr>
        <p:cxnSp>
          <p:nvCxnSpPr>
            <p:cNvPr id="140" name="Straight Connector 139"/>
            <p:cNvCxnSpPr>
              <a:stCxn id="147" idx="3"/>
            </p:cNvCxnSpPr>
            <p:nvPr/>
          </p:nvCxnSpPr>
          <p:spPr bwMode="auto">
            <a:xfrm flipH="1">
              <a:off x="1365792" y="1646359"/>
              <a:ext cx="244924" cy="236664"/>
            </a:xfrm>
            <a:prstGeom prst="line">
              <a:avLst/>
            </a:prstGeom>
            <a:noFill/>
            <a:ln w="31750" cap="rnd" cmpd="sng" algn="ctr">
              <a:gradFill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9000">
                    <a:schemeClr val="accent1">
                      <a:lumMod val="45000"/>
                      <a:lumOff val="55000"/>
                    </a:schemeClr>
                  </a:gs>
                  <a:gs pos="0">
                    <a:srgbClr val="9AE4FF">
                      <a:alpha val="29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1700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 flipH="1">
              <a:off x="1131274" y="1325341"/>
              <a:ext cx="297001" cy="156383"/>
            </a:xfrm>
            <a:prstGeom prst="line">
              <a:avLst/>
            </a:prstGeom>
            <a:noFill/>
            <a:ln w="31750" cap="rnd" cmpd="sng" algn="ctr">
              <a:gradFill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9000">
                    <a:schemeClr val="accent1">
                      <a:lumMod val="45000"/>
                      <a:lumOff val="55000"/>
                    </a:schemeClr>
                  </a:gs>
                  <a:gs pos="0">
                    <a:srgbClr val="9AE4FF">
                      <a:alpha val="29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1700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42" name="Group 141"/>
            <p:cNvGrpSpPr/>
            <p:nvPr/>
          </p:nvGrpSpPr>
          <p:grpSpPr>
            <a:xfrm rot="20439510" flipV="1">
              <a:off x="987841" y="513646"/>
              <a:ext cx="480583" cy="583733"/>
              <a:chOff x="2475657" y="1747411"/>
              <a:chExt cx="480583" cy="583733"/>
            </a:xfrm>
          </p:grpSpPr>
          <p:cxnSp>
            <p:nvCxnSpPr>
              <p:cNvPr id="158" name="Straight Connector 157"/>
              <p:cNvCxnSpPr/>
              <p:nvPr/>
            </p:nvCxnSpPr>
            <p:spPr bwMode="auto">
              <a:xfrm flipH="1">
                <a:off x="2784533" y="2069234"/>
                <a:ext cx="171707" cy="261910"/>
              </a:xfrm>
              <a:prstGeom prst="line">
                <a:avLst/>
              </a:prstGeom>
              <a:noFill/>
              <a:ln w="31750" cap="rnd" cmpd="sng" algn="ctr">
                <a:gradFill>
                  <a:gsLst>
                    <a:gs pos="3600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0">
                      <a:srgbClr val="9AE4FF">
                        <a:alpha val="29000"/>
                      </a:srgbClr>
                    </a:gs>
                    <a:gs pos="100000">
                      <a:schemeClr val="accent1">
                        <a:lumMod val="30000"/>
                        <a:lumOff val="70000"/>
                        <a:alpha val="17000"/>
                      </a:schemeClr>
                    </a:gs>
                  </a:gsLst>
                  <a:lin ang="5400000" scaled="1"/>
                </a:gra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 flipH="1">
                <a:off x="2475657" y="1747411"/>
                <a:ext cx="297001" cy="156383"/>
              </a:xfrm>
              <a:prstGeom prst="line">
                <a:avLst/>
              </a:prstGeom>
              <a:noFill/>
              <a:ln w="31750" cap="rnd" cmpd="sng" algn="ctr">
                <a:gradFill>
                  <a:gsLst>
                    <a:gs pos="3600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0">
                      <a:srgbClr val="9AE4FF">
                        <a:alpha val="29000"/>
                      </a:srgbClr>
                    </a:gs>
                    <a:gs pos="100000">
                      <a:schemeClr val="accent1">
                        <a:lumMod val="30000"/>
                        <a:lumOff val="70000"/>
                        <a:alpha val="17000"/>
                      </a:schemeClr>
                    </a:gs>
                  </a:gsLst>
                  <a:lin ang="5400000" scaled="1"/>
                </a:gra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43" name="Group 142"/>
            <p:cNvGrpSpPr/>
            <p:nvPr/>
          </p:nvGrpSpPr>
          <p:grpSpPr>
            <a:xfrm>
              <a:off x="941861" y="1831144"/>
              <a:ext cx="500944" cy="500944"/>
              <a:chOff x="2235507" y="2091831"/>
              <a:chExt cx="500944" cy="500944"/>
            </a:xfrm>
          </p:grpSpPr>
          <p:sp>
            <p:nvSpPr>
              <p:cNvPr id="156" name="Oval 155"/>
              <p:cNvSpPr/>
              <p:nvPr/>
            </p:nvSpPr>
            <p:spPr bwMode="auto">
              <a:xfrm rot="20669487">
                <a:off x="2235507" y="2091831"/>
                <a:ext cx="500944" cy="500944"/>
              </a:xfrm>
              <a:prstGeom prst="ellipse">
                <a:avLst/>
              </a:prstGeom>
              <a:solidFill>
                <a:srgbClr val="033960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8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56189" y="2164275"/>
                <a:ext cx="259579" cy="335094"/>
              </a:xfrm>
              <a:prstGeom prst="rect">
                <a:avLst/>
              </a:prstGeom>
            </p:spPr>
          </p:pic>
        </p:grpSp>
        <p:grpSp>
          <p:nvGrpSpPr>
            <p:cNvPr id="144" name="Group 143"/>
            <p:cNvGrpSpPr/>
            <p:nvPr/>
          </p:nvGrpSpPr>
          <p:grpSpPr>
            <a:xfrm>
              <a:off x="616060" y="1292085"/>
              <a:ext cx="500944" cy="500944"/>
              <a:chOff x="1939017" y="1604110"/>
              <a:chExt cx="500944" cy="500944"/>
            </a:xfrm>
          </p:grpSpPr>
          <p:sp>
            <p:nvSpPr>
              <p:cNvPr id="154" name="Oval 153"/>
              <p:cNvSpPr/>
              <p:nvPr/>
            </p:nvSpPr>
            <p:spPr bwMode="auto">
              <a:xfrm>
                <a:off x="1939017" y="1604110"/>
                <a:ext cx="500944" cy="500944"/>
              </a:xfrm>
              <a:prstGeom prst="ellipse">
                <a:avLst/>
              </a:prstGeom>
              <a:solidFill>
                <a:srgbClr val="033960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9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90832" y="1679852"/>
                <a:ext cx="354223" cy="335094"/>
              </a:xfrm>
              <a:prstGeom prst="rect">
                <a:avLst/>
              </a:prstGeom>
            </p:spPr>
          </p:pic>
        </p:grpSp>
        <p:grpSp>
          <p:nvGrpSpPr>
            <p:cNvPr id="145" name="Group 144"/>
            <p:cNvGrpSpPr/>
            <p:nvPr/>
          </p:nvGrpSpPr>
          <p:grpSpPr>
            <a:xfrm>
              <a:off x="538381" y="703595"/>
              <a:ext cx="500944" cy="500944"/>
              <a:chOff x="1729214" y="1003367"/>
              <a:chExt cx="500944" cy="500944"/>
            </a:xfrm>
          </p:grpSpPr>
          <p:sp>
            <p:nvSpPr>
              <p:cNvPr id="152" name="Oval 151"/>
              <p:cNvSpPr/>
              <p:nvPr/>
            </p:nvSpPr>
            <p:spPr bwMode="auto">
              <a:xfrm>
                <a:off x="1729214" y="1003367"/>
                <a:ext cx="500944" cy="500944"/>
              </a:xfrm>
              <a:prstGeom prst="ellipse">
                <a:avLst/>
              </a:prstGeom>
              <a:solidFill>
                <a:srgbClr val="033960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10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54662" y="1105459"/>
                <a:ext cx="250047" cy="306847"/>
              </a:xfrm>
              <a:prstGeom prst="rect">
                <a:avLst/>
              </a:prstGeom>
            </p:spPr>
          </p:pic>
        </p:grpSp>
        <p:grpSp>
          <p:nvGrpSpPr>
            <p:cNvPr id="146" name="Group 145"/>
            <p:cNvGrpSpPr/>
            <p:nvPr/>
          </p:nvGrpSpPr>
          <p:grpSpPr>
            <a:xfrm>
              <a:off x="770385" y="125922"/>
              <a:ext cx="500944" cy="500944"/>
              <a:chOff x="2050727" y="508151"/>
              <a:chExt cx="500944" cy="500944"/>
            </a:xfrm>
          </p:grpSpPr>
          <p:sp>
            <p:nvSpPr>
              <p:cNvPr id="150" name="Oval 149"/>
              <p:cNvSpPr/>
              <p:nvPr/>
            </p:nvSpPr>
            <p:spPr bwMode="auto">
              <a:xfrm rot="198744">
                <a:off x="2050727" y="508151"/>
                <a:ext cx="500944" cy="500944"/>
              </a:xfrm>
              <a:prstGeom prst="ellipse">
                <a:avLst/>
              </a:prstGeom>
              <a:solidFill>
                <a:srgbClr val="033960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11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3489" y="618329"/>
                <a:ext cx="214583" cy="290718"/>
              </a:xfrm>
              <a:prstGeom prst="rect">
                <a:avLst/>
              </a:prstGeom>
            </p:spPr>
          </p:pic>
        </p:grpSp>
        <p:sp>
          <p:nvSpPr>
            <p:cNvPr id="147" name="Oval 146"/>
            <p:cNvSpPr/>
            <p:nvPr/>
          </p:nvSpPr>
          <p:spPr bwMode="auto">
            <a:xfrm>
              <a:off x="1402365" y="237676"/>
              <a:ext cx="1650376" cy="1650375"/>
            </a:xfrm>
            <a:prstGeom prst="ellipse">
              <a:avLst/>
            </a:prstGeom>
            <a:solidFill>
              <a:srgbClr val="015389"/>
            </a:solidFill>
            <a:ln w="15875" cap="flat" cmpd="sng" algn="ctr">
              <a:solidFill>
                <a:schemeClr val="accent1">
                  <a:alpha val="4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48" name="Freeform 147"/>
            <p:cNvSpPr/>
            <p:nvPr/>
          </p:nvSpPr>
          <p:spPr bwMode="auto">
            <a:xfrm>
              <a:off x="1765103" y="379430"/>
              <a:ext cx="1022017" cy="998342"/>
            </a:xfrm>
            <a:custGeom>
              <a:avLst/>
              <a:gdLst>
                <a:gd name="connsiteX0" fmla="*/ 84965 w 1022017"/>
                <a:gd name="connsiteY0" fmla="*/ 384977 h 998342"/>
                <a:gd name="connsiteX1" fmla="*/ 937053 w 1022017"/>
                <a:gd name="connsiteY1" fmla="*/ 384977 h 998342"/>
                <a:gd name="connsiteX2" fmla="*/ 937053 w 1022017"/>
                <a:gd name="connsiteY2" fmla="*/ 998342 h 998342"/>
                <a:gd name="connsiteX3" fmla="*/ 84965 w 1022017"/>
                <a:gd name="connsiteY3" fmla="*/ 998342 h 998342"/>
                <a:gd name="connsiteX4" fmla="*/ 511009 w 1022017"/>
                <a:gd name="connsiteY4" fmla="*/ 0 h 998342"/>
                <a:gd name="connsiteX5" fmla="*/ 1022017 w 1022017"/>
                <a:gd name="connsiteY5" fmla="*/ 369331 h 998342"/>
                <a:gd name="connsiteX6" fmla="*/ 0 w 1022017"/>
                <a:gd name="connsiteY6" fmla="*/ 369331 h 99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2017" h="998342">
                  <a:moveTo>
                    <a:pt x="84965" y="384977"/>
                  </a:moveTo>
                  <a:lnTo>
                    <a:pt x="937053" y="384977"/>
                  </a:lnTo>
                  <a:lnTo>
                    <a:pt x="937053" y="998342"/>
                  </a:lnTo>
                  <a:lnTo>
                    <a:pt x="84965" y="998342"/>
                  </a:lnTo>
                  <a:close/>
                  <a:moveTo>
                    <a:pt x="511009" y="0"/>
                  </a:moveTo>
                  <a:lnTo>
                    <a:pt x="1022017" y="369331"/>
                  </a:lnTo>
                  <a:lnTo>
                    <a:pt x="0" y="369331"/>
                  </a:lnTo>
                  <a:close/>
                </a:path>
              </a:pathLst>
            </a:custGeom>
            <a:gradFill>
              <a:gsLst>
                <a:gs pos="0">
                  <a:srgbClr val="3FC5F7">
                    <a:lumMod val="0"/>
                    <a:lumOff val="100000"/>
                  </a:srgbClr>
                </a:gs>
                <a:gs pos="38000">
                  <a:schemeClr val="accent1">
                    <a:lumMod val="48000"/>
                    <a:lumOff val="52000"/>
                  </a:schemeClr>
                </a:gs>
                <a:gs pos="93000">
                  <a:schemeClr val="accent1">
                    <a:alpha val="29000"/>
                  </a:schemeClr>
                </a:gs>
              </a:gsLst>
              <a:lin ang="8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38" tIns="17720" rIns="35438" bIns="17720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6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52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16614" y="1451841"/>
              <a:ext cx="1398558" cy="167250"/>
            </a:xfrm>
            <a:prstGeom prst="rect">
              <a:avLst/>
            </a:prstGeom>
            <a:noFill/>
          </p:spPr>
          <p:txBody>
            <a:bodyPr wrap="square" lIns="137160" tIns="0" rIns="137160" bIns="0" rtlCol="0" anchor="ctr" anchorCtr="0">
              <a:spAutoFit/>
            </a:bodyPr>
            <a:lstStyle/>
            <a:p>
              <a:pPr algn="ctr" defTabSz="194339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25" b="1" dirty="0">
                  <a:solidFill>
                    <a:prstClr val="white"/>
                  </a:solidFill>
                  <a:latin typeface="Arial" charset="0"/>
                  <a:ea typeface="MS PGothic" pitchFamily="34" charset="-128"/>
                  <a:cs typeface="Arial" charset="0"/>
                </a:rPr>
                <a:t>Home</a:t>
              </a:r>
            </a:p>
          </p:txBody>
        </p:sp>
      </p:grpSp>
      <p:cxnSp>
        <p:nvCxnSpPr>
          <p:cNvPr id="160" name="Straight Connector 159"/>
          <p:cNvCxnSpPr>
            <a:endCxn id="184" idx="2"/>
          </p:cNvCxnSpPr>
          <p:nvPr/>
        </p:nvCxnSpPr>
        <p:spPr bwMode="auto">
          <a:xfrm>
            <a:off x="1618844" y="3385664"/>
            <a:ext cx="2848229" cy="14626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>
            <a:stCxn id="184" idx="6"/>
            <a:endCxn id="225" idx="1"/>
          </p:cNvCxnSpPr>
          <p:nvPr/>
        </p:nvCxnSpPr>
        <p:spPr bwMode="auto">
          <a:xfrm>
            <a:off x="5240683" y="3400291"/>
            <a:ext cx="354858" cy="5573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Straight Connector 161"/>
          <p:cNvCxnSpPr/>
          <p:nvPr/>
        </p:nvCxnSpPr>
        <p:spPr bwMode="auto">
          <a:xfrm flipV="1">
            <a:off x="4350561" y="3584503"/>
            <a:ext cx="229803" cy="113294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163" name="Group 162"/>
          <p:cNvGrpSpPr/>
          <p:nvPr/>
        </p:nvGrpSpPr>
        <p:grpSpPr>
          <a:xfrm>
            <a:off x="468257" y="3101555"/>
            <a:ext cx="1165237" cy="639266"/>
            <a:chOff x="5730573" y="2217483"/>
            <a:chExt cx="3015264" cy="1654217"/>
          </a:xfrm>
        </p:grpSpPr>
        <p:sp>
          <p:nvSpPr>
            <p:cNvPr id="164" name="Oval 163"/>
            <p:cNvSpPr/>
            <p:nvPr/>
          </p:nvSpPr>
          <p:spPr bwMode="auto">
            <a:xfrm>
              <a:off x="6697980" y="2483661"/>
              <a:ext cx="204046" cy="204045"/>
            </a:xfrm>
            <a:prstGeom prst="ellipse">
              <a:avLst/>
            </a:prstGeom>
            <a:solidFill>
              <a:schemeClr val="accent6">
                <a:alpha val="3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6546819" y="3151885"/>
              <a:ext cx="185927" cy="185926"/>
            </a:xfrm>
            <a:prstGeom prst="ellipse">
              <a:avLst/>
            </a:prstGeom>
            <a:solidFill>
              <a:schemeClr val="accent6">
                <a:alpha val="3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5730573" y="2233630"/>
              <a:ext cx="1440808" cy="1638070"/>
              <a:chOff x="2771716" y="2343295"/>
              <a:chExt cx="1440808" cy="1638070"/>
            </a:xfrm>
          </p:grpSpPr>
          <p:cxnSp>
            <p:nvCxnSpPr>
              <p:cNvPr id="172" name="Straight Connector 171"/>
              <p:cNvCxnSpPr/>
              <p:nvPr/>
            </p:nvCxnSpPr>
            <p:spPr bwMode="auto">
              <a:xfrm flipH="1">
                <a:off x="3384304" y="3505576"/>
                <a:ext cx="828220" cy="298711"/>
              </a:xfrm>
              <a:prstGeom prst="line">
                <a:avLst/>
              </a:prstGeom>
              <a:noFill/>
              <a:ln w="31750" cap="rnd" cmpd="sng" algn="ctr">
                <a:gradFill>
                  <a:gsLst>
                    <a:gs pos="3600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0">
                      <a:srgbClr val="9AE4FF">
                        <a:alpha val="29000"/>
                      </a:srgbClr>
                    </a:gs>
                    <a:gs pos="100000">
                      <a:schemeClr val="accent1">
                        <a:lumMod val="30000"/>
                        <a:lumOff val="70000"/>
                        <a:alpha val="17000"/>
                      </a:schemeClr>
                    </a:gs>
                  </a:gsLst>
                  <a:lin ang="5400000" scaled="1"/>
                </a:gra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3" name="Straight Connector 172"/>
              <p:cNvCxnSpPr>
                <a:stCxn id="167" idx="2"/>
              </p:cNvCxnSpPr>
              <p:nvPr/>
            </p:nvCxnSpPr>
            <p:spPr bwMode="auto">
              <a:xfrm flipH="1" flipV="1">
                <a:off x="3047433" y="3151406"/>
                <a:ext cx="1089171" cy="930"/>
              </a:xfrm>
              <a:prstGeom prst="line">
                <a:avLst/>
              </a:prstGeom>
              <a:noFill/>
              <a:ln w="31750" cap="rnd" cmpd="sng" algn="ctr">
                <a:gradFill>
                  <a:gsLst>
                    <a:gs pos="3600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0">
                      <a:srgbClr val="9AE4FF">
                        <a:alpha val="29000"/>
                      </a:srgbClr>
                    </a:gs>
                    <a:gs pos="100000">
                      <a:schemeClr val="accent1">
                        <a:lumMod val="30000"/>
                        <a:lumOff val="70000"/>
                        <a:alpha val="17000"/>
                      </a:schemeClr>
                    </a:gs>
                  </a:gsLst>
                  <a:lin ang="5400000" scaled="1"/>
                </a:gra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>
                <a:endCxn id="175" idx="3"/>
              </p:cNvCxnSpPr>
              <p:nvPr/>
            </p:nvCxnSpPr>
            <p:spPr bwMode="auto">
              <a:xfrm flipH="1" flipV="1">
                <a:off x="3354457" y="2511907"/>
                <a:ext cx="823147" cy="232156"/>
              </a:xfrm>
              <a:prstGeom prst="line">
                <a:avLst/>
              </a:prstGeom>
              <a:noFill/>
              <a:ln w="31750" cap="rnd" cmpd="sng" algn="ctr">
                <a:gradFill>
                  <a:gsLst>
                    <a:gs pos="3600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0">
                      <a:srgbClr val="9AE4FF">
                        <a:alpha val="29000"/>
                      </a:srgbClr>
                    </a:gs>
                    <a:gs pos="100000">
                      <a:schemeClr val="accent1">
                        <a:lumMod val="30000"/>
                        <a:lumOff val="70000"/>
                        <a:alpha val="17000"/>
                      </a:schemeClr>
                    </a:gs>
                  </a:gsLst>
                  <a:lin ang="5400000" scaled="1"/>
                </a:gra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75" name="Picture 174" descr="transmitter tower icon.eps"/>
              <p:cNvPicPr>
                <a:picLocks noChangeAspect="1"/>
              </p:cNvPicPr>
              <p:nvPr/>
            </p:nvPicPr>
            <p:blipFill rotWithShape="1">
              <a:blip r:embed="rId12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425" t="52381" r="60485" b="35009"/>
              <a:stretch/>
            </p:blipFill>
            <p:spPr>
              <a:xfrm>
                <a:off x="3019848" y="2343295"/>
                <a:ext cx="334609" cy="337224"/>
              </a:xfrm>
              <a:prstGeom prst="rect">
                <a:avLst/>
              </a:prstGeom>
            </p:spPr>
          </p:pic>
          <p:pic>
            <p:nvPicPr>
              <p:cNvPr id="176" name="Picture 175" descr="transmitter tower icon.eps"/>
              <p:cNvPicPr>
                <a:picLocks noChangeAspect="1"/>
              </p:cNvPicPr>
              <p:nvPr/>
            </p:nvPicPr>
            <p:blipFill rotWithShape="1">
              <a:blip r:embed="rId12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425" t="52381" r="60485" b="35009"/>
              <a:stretch/>
            </p:blipFill>
            <p:spPr>
              <a:xfrm>
                <a:off x="2771716" y="2908243"/>
                <a:ext cx="334609" cy="337224"/>
              </a:xfrm>
              <a:prstGeom prst="rect">
                <a:avLst/>
              </a:prstGeom>
            </p:spPr>
          </p:pic>
          <p:pic>
            <p:nvPicPr>
              <p:cNvPr id="177" name="Picture 176" descr="transmitter tower icon.eps"/>
              <p:cNvPicPr>
                <a:picLocks noChangeAspect="1"/>
              </p:cNvPicPr>
              <p:nvPr/>
            </p:nvPicPr>
            <p:blipFill rotWithShape="1">
              <a:blip r:embed="rId12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425" t="52381" r="60485" b="35009"/>
              <a:stretch/>
            </p:blipFill>
            <p:spPr>
              <a:xfrm>
                <a:off x="3022570" y="3635675"/>
                <a:ext cx="334609" cy="337224"/>
              </a:xfrm>
              <a:prstGeom prst="rect">
                <a:avLst/>
              </a:prstGeom>
            </p:spPr>
          </p:pic>
          <p:sp>
            <p:nvSpPr>
              <p:cNvPr id="178" name="Oval 177"/>
              <p:cNvSpPr/>
              <p:nvPr/>
            </p:nvSpPr>
            <p:spPr bwMode="auto">
              <a:xfrm>
                <a:off x="3523204" y="3480421"/>
                <a:ext cx="500944" cy="500944"/>
              </a:xfrm>
              <a:prstGeom prst="ellipse">
                <a:avLst/>
              </a:prstGeom>
              <a:solidFill>
                <a:srgbClr val="014172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 bwMode="auto">
              <a:xfrm>
                <a:off x="3323304" y="2905770"/>
                <a:ext cx="500944" cy="500944"/>
              </a:xfrm>
              <a:prstGeom prst="ellipse">
                <a:avLst/>
              </a:prstGeom>
              <a:solidFill>
                <a:srgbClr val="014172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 bwMode="auto">
              <a:xfrm rot="198744">
                <a:off x="3491087" y="2363324"/>
                <a:ext cx="500944" cy="500944"/>
              </a:xfrm>
              <a:prstGeom prst="ellipse">
                <a:avLst/>
              </a:prstGeom>
              <a:solidFill>
                <a:srgbClr val="014172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pic>
            <p:nvPicPr>
              <p:cNvPr id="181" name="Picture 180"/>
              <p:cNvPicPr>
                <a:picLocks noChangeAspect="1"/>
              </p:cNvPicPr>
              <p:nvPr/>
            </p:nvPicPr>
            <p:blipFill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90455" y="3008184"/>
                <a:ext cx="349926" cy="263906"/>
              </a:xfrm>
              <a:prstGeom prst="rect">
                <a:avLst/>
              </a:prstGeom>
            </p:spPr>
          </p:pic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1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7897" y="3576020"/>
                <a:ext cx="331558" cy="316065"/>
              </a:xfrm>
              <a:prstGeom prst="rect">
                <a:avLst/>
              </a:prstGeom>
            </p:spPr>
          </p:pic>
        </p:grpSp>
        <p:sp>
          <p:nvSpPr>
            <p:cNvPr id="167" name="Oval 166"/>
            <p:cNvSpPr/>
            <p:nvPr/>
          </p:nvSpPr>
          <p:spPr bwMode="auto">
            <a:xfrm>
              <a:off x="7095461" y="2217483"/>
              <a:ext cx="1650376" cy="1650375"/>
            </a:xfrm>
            <a:prstGeom prst="ellipse">
              <a:avLst/>
            </a:prstGeom>
            <a:solidFill>
              <a:srgbClr val="015389"/>
            </a:solidFill>
            <a:ln w="15875" cap="flat" cmpd="sng" algn="ctr">
              <a:solidFill>
                <a:schemeClr val="accent1">
                  <a:alpha val="4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7278517" y="3433476"/>
              <a:ext cx="1272628" cy="209061"/>
            </a:xfrm>
            <a:prstGeom prst="rect">
              <a:avLst/>
            </a:prstGeom>
            <a:noFill/>
          </p:spPr>
          <p:txBody>
            <a:bodyPr wrap="none" lIns="137160" tIns="0" rIns="137160" bIns="0" rtlCol="0" anchor="ctr" anchorCtr="0">
              <a:spAutoFit/>
            </a:bodyPr>
            <a:lstStyle/>
            <a:p>
              <a:pPr algn="ctr" defTabSz="19433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525" b="1" dirty="0">
                  <a:solidFill>
                    <a:prstClr val="white"/>
                  </a:solidFill>
                  <a:latin typeface="Arial" charset="0"/>
                  <a:ea typeface="MS PGothic" pitchFamily="34" charset="-128"/>
                  <a:cs typeface="Arial" charset="0"/>
                </a:rPr>
                <a:t>Mobile</a:t>
              </a:r>
            </a:p>
          </p:txBody>
        </p:sp>
        <p:sp>
          <p:nvSpPr>
            <p:cNvPr id="169" name="Freeform 168"/>
            <p:cNvSpPr/>
            <p:nvPr/>
          </p:nvSpPr>
          <p:spPr bwMode="auto">
            <a:xfrm rot="20393774">
              <a:off x="7635295" y="2467810"/>
              <a:ext cx="552495" cy="849390"/>
            </a:xfrm>
            <a:custGeom>
              <a:avLst/>
              <a:gdLst>
                <a:gd name="connsiteX0" fmla="*/ 535503 w 1071004"/>
                <a:gd name="connsiteY0" fmla="*/ 1478183 h 1646528"/>
                <a:gd name="connsiteX1" fmla="*/ 458842 w 1071004"/>
                <a:gd name="connsiteY1" fmla="*/ 1554844 h 1646528"/>
                <a:gd name="connsiteX2" fmla="*/ 535503 w 1071004"/>
                <a:gd name="connsiteY2" fmla="*/ 1631505 h 1646528"/>
                <a:gd name="connsiteX3" fmla="*/ 612164 w 1071004"/>
                <a:gd name="connsiteY3" fmla="*/ 1554844 h 1646528"/>
                <a:gd name="connsiteX4" fmla="*/ 535503 w 1071004"/>
                <a:gd name="connsiteY4" fmla="*/ 1478183 h 1646528"/>
                <a:gd name="connsiteX5" fmla="*/ 230343 w 1071004"/>
                <a:gd name="connsiteY5" fmla="*/ 94278 h 1646528"/>
                <a:gd name="connsiteX6" fmla="*/ 76425 w 1071004"/>
                <a:gd name="connsiteY6" fmla="*/ 248196 h 1646528"/>
                <a:gd name="connsiteX7" fmla="*/ 76425 w 1071004"/>
                <a:gd name="connsiteY7" fmla="*/ 1306578 h 1646528"/>
                <a:gd name="connsiteX8" fmla="*/ 230343 w 1071004"/>
                <a:gd name="connsiteY8" fmla="*/ 1460496 h 1646528"/>
                <a:gd name="connsiteX9" fmla="*/ 845997 w 1071004"/>
                <a:gd name="connsiteY9" fmla="*/ 1460496 h 1646528"/>
                <a:gd name="connsiteX10" fmla="*/ 999915 w 1071004"/>
                <a:gd name="connsiteY10" fmla="*/ 1306578 h 1646528"/>
                <a:gd name="connsiteX11" fmla="*/ 999915 w 1071004"/>
                <a:gd name="connsiteY11" fmla="*/ 248196 h 1646528"/>
                <a:gd name="connsiteX12" fmla="*/ 845997 w 1071004"/>
                <a:gd name="connsiteY12" fmla="*/ 94278 h 1646528"/>
                <a:gd name="connsiteX13" fmla="*/ 178504 w 1071004"/>
                <a:gd name="connsiteY13" fmla="*/ 0 h 1646528"/>
                <a:gd name="connsiteX14" fmla="*/ 892500 w 1071004"/>
                <a:gd name="connsiteY14" fmla="*/ 0 h 1646528"/>
                <a:gd name="connsiteX15" fmla="*/ 1071004 w 1071004"/>
                <a:gd name="connsiteY15" fmla="*/ 178504 h 1646528"/>
                <a:gd name="connsiteX16" fmla="*/ 1071004 w 1071004"/>
                <a:gd name="connsiteY16" fmla="*/ 1468024 h 1646528"/>
                <a:gd name="connsiteX17" fmla="*/ 892500 w 1071004"/>
                <a:gd name="connsiteY17" fmla="*/ 1646528 h 1646528"/>
                <a:gd name="connsiteX18" fmla="*/ 178504 w 1071004"/>
                <a:gd name="connsiteY18" fmla="*/ 1646528 h 1646528"/>
                <a:gd name="connsiteX19" fmla="*/ 0 w 1071004"/>
                <a:gd name="connsiteY19" fmla="*/ 1468024 h 1646528"/>
                <a:gd name="connsiteX20" fmla="*/ 0 w 1071004"/>
                <a:gd name="connsiteY20" fmla="*/ 178504 h 1646528"/>
                <a:gd name="connsiteX21" fmla="*/ 178504 w 1071004"/>
                <a:gd name="connsiteY21" fmla="*/ 0 h 164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1004" h="1646528">
                  <a:moveTo>
                    <a:pt x="535503" y="1478183"/>
                  </a:moveTo>
                  <a:cubicBezTo>
                    <a:pt x="493164" y="1478183"/>
                    <a:pt x="458842" y="1512505"/>
                    <a:pt x="458842" y="1554844"/>
                  </a:cubicBezTo>
                  <a:cubicBezTo>
                    <a:pt x="458842" y="1597183"/>
                    <a:pt x="493164" y="1631505"/>
                    <a:pt x="535503" y="1631505"/>
                  </a:cubicBezTo>
                  <a:cubicBezTo>
                    <a:pt x="577842" y="1631505"/>
                    <a:pt x="612164" y="1597183"/>
                    <a:pt x="612164" y="1554844"/>
                  </a:cubicBezTo>
                  <a:cubicBezTo>
                    <a:pt x="612164" y="1512505"/>
                    <a:pt x="577842" y="1478183"/>
                    <a:pt x="535503" y="1478183"/>
                  </a:cubicBezTo>
                  <a:close/>
                  <a:moveTo>
                    <a:pt x="230343" y="94278"/>
                  </a:moveTo>
                  <a:cubicBezTo>
                    <a:pt x="145336" y="94278"/>
                    <a:pt x="76425" y="163189"/>
                    <a:pt x="76425" y="248196"/>
                  </a:cubicBezTo>
                  <a:lnTo>
                    <a:pt x="76425" y="1306578"/>
                  </a:lnTo>
                  <a:cubicBezTo>
                    <a:pt x="76425" y="1391585"/>
                    <a:pt x="145336" y="1460496"/>
                    <a:pt x="230343" y="1460496"/>
                  </a:cubicBezTo>
                  <a:lnTo>
                    <a:pt x="845997" y="1460496"/>
                  </a:lnTo>
                  <a:cubicBezTo>
                    <a:pt x="931004" y="1460496"/>
                    <a:pt x="999915" y="1391585"/>
                    <a:pt x="999915" y="1306578"/>
                  </a:cubicBezTo>
                  <a:lnTo>
                    <a:pt x="999915" y="248196"/>
                  </a:lnTo>
                  <a:cubicBezTo>
                    <a:pt x="999915" y="163189"/>
                    <a:pt x="931004" y="94278"/>
                    <a:pt x="845997" y="94278"/>
                  </a:cubicBezTo>
                  <a:close/>
                  <a:moveTo>
                    <a:pt x="178504" y="0"/>
                  </a:moveTo>
                  <a:lnTo>
                    <a:pt x="892500" y="0"/>
                  </a:lnTo>
                  <a:cubicBezTo>
                    <a:pt x="991085" y="0"/>
                    <a:pt x="1071004" y="79919"/>
                    <a:pt x="1071004" y="178504"/>
                  </a:cubicBezTo>
                  <a:lnTo>
                    <a:pt x="1071004" y="1468024"/>
                  </a:lnTo>
                  <a:cubicBezTo>
                    <a:pt x="1071004" y="1566609"/>
                    <a:pt x="991085" y="1646528"/>
                    <a:pt x="892500" y="1646528"/>
                  </a:cubicBezTo>
                  <a:lnTo>
                    <a:pt x="178504" y="1646528"/>
                  </a:lnTo>
                  <a:cubicBezTo>
                    <a:pt x="79919" y="1646528"/>
                    <a:pt x="0" y="1566609"/>
                    <a:pt x="0" y="1468024"/>
                  </a:cubicBezTo>
                  <a:lnTo>
                    <a:pt x="0" y="178504"/>
                  </a:lnTo>
                  <a:cubicBezTo>
                    <a:pt x="0" y="79919"/>
                    <a:pt x="79919" y="0"/>
                    <a:pt x="178504" y="0"/>
                  </a:cubicBezTo>
                  <a:close/>
                </a:path>
              </a:pathLst>
            </a:custGeom>
            <a:gradFill>
              <a:gsLst>
                <a:gs pos="0">
                  <a:srgbClr val="3FC5F7">
                    <a:lumMod val="0"/>
                    <a:lumOff val="100000"/>
                  </a:srgbClr>
                </a:gs>
                <a:gs pos="38000">
                  <a:schemeClr val="accent1">
                    <a:lumMod val="48000"/>
                    <a:lumOff val="52000"/>
                  </a:schemeClr>
                </a:gs>
                <a:gs pos="93000">
                  <a:schemeClr val="accent1">
                    <a:alpha val="29000"/>
                  </a:schemeClr>
                </a:gs>
              </a:gsLst>
              <a:lin ang="8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38" tIns="17720" rIns="35438" bIns="17720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6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52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itchFamily="34" charset="-128"/>
                <a:cs typeface="Arial" charset="0"/>
              </a:endParaRPr>
            </a:p>
          </p:txBody>
        </p:sp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15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4557" y="2316037"/>
              <a:ext cx="219623" cy="390929"/>
            </a:xfrm>
            <a:prstGeom prst="rect">
              <a:avLst/>
            </a:prstGeom>
          </p:spPr>
        </p:pic>
        <p:sp>
          <p:nvSpPr>
            <p:cNvPr id="171" name="Oval 170" hidden="1"/>
            <p:cNvSpPr>
              <a:spLocks noChangeAspect="1"/>
            </p:cNvSpPr>
            <p:nvPr/>
          </p:nvSpPr>
          <p:spPr bwMode="auto">
            <a:xfrm rot="4937009">
              <a:off x="7150104" y="2250074"/>
              <a:ext cx="1551082" cy="1554480"/>
            </a:xfrm>
            <a:prstGeom prst="ellipse">
              <a:avLst/>
            </a:prstGeom>
            <a:noFill/>
            <a:ln w="44450" cap="rnd" cmpd="sng" algn="ctr">
              <a:gradFill>
                <a:gsLst>
                  <a:gs pos="0">
                    <a:schemeClr val="tx2">
                      <a:alpha val="14000"/>
                    </a:schemeClr>
                  </a:gs>
                  <a:gs pos="100000">
                    <a:schemeClr val="accent1">
                      <a:lumMod val="45000"/>
                      <a:lumOff val="55000"/>
                      <a:alpha val="13000"/>
                    </a:schemeClr>
                  </a:gs>
                  <a:gs pos="47000">
                    <a:srgbClr val="9AE4FF">
                      <a:alpha val="0"/>
                    </a:srgbClr>
                  </a:gs>
                  <a:gs pos="65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29" tIns="34266" rIns="68529" bIns="3426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428625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97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charset="0"/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4467072" y="3013481"/>
            <a:ext cx="773614" cy="773613"/>
            <a:chOff x="9231444" y="1340564"/>
            <a:chExt cx="1650376" cy="1650375"/>
          </a:xfrm>
        </p:grpSpPr>
        <p:sp>
          <p:nvSpPr>
            <p:cNvPr id="184" name="Oval 183"/>
            <p:cNvSpPr/>
            <p:nvPr/>
          </p:nvSpPr>
          <p:spPr bwMode="auto">
            <a:xfrm>
              <a:off x="9231444" y="1340564"/>
              <a:ext cx="1650376" cy="1650375"/>
            </a:xfrm>
            <a:prstGeom prst="ellipse">
              <a:avLst/>
            </a:prstGeom>
            <a:solidFill>
              <a:srgbClr val="005A94"/>
            </a:solidFill>
            <a:ln w="15875" cap="flat" cmpd="sng" algn="ctr">
              <a:solidFill>
                <a:schemeClr val="accent1">
                  <a:alpha val="4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9448041" y="2459137"/>
              <a:ext cx="1155189" cy="172354"/>
            </a:xfrm>
            <a:prstGeom prst="rect">
              <a:avLst/>
            </a:prstGeom>
            <a:noFill/>
          </p:spPr>
          <p:txBody>
            <a:bodyPr wrap="none" lIns="137160" tIns="0" rIns="137160" bIns="0" rtlCol="0" anchor="ctr" anchorCtr="0">
              <a:spAutoFit/>
            </a:bodyPr>
            <a:lstStyle/>
            <a:p>
              <a:pPr algn="ctr" defTabSz="19433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525" b="1" dirty="0">
                  <a:solidFill>
                    <a:prstClr val="white"/>
                  </a:solidFill>
                  <a:latin typeface="Arial" charset="0"/>
                  <a:ea typeface="MS PGothic" pitchFamily="34" charset="-128"/>
                  <a:cs typeface="Arial" charset="0"/>
                </a:rPr>
                <a:t>Network</a:t>
              </a:r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9491326" y="1717249"/>
              <a:ext cx="1133721" cy="600762"/>
              <a:chOff x="7937580" y="1605776"/>
              <a:chExt cx="1133721" cy="600762"/>
            </a:xfrm>
            <a:gradFill>
              <a:gsLst>
                <a:gs pos="0">
                  <a:srgbClr val="3FC5F7">
                    <a:lumMod val="0"/>
                    <a:lumOff val="100000"/>
                  </a:srgbClr>
                </a:gs>
                <a:gs pos="38000">
                  <a:schemeClr val="accent1">
                    <a:lumMod val="48000"/>
                    <a:lumOff val="52000"/>
                  </a:schemeClr>
                </a:gs>
                <a:gs pos="93000">
                  <a:schemeClr val="accent1">
                    <a:alpha val="29000"/>
                  </a:schemeClr>
                </a:gs>
              </a:gsLst>
              <a:lin ang="8400000" scaled="0"/>
            </a:gradFill>
          </p:grpSpPr>
          <p:sp>
            <p:nvSpPr>
              <p:cNvPr id="187" name="Freeform 186"/>
              <p:cNvSpPr/>
              <p:nvPr/>
            </p:nvSpPr>
            <p:spPr bwMode="auto">
              <a:xfrm>
                <a:off x="7937580" y="1605776"/>
                <a:ext cx="315835" cy="600762"/>
              </a:xfrm>
              <a:custGeom>
                <a:avLst/>
                <a:gdLst>
                  <a:gd name="connsiteX0" fmla="*/ 1000335 w 1229925"/>
                  <a:gd name="connsiteY0" fmla="*/ 2084578 h 2370934"/>
                  <a:gd name="connsiteX1" fmla="*/ 988024 w 1229925"/>
                  <a:gd name="connsiteY1" fmla="*/ 2094664 h 2370934"/>
                  <a:gd name="connsiteX2" fmla="*/ 988024 w 1229925"/>
                  <a:gd name="connsiteY2" fmla="*/ 2197825 h 2370934"/>
                  <a:gd name="connsiteX3" fmla="*/ 1000335 w 1229925"/>
                  <a:gd name="connsiteY3" fmla="*/ 2207911 h 2370934"/>
                  <a:gd name="connsiteX4" fmla="*/ 1123161 w 1229925"/>
                  <a:gd name="connsiteY4" fmla="*/ 2207911 h 2370934"/>
                  <a:gd name="connsiteX5" fmla="*/ 1135473 w 1229925"/>
                  <a:gd name="connsiteY5" fmla="*/ 2197825 h 2370934"/>
                  <a:gd name="connsiteX6" fmla="*/ 1135473 w 1229925"/>
                  <a:gd name="connsiteY6" fmla="*/ 2094664 h 2370934"/>
                  <a:gd name="connsiteX7" fmla="*/ 1123161 w 1229925"/>
                  <a:gd name="connsiteY7" fmla="*/ 2084578 h 2370934"/>
                  <a:gd name="connsiteX8" fmla="*/ 797580 w 1229925"/>
                  <a:gd name="connsiteY8" fmla="*/ 2084578 h 2370934"/>
                  <a:gd name="connsiteX9" fmla="*/ 785268 w 1229925"/>
                  <a:gd name="connsiteY9" fmla="*/ 2094664 h 2370934"/>
                  <a:gd name="connsiteX10" fmla="*/ 785268 w 1229925"/>
                  <a:gd name="connsiteY10" fmla="*/ 2197825 h 2370934"/>
                  <a:gd name="connsiteX11" fmla="*/ 797580 w 1229925"/>
                  <a:gd name="connsiteY11" fmla="*/ 2207911 h 2370934"/>
                  <a:gd name="connsiteX12" fmla="*/ 920406 w 1229925"/>
                  <a:gd name="connsiteY12" fmla="*/ 2207911 h 2370934"/>
                  <a:gd name="connsiteX13" fmla="*/ 932717 w 1229925"/>
                  <a:gd name="connsiteY13" fmla="*/ 2197825 h 2370934"/>
                  <a:gd name="connsiteX14" fmla="*/ 932717 w 1229925"/>
                  <a:gd name="connsiteY14" fmla="*/ 2094664 h 2370934"/>
                  <a:gd name="connsiteX15" fmla="*/ 920406 w 1229925"/>
                  <a:gd name="connsiteY15" fmla="*/ 2084578 h 2370934"/>
                  <a:gd name="connsiteX16" fmla="*/ 93229 w 1229925"/>
                  <a:gd name="connsiteY16" fmla="*/ 2079934 h 2370934"/>
                  <a:gd name="connsiteX17" fmla="*/ 79712 w 1229925"/>
                  <a:gd name="connsiteY17" fmla="*/ 2091008 h 2370934"/>
                  <a:gd name="connsiteX18" fmla="*/ 79712 w 1229925"/>
                  <a:gd name="connsiteY18" fmla="*/ 2201482 h 2370934"/>
                  <a:gd name="connsiteX19" fmla="*/ 93229 w 1229925"/>
                  <a:gd name="connsiteY19" fmla="*/ 2212556 h 2370934"/>
                  <a:gd name="connsiteX20" fmla="*/ 716443 w 1229925"/>
                  <a:gd name="connsiteY20" fmla="*/ 2212556 h 2370934"/>
                  <a:gd name="connsiteX21" fmla="*/ 729960 w 1229925"/>
                  <a:gd name="connsiteY21" fmla="*/ 2201482 h 2370934"/>
                  <a:gd name="connsiteX22" fmla="*/ 729960 w 1229925"/>
                  <a:gd name="connsiteY22" fmla="*/ 2091008 h 2370934"/>
                  <a:gd name="connsiteX23" fmla="*/ 716443 w 1229925"/>
                  <a:gd name="connsiteY23" fmla="*/ 2079934 h 2370934"/>
                  <a:gd name="connsiteX24" fmla="*/ 1000335 w 1229925"/>
                  <a:gd name="connsiteY24" fmla="*/ 1912785 h 2370934"/>
                  <a:gd name="connsiteX25" fmla="*/ 988024 w 1229925"/>
                  <a:gd name="connsiteY25" fmla="*/ 1922872 h 2370934"/>
                  <a:gd name="connsiteX26" fmla="*/ 988024 w 1229925"/>
                  <a:gd name="connsiteY26" fmla="*/ 2026032 h 2370934"/>
                  <a:gd name="connsiteX27" fmla="*/ 1000335 w 1229925"/>
                  <a:gd name="connsiteY27" fmla="*/ 2036119 h 2370934"/>
                  <a:gd name="connsiteX28" fmla="*/ 1123161 w 1229925"/>
                  <a:gd name="connsiteY28" fmla="*/ 2036119 h 2370934"/>
                  <a:gd name="connsiteX29" fmla="*/ 1135473 w 1229925"/>
                  <a:gd name="connsiteY29" fmla="*/ 2026032 h 2370934"/>
                  <a:gd name="connsiteX30" fmla="*/ 1135473 w 1229925"/>
                  <a:gd name="connsiteY30" fmla="*/ 1922872 h 2370934"/>
                  <a:gd name="connsiteX31" fmla="*/ 1123161 w 1229925"/>
                  <a:gd name="connsiteY31" fmla="*/ 1912785 h 2370934"/>
                  <a:gd name="connsiteX32" fmla="*/ 797580 w 1229925"/>
                  <a:gd name="connsiteY32" fmla="*/ 1912785 h 2370934"/>
                  <a:gd name="connsiteX33" fmla="*/ 785268 w 1229925"/>
                  <a:gd name="connsiteY33" fmla="*/ 1922872 h 2370934"/>
                  <a:gd name="connsiteX34" fmla="*/ 785268 w 1229925"/>
                  <a:gd name="connsiteY34" fmla="*/ 2026032 h 2370934"/>
                  <a:gd name="connsiteX35" fmla="*/ 797580 w 1229925"/>
                  <a:gd name="connsiteY35" fmla="*/ 2036119 h 2370934"/>
                  <a:gd name="connsiteX36" fmla="*/ 920406 w 1229925"/>
                  <a:gd name="connsiteY36" fmla="*/ 2036119 h 2370934"/>
                  <a:gd name="connsiteX37" fmla="*/ 932717 w 1229925"/>
                  <a:gd name="connsiteY37" fmla="*/ 2026032 h 2370934"/>
                  <a:gd name="connsiteX38" fmla="*/ 932717 w 1229925"/>
                  <a:gd name="connsiteY38" fmla="*/ 1922872 h 2370934"/>
                  <a:gd name="connsiteX39" fmla="*/ 920406 w 1229925"/>
                  <a:gd name="connsiteY39" fmla="*/ 1912785 h 2370934"/>
                  <a:gd name="connsiteX40" fmla="*/ 93229 w 1229925"/>
                  <a:gd name="connsiteY40" fmla="*/ 1908141 h 2370934"/>
                  <a:gd name="connsiteX41" fmla="*/ 79712 w 1229925"/>
                  <a:gd name="connsiteY41" fmla="*/ 1919215 h 2370934"/>
                  <a:gd name="connsiteX42" fmla="*/ 79712 w 1229925"/>
                  <a:gd name="connsiteY42" fmla="*/ 2029689 h 2370934"/>
                  <a:gd name="connsiteX43" fmla="*/ 93229 w 1229925"/>
                  <a:gd name="connsiteY43" fmla="*/ 2040764 h 2370934"/>
                  <a:gd name="connsiteX44" fmla="*/ 716443 w 1229925"/>
                  <a:gd name="connsiteY44" fmla="*/ 2040764 h 2370934"/>
                  <a:gd name="connsiteX45" fmla="*/ 729960 w 1229925"/>
                  <a:gd name="connsiteY45" fmla="*/ 2029689 h 2370934"/>
                  <a:gd name="connsiteX46" fmla="*/ 729960 w 1229925"/>
                  <a:gd name="connsiteY46" fmla="*/ 1919215 h 2370934"/>
                  <a:gd name="connsiteX47" fmla="*/ 716443 w 1229925"/>
                  <a:gd name="connsiteY47" fmla="*/ 1908141 h 2370934"/>
                  <a:gd name="connsiteX48" fmla="*/ 1000335 w 1229925"/>
                  <a:gd name="connsiteY48" fmla="*/ 1740993 h 2370934"/>
                  <a:gd name="connsiteX49" fmla="*/ 988024 w 1229925"/>
                  <a:gd name="connsiteY49" fmla="*/ 1751079 h 2370934"/>
                  <a:gd name="connsiteX50" fmla="*/ 988024 w 1229925"/>
                  <a:gd name="connsiteY50" fmla="*/ 1854239 h 2370934"/>
                  <a:gd name="connsiteX51" fmla="*/ 1000335 w 1229925"/>
                  <a:gd name="connsiteY51" fmla="*/ 1864326 h 2370934"/>
                  <a:gd name="connsiteX52" fmla="*/ 1123161 w 1229925"/>
                  <a:gd name="connsiteY52" fmla="*/ 1864326 h 2370934"/>
                  <a:gd name="connsiteX53" fmla="*/ 1135473 w 1229925"/>
                  <a:gd name="connsiteY53" fmla="*/ 1854239 h 2370934"/>
                  <a:gd name="connsiteX54" fmla="*/ 1135473 w 1229925"/>
                  <a:gd name="connsiteY54" fmla="*/ 1751079 h 2370934"/>
                  <a:gd name="connsiteX55" fmla="*/ 1123161 w 1229925"/>
                  <a:gd name="connsiteY55" fmla="*/ 1740993 h 2370934"/>
                  <a:gd name="connsiteX56" fmla="*/ 797580 w 1229925"/>
                  <a:gd name="connsiteY56" fmla="*/ 1740993 h 2370934"/>
                  <a:gd name="connsiteX57" fmla="*/ 785268 w 1229925"/>
                  <a:gd name="connsiteY57" fmla="*/ 1751079 h 2370934"/>
                  <a:gd name="connsiteX58" fmla="*/ 785268 w 1229925"/>
                  <a:gd name="connsiteY58" fmla="*/ 1854239 h 2370934"/>
                  <a:gd name="connsiteX59" fmla="*/ 797580 w 1229925"/>
                  <a:gd name="connsiteY59" fmla="*/ 1864326 h 2370934"/>
                  <a:gd name="connsiteX60" fmla="*/ 920406 w 1229925"/>
                  <a:gd name="connsiteY60" fmla="*/ 1864326 h 2370934"/>
                  <a:gd name="connsiteX61" fmla="*/ 932717 w 1229925"/>
                  <a:gd name="connsiteY61" fmla="*/ 1854239 h 2370934"/>
                  <a:gd name="connsiteX62" fmla="*/ 932717 w 1229925"/>
                  <a:gd name="connsiteY62" fmla="*/ 1751079 h 2370934"/>
                  <a:gd name="connsiteX63" fmla="*/ 920406 w 1229925"/>
                  <a:gd name="connsiteY63" fmla="*/ 1740993 h 2370934"/>
                  <a:gd name="connsiteX64" fmla="*/ 93229 w 1229925"/>
                  <a:gd name="connsiteY64" fmla="*/ 1736348 h 2370934"/>
                  <a:gd name="connsiteX65" fmla="*/ 79712 w 1229925"/>
                  <a:gd name="connsiteY65" fmla="*/ 1747423 h 2370934"/>
                  <a:gd name="connsiteX66" fmla="*/ 79712 w 1229925"/>
                  <a:gd name="connsiteY66" fmla="*/ 1857897 h 2370934"/>
                  <a:gd name="connsiteX67" fmla="*/ 93229 w 1229925"/>
                  <a:gd name="connsiteY67" fmla="*/ 1868971 h 2370934"/>
                  <a:gd name="connsiteX68" fmla="*/ 716443 w 1229925"/>
                  <a:gd name="connsiteY68" fmla="*/ 1868971 h 2370934"/>
                  <a:gd name="connsiteX69" fmla="*/ 729960 w 1229925"/>
                  <a:gd name="connsiteY69" fmla="*/ 1857897 h 2370934"/>
                  <a:gd name="connsiteX70" fmla="*/ 729960 w 1229925"/>
                  <a:gd name="connsiteY70" fmla="*/ 1747423 h 2370934"/>
                  <a:gd name="connsiteX71" fmla="*/ 716443 w 1229925"/>
                  <a:gd name="connsiteY71" fmla="*/ 1736348 h 2370934"/>
                  <a:gd name="connsiteX72" fmla="*/ 1000335 w 1229925"/>
                  <a:gd name="connsiteY72" fmla="*/ 1569200 h 2370934"/>
                  <a:gd name="connsiteX73" fmla="*/ 988024 w 1229925"/>
                  <a:gd name="connsiteY73" fmla="*/ 1579287 h 2370934"/>
                  <a:gd name="connsiteX74" fmla="*/ 988024 w 1229925"/>
                  <a:gd name="connsiteY74" fmla="*/ 1682447 h 2370934"/>
                  <a:gd name="connsiteX75" fmla="*/ 1000335 w 1229925"/>
                  <a:gd name="connsiteY75" fmla="*/ 1692533 h 2370934"/>
                  <a:gd name="connsiteX76" fmla="*/ 1123161 w 1229925"/>
                  <a:gd name="connsiteY76" fmla="*/ 1692533 h 2370934"/>
                  <a:gd name="connsiteX77" fmla="*/ 1135473 w 1229925"/>
                  <a:gd name="connsiteY77" fmla="*/ 1682447 h 2370934"/>
                  <a:gd name="connsiteX78" fmla="*/ 1135473 w 1229925"/>
                  <a:gd name="connsiteY78" fmla="*/ 1579287 h 2370934"/>
                  <a:gd name="connsiteX79" fmla="*/ 1123161 w 1229925"/>
                  <a:gd name="connsiteY79" fmla="*/ 1569200 h 2370934"/>
                  <a:gd name="connsiteX80" fmla="*/ 797580 w 1229925"/>
                  <a:gd name="connsiteY80" fmla="*/ 1569200 h 2370934"/>
                  <a:gd name="connsiteX81" fmla="*/ 785268 w 1229925"/>
                  <a:gd name="connsiteY81" fmla="*/ 1579287 h 2370934"/>
                  <a:gd name="connsiteX82" fmla="*/ 785268 w 1229925"/>
                  <a:gd name="connsiteY82" fmla="*/ 1682447 h 2370934"/>
                  <a:gd name="connsiteX83" fmla="*/ 797580 w 1229925"/>
                  <a:gd name="connsiteY83" fmla="*/ 1692533 h 2370934"/>
                  <a:gd name="connsiteX84" fmla="*/ 920406 w 1229925"/>
                  <a:gd name="connsiteY84" fmla="*/ 1692533 h 2370934"/>
                  <a:gd name="connsiteX85" fmla="*/ 932717 w 1229925"/>
                  <a:gd name="connsiteY85" fmla="*/ 1682447 h 2370934"/>
                  <a:gd name="connsiteX86" fmla="*/ 932717 w 1229925"/>
                  <a:gd name="connsiteY86" fmla="*/ 1579287 h 2370934"/>
                  <a:gd name="connsiteX87" fmla="*/ 920406 w 1229925"/>
                  <a:gd name="connsiteY87" fmla="*/ 1569200 h 2370934"/>
                  <a:gd name="connsiteX88" fmla="*/ 93229 w 1229925"/>
                  <a:gd name="connsiteY88" fmla="*/ 1564556 h 2370934"/>
                  <a:gd name="connsiteX89" fmla="*/ 79712 w 1229925"/>
                  <a:gd name="connsiteY89" fmla="*/ 1575630 h 2370934"/>
                  <a:gd name="connsiteX90" fmla="*/ 79712 w 1229925"/>
                  <a:gd name="connsiteY90" fmla="*/ 1686104 h 2370934"/>
                  <a:gd name="connsiteX91" fmla="*/ 93229 w 1229925"/>
                  <a:gd name="connsiteY91" fmla="*/ 1697178 h 2370934"/>
                  <a:gd name="connsiteX92" fmla="*/ 716443 w 1229925"/>
                  <a:gd name="connsiteY92" fmla="*/ 1697178 h 2370934"/>
                  <a:gd name="connsiteX93" fmla="*/ 729960 w 1229925"/>
                  <a:gd name="connsiteY93" fmla="*/ 1686104 h 2370934"/>
                  <a:gd name="connsiteX94" fmla="*/ 729960 w 1229925"/>
                  <a:gd name="connsiteY94" fmla="*/ 1575630 h 2370934"/>
                  <a:gd name="connsiteX95" fmla="*/ 716443 w 1229925"/>
                  <a:gd name="connsiteY95" fmla="*/ 1564556 h 2370934"/>
                  <a:gd name="connsiteX96" fmla="*/ 1000335 w 1229925"/>
                  <a:gd name="connsiteY96" fmla="*/ 1397407 h 2370934"/>
                  <a:gd name="connsiteX97" fmla="*/ 988024 w 1229925"/>
                  <a:gd name="connsiteY97" fmla="*/ 1407494 h 2370934"/>
                  <a:gd name="connsiteX98" fmla="*/ 988024 w 1229925"/>
                  <a:gd name="connsiteY98" fmla="*/ 1510654 h 2370934"/>
                  <a:gd name="connsiteX99" fmla="*/ 1000335 w 1229925"/>
                  <a:gd name="connsiteY99" fmla="*/ 1520741 h 2370934"/>
                  <a:gd name="connsiteX100" fmla="*/ 1123161 w 1229925"/>
                  <a:gd name="connsiteY100" fmla="*/ 1520741 h 2370934"/>
                  <a:gd name="connsiteX101" fmla="*/ 1135473 w 1229925"/>
                  <a:gd name="connsiteY101" fmla="*/ 1510654 h 2370934"/>
                  <a:gd name="connsiteX102" fmla="*/ 1135473 w 1229925"/>
                  <a:gd name="connsiteY102" fmla="*/ 1407494 h 2370934"/>
                  <a:gd name="connsiteX103" fmla="*/ 1123161 w 1229925"/>
                  <a:gd name="connsiteY103" fmla="*/ 1397407 h 2370934"/>
                  <a:gd name="connsiteX104" fmla="*/ 797580 w 1229925"/>
                  <a:gd name="connsiteY104" fmla="*/ 1397407 h 2370934"/>
                  <a:gd name="connsiteX105" fmla="*/ 785268 w 1229925"/>
                  <a:gd name="connsiteY105" fmla="*/ 1407494 h 2370934"/>
                  <a:gd name="connsiteX106" fmla="*/ 785268 w 1229925"/>
                  <a:gd name="connsiteY106" fmla="*/ 1510654 h 2370934"/>
                  <a:gd name="connsiteX107" fmla="*/ 797580 w 1229925"/>
                  <a:gd name="connsiteY107" fmla="*/ 1520741 h 2370934"/>
                  <a:gd name="connsiteX108" fmla="*/ 920406 w 1229925"/>
                  <a:gd name="connsiteY108" fmla="*/ 1520741 h 2370934"/>
                  <a:gd name="connsiteX109" fmla="*/ 932717 w 1229925"/>
                  <a:gd name="connsiteY109" fmla="*/ 1510654 h 2370934"/>
                  <a:gd name="connsiteX110" fmla="*/ 932717 w 1229925"/>
                  <a:gd name="connsiteY110" fmla="*/ 1407494 h 2370934"/>
                  <a:gd name="connsiteX111" fmla="*/ 920406 w 1229925"/>
                  <a:gd name="connsiteY111" fmla="*/ 1397407 h 2370934"/>
                  <a:gd name="connsiteX112" fmla="*/ 93229 w 1229925"/>
                  <a:gd name="connsiteY112" fmla="*/ 1392763 h 2370934"/>
                  <a:gd name="connsiteX113" fmla="*/ 79712 w 1229925"/>
                  <a:gd name="connsiteY113" fmla="*/ 1403838 h 2370934"/>
                  <a:gd name="connsiteX114" fmla="*/ 79712 w 1229925"/>
                  <a:gd name="connsiteY114" fmla="*/ 1514312 h 2370934"/>
                  <a:gd name="connsiteX115" fmla="*/ 93229 w 1229925"/>
                  <a:gd name="connsiteY115" fmla="*/ 1525386 h 2370934"/>
                  <a:gd name="connsiteX116" fmla="*/ 716443 w 1229925"/>
                  <a:gd name="connsiteY116" fmla="*/ 1525386 h 2370934"/>
                  <a:gd name="connsiteX117" fmla="*/ 729960 w 1229925"/>
                  <a:gd name="connsiteY117" fmla="*/ 1514312 h 2370934"/>
                  <a:gd name="connsiteX118" fmla="*/ 729960 w 1229925"/>
                  <a:gd name="connsiteY118" fmla="*/ 1403838 h 2370934"/>
                  <a:gd name="connsiteX119" fmla="*/ 716443 w 1229925"/>
                  <a:gd name="connsiteY119" fmla="*/ 1392763 h 2370934"/>
                  <a:gd name="connsiteX120" fmla="*/ 1000335 w 1229925"/>
                  <a:gd name="connsiteY120" fmla="*/ 1225615 h 2370934"/>
                  <a:gd name="connsiteX121" fmla="*/ 988024 w 1229925"/>
                  <a:gd name="connsiteY121" fmla="*/ 1235701 h 2370934"/>
                  <a:gd name="connsiteX122" fmla="*/ 988024 w 1229925"/>
                  <a:gd name="connsiteY122" fmla="*/ 1338862 h 2370934"/>
                  <a:gd name="connsiteX123" fmla="*/ 1000335 w 1229925"/>
                  <a:gd name="connsiteY123" fmla="*/ 1348948 h 2370934"/>
                  <a:gd name="connsiteX124" fmla="*/ 1123161 w 1229925"/>
                  <a:gd name="connsiteY124" fmla="*/ 1348948 h 2370934"/>
                  <a:gd name="connsiteX125" fmla="*/ 1135473 w 1229925"/>
                  <a:gd name="connsiteY125" fmla="*/ 1338862 h 2370934"/>
                  <a:gd name="connsiteX126" fmla="*/ 1135473 w 1229925"/>
                  <a:gd name="connsiteY126" fmla="*/ 1235701 h 2370934"/>
                  <a:gd name="connsiteX127" fmla="*/ 1123161 w 1229925"/>
                  <a:gd name="connsiteY127" fmla="*/ 1225615 h 2370934"/>
                  <a:gd name="connsiteX128" fmla="*/ 797580 w 1229925"/>
                  <a:gd name="connsiteY128" fmla="*/ 1225615 h 2370934"/>
                  <a:gd name="connsiteX129" fmla="*/ 785268 w 1229925"/>
                  <a:gd name="connsiteY129" fmla="*/ 1235701 h 2370934"/>
                  <a:gd name="connsiteX130" fmla="*/ 785268 w 1229925"/>
                  <a:gd name="connsiteY130" fmla="*/ 1338862 h 2370934"/>
                  <a:gd name="connsiteX131" fmla="*/ 797580 w 1229925"/>
                  <a:gd name="connsiteY131" fmla="*/ 1348948 h 2370934"/>
                  <a:gd name="connsiteX132" fmla="*/ 920406 w 1229925"/>
                  <a:gd name="connsiteY132" fmla="*/ 1348948 h 2370934"/>
                  <a:gd name="connsiteX133" fmla="*/ 932717 w 1229925"/>
                  <a:gd name="connsiteY133" fmla="*/ 1338862 h 2370934"/>
                  <a:gd name="connsiteX134" fmla="*/ 932717 w 1229925"/>
                  <a:gd name="connsiteY134" fmla="*/ 1235701 h 2370934"/>
                  <a:gd name="connsiteX135" fmla="*/ 920406 w 1229925"/>
                  <a:gd name="connsiteY135" fmla="*/ 1225615 h 2370934"/>
                  <a:gd name="connsiteX136" fmla="*/ 93229 w 1229925"/>
                  <a:gd name="connsiteY136" fmla="*/ 1220971 h 2370934"/>
                  <a:gd name="connsiteX137" fmla="*/ 79712 w 1229925"/>
                  <a:gd name="connsiteY137" fmla="*/ 1232045 h 2370934"/>
                  <a:gd name="connsiteX138" fmla="*/ 79712 w 1229925"/>
                  <a:gd name="connsiteY138" fmla="*/ 1342519 h 2370934"/>
                  <a:gd name="connsiteX139" fmla="*/ 93229 w 1229925"/>
                  <a:gd name="connsiteY139" fmla="*/ 1353593 h 2370934"/>
                  <a:gd name="connsiteX140" fmla="*/ 716443 w 1229925"/>
                  <a:gd name="connsiteY140" fmla="*/ 1353593 h 2370934"/>
                  <a:gd name="connsiteX141" fmla="*/ 729960 w 1229925"/>
                  <a:gd name="connsiteY141" fmla="*/ 1342519 h 2370934"/>
                  <a:gd name="connsiteX142" fmla="*/ 729960 w 1229925"/>
                  <a:gd name="connsiteY142" fmla="*/ 1232045 h 2370934"/>
                  <a:gd name="connsiteX143" fmla="*/ 716443 w 1229925"/>
                  <a:gd name="connsiteY143" fmla="*/ 1220971 h 2370934"/>
                  <a:gd name="connsiteX144" fmla="*/ 1000335 w 1229925"/>
                  <a:gd name="connsiteY144" fmla="*/ 1053822 h 2370934"/>
                  <a:gd name="connsiteX145" fmla="*/ 988024 w 1229925"/>
                  <a:gd name="connsiteY145" fmla="*/ 1063909 h 2370934"/>
                  <a:gd name="connsiteX146" fmla="*/ 988024 w 1229925"/>
                  <a:gd name="connsiteY146" fmla="*/ 1167069 h 2370934"/>
                  <a:gd name="connsiteX147" fmla="*/ 1000335 w 1229925"/>
                  <a:gd name="connsiteY147" fmla="*/ 1177156 h 2370934"/>
                  <a:gd name="connsiteX148" fmla="*/ 1123161 w 1229925"/>
                  <a:gd name="connsiteY148" fmla="*/ 1177156 h 2370934"/>
                  <a:gd name="connsiteX149" fmla="*/ 1135473 w 1229925"/>
                  <a:gd name="connsiteY149" fmla="*/ 1167069 h 2370934"/>
                  <a:gd name="connsiteX150" fmla="*/ 1135473 w 1229925"/>
                  <a:gd name="connsiteY150" fmla="*/ 1063909 h 2370934"/>
                  <a:gd name="connsiteX151" fmla="*/ 1123161 w 1229925"/>
                  <a:gd name="connsiteY151" fmla="*/ 1053822 h 2370934"/>
                  <a:gd name="connsiteX152" fmla="*/ 797580 w 1229925"/>
                  <a:gd name="connsiteY152" fmla="*/ 1053822 h 2370934"/>
                  <a:gd name="connsiteX153" fmla="*/ 785268 w 1229925"/>
                  <a:gd name="connsiteY153" fmla="*/ 1063909 h 2370934"/>
                  <a:gd name="connsiteX154" fmla="*/ 785268 w 1229925"/>
                  <a:gd name="connsiteY154" fmla="*/ 1167069 h 2370934"/>
                  <a:gd name="connsiteX155" fmla="*/ 797580 w 1229925"/>
                  <a:gd name="connsiteY155" fmla="*/ 1177156 h 2370934"/>
                  <a:gd name="connsiteX156" fmla="*/ 920406 w 1229925"/>
                  <a:gd name="connsiteY156" fmla="*/ 1177156 h 2370934"/>
                  <a:gd name="connsiteX157" fmla="*/ 932717 w 1229925"/>
                  <a:gd name="connsiteY157" fmla="*/ 1167069 h 2370934"/>
                  <a:gd name="connsiteX158" fmla="*/ 932717 w 1229925"/>
                  <a:gd name="connsiteY158" fmla="*/ 1063909 h 2370934"/>
                  <a:gd name="connsiteX159" fmla="*/ 920406 w 1229925"/>
                  <a:gd name="connsiteY159" fmla="*/ 1053822 h 2370934"/>
                  <a:gd name="connsiteX160" fmla="*/ 93229 w 1229925"/>
                  <a:gd name="connsiteY160" fmla="*/ 1049178 h 2370934"/>
                  <a:gd name="connsiteX161" fmla="*/ 79712 w 1229925"/>
                  <a:gd name="connsiteY161" fmla="*/ 1060252 h 2370934"/>
                  <a:gd name="connsiteX162" fmla="*/ 79712 w 1229925"/>
                  <a:gd name="connsiteY162" fmla="*/ 1170726 h 2370934"/>
                  <a:gd name="connsiteX163" fmla="*/ 93229 w 1229925"/>
                  <a:gd name="connsiteY163" fmla="*/ 1181801 h 2370934"/>
                  <a:gd name="connsiteX164" fmla="*/ 716443 w 1229925"/>
                  <a:gd name="connsiteY164" fmla="*/ 1181801 h 2370934"/>
                  <a:gd name="connsiteX165" fmla="*/ 729960 w 1229925"/>
                  <a:gd name="connsiteY165" fmla="*/ 1170726 h 2370934"/>
                  <a:gd name="connsiteX166" fmla="*/ 729960 w 1229925"/>
                  <a:gd name="connsiteY166" fmla="*/ 1060252 h 2370934"/>
                  <a:gd name="connsiteX167" fmla="*/ 716443 w 1229925"/>
                  <a:gd name="connsiteY167" fmla="*/ 1049178 h 2370934"/>
                  <a:gd name="connsiteX168" fmla="*/ 1000335 w 1229925"/>
                  <a:gd name="connsiteY168" fmla="*/ 882030 h 2370934"/>
                  <a:gd name="connsiteX169" fmla="*/ 988024 w 1229925"/>
                  <a:gd name="connsiteY169" fmla="*/ 892116 h 2370934"/>
                  <a:gd name="connsiteX170" fmla="*/ 988024 w 1229925"/>
                  <a:gd name="connsiteY170" fmla="*/ 995276 h 2370934"/>
                  <a:gd name="connsiteX171" fmla="*/ 1000335 w 1229925"/>
                  <a:gd name="connsiteY171" fmla="*/ 1005363 h 2370934"/>
                  <a:gd name="connsiteX172" fmla="*/ 1123161 w 1229925"/>
                  <a:gd name="connsiteY172" fmla="*/ 1005363 h 2370934"/>
                  <a:gd name="connsiteX173" fmla="*/ 1135473 w 1229925"/>
                  <a:gd name="connsiteY173" fmla="*/ 995276 h 2370934"/>
                  <a:gd name="connsiteX174" fmla="*/ 1135473 w 1229925"/>
                  <a:gd name="connsiteY174" fmla="*/ 892116 h 2370934"/>
                  <a:gd name="connsiteX175" fmla="*/ 1123161 w 1229925"/>
                  <a:gd name="connsiteY175" fmla="*/ 882030 h 2370934"/>
                  <a:gd name="connsiteX176" fmla="*/ 797580 w 1229925"/>
                  <a:gd name="connsiteY176" fmla="*/ 882030 h 2370934"/>
                  <a:gd name="connsiteX177" fmla="*/ 785268 w 1229925"/>
                  <a:gd name="connsiteY177" fmla="*/ 892116 h 2370934"/>
                  <a:gd name="connsiteX178" fmla="*/ 785268 w 1229925"/>
                  <a:gd name="connsiteY178" fmla="*/ 995276 h 2370934"/>
                  <a:gd name="connsiteX179" fmla="*/ 797580 w 1229925"/>
                  <a:gd name="connsiteY179" fmla="*/ 1005363 h 2370934"/>
                  <a:gd name="connsiteX180" fmla="*/ 920406 w 1229925"/>
                  <a:gd name="connsiteY180" fmla="*/ 1005363 h 2370934"/>
                  <a:gd name="connsiteX181" fmla="*/ 932717 w 1229925"/>
                  <a:gd name="connsiteY181" fmla="*/ 995276 h 2370934"/>
                  <a:gd name="connsiteX182" fmla="*/ 932717 w 1229925"/>
                  <a:gd name="connsiteY182" fmla="*/ 892116 h 2370934"/>
                  <a:gd name="connsiteX183" fmla="*/ 920406 w 1229925"/>
                  <a:gd name="connsiteY183" fmla="*/ 882030 h 2370934"/>
                  <a:gd name="connsiteX184" fmla="*/ 93229 w 1229925"/>
                  <a:gd name="connsiteY184" fmla="*/ 877385 h 2370934"/>
                  <a:gd name="connsiteX185" fmla="*/ 79712 w 1229925"/>
                  <a:gd name="connsiteY185" fmla="*/ 888460 h 2370934"/>
                  <a:gd name="connsiteX186" fmla="*/ 79712 w 1229925"/>
                  <a:gd name="connsiteY186" fmla="*/ 998934 h 2370934"/>
                  <a:gd name="connsiteX187" fmla="*/ 93229 w 1229925"/>
                  <a:gd name="connsiteY187" fmla="*/ 1010008 h 2370934"/>
                  <a:gd name="connsiteX188" fmla="*/ 716443 w 1229925"/>
                  <a:gd name="connsiteY188" fmla="*/ 1010008 h 2370934"/>
                  <a:gd name="connsiteX189" fmla="*/ 729960 w 1229925"/>
                  <a:gd name="connsiteY189" fmla="*/ 998934 h 2370934"/>
                  <a:gd name="connsiteX190" fmla="*/ 729960 w 1229925"/>
                  <a:gd name="connsiteY190" fmla="*/ 888460 h 2370934"/>
                  <a:gd name="connsiteX191" fmla="*/ 716443 w 1229925"/>
                  <a:gd name="connsiteY191" fmla="*/ 877385 h 2370934"/>
                  <a:gd name="connsiteX192" fmla="*/ 1000335 w 1229925"/>
                  <a:gd name="connsiteY192" fmla="*/ 710237 h 2370934"/>
                  <a:gd name="connsiteX193" fmla="*/ 988024 w 1229925"/>
                  <a:gd name="connsiteY193" fmla="*/ 720324 h 2370934"/>
                  <a:gd name="connsiteX194" fmla="*/ 988024 w 1229925"/>
                  <a:gd name="connsiteY194" fmla="*/ 823484 h 2370934"/>
                  <a:gd name="connsiteX195" fmla="*/ 1000335 w 1229925"/>
                  <a:gd name="connsiteY195" fmla="*/ 833570 h 2370934"/>
                  <a:gd name="connsiteX196" fmla="*/ 1123161 w 1229925"/>
                  <a:gd name="connsiteY196" fmla="*/ 833570 h 2370934"/>
                  <a:gd name="connsiteX197" fmla="*/ 1135473 w 1229925"/>
                  <a:gd name="connsiteY197" fmla="*/ 823484 h 2370934"/>
                  <a:gd name="connsiteX198" fmla="*/ 1135473 w 1229925"/>
                  <a:gd name="connsiteY198" fmla="*/ 720324 h 2370934"/>
                  <a:gd name="connsiteX199" fmla="*/ 1123161 w 1229925"/>
                  <a:gd name="connsiteY199" fmla="*/ 710237 h 2370934"/>
                  <a:gd name="connsiteX200" fmla="*/ 797580 w 1229925"/>
                  <a:gd name="connsiteY200" fmla="*/ 710237 h 2370934"/>
                  <a:gd name="connsiteX201" fmla="*/ 785268 w 1229925"/>
                  <a:gd name="connsiteY201" fmla="*/ 720324 h 2370934"/>
                  <a:gd name="connsiteX202" fmla="*/ 785268 w 1229925"/>
                  <a:gd name="connsiteY202" fmla="*/ 823484 h 2370934"/>
                  <a:gd name="connsiteX203" fmla="*/ 797580 w 1229925"/>
                  <a:gd name="connsiteY203" fmla="*/ 833570 h 2370934"/>
                  <a:gd name="connsiteX204" fmla="*/ 920406 w 1229925"/>
                  <a:gd name="connsiteY204" fmla="*/ 833570 h 2370934"/>
                  <a:gd name="connsiteX205" fmla="*/ 932717 w 1229925"/>
                  <a:gd name="connsiteY205" fmla="*/ 823484 h 2370934"/>
                  <a:gd name="connsiteX206" fmla="*/ 932717 w 1229925"/>
                  <a:gd name="connsiteY206" fmla="*/ 720324 h 2370934"/>
                  <a:gd name="connsiteX207" fmla="*/ 920406 w 1229925"/>
                  <a:gd name="connsiteY207" fmla="*/ 710237 h 2370934"/>
                  <a:gd name="connsiteX208" fmla="*/ 93229 w 1229925"/>
                  <a:gd name="connsiteY208" fmla="*/ 705593 h 2370934"/>
                  <a:gd name="connsiteX209" fmla="*/ 79712 w 1229925"/>
                  <a:gd name="connsiteY209" fmla="*/ 716667 h 2370934"/>
                  <a:gd name="connsiteX210" fmla="*/ 79712 w 1229925"/>
                  <a:gd name="connsiteY210" fmla="*/ 827141 h 2370934"/>
                  <a:gd name="connsiteX211" fmla="*/ 93229 w 1229925"/>
                  <a:gd name="connsiteY211" fmla="*/ 838215 h 2370934"/>
                  <a:gd name="connsiteX212" fmla="*/ 716443 w 1229925"/>
                  <a:gd name="connsiteY212" fmla="*/ 838215 h 2370934"/>
                  <a:gd name="connsiteX213" fmla="*/ 729960 w 1229925"/>
                  <a:gd name="connsiteY213" fmla="*/ 827141 h 2370934"/>
                  <a:gd name="connsiteX214" fmla="*/ 729960 w 1229925"/>
                  <a:gd name="connsiteY214" fmla="*/ 716667 h 2370934"/>
                  <a:gd name="connsiteX215" fmla="*/ 716443 w 1229925"/>
                  <a:gd name="connsiteY215" fmla="*/ 705593 h 2370934"/>
                  <a:gd name="connsiteX216" fmla="*/ 1000335 w 1229925"/>
                  <a:gd name="connsiteY216" fmla="*/ 538444 h 2370934"/>
                  <a:gd name="connsiteX217" fmla="*/ 988024 w 1229925"/>
                  <a:gd name="connsiteY217" fmla="*/ 548531 h 2370934"/>
                  <a:gd name="connsiteX218" fmla="*/ 988024 w 1229925"/>
                  <a:gd name="connsiteY218" fmla="*/ 651691 h 2370934"/>
                  <a:gd name="connsiteX219" fmla="*/ 1000335 w 1229925"/>
                  <a:gd name="connsiteY219" fmla="*/ 661778 h 2370934"/>
                  <a:gd name="connsiteX220" fmla="*/ 1123161 w 1229925"/>
                  <a:gd name="connsiteY220" fmla="*/ 661778 h 2370934"/>
                  <a:gd name="connsiteX221" fmla="*/ 1135473 w 1229925"/>
                  <a:gd name="connsiteY221" fmla="*/ 651691 h 2370934"/>
                  <a:gd name="connsiteX222" fmla="*/ 1135473 w 1229925"/>
                  <a:gd name="connsiteY222" fmla="*/ 548531 h 2370934"/>
                  <a:gd name="connsiteX223" fmla="*/ 1123161 w 1229925"/>
                  <a:gd name="connsiteY223" fmla="*/ 538444 h 2370934"/>
                  <a:gd name="connsiteX224" fmla="*/ 797580 w 1229925"/>
                  <a:gd name="connsiteY224" fmla="*/ 538444 h 2370934"/>
                  <a:gd name="connsiteX225" fmla="*/ 785268 w 1229925"/>
                  <a:gd name="connsiteY225" fmla="*/ 548531 h 2370934"/>
                  <a:gd name="connsiteX226" fmla="*/ 785268 w 1229925"/>
                  <a:gd name="connsiteY226" fmla="*/ 651691 h 2370934"/>
                  <a:gd name="connsiteX227" fmla="*/ 797580 w 1229925"/>
                  <a:gd name="connsiteY227" fmla="*/ 661778 h 2370934"/>
                  <a:gd name="connsiteX228" fmla="*/ 920406 w 1229925"/>
                  <a:gd name="connsiteY228" fmla="*/ 661778 h 2370934"/>
                  <a:gd name="connsiteX229" fmla="*/ 932717 w 1229925"/>
                  <a:gd name="connsiteY229" fmla="*/ 651691 h 2370934"/>
                  <a:gd name="connsiteX230" fmla="*/ 932717 w 1229925"/>
                  <a:gd name="connsiteY230" fmla="*/ 548531 h 2370934"/>
                  <a:gd name="connsiteX231" fmla="*/ 920406 w 1229925"/>
                  <a:gd name="connsiteY231" fmla="*/ 538444 h 2370934"/>
                  <a:gd name="connsiteX232" fmla="*/ 93229 w 1229925"/>
                  <a:gd name="connsiteY232" fmla="*/ 533800 h 2370934"/>
                  <a:gd name="connsiteX233" fmla="*/ 79712 w 1229925"/>
                  <a:gd name="connsiteY233" fmla="*/ 544874 h 2370934"/>
                  <a:gd name="connsiteX234" fmla="*/ 79712 w 1229925"/>
                  <a:gd name="connsiteY234" fmla="*/ 655349 h 2370934"/>
                  <a:gd name="connsiteX235" fmla="*/ 93229 w 1229925"/>
                  <a:gd name="connsiteY235" fmla="*/ 666423 h 2370934"/>
                  <a:gd name="connsiteX236" fmla="*/ 716443 w 1229925"/>
                  <a:gd name="connsiteY236" fmla="*/ 666423 h 2370934"/>
                  <a:gd name="connsiteX237" fmla="*/ 729960 w 1229925"/>
                  <a:gd name="connsiteY237" fmla="*/ 655349 h 2370934"/>
                  <a:gd name="connsiteX238" fmla="*/ 729960 w 1229925"/>
                  <a:gd name="connsiteY238" fmla="*/ 544874 h 2370934"/>
                  <a:gd name="connsiteX239" fmla="*/ 716443 w 1229925"/>
                  <a:gd name="connsiteY239" fmla="*/ 533800 h 2370934"/>
                  <a:gd name="connsiteX240" fmla="*/ 1000335 w 1229925"/>
                  <a:gd name="connsiteY240" fmla="*/ 366652 h 2370934"/>
                  <a:gd name="connsiteX241" fmla="*/ 988024 w 1229925"/>
                  <a:gd name="connsiteY241" fmla="*/ 376738 h 2370934"/>
                  <a:gd name="connsiteX242" fmla="*/ 988024 w 1229925"/>
                  <a:gd name="connsiteY242" fmla="*/ 479899 h 2370934"/>
                  <a:gd name="connsiteX243" fmla="*/ 1000335 w 1229925"/>
                  <a:gd name="connsiteY243" fmla="*/ 489985 h 2370934"/>
                  <a:gd name="connsiteX244" fmla="*/ 1123161 w 1229925"/>
                  <a:gd name="connsiteY244" fmla="*/ 489985 h 2370934"/>
                  <a:gd name="connsiteX245" fmla="*/ 1135473 w 1229925"/>
                  <a:gd name="connsiteY245" fmla="*/ 479899 h 2370934"/>
                  <a:gd name="connsiteX246" fmla="*/ 1135473 w 1229925"/>
                  <a:gd name="connsiteY246" fmla="*/ 376738 h 2370934"/>
                  <a:gd name="connsiteX247" fmla="*/ 1123161 w 1229925"/>
                  <a:gd name="connsiteY247" fmla="*/ 366652 h 2370934"/>
                  <a:gd name="connsiteX248" fmla="*/ 797580 w 1229925"/>
                  <a:gd name="connsiteY248" fmla="*/ 366652 h 2370934"/>
                  <a:gd name="connsiteX249" fmla="*/ 785268 w 1229925"/>
                  <a:gd name="connsiteY249" fmla="*/ 376738 h 2370934"/>
                  <a:gd name="connsiteX250" fmla="*/ 785268 w 1229925"/>
                  <a:gd name="connsiteY250" fmla="*/ 479899 h 2370934"/>
                  <a:gd name="connsiteX251" fmla="*/ 797580 w 1229925"/>
                  <a:gd name="connsiteY251" fmla="*/ 489985 h 2370934"/>
                  <a:gd name="connsiteX252" fmla="*/ 920406 w 1229925"/>
                  <a:gd name="connsiteY252" fmla="*/ 489985 h 2370934"/>
                  <a:gd name="connsiteX253" fmla="*/ 932717 w 1229925"/>
                  <a:gd name="connsiteY253" fmla="*/ 479899 h 2370934"/>
                  <a:gd name="connsiteX254" fmla="*/ 932717 w 1229925"/>
                  <a:gd name="connsiteY254" fmla="*/ 376738 h 2370934"/>
                  <a:gd name="connsiteX255" fmla="*/ 920406 w 1229925"/>
                  <a:gd name="connsiteY255" fmla="*/ 366652 h 2370934"/>
                  <a:gd name="connsiteX256" fmla="*/ 93229 w 1229925"/>
                  <a:gd name="connsiteY256" fmla="*/ 362008 h 2370934"/>
                  <a:gd name="connsiteX257" fmla="*/ 79712 w 1229925"/>
                  <a:gd name="connsiteY257" fmla="*/ 373082 h 2370934"/>
                  <a:gd name="connsiteX258" fmla="*/ 79712 w 1229925"/>
                  <a:gd name="connsiteY258" fmla="*/ 483556 h 2370934"/>
                  <a:gd name="connsiteX259" fmla="*/ 93229 w 1229925"/>
                  <a:gd name="connsiteY259" fmla="*/ 494630 h 2370934"/>
                  <a:gd name="connsiteX260" fmla="*/ 716443 w 1229925"/>
                  <a:gd name="connsiteY260" fmla="*/ 494630 h 2370934"/>
                  <a:gd name="connsiteX261" fmla="*/ 729960 w 1229925"/>
                  <a:gd name="connsiteY261" fmla="*/ 483556 h 2370934"/>
                  <a:gd name="connsiteX262" fmla="*/ 729960 w 1229925"/>
                  <a:gd name="connsiteY262" fmla="*/ 373082 h 2370934"/>
                  <a:gd name="connsiteX263" fmla="*/ 716443 w 1229925"/>
                  <a:gd name="connsiteY263" fmla="*/ 362008 h 2370934"/>
                  <a:gd name="connsiteX264" fmla="*/ 1000335 w 1229925"/>
                  <a:gd name="connsiteY264" fmla="*/ 194859 h 2370934"/>
                  <a:gd name="connsiteX265" fmla="*/ 988024 w 1229925"/>
                  <a:gd name="connsiteY265" fmla="*/ 204946 h 2370934"/>
                  <a:gd name="connsiteX266" fmla="*/ 988024 w 1229925"/>
                  <a:gd name="connsiteY266" fmla="*/ 308106 h 2370934"/>
                  <a:gd name="connsiteX267" fmla="*/ 1000335 w 1229925"/>
                  <a:gd name="connsiteY267" fmla="*/ 318193 h 2370934"/>
                  <a:gd name="connsiteX268" fmla="*/ 1123161 w 1229925"/>
                  <a:gd name="connsiteY268" fmla="*/ 318193 h 2370934"/>
                  <a:gd name="connsiteX269" fmla="*/ 1135473 w 1229925"/>
                  <a:gd name="connsiteY269" fmla="*/ 308106 h 2370934"/>
                  <a:gd name="connsiteX270" fmla="*/ 1135473 w 1229925"/>
                  <a:gd name="connsiteY270" fmla="*/ 204946 h 2370934"/>
                  <a:gd name="connsiteX271" fmla="*/ 1123161 w 1229925"/>
                  <a:gd name="connsiteY271" fmla="*/ 194859 h 2370934"/>
                  <a:gd name="connsiteX272" fmla="*/ 797580 w 1229925"/>
                  <a:gd name="connsiteY272" fmla="*/ 194859 h 2370934"/>
                  <a:gd name="connsiteX273" fmla="*/ 785268 w 1229925"/>
                  <a:gd name="connsiteY273" fmla="*/ 204946 h 2370934"/>
                  <a:gd name="connsiteX274" fmla="*/ 785268 w 1229925"/>
                  <a:gd name="connsiteY274" fmla="*/ 308106 h 2370934"/>
                  <a:gd name="connsiteX275" fmla="*/ 797580 w 1229925"/>
                  <a:gd name="connsiteY275" fmla="*/ 318193 h 2370934"/>
                  <a:gd name="connsiteX276" fmla="*/ 920406 w 1229925"/>
                  <a:gd name="connsiteY276" fmla="*/ 318193 h 2370934"/>
                  <a:gd name="connsiteX277" fmla="*/ 932717 w 1229925"/>
                  <a:gd name="connsiteY277" fmla="*/ 308106 h 2370934"/>
                  <a:gd name="connsiteX278" fmla="*/ 932717 w 1229925"/>
                  <a:gd name="connsiteY278" fmla="*/ 204946 h 2370934"/>
                  <a:gd name="connsiteX279" fmla="*/ 920406 w 1229925"/>
                  <a:gd name="connsiteY279" fmla="*/ 194859 h 2370934"/>
                  <a:gd name="connsiteX280" fmla="*/ 93229 w 1229925"/>
                  <a:gd name="connsiteY280" fmla="*/ 190215 h 2370934"/>
                  <a:gd name="connsiteX281" fmla="*/ 79712 w 1229925"/>
                  <a:gd name="connsiteY281" fmla="*/ 201289 h 2370934"/>
                  <a:gd name="connsiteX282" fmla="*/ 79712 w 1229925"/>
                  <a:gd name="connsiteY282" fmla="*/ 311763 h 2370934"/>
                  <a:gd name="connsiteX283" fmla="*/ 93229 w 1229925"/>
                  <a:gd name="connsiteY283" fmla="*/ 322838 h 2370934"/>
                  <a:gd name="connsiteX284" fmla="*/ 716443 w 1229925"/>
                  <a:gd name="connsiteY284" fmla="*/ 322838 h 2370934"/>
                  <a:gd name="connsiteX285" fmla="*/ 729960 w 1229925"/>
                  <a:gd name="connsiteY285" fmla="*/ 311763 h 2370934"/>
                  <a:gd name="connsiteX286" fmla="*/ 729960 w 1229925"/>
                  <a:gd name="connsiteY286" fmla="*/ 201289 h 2370934"/>
                  <a:gd name="connsiteX287" fmla="*/ 716443 w 1229925"/>
                  <a:gd name="connsiteY287" fmla="*/ 190215 h 2370934"/>
                  <a:gd name="connsiteX288" fmla="*/ 102699 w 1229925"/>
                  <a:gd name="connsiteY288" fmla="*/ 0 h 2370934"/>
                  <a:gd name="connsiteX289" fmla="*/ 1127226 w 1229925"/>
                  <a:gd name="connsiteY289" fmla="*/ 0 h 2370934"/>
                  <a:gd name="connsiteX290" fmla="*/ 1229925 w 1229925"/>
                  <a:gd name="connsiteY290" fmla="*/ 102699 h 2370934"/>
                  <a:gd name="connsiteX291" fmla="*/ 1229925 w 1229925"/>
                  <a:gd name="connsiteY291" fmla="*/ 2268235 h 2370934"/>
                  <a:gd name="connsiteX292" fmla="*/ 1127226 w 1229925"/>
                  <a:gd name="connsiteY292" fmla="*/ 2370934 h 2370934"/>
                  <a:gd name="connsiteX293" fmla="*/ 102699 w 1229925"/>
                  <a:gd name="connsiteY293" fmla="*/ 2370934 h 2370934"/>
                  <a:gd name="connsiteX294" fmla="*/ 0 w 1229925"/>
                  <a:gd name="connsiteY294" fmla="*/ 2268235 h 2370934"/>
                  <a:gd name="connsiteX295" fmla="*/ 0 w 1229925"/>
                  <a:gd name="connsiteY295" fmla="*/ 102699 h 2370934"/>
                  <a:gd name="connsiteX296" fmla="*/ 102699 w 1229925"/>
                  <a:gd name="connsiteY296" fmla="*/ 0 h 237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</a:cxnLst>
                <a:rect l="l" t="t" r="r" b="b"/>
                <a:pathLst>
                  <a:path w="1229925" h="2370934">
                    <a:moveTo>
                      <a:pt x="1000335" y="2084578"/>
                    </a:moveTo>
                    <a:cubicBezTo>
                      <a:pt x="993536" y="2084578"/>
                      <a:pt x="988024" y="2089093"/>
                      <a:pt x="988024" y="2094664"/>
                    </a:cubicBezTo>
                    <a:lnTo>
                      <a:pt x="988024" y="2197825"/>
                    </a:lnTo>
                    <a:cubicBezTo>
                      <a:pt x="988024" y="2203396"/>
                      <a:pt x="993536" y="2207911"/>
                      <a:pt x="1000335" y="2207911"/>
                    </a:cubicBezTo>
                    <a:lnTo>
                      <a:pt x="1123161" y="2207911"/>
                    </a:lnTo>
                    <a:cubicBezTo>
                      <a:pt x="1129961" y="2207911"/>
                      <a:pt x="1135473" y="2203396"/>
                      <a:pt x="1135473" y="2197825"/>
                    </a:cubicBezTo>
                    <a:lnTo>
                      <a:pt x="1135473" y="2094664"/>
                    </a:lnTo>
                    <a:cubicBezTo>
                      <a:pt x="1135473" y="2089093"/>
                      <a:pt x="1129961" y="2084578"/>
                      <a:pt x="1123161" y="2084578"/>
                    </a:cubicBezTo>
                    <a:close/>
                    <a:moveTo>
                      <a:pt x="797580" y="2084578"/>
                    </a:moveTo>
                    <a:cubicBezTo>
                      <a:pt x="790780" y="2084578"/>
                      <a:pt x="785268" y="2089093"/>
                      <a:pt x="785268" y="2094664"/>
                    </a:cubicBezTo>
                    <a:lnTo>
                      <a:pt x="785268" y="2197825"/>
                    </a:lnTo>
                    <a:cubicBezTo>
                      <a:pt x="785268" y="2203396"/>
                      <a:pt x="790780" y="2207911"/>
                      <a:pt x="797580" y="2207911"/>
                    </a:cubicBezTo>
                    <a:lnTo>
                      <a:pt x="920406" y="2207911"/>
                    </a:lnTo>
                    <a:cubicBezTo>
                      <a:pt x="927206" y="2207911"/>
                      <a:pt x="932717" y="2203396"/>
                      <a:pt x="932717" y="2197825"/>
                    </a:cubicBezTo>
                    <a:lnTo>
                      <a:pt x="932717" y="2094664"/>
                    </a:lnTo>
                    <a:cubicBezTo>
                      <a:pt x="932717" y="2089093"/>
                      <a:pt x="927206" y="2084578"/>
                      <a:pt x="920406" y="2084578"/>
                    </a:cubicBezTo>
                    <a:close/>
                    <a:moveTo>
                      <a:pt x="93229" y="2079934"/>
                    </a:moveTo>
                    <a:cubicBezTo>
                      <a:pt x="85764" y="2079934"/>
                      <a:pt x="79712" y="2084892"/>
                      <a:pt x="79712" y="2091008"/>
                    </a:cubicBezTo>
                    <a:lnTo>
                      <a:pt x="79712" y="2201482"/>
                    </a:lnTo>
                    <a:cubicBezTo>
                      <a:pt x="79712" y="2207598"/>
                      <a:pt x="85764" y="2212556"/>
                      <a:pt x="93229" y="2212556"/>
                    </a:cubicBezTo>
                    <a:lnTo>
                      <a:pt x="716443" y="2212556"/>
                    </a:lnTo>
                    <a:cubicBezTo>
                      <a:pt x="723908" y="2212556"/>
                      <a:pt x="729960" y="2207598"/>
                      <a:pt x="729960" y="2201482"/>
                    </a:cubicBezTo>
                    <a:lnTo>
                      <a:pt x="729960" y="2091008"/>
                    </a:lnTo>
                    <a:cubicBezTo>
                      <a:pt x="729960" y="2084892"/>
                      <a:pt x="723908" y="2079934"/>
                      <a:pt x="716443" y="2079934"/>
                    </a:cubicBezTo>
                    <a:close/>
                    <a:moveTo>
                      <a:pt x="1000335" y="1912785"/>
                    </a:moveTo>
                    <a:cubicBezTo>
                      <a:pt x="993536" y="1912785"/>
                      <a:pt x="988024" y="1917301"/>
                      <a:pt x="988024" y="1922872"/>
                    </a:cubicBezTo>
                    <a:lnTo>
                      <a:pt x="988024" y="2026032"/>
                    </a:lnTo>
                    <a:cubicBezTo>
                      <a:pt x="988024" y="2031603"/>
                      <a:pt x="993536" y="2036119"/>
                      <a:pt x="1000335" y="2036119"/>
                    </a:cubicBezTo>
                    <a:lnTo>
                      <a:pt x="1123161" y="2036119"/>
                    </a:lnTo>
                    <a:cubicBezTo>
                      <a:pt x="1129961" y="2036119"/>
                      <a:pt x="1135473" y="2031603"/>
                      <a:pt x="1135473" y="2026032"/>
                    </a:cubicBezTo>
                    <a:lnTo>
                      <a:pt x="1135473" y="1922872"/>
                    </a:lnTo>
                    <a:cubicBezTo>
                      <a:pt x="1135473" y="1917301"/>
                      <a:pt x="1129961" y="1912785"/>
                      <a:pt x="1123161" y="1912785"/>
                    </a:cubicBezTo>
                    <a:close/>
                    <a:moveTo>
                      <a:pt x="797580" y="1912785"/>
                    </a:moveTo>
                    <a:cubicBezTo>
                      <a:pt x="790780" y="1912785"/>
                      <a:pt x="785268" y="1917301"/>
                      <a:pt x="785268" y="1922872"/>
                    </a:cubicBezTo>
                    <a:lnTo>
                      <a:pt x="785268" y="2026032"/>
                    </a:lnTo>
                    <a:cubicBezTo>
                      <a:pt x="785268" y="2031603"/>
                      <a:pt x="790780" y="2036119"/>
                      <a:pt x="797580" y="2036119"/>
                    </a:cubicBezTo>
                    <a:lnTo>
                      <a:pt x="920406" y="2036119"/>
                    </a:lnTo>
                    <a:cubicBezTo>
                      <a:pt x="927206" y="2036119"/>
                      <a:pt x="932717" y="2031603"/>
                      <a:pt x="932717" y="2026032"/>
                    </a:cubicBezTo>
                    <a:lnTo>
                      <a:pt x="932717" y="1922872"/>
                    </a:lnTo>
                    <a:cubicBezTo>
                      <a:pt x="932717" y="1917301"/>
                      <a:pt x="927206" y="1912785"/>
                      <a:pt x="920406" y="1912785"/>
                    </a:cubicBezTo>
                    <a:close/>
                    <a:moveTo>
                      <a:pt x="93229" y="1908141"/>
                    </a:moveTo>
                    <a:cubicBezTo>
                      <a:pt x="85764" y="1908141"/>
                      <a:pt x="79712" y="1913099"/>
                      <a:pt x="79712" y="1919215"/>
                    </a:cubicBezTo>
                    <a:lnTo>
                      <a:pt x="79712" y="2029689"/>
                    </a:lnTo>
                    <a:cubicBezTo>
                      <a:pt x="79712" y="2035806"/>
                      <a:pt x="85764" y="2040764"/>
                      <a:pt x="93229" y="2040764"/>
                    </a:cubicBezTo>
                    <a:lnTo>
                      <a:pt x="716443" y="2040764"/>
                    </a:lnTo>
                    <a:cubicBezTo>
                      <a:pt x="723908" y="2040764"/>
                      <a:pt x="729960" y="2035806"/>
                      <a:pt x="729960" y="2029689"/>
                    </a:cubicBezTo>
                    <a:lnTo>
                      <a:pt x="729960" y="1919215"/>
                    </a:lnTo>
                    <a:cubicBezTo>
                      <a:pt x="729960" y="1913099"/>
                      <a:pt x="723908" y="1908141"/>
                      <a:pt x="716443" y="1908141"/>
                    </a:cubicBezTo>
                    <a:close/>
                    <a:moveTo>
                      <a:pt x="1000335" y="1740993"/>
                    </a:moveTo>
                    <a:cubicBezTo>
                      <a:pt x="993536" y="1740993"/>
                      <a:pt x="988024" y="1745508"/>
                      <a:pt x="988024" y="1751079"/>
                    </a:cubicBezTo>
                    <a:lnTo>
                      <a:pt x="988024" y="1854239"/>
                    </a:lnTo>
                    <a:cubicBezTo>
                      <a:pt x="988024" y="1859810"/>
                      <a:pt x="993536" y="1864326"/>
                      <a:pt x="1000335" y="1864326"/>
                    </a:cubicBezTo>
                    <a:lnTo>
                      <a:pt x="1123161" y="1864326"/>
                    </a:lnTo>
                    <a:cubicBezTo>
                      <a:pt x="1129961" y="1864326"/>
                      <a:pt x="1135473" y="1859810"/>
                      <a:pt x="1135473" y="1854239"/>
                    </a:cubicBezTo>
                    <a:lnTo>
                      <a:pt x="1135473" y="1751079"/>
                    </a:lnTo>
                    <a:cubicBezTo>
                      <a:pt x="1135473" y="1745508"/>
                      <a:pt x="1129961" y="1740993"/>
                      <a:pt x="1123161" y="1740993"/>
                    </a:cubicBezTo>
                    <a:close/>
                    <a:moveTo>
                      <a:pt x="797580" y="1740993"/>
                    </a:moveTo>
                    <a:cubicBezTo>
                      <a:pt x="790780" y="1740993"/>
                      <a:pt x="785268" y="1745508"/>
                      <a:pt x="785268" y="1751079"/>
                    </a:cubicBezTo>
                    <a:lnTo>
                      <a:pt x="785268" y="1854239"/>
                    </a:lnTo>
                    <a:cubicBezTo>
                      <a:pt x="785268" y="1859810"/>
                      <a:pt x="790780" y="1864326"/>
                      <a:pt x="797580" y="1864326"/>
                    </a:cubicBezTo>
                    <a:lnTo>
                      <a:pt x="920406" y="1864326"/>
                    </a:lnTo>
                    <a:cubicBezTo>
                      <a:pt x="927206" y="1864326"/>
                      <a:pt x="932717" y="1859810"/>
                      <a:pt x="932717" y="1854239"/>
                    </a:cubicBezTo>
                    <a:lnTo>
                      <a:pt x="932717" y="1751079"/>
                    </a:lnTo>
                    <a:cubicBezTo>
                      <a:pt x="932717" y="1745508"/>
                      <a:pt x="927206" y="1740993"/>
                      <a:pt x="920406" y="1740993"/>
                    </a:cubicBezTo>
                    <a:close/>
                    <a:moveTo>
                      <a:pt x="93229" y="1736348"/>
                    </a:moveTo>
                    <a:cubicBezTo>
                      <a:pt x="85764" y="1736348"/>
                      <a:pt x="79712" y="1741307"/>
                      <a:pt x="79712" y="1747423"/>
                    </a:cubicBezTo>
                    <a:lnTo>
                      <a:pt x="79712" y="1857897"/>
                    </a:lnTo>
                    <a:cubicBezTo>
                      <a:pt x="79712" y="1864013"/>
                      <a:pt x="85764" y="1868971"/>
                      <a:pt x="93229" y="1868971"/>
                    </a:cubicBezTo>
                    <a:lnTo>
                      <a:pt x="716443" y="1868971"/>
                    </a:lnTo>
                    <a:cubicBezTo>
                      <a:pt x="723908" y="1868971"/>
                      <a:pt x="729960" y="1864013"/>
                      <a:pt x="729960" y="1857897"/>
                    </a:cubicBezTo>
                    <a:lnTo>
                      <a:pt x="729960" y="1747423"/>
                    </a:lnTo>
                    <a:cubicBezTo>
                      <a:pt x="729960" y="1741307"/>
                      <a:pt x="723908" y="1736348"/>
                      <a:pt x="716443" y="1736348"/>
                    </a:cubicBezTo>
                    <a:close/>
                    <a:moveTo>
                      <a:pt x="1000335" y="1569200"/>
                    </a:moveTo>
                    <a:cubicBezTo>
                      <a:pt x="993536" y="1569200"/>
                      <a:pt x="988024" y="1573716"/>
                      <a:pt x="988024" y="1579287"/>
                    </a:cubicBezTo>
                    <a:lnTo>
                      <a:pt x="988024" y="1682447"/>
                    </a:lnTo>
                    <a:cubicBezTo>
                      <a:pt x="988024" y="1688018"/>
                      <a:pt x="993536" y="1692533"/>
                      <a:pt x="1000335" y="1692533"/>
                    </a:cubicBezTo>
                    <a:lnTo>
                      <a:pt x="1123161" y="1692533"/>
                    </a:lnTo>
                    <a:cubicBezTo>
                      <a:pt x="1129961" y="1692533"/>
                      <a:pt x="1135473" y="1688018"/>
                      <a:pt x="1135473" y="1682447"/>
                    </a:cubicBezTo>
                    <a:lnTo>
                      <a:pt x="1135473" y="1579287"/>
                    </a:lnTo>
                    <a:cubicBezTo>
                      <a:pt x="1135473" y="1573716"/>
                      <a:pt x="1129961" y="1569200"/>
                      <a:pt x="1123161" y="1569200"/>
                    </a:cubicBezTo>
                    <a:close/>
                    <a:moveTo>
                      <a:pt x="797580" y="1569200"/>
                    </a:moveTo>
                    <a:cubicBezTo>
                      <a:pt x="790780" y="1569200"/>
                      <a:pt x="785268" y="1573716"/>
                      <a:pt x="785268" y="1579287"/>
                    </a:cubicBezTo>
                    <a:lnTo>
                      <a:pt x="785268" y="1682447"/>
                    </a:lnTo>
                    <a:cubicBezTo>
                      <a:pt x="785268" y="1688018"/>
                      <a:pt x="790780" y="1692533"/>
                      <a:pt x="797580" y="1692533"/>
                    </a:cubicBezTo>
                    <a:lnTo>
                      <a:pt x="920406" y="1692533"/>
                    </a:lnTo>
                    <a:cubicBezTo>
                      <a:pt x="927206" y="1692533"/>
                      <a:pt x="932717" y="1688018"/>
                      <a:pt x="932717" y="1682447"/>
                    </a:cubicBezTo>
                    <a:lnTo>
                      <a:pt x="932717" y="1579287"/>
                    </a:lnTo>
                    <a:cubicBezTo>
                      <a:pt x="932717" y="1573716"/>
                      <a:pt x="927206" y="1569200"/>
                      <a:pt x="920406" y="1569200"/>
                    </a:cubicBezTo>
                    <a:close/>
                    <a:moveTo>
                      <a:pt x="93229" y="1564556"/>
                    </a:moveTo>
                    <a:cubicBezTo>
                      <a:pt x="85764" y="1564556"/>
                      <a:pt x="79712" y="1569514"/>
                      <a:pt x="79712" y="1575630"/>
                    </a:cubicBezTo>
                    <a:lnTo>
                      <a:pt x="79712" y="1686104"/>
                    </a:lnTo>
                    <a:cubicBezTo>
                      <a:pt x="79712" y="1692220"/>
                      <a:pt x="85764" y="1697178"/>
                      <a:pt x="93229" y="1697178"/>
                    </a:cubicBezTo>
                    <a:lnTo>
                      <a:pt x="716443" y="1697178"/>
                    </a:lnTo>
                    <a:cubicBezTo>
                      <a:pt x="723908" y="1697178"/>
                      <a:pt x="729960" y="1692220"/>
                      <a:pt x="729960" y="1686104"/>
                    </a:cubicBezTo>
                    <a:lnTo>
                      <a:pt x="729960" y="1575630"/>
                    </a:lnTo>
                    <a:cubicBezTo>
                      <a:pt x="729960" y="1569514"/>
                      <a:pt x="723908" y="1564556"/>
                      <a:pt x="716443" y="1564556"/>
                    </a:cubicBezTo>
                    <a:close/>
                    <a:moveTo>
                      <a:pt x="1000335" y="1397407"/>
                    </a:moveTo>
                    <a:cubicBezTo>
                      <a:pt x="993536" y="1397407"/>
                      <a:pt x="988024" y="1401923"/>
                      <a:pt x="988024" y="1407494"/>
                    </a:cubicBezTo>
                    <a:lnTo>
                      <a:pt x="988024" y="1510654"/>
                    </a:lnTo>
                    <a:cubicBezTo>
                      <a:pt x="988024" y="1516225"/>
                      <a:pt x="993536" y="1520741"/>
                      <a:pt x="1000335" y="1520741"/>
                    </a:cubicBezTo>
                    <a:lnTo>
                      <a:pt x="1123161" y="1520741"/>
                    </a:lnTo>
                    <a:cubicBezTo>
                      <a:pt x="1129961" y="1520741"/>
                      <a:pt x="1135473" y="1516225"/>
                      <a:pt x="1135473" y="1510654"/>
                    </a:cubicBezTo>
                    <a:lnTo>
                      <a:pt x="1135473" y="1407494"/>
                    </a:lnTo>
                    <a:cubicBezTo>
                      <a:pt x="1135473" y="1401923"/>
                      <a:pt x="1129961" y="1397407"/>
                      <a:pt x="1123161" y="1397407"/>
                    </a:cubicBezTo>
                    <a:close/>
                    <a:moveTo>
                      <a:pt x="797580" y="1397407"/>
                    </a:moveTo>
                    <a:cubicBezTo>
                      <a:pt x="790780" y="1397407"/>
                      <a:pt x="785268" y="1401923"/>
                      <a:pt x="785268" y="1407494"/>
                    </a:cubicBezTo>
                    <a:lnTo>
                      <a:pt x="785268" y="1510654"/>
                    </a:lnTo>
                    <a:cubicBezTo>
                      <a:pt x="785268" y="1516225"/>
                      <a:pt x="790780" y="1520741"/>
                      <a:pt x="797580" y="1520741"/>
                    </a:cubicBezTo>
                    <a:lnTo>
                      <a:pt x="920406" y="1520741"/>
                    </a:lnTo>
                    <a:cubicBezTo>
                      <a:pt x="927206" y="1520741"/>
                      <a:pt x="932717" y="1516225"/>
                      <a:pt x="932717" y="1510654"/>
                    </a:cubicBezTo>
                    <a:lnTo>
                      <a:pt x="932717" y="1407494"/>
                    </a:lnTo>
                    <a:cubicBezTo>
                      <a:pt x="932717" y="1401923"/>
                      <a:pt x="927206" y="1397407"/>
                      <a:pt x="920406" y="1397407"/>
                    </a:cubicBezTo>
                    <a:close/>
                    <a:moveTo>
                      <a:pt x="93229" y="1392763"/>
                    </a:moveTo>
                    <a:cubicBezTo>
                      <a:pt x="85764" y="1392763"/>
                      <a:pt x="79712" y="1397721"/>
                      <a:pt x="79712" y="1403838"/>
                    </a:cubicBezTo>
                    <a:lnTo>
                      <a:pt x="79712" y="1514312"/>
                    </a:lnTo>
                    <a:cubicBezTo>
                      <a:pt x="79712" y="1520428"/>
                      <a:pt x="85764" y="1525386"/>
                      <a:pt x="93229" y="1525386"/>
                    </a:cubicBezTo>
                    <a:lnTo>
                      <a:pt x="716443" y="1525386"/>
                    </a:lnTo>
                    <a:cubicBezTo>
                      <a:pt x="723908" y="1525386"/>
                      <a:pt x="729960" y="1520428"/>
                      <a:pt x="729960" y="1514312"/>
                    </a:cubicBezTo>
                    <a:lnTo>
                      <a:pt x="729960" y="1403838"/>
                    </a:lnTo>
                    <a:cubicBezTo>
                      <a:pt x="729960" y="1397721"/>
                      <a:pt x="723908" y="1392763"/>
                      <a:pt x="716443" y="1392763"/>
                    </a:cubicBezTo>
                    <a:close/>
                    <a:moveTo>
                      <a:pt x="1000335" y="1225615"/>
                    </a:moveTo>
                    <a:cubicBezTo>
                      <a:pt x="993536" y="1225615"/>
                      <a:pt x="988024" y="1230130"/>
                      <a:pt x="988024" y="1235701"/>
                    </a:cubicBezTo>
                    <a:lnTo>
                      <a:pt x="988024" y="1338862"/>
                    </a:lnTo>
                    <a:cubicBezTo>
                      <a:pt x="988024" y="1344433"/>
                      <a:pt x="993536" y="1348948"/>
                      <a:pt x="1000335" y="1348948"/>
                    </a:cubicBezTo>
                    <a:lnTo>
                      <a:pt x="1123161" y="1348948"/>
                    </a:lnTo>
                    <a:cubicBezTo>
                      <a:pt x="1129961" y="1348948"/>
                      <a:pt x="1135473" y="1344433"/>
                      <a:pt x="1135473" y="1338862"/>
                    </a:cubicBezTo>
                    <a:lnTo>
                      <a:pt x="1135473" y="1235701"/>
                    </a:lnTo>
                    <a:cubicBezTo>
                      <a:pt x="1135473" y="1230130"/>
                      <a:pt x="1129961" y="1225615"/>
                      <a:pt x="1123161" y="1225615"/>
                    </a:cubicBezTo>
                    <a:close/>
                    <a:moveTo>
                      <a:pt x="797580" y="1225615"/>
                    </a:moveTo>
                    <a:cubicBezTo>
                      <a:pt x="790780" y="1225615"/>
                      <a:pt x="785268" y="1230130"/>
                      <a:pt x="785268" y="1235701"/>
                    </a:cubicBezTo>
                    <a:lnTo>
                      <a:pt x="785268" y="1338862"/>
                    </a:lnTo>
                    <a:cubicBezTo>
                      <a:pt x="785268" y="1344433"/>
                      <a:pt x="790780" y="1348948"/>
                      <a:pt x="797580" y="1348948"/>
                    </a:cubicBezTo>
                    <a:lnTo>
                      <a:pt x="920406" y="1348948"/>
                    </a:lnTo>
                    <a:cubicBezTo>
                      <a:pt x="927206" y="1348948"/>
                      <a:pt x="932717" y="1344433"/>
                      <a:pt x="932717" y="1338862"/>
                    </a:cubicBezTo>
                    <a:lnTo>
                      <a:pt x="932717" y="1235701"/>
                    </a:lnTo>
                    <a:cubicBezTo>
                      <a:pt x="932717" y="1230130"/>
                      <a:pt x="927206" y="1225615"/>
                      <a:pt x="920406" y="1225615"/>
                    </a:cubicBezTo>
                    <a:close/>
                    <a:moveTo>
                      <a:pt x="93229" y="1220971"/>
                    </a:moveTo>
                    <a:cubicBezTo>
                      <a:pt x="85764" y="1220971"/>
                      <a:pt x="79712" y="1225929"/>
                      <a:pt x="79712" y="1232045"/>
                    </a:cubicBezTo>
                    <a:lnTo>
                      <a:pt x="79712" y="1342519"/>
                    </a:lnTo>
                    <a:cubicBezTo>
                      <a:pt x="79712" y="1348635"/>
                      <a:pt x="85764" y="1353593"/>
                      <a:pt x="93229" y="1353593"/>
                    </a:cubicBezTo>
                    <a:lnTo>
                      <a:pt x="716443" y="1353593"/>
                    </a:lnTo>
                    <a:cubicBezTo>
                      <a:pt x="723908" y="1353593"/>
                      <a:pt x="729960" y="1348635"/>
                      <a:pt x="729960" y="1342519"/>
                    </a:cubicBezTo>
                    <a:lnTo>
                      <a:pt x="729960" y="1232045"/>
                    </a:lnTo>
                    <a:cubicBezTo>
                      <a:pt x="729960" y="1225929"/>
                      <a:pt x="723908" y="1220971"/>
                      <a:pt x="716443" y="1220971"/>
                    </a:cubicBezTo>
                    <a:close/>
                    <a:moveTo>
                      <a:pt x="1000335" y="1053822"/>
                    </a:moveTo>
                    <a:cubicBezTo>
                      <a:pt x="993536" y="1053822"/>
                      <a:pt x="988024" y="1058338"/>
                      <a:pt x="988024" y="1063909"/>
                    </a:cubicBezTo>
                    <a:lnTo>
                      <a:pt x="988024" y="1167069"/>
                    </a:lnTo>
                    <a:cubicBezTo>
                      <a:pt x="988024" y="1172640"/>
                      <a:pt x="993536" y="1177156"/>
                      <a:pt x="1000335" y="1177156"/>
                    </a:cubicBezTo>
                    <a:lnTo>
                      <a:pt x="1123161" y="1177156"/>
                    </a:lnTo>
                    <a:cubicBezTo>
                      <a:pt x="1129961" y="1177156"/>
                      <a:pt x="1135473" y="1172640"/>
                      <a:pt x="1135473" y="1167069"/>
                    </a:cubicBezTo>
                    <a:lnTo>
                      <a:pt x="1135473" y="1063909"/>
                    </a:lnTo>
                    <a:cubicBezTo>
                      <a:pt x="1135473" y="1058338"/>
                      <a:pt x="1129961" y="1053822"/>
                      <a:pt x="1123161" y="1053822"/>
                    </a:cubicBezTo>
                    <a:close/>
                    <a:moveTo>
                      <a:pt x="797580" y="1053822"/>
                    </a:moveTo>
                    <a:cubicBezTo>
                      <a:pt x="790780" y="1053822"/>
                      <a:pt x="785268" y="1058338"/>
                      <a:pt x="785268" y="1063909"/>
                    </a:cubicBezTo>
                    <a:lnTo>
                      <a:pt x="785268" y="1167069"/>
                    </a:lnTo>
                    <a:cubicBezTo>
                      <a:pt x="785268" y="1172640"/>
                      <a:pt x="790780" y="1177156"/>
                      <a:pt x="797580" y="1177156"/>
                    </a:cubicBezTo>
                    <a:lnTo>
                      <a:pt x="920406" y="1177156"/>
                    </a:lnTo>
                    <a:cubicBezTo>
                      <a:pt x="927206" y="1177156"/>
                      <a:pt x="932717" y="1172640"/>
                      <a:pt x="932717" y="1167069"/>
                    </a:cubicBezTo>
                    <a:lnTo>
                      <a:pt x="932717" y="1063909"/>
                    </a:lnTo>
                    <a:cubicBezTo>
                      <a:pt x="932717" y="1058338"/>
                      <a:pt x="927206" y="1053822"/>
                      <a:pt x="920406" y="1053822"/>
                    </a:cubicBezTo>
                    <a:close/>
                    <a:moveTo>
                      <a:pt x="93229" y="1049178"/>
                    </a:moveTo>
                    <a:cubicBezTo>
                      <a:pt x="85764" y="1049178"/>
                      <a:pt x="79712" y="1054136"/>
                      <a:pt x="79712" y="1060252"/>
                    </a:cubicBezTo>
                    <a:lnTo>
                      <a:pt x="79712" y="1170726"/>
                    </a:lnTo>
                    <a:cubicBezTo>
                      <a:pt x="79712" y="1176843"/>
                      <a:pt x="85764" y="1181801"/>
                      <a:pt x="93229" y="1181801"/>
                    </a:cubicBezTo>
                    <a:lnTo>
                      <a:pt x="716443" y="1181801"/>
                    </a:lnTo>
                    <a:cubicBezTo>
                      <a:pt x="723908" y="1181801"/>
                      <a:pt x="729960" y="1176843"/>
                      <a:pt x="729960" y="1170726"/>
                    </a:cubicBezTo>
                    <a:lnTo>
                      <a:pt x="729960" y="1060252"/>
                    </a:lnTo>
                    <a:cubicBezTo>
                      <a:pt x="729960" y="1054136"/>
                      <a:pt x="723908" y="1049178"/>
                      <a:pt x="716443" y="1049178"/>
                    </a:cubicBezTo>
                    <a:close/>
                    <a:moveTo>
                      <a:pt x="1000335" y="882030"/>
                    </a:moveTo>
                    <a:cubicBezTo>
                      <a:pt x="993536" y="882030"/>
                      <a:pt x="988024" y="886545"/>
                      <a:pt x="988024" y="892116"/>
                    </a:cubicBezTo>
                    <a:lnTo>
                      <a:pt x="988024" y="995276"/>
                    </a:lnTo>
                    <a:cubicBezTo>
                      <a:pt x="988024" y="1000847"/>
                      <a:pt x="993536" y="1005363"/>
                      <a:pt x="1000335" y="1005363"/>
                    </a:cubicBezTo>
                    <a:lnTo>
                      <a:pt x="1123161" y="1005363"/>
                    </a:lnTo>
                    <a:cubicBezTo>
                      <a:pt x="1129961" y="1005363"/>
                      <a:pt x="1135473" y="1000847"/>
                      <a:pt x="1135473" y="995276"/>
                    </a:cubicBezTo>
                    <a:lnTo>
                      <a:pt x="1135473" y="892116"/>
                    </a:lnTo>
                    <a:cubicBezTo>
                      <a:pt x="1135473" y="886545"/>
                      <a:pt x="1129961" y="882030"/>
                      <a:pt x="1123161" y="882030"/>
                    </a:cubicBezTo>
                    <a:close/>
                    <a:moveTo>
                      <a:pt x="797580" y="882030"/>
                    </a:moveTo>
                    <a:cubicBezTo>
                      <a:pt x="790780" y="882030"/>
                      <a:pt x="785268" y="886545"/>
                      <a:pt x="785268" y="892116"/>
                    </a:cubicBezTo>
                    <a:lnTo>
                      <a:pt x="785268" y="995276"/>
                    </a:lnTo>
                    <a:cubicBezTo>
                      <a:pt x="785268" y="1000847"/>
                      <a:pt x="790780" y="1005363"/>
                      <a:pt x="797580" y="1005363"/>
                    </a:cubicBezTo>
                    <a:lnTo>
                      <a:pt x="920406" y="1005363"/>
                    </a:lnTo>
                    <a:cubicBezTo>
                      <a:pt x="927206" y="1005363"/>
                      <a:pt x="932717" y="1000847"/>
                      <a:pt x="932717" y="995276"/>
                    </a:cubicBezTo>
                    <a:lnTo>
                      <a:pt x="932717" y="892116"/>
                    </a:lnTo>
                    <a:cubicBezTo>
                      <a:pt x="932717" y="886545"/>
                      <a:pt x="927206" y="882030"/>
                      <a:pt x="920406" y="882030"/>
                    </a:cubicBezTo>
                    <a:close/>
                    <a:moveTo>
                      <a:pt x="93229" y="877385"/>
                    </a:moveTo>
                    <a:cubicBezTo>
                      <a:pt x="85764" y="877385"/>
                      <a:pt x="79712" y="882343"/>
                      <a:pt x="79712" y="888460"/>
                    </a:cubicBezTo>
                    <a:lnTo>
                      <a:pt x="79712" y="998934"/>
                    </a:lnTo>
                    <a:cubicBezTo>
                      <a:pt x="79712" y="1005050"/>
                      <a:pt x="85764" y="1010008"/>
                      <a:pt x="93229" y="1010008"/>
                    </a:cubicBezTo>
                    <a:lnTo>
                      <a:pt x="716443" y="1010008"/>
                    </a:lnTo>
                    <a:cubicBezTo>
                      <a:pt x="723908" y="1010008"/>
                      <a:pt x="729960" y="1005050"/>
                      <a:pt x="729960" y="998934"/>
                    </a:cubicBezTo>
                    <a:lnTo>
                      <a:pt x="729960" y="888460"/>
                    </a:lnTo>
                    <a:cubicBezTo>
                      <a:pt x="729960" y="882343"/>
                      <a:pt x="723908" y="877385"/>
                      <a:pt x="716443" y="877385"/>
                    </a:cubicBezTo>
                    <a:close/>
                    <a:moveTo>
                      <a:pt x="1000335" y="710237"/>
                    </a:moveTo>
                    <a:cubicBezTo>
                      <a:pt x="993536" y="710237"/>
                      <a:pt x="988024" y="714753"/>
                      <a:pt x="988024" y="720324"/>
                    </a:cubicBezTo>
                    <a:lnTo>
                      <a:pt x="988024" y="823484"/>
                    </a:lnTo>
                    <a:cubicBezTo>
                      <a:pt x="988024" y="829055"/>
                      <a:pt x="993536" y="833570"/>
                      <a:pt x="1000335" y="833570"/>
                    </a:cubicBezTo>
                    <a:lnTo>
                      <a:pt x="1123161" y="833570"/>
                    </a:lnTo>
                    <a:cubicBezTo>
                      <a:pt x="1129961" y="833570"/>
                      <a:pt x="1135473" y="829055"/>
                      <a:pt x="1135473" y="823484"/>
                    </a:cubicBezTo>
                    <a:lnTo>
                      <a:pt x="1135473" y="720324"/>
                    </a:lnTo>
                    <a:cubicBezTo>
                      <a:pt x="1135473" y="714753"/>
                      <a:pt x="1129961" y="710237"/>
                      <a:pt x="1123161" y="710237"/>
                    </a:cubicBezTo>
                    <a:close/>
                    <a:moveTo>
                      <a:pt x="797580" y="710237"/>
                    </a:moveTo>
                    <a:cubicBezTo>
                      <a:pt x="790780" y="710237"/>
                      <a:pt x="785268" y="714753"/>
                      <a:pt x="785268" y="720324"/>
                    </a:cubicBezTo>
                    <a:lnTo>
                      <a:pt x="785268" y="823484"/>
                    </a:lnTo>
                    <a:cubicBezTo>
                      <a:pt x="785268" y="829055"/>
                      <a:pt x="790780" y="833570"/>
                      <a:pt x="797580" y="833570"/>
                    </a:cubicBezTo>
                    <a:lnTo>
                      <a:pt x="920406" y="833570"/>
                    </a:lnTo>
                    <a:cubicBezTo>
                      <a:pt x="927206" y="833570"/>
                      <a:pt x="932717" y="829055"/>
                      <a:pt x="932717" y="823484"/>
                    </a:cubicBezTo>
                    <a:lnTo>
                      <a:pt x="932717" y="720324"/>
                    </a:lnTo>
                    <a:cubicBezTo>
                      <a:pt x="932717" y="714753"/>
                      <a:pt x="927206" y="710237"/>
                      <a:pt x="920406" y="710237"/>
                    </a:cubicBezTo>
                    <a:close/>
                    <a:moveTo>
                      <a:pt x="93229" y="705593"/>
                    </a:moveTo>
                    <a:cubicBezTo>
                      <a:pt x="85764" y="705593"/>
                      <a:pt x="79712" y="710551"/>
                      <a:pt x="79712" y="716667"/>
                    </a:cubicBezTo>
                    <a:lnTo>
                      <a:pt x="79712" y="827141"/>
                    </a:lnTo>
                    <a:cubicBezTo>
                      <a:pt x="79712" y="833257"/>
                      <a:pt x="85764" y="838215"/>
                      <a:pt x="93229" y="838215"/>
                    </a:cubicBezTo>
                    <a:lnTo>
                      <a:pt x="716443" y="838215"/>
                    </a:lnTo>
                    <a:cubicBezTo>
                      <a:pt x="723908" y="838215"/>
                      <a:pt x="729960" y="833257"/>
                      <a:pt x="729960" y="827141"/>
                    </a:cubicBezTo>
                    <a:lnTo>
                      <a:pt x="729960" y="716667"/>
                    </a:lnTo>
                    <a:cubicBezTo>
                      <a:pt x="729960" y="710551"/>
                      <a:pt x="723908" y="705593"/>
                      <a:pt x="716443" y="705593"/>
                    </a:cubicBezTo>
                    <a:close/>
                    <a:moveTo>
                      <a:pt x="1000335" y="538444"/>
                    </a:moveTo>
                    <a:cubicBezTo>
                      <a:pt x="993536" y="538444"/>
                      <a:pt x="988024" y="542960"/>
                      <a:pt x="988024" y="548531"/>
                    </a:cubicBezTo>
                    <a:lnTo>
                      <a:pt x="988024" y="651691"/>
                    </a:lnTo>
                    <a:cubicBezTo>
                      <a:pt x="988024" y="657262"/>
                      <a:pt x="993536" y="661778"/>
                      <a:pt x="1000335" y="661778"/>
                    </a:cubicBezTo>
                    <a:lnTo>
                      <a:pt x="1123161" y="661778"/>
                    </a:lnTo>
                    <a:cubicBezTo>
                      <a:pt x="1129961" y="661778"/>
                      <a:pt x="1135473" y="657262"/>
                      <a:pt x="1135473" y="651691"/>
                    </a:cubicBezTo>
                    <a:lnTo>
                      <a:pt x="1135473" y="548531"/>
                    </a:lnTo>
                    <a:cubicBezTo>
                      <a:pt x="1135473" y="542960"/>
                      <a:pt x="1129961" y="538444"/>
                      <a:pt x="1123161" y="538444"/>
                    </a:cubicBezTo>
                    <a:close/>
                    <a:moveTo>
                      <a:pt x="797580" y="538444"/>
                    </a:moveTo>
                    <a:cubicBezTo>
                      <a:pt x="790780" y="538444"/>
                      <a:pt x="785268" y="542960"/>
                      <a:pt x="785268" y="548531"/>
                    </a:cubicBezTo>
                    <a:lnTo>
                      <a:pt x="785268" y="651691"/>
                    </a:lnTo>
                    <a:cubicBezTo>
                      <a:pt x="785268" y="657262"/>
                      <a:pt x="790780" y="661778"/>
                      <a:pt x="797580" y="661778"/>
                    </a:cubicBezTo>
                    <a:lnTo>
                      <a:pt x="920406" y="661778"/>
                    </a:lnTo>
                    <a:cubicBezTo>
                      <a:pt x="927206" y="661778"/>
                      <a:pt x="932717" y="657262"/>
                      <a:pt x="932717" y="651691"/>
                    </a:cubicBezTo>
                    <a:lnTo>
                      <a:pt x="932717" y="548531"/>
                    </a:lnTo>
                    <a:cubicBezTo>
                      <a:pt x="932717" y="542960"/>
                      <a:pt x="927206" y="538444"/>
                      <a:pt x="920406" y="538444"/>
                    </a:cubicBezTo>
                    <a:close/>
                    <a:moveTo>
                      <a:pt x="93229" y="533800"/>
                    </a:moveTo>
                    <a:cubicBezTo>
                      <a:pt x="85764" y="533800"/>
                      <a:pt x="79712" y="538758"/>
                      <a:pt x="79712" y="544874"/>
                    </a:cubicBezTo>
                    <a:lnTo>
                      <a:pt x="79712" y="655349"/>
                    </a:lnTo>
                    <a:cubicBezTo>
                      <a:pt x="79712" y="661465"/>
                      <a:pt x="85764" y="666423"/>
                      <a:pt x="93229" y="666423"/>
                    </a:cubicBezTo>
                    <a:lnTo>
                      <a:pt x="716443" y="666423"/>
                    </a:lnTo>
                    <a:cubicBezTo>
                      <a:pt x="723908" y="666423"/>
                      <a:pt x="729960" y="661465"/>
                      <a:pt x="729960" y="655349"/>
                    </a:cubicBezTo>
                    <a:lnTo>
                      <a:pt x="729960" y="544874"/>
                    </a:lnTo>
                    <a:cubicBezTo>
                      <a:pt x="729960" y="538758"/>
                      <a:pt x="723908" y="533800"/>
                      <a:pt x="716443" y="533800"/>
                    </a:cubicBezTo>
                    <a:close/>
                    <a:moveTo>
                      <a:pt x="1000335" y="366652"/>
                    </a:moveTo>
                    <a:cubicBezTo>
                      <a:pt x="993536" y="366652"/>
                      <a:pt x="988024" y="371167"/>
                      <a:pt x="988024" y="376738"/>
                    </a:cubicBezTo>
                    <a:lnTo>
                      <a:pt x="988024" y="479899"/>
                    </a:lnTo>
                    <a:cubicBezTo>
                      <a:pt x="988024" y="485470"/>
                      <a:pt x="993536" y="489985"/>
                      <a:pt x="1000335" y="489985"/>
                    </a:cubicBezTo>
                    <a:lnTo>
                      <a:pt x="1123161" y="489985"/>
                    </a:lnTo>
                    <a:cubicBezTo>
                      <a:pt x="1129961" y="489985"/>
                      <a:pt x="1135473" y="485470"/>
                      <a:pt x="1135473" y="479899"/>
                    </a:cubicBezTo>
                    <a:lnTo>
                      <a:pt x="1135473" y="376738"/>
                    </a:lnTo>
                    <a:cubicBezTo>
                      <a:pt x="1135473" y="371167"/>
                      <a:pt x="1129961" y="366652"/>
                      <a:pt x="1123161" y="366652"/>
                    </a:cubicBezTo>
                    <a:close/>
                    <a:moveTo>
                      <a:pt x="797580" y="366652"/>
                    </a:moveTo>
                    <a:cubicBezTo>
                      <a:pt x="790780" y="366652"/>
                      <a:pt x="785268" y="371167"/>
                      <a:pt x="785268" y="376738"/>
                    </a:cubicBezTo>
                    <a:lnTo>
                      <a:pt x="785268" y="479899"/>
                    </a:lnTo>
                    <a:cubicBezTo>
                      <a:pt x="785268" y="485470"/>
                      <a:pt x="790780" y="489985"/>
                      <a:pt x="797580" y="489985"/>
                    </a:cubicBezTo>
                    <a:lnTo>
                      <a:pt x="920406" y="489985"/>
                    </a:lnTo>
                    <a:cubicBezTo>
                      <a:pt x="927206" y="489985"/>
                      <a:pt x="932717" y="485470"/>
                      <a:pt x="932717" y="479899"/>
                    </a:cubicBezTo>
                    <a:lnTo>
                      <a:pt x="932717" y="376738"/>
                    </a:lnTo>
                    <a:cubicBezTo>
                      <a:pt x="932717" y="371167"/>
                      <a:pt x="927206" y="366652"/>
                      <a:pt x="920406" y="366652"/>
                    </a:cubicBezTo>
                    <a:close/>
                    <a:moveTo>
                      <a:pt x="93229" y="362008"/>
                    </a:moveTo>
                    <a:cubicBezTo>
                      <a:pt x="85764" y="362008"/>
                      <a:pt x="79712" y="366966"/>
                      <a:pt x="79712" y="373082"/>
                    </a:cubicBezTo>
                    <a:lnTo>
                      <a:pt x="79712" y="483556"/>
                    </a:lnTo>
                    <a:cubicBezTo>
                      <a:pt x="79712" y="489672"/>
                      <a:pt x="85764" y="494630"/>
                      <a:pt x="93229" y="494630"/>
                    </a:cubicBezTo>
                    <a:lnTo>
                      <a:pt x="716443" y="494630"/>
                    </a:lnTo>
                    <a:cubicBezTo>
                      <a:pt x="723908" y="494630"/>
                      <a:pt x="729960" y="489672"/>
                      <a:pt x="729960" y="483556"/>
                    </a:cubicBezTo>
                    <a:lnTo>
                      <a:pt x="729960" y="373082"/>
                    </a:lnTo>
                    <a:cubicBezTo>
                      <a:pt x="729960" y="366966"/>
                      <a:pt x="723908" y="362008"/>
                      <a:pt x="716443" y="362008"/>
                    </a:cubicBezTo>
                    <a:close/>
                    <a:moveTo>
                      <a:pt x="1000335" y="194859"/>
                    </a:moveTo>
                    <a:cubicBezTo>
                      <a:pt x="993536" y="194859"/>
                      <a:pt x="988024" y="199375"/>
                      <a:pt x="988024" y="204946"/>
                    </a:cubicBezTo>
                    <a:lnTo>
                      <a:pt x="988024" y="308106"/>
                    </a:lnTo>
                    <a:cubicBezTo>
                      <a:pt x="988024" y="313677"/>
                      <a:pt x="993536" y="318193"/>
                      <a:pt x="1000335" y="318193"/>
                    </a:cubicBezTo>
                    <a:lnTo>
                      <a:pt x="1123161" y="318193"/>
                    </a:lnTo>
                    <a:cubicBezTo>
                      <a:pt x="1129961" y="318193"/>
                      <a:pt x="1135473" y="313677"/>
                      <a:pt x="1135473" y="308106"/>
                    </a:cubicBezTo>
                    <a:lnTo>
                      <a:pt x="1135473" y="204946"/>
                    </a:lnTo>
                    <a:cubicBezTo>
                      <a:pt x="1135473" y="199375"/>
                      <a:pt x="1129961" y="194859"/>
                      <a:pt x="1123161" y="194859"/>
                    </a:cubicBezTo>
                    <a:close/>
                    <a:moveTo>
                      <a:pt x="797580" y="194859"/>
                    </a:moveTo>
                    <a:cubicBezTo>
                      <a:pt x="790780" y="194859"/>
                      <a:pt x="785268" y="199375"/>
                      <a:pt x="785268" y="204946"/>
                    </a:cubicBezTo>
                    <a:lnTo>
                      <a:pt x="785268" y="308106"/>
                    </a:lnTo>
                    <a:cubicBezTo>
                      <a:pt x="785268" y="313677"/>
                      <a:pt x="790780" y="318193"/>
                      <a:pt x="797580" y="318193"/>
                    </a:cubicBezTo>
                    <a:lnTo>
                      <a:pt x="920406" y="318193"/>
                    </a:lnTo>
                    <a:cubicBezTo>
                      <a:pt x="927206" y="318193"/>
                      <a:pt x="932717" y="313677"/>
                      <a:pt x="932717" y="308106"/>
                    </a:cubicBezTo>
                    <a:lnTo>
                      <a:pt x="932717" y="204946"/>
                    </a:lnTo>
                    <a:cubicBezTo>
                      <a:pt x="932717" y="199375"/>
                      <a:pt x="927206" y="194859"/>
                      <a:pt x="920406" y="194859"/>
                    </a:cubicBezTo>
                    <a:close/>
                    <a:moveTo>
                      <a:pt x="93229" y="190215"/>
                    </a:moveTo>
                    <a:cubicBezTo>
                      <a:pt x="85764" y="190215"/>
                      <a:pt x="79712" y="195173"/>
                      <a:pt x="79712" y="201289"/>
                    </a:cubicBezTo>
                    <a:lnTo>
                      <a:pt x="79712" y="311763"/>
                    </a:lnTo>
                    <a:cubicBezTo>
                      <a:pt x="79712" y="317880"/>
                      <a:pt x="85764" y="322838"/>
                      <a:pt x="93229" y="322838"/>
                    </a:cubicBezTo>
                    <a:lnTo>
                      <a:pt x="716443" y="322838"/>
                    </a:lnTo>
                    <a:cubicBezTo>
                      <a:pt x="723908" y="322838"/>
                      <a:pt x="729960" y="317880"/>
                      <a:pt x="729960" y="311763"/>
                    </a:cubicBezTo>
                    <a:lnTo>
                      <a:pt x="729960" y="201289"/>
                    </a:lnTo>
                    <a:cubicBezTo>
                      <a:pt x="729960" y="195173"/>
                      <a:pt x="723908" y="190215"/>
                      <a:pt x="716443" y="190215"/>
                    </a:cubicBezTo>
                    <a:close/>
                    <a:moveTo>
                      <a:pt x="102699" y="0"/>
                    </a:moveTo>
                    <a:lnTo>
                      <a:pt x="1127226" y="0"/>
                    </a:lnTo>
                    <a:cubicBezTo>
                      <a:pt x="1183945" y="0"/>
                      <a:pt x="1229925" y="45980"/>
                      <a:pt x="1229925" y="102699"/>
                    </a:cubicBezTo>
                    <a:lnTo>
                      <a:pt x="1229925" y="2268235"/>
                    </a:lnTo>
                    <a:cubicBezTo>
                      <a:pt x="1229925" y="2324954"/>
                      <a:pt x="1183945" y="2370934"/>
                      <a:pt x="1127226" y="2370934"/>
                    </a:cubicBezTo>
                    <a:lnTo>
                      <a:pt x="102699" y="2370934"/>
                    </a:lnTo>
                    <a:cubicBezTo>
                      <a:pt x="45980" y="2370934"/>
                      <a:pt x="0" y="2324954"/>
                      <a:pt x="0" y="2268235"/>
                    </a:cubicBezTo>
                    <a:lnTo>
                      <a:pt x="0" y="102699"/>
                    </a:lnTo>
                    <a:cubicBezTo>
                      <a:pt x="0" y="45980"/>
                      <a:pt x="45980" y="0"/>
                      <a:pt x="102699" y="0"/>
                    </a:cubicBez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38" tIns="17720" rIns="35438" bIns="17720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6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5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88" name="Freeform 187"/>
              <p:cNvSpPr/>
              <p:nvPr/>
            </p:nvSpPr>
            <p:spPr bwMode="auto">
              <a:xfrm>
                <a:off x="8276419" y="1606365"/>
                <a:ext cx="67775" cy="600173"/>
              </a:xfrm>
              <a:custGeom>
                <a:avLst/>
                <a:gdLst>
                  <a:gd name="connsiteX0" fmla="*/ 134520 w 268384"/>
                  <a:gd name="connsiteY0" fmla="*/ 2106050 h 2367980"/>
                  <a:gd name="connsiteX1" fmla="*/ 174367 w 268384"/>
                  <a:gd name="connsiteY1" fmla="*/ 2146732 h 2367980"/>
                  <a:gd name="connsiteX2" fmla="*/ 134520 w 268384"/>
                  <a:gd name="connsiteY2" fmla="*/ 2187414 h 2367980"/>
                  <a:gd name="connsiteX3" fmla="*/ 94673 w 268384"/>
                  <a:gd name="connsiteY3" fmla="*/ 2146732 h 2367980"/>
                  <a:gd name="connsiteX4" fmla="*/ 134520 w 268384"/>
                  <a:gd name="connsiteY4" fmla="*/ 2106050 h 2367980"/>
                  <a:gd name="connsiteX5" fmla="*/ 133794 w 268384"/>
                  <a:gd name="connsiteY5" fmla="*/ 2075945 h 2367980"/>
                  <a:gd name="connsiteX6" fmla="*/ 65109 w 268384"/>
                  <a:gd name="connsiteY6" fmla="*/ 2146069 h 2367980"/>
                  <a:gd name="connsiteX7" fmla="*/ 133794 w 268384"/>
                  <a:gd name="connsiteY7" fmla="*/ 2216193 h 2367980"/>
                  <a:gd name="connsiteX8" fmla="*/ 202479 w 268384"/>
                  <a:gd name="connsiteY8" fmla="*/ 2146069 h 2367980"/>
                  <a:gd name="connsiteX9" fmla="*/ 133794 w 268384"/>
                  <a:gd name="connsiteY9" fmla="*/ 2075945 h 2367980"/>
                  <a:gd name="connsiteX10" fmla="*/ 139540 w 268384"/>
                  <a:gd name="connsiteY10" fmla="*/ 1870899 h 2367980"/>
                  <a:gd name="connsiteX11" fmla="*/ 179387 w 268384"/>
                  <a:gd name="connsiteY11" fmla="*/ 1911581 h 2367980"/>
                  <a:gd name="connsiteX12" fmla="*/ 139540 w 268384"/>
                  <a:gd name="connsiteY12" fmla="*/ 1952263 h 2367980"/>
                  <a:gd name="connsiteX13" fmla="*/ 99693 w 268384"/>
                  <a:gd name="connsiteY13" fmla="*/ 1911581 h 2367980"/>
                  <a:gd name="connsiteX14" fmla="*/ 139540 w 268384"/>
                  <a:gd name="connsiteY14" fmla="*/ 1870899 h 2367980"/>
                  <a:gd name="connsiteX15" fmla="*/ 140183 w 268384"/>
                  <a:gd name="connsiteY15" fmla="*/ 1841300 h 2367980"/>
                  <a:gd name="connsiteX16" fmla="*/ 71498 w 268384"/>
                  <a:gd name="connsiteY16" fmla="*/ 1911424 h 2367980"/>
                  <a:gd name="connsiteX17" fmla="*/ 140183 w 268384"/>
                  <a:gd name="connsiteY17" fmla="*/ 1981548 h 2367980"/>
                  <a:gd name="connsiteX18" fmla="*/ 208868 w 268384"/>
                  <a:gd name="connsiteY18" fmla="*/ 1911424 h 2367980"/>
                  <a:gd name="connsiteX19" fmla="*/ 140183 w 268384"/>
                  <a:gd name="connsiteY19" fmla="*/ 1841300 h 2367980"/>
                  <a:gd name="connsiteX20" fmla="*/ 54324 w 268384"/>
                  <a:gd name="connsiteY20" fmla="*/ 0 h 2367980"/>
                  <a:gd name="connsiteX21" fmla="*/ 214060 w 268384"/>
                  <a:gd name="connsiteY21" fmla="*/ 0 h 2367980"/>
                  <a:gd name="connsiteX22" fmla="*/ 268384 w 268384"/>
                  <a:gd name="connsiteY22" fmla="*/ 54324 h 2367980"/>
                  <a:gd name="connsiteX23" fmla="*/ 268384 w 268384"/>
                  <a:gd name="connsiteY23" fmla="*/ 2313656 h 2367980"/>
                  <a:gd name="connsiteX24" fmla="*/ 214060 w 268384"/>
                  <a:gd name="connsiteY24" fmla="*/ 2367980 h 2367980"/>
                  <a:gd name="connsiteX25" fmla="*/ 54324 w 268384"/>
                  <a:gd name="connsiteY25" fmla="*/ 2367980 h 2367980"/>
                  <a:gd name="connsiteX26" fmla="*/ 0 w 268384"/>
                  <a:gd name="connsiteY26" fmla="*/ 2313656 h 2367980"/>
                  <a:gd name="connsiteX27" fmla="*/ 0 w 268384"/>
                  <a:gd name="connsiteY27" fmla="*/ 54324 h 2367980"/>
                  <a:gd name="connsiteX28" fmla="*/ 54324 w 268384"/>
                  <a:gd name="connsiteY28" fmla="*/ 0 h 236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68384" h="2367980">
                    <a:moveTo>
                      <a:pt x="134520" y="2106050"/>
                    </a:moveTo>
                    <a:cubicBezTo>
                      <a:pt x="156527" y="2106050"/>
                      <a:pt x="174367" y="2124264"/>
                      <a:pt x="174367" y="2146732"/>
                    </a:cubicBezTo>
                    <a:cubicBezTo>
                      <a:pt x="174367" y="2169200"/>
                      <a:pt x="156527" y="2187414"/>
                      <a:pt x="134520" y="2187414"/>
                    </a:cubicBezTo>
                    <a:cubicBezTo>
                      <a:pt x="112513" y="2187414"/>
                      <a:pt x="94673" y="2169200"/>
                      <a:pt x="94673" y="2146732"/>
                    </a:cubicBezTo>
                    <a:cubicBezTo>
                      <a:pt x="94673" y="2124264"/>
                      <a:pt x="112513" y="2106050"/>
                      <a:pt x="134520" y="2106050"/>
                    </a:cubicBezTo>
                    <a:close/>
                    <a:moveTo>
                      <a:pt x="133794" y="2075945"/>
                    </a:moveTo>
                    <a:cubicBezTo>
                      <a:pt x="95860" y="2075945"/>
                      <a:pt x="65109" y="2107341"/>
                      <a:pt x="65109" y="2146069"/>
                    </a:cubicBezTo>
                    <a:cubicBezTo>
                      <a:pt x="65109" y="2184797"/>
                      <a:pt x="95860" y="2216193"/>
                      <a:pt x="133794" y="2216193"/>
                    </a:cubicBezTo>
                    <a:cubicBezTo>
                      <a:pt x="171728" y="2216193"/>
                      <a:pt x="202479" y="2184797"/>
                      <a:pt x="202479" y="2146069"/>
                    </a:cubicBezTo>
                    <a:cubicBezTo>
                      <a:pt x="202479" y="2107341"/>
                      <a:pt x="171728" y="2075945"/>
                      <a:pt x="133794" y="2075945"/>
                    </a:cubicBezTo>
                    <a:close/>
                    <a:moveTo>
                      <a:pt x="139540" y="1870899"/>
                    </a:moveTo>
                    <a:cubicBezTo>
                      <a:pt x="161547" y="1870899"/>
                      <a:pt x="179387" y="1889113"/>
                      <a:pt x="179387" y="1911581"/>
                    </a:cubicBezTo>
                    <a:cubicBezTo>
                      <a:pt x="179387" y="1934049"/>
                      <a:pt x="161547" y="1952263"/>
                      <a:pt x="139540" y="1952263"/>
                    </a:cubicBezTo>
                    <a:cubicBezTo>
                      <a:pt x="117533" y="1952263"/>
                      <a:pt x="99693" y="1934049"/>
                      <a:pt x="99693" y="1911581"/>
                    </a:cubicBezTo>
                    <a:cubicBezTo>
                      <a:pt x="99693" y="1889113"/>
                      <a:pt x="117533" y="1870899"/>
                      <a:pt x="139540" y="1870899"/>
                    </a:cubicBezTo>
                    <a:close/>
                    <a:moveTo>
                      <a:pt x="140183" y="1841300"/>
                    </a:moveTo>
                    <a:cubicBezTo>
                      <a:pt x="102249" y="1841300"/>
                      <a:pt x="71498" y="1872696"/>
                      <a:pt x="71498" y="1911424"/>
                    </a:cubicBezTo>
                    <a:cubicBezTo>
                      <a:pt x="71498" y="1950152"/>
                      <a:pt x="102249" y="1981548"/>
                      <a:pt x="140183" y="1981548"/>
                    </a:cubicBezTo>
                    <a:cubicBezTo>
                      <a:pt x="178117" y="1981548"/>
                      <a:pt x="208868" y="1950152"/>
                      <a:pt x="208868" y="1911424"/>
                    </a:cubicBezTo>
                    <a:cubicBezTo>
                      <a:pt x="208868" y="1872696"/>
                      <a:pt x="178117" y="1841300"/>
                      <a:pt x="140183" y="1841300"/>
                    </a:cubicBezTo>
                    <a:close/>
                    <a:moveTo>
                      <a:pt x="54324" y="0"/>
                    </a:moveTo>
                    <a:lnTo>
                      <a:pt x="214060" y="0"/>
                    </a:lnTo>
                    <a:cubicBezTo>
                      <a:pt x="244062" y="0"/>
                      <a:pt x="268384" y="24322"/>
                      <a:pt x="268384" y="54324"/>
                    </a:cubicBezTo>
                    <a:lnTo>
                      <a:pt x="268384" y="2313656"/>
                    </a:lnTo>
                    <a:cubicBezTo>
                      <a:pt x="268384" y="2343658"/>
                      <a:pt x="244062" y="2367980"/>
                      <a:pt x="214060" y="2367980"/>
                    </a:cubicBezTo>
                    <a:lnTo>
                      <a:pt x="54324" y="2367980"/>
                    </a:lnTo>
                    <a:cubicBezTo>
                      <a:pt x="24322" y="2367980"/>
                      <a:pt x="0" y="2343658"/>
                      <a:pt x="0" y="2313656"/>
                    </a:cubicBezTo>
                    <a:lnTo>
                      <a:pt x="0" y="54324"/>
                    </a:lnTo>
                    <a:cubicBezTo>
                      <a:pt x="0" y="24322"/>
                      <a:pt x="24322" y="0"/>
                      <a:pt x="54324" y="0"/>
                    </a:cubicBez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38" tIns="17720" rIns="35438" bIns="17720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6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5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89" name="Freeform 188"/>
              <p:cNvSpPr/>
              <p:nvPr/>
            </p:nvSpPr>
            <p:spPr bwMode="auto">
              <a:xfrm>
                <a:off x="8372701" y="1607388"/>
                <a:ext cx="696437" cy="188121"/>
              </a:xfrm>
              <a:custGeom>
                <a:avLst/>
                <a:gdLst>
                  <a:gd name="connsiteX0" fmla="*/ 2016979 w 2454226"/>
                  <a:gd name="connsiteY0" fmla="*/ 304100 h 662934"/>
                  <a:gd name="connsiteX1" fmla="*/ 1995688 w 2454226"/>
                  <a:gd name="connsiteY1" fmla="*/ 325391 h 662934"/>
                  <a:gd name="connsiteX2" fmla="*/ 1995688 w 2454226"/>
                  <a:gd name="connsiteY2" fmla="*/ 344074 h 662934"/>
                  <a:gd name="connsiteX3" fmla="*/ 2016979 w 2454226"/>
                  <a:gd name="connsiteY3" fmla="*/ 365365 h 662934"/>
                  <a:gd name="connsiteX4" fmla="*/ 2286028 w 2454226"/>
                  <a:gd name="connsiteY4" fmla="*/ 365365 h 662934"/>
                  <a:gd name="connsiteX5" fmla="*/ 2307319 w 2454226"/>
                  <a:gd name="connsiteY5" fmla="*/ 344074 h 662934"/>
                  <a:gd name="connsiteX6" fmla="*/ 2307319 w 2454226"/>
                  <a:gd name="connsiteY6" fmla="*/ 325391 h 662934"/>
                  <a:gd name="connsiteX7" fmla="*/ 2286028 w 2454226"/>
                  <a:gd name="connsiteY7" fmla="*/ 304100 h 662934"/>
                  <a:gd name="connsiteX8" fmla="*/ 247961 w 2454226"/>
                  <a:gd name="connsiteY8" fmla="*/ 262749 h 662934"/>
                  <a:gd name="connsiteX9" fmla="*/ 362391 w 2454226"/>
                  <a:gd name="connsiteY9" fmla="*/ 262749 h 662934"/>
                  <a:gd name="connsiteX10" fmla="*/ 373861 w 2454226"/>
                  <a:gd name="connsiteY10" fmla="*/ 274219 h 662934"/>
                  <a:gd name="connsiteX11" fmla="*/ 373861 w 2454226"/>
                  <a:gd name="connsiteY11" fmla="*/ 391527 h 662934"/>
                  <a:gd name="connsiteX12" fmla="*/ 362391 w 2454226"/>
                  <a:gd name="connsiteY12" fmla="*/ 402997 h 662934"/>
                  <a:gd name="connsiteX13" fmla="*/ 247961 w 2454226"/>
                  <a:gd name="connsiteY13" fmla="*/ 402997 h 662934"/>
                  <a:gd name="connsiteX14" fmla="*/ 236491 w 2454226"/>
                  <a:gd name="connsiteY14" fmla="*/ 391527 h 662934"/>
                  <a:gd name="connsiteX15" fmla="*/ 236491 w 2454226"/>
                  <a:gd name="connsiteY15" fmla="*/ 274219 h 662934"/>
                  <a:gd name="connsiteX16" fmla="*/ 247961 w 2454226"/>
                  <a:gd name="connsiteY16" fmla="*/ 262749 h 662934"/>
                  <a:gd name="connsiteX17" fmla="*/ 1763188 w 2454226"/>
                  <a:gd name="connsiteY17" fmla="*/ 227511 h 662934"/>
                  <a:gd name="connsiteX18" fmla="*/ 1745650 w 2454226"/>
                  <a:gd name="connsiteY18" fmla="*/ 245049 h 662934"/>
                  <a:gd name="connsiteX19" fmla="*/ 1745650 w 2454226"/>
                  <a:gd name="connsiteY19" fmla="*/ 424415 h 662934"/>
                  <a:gd name="connsiteX20" fmla="*/ 1763188 w 2454226"/>
                  <a:gd name="connsiteY20" fmla="*/ 441953 h 662934"/>
                  <a:gd name="connsiteX21" fmla="*/ 1938153 w 2454226"/>
                  <a:gd name="connsiteY21" fmla="*/ 441953 h 662934"/>
                  <a:gd name="connsiteX22" fmla="*/ 1955691 w 2454226"/>
                  <a:gd name="connsiteY22" fmla="*/ 424415 h 662934"/>
                  <a:gd name="connsiteX23" fmla="*/ 1955691 w 2454226"/>
                  <a:gd name="connsiteY23" fmla="*/ 245049 h 662934"/>
                  <a:gd name="connsiteX24" fmla="*/ 1938153 w 2454226"/>
                  <a:gd name="connsiteY24" fmla="*/ 227511 h 662934"/>
                  <a:gd name="connsiteX25" fmla="*/ 1505517 w 2454226"/>
                  <a:gd name="connsiteY25" fmla="*/ 227511 h 662934"/>
                  <a:gd name="connsiteX26" fmla="*/ 1487979 w 2454226"/>
                  <a:gd name="connsiteY26" fmla="*/ 245049 h 662934"/>
                  <a:gd name="connsiteX27" fmla="*/ 1487979 w 2454226"/>
                  <a:gd name="connsiteY27" fmla="*/ 424415 h 662934"/>
                  <a:gd name="connsiteX28" fmla="*/ 1505517 w 2454226"/>
                  <a:gd name="connsiteY28" fmla="*/ 441953 h 662934"/>
                  <a:gd name="connsiteX29" fmla="*/ 1680482 w 2454226"/>
                  <a:gd name="connsiteY29" fmla="*/ 441953 h 662934"/>
                  <a:gd name="connsiteX30" fmla="*/ 1698020 w 2454226"/>
                  <a:gd name="connsiteY30" fmla="*/ 424415 h 662934"/>
                  <a:gd name="connsiteX31" fmla="*/ 1698020 w 2454226"/>
                  <a:gd name="connsiteY31" fmla="*/ 245049 h 662934"/>
                  <a:gd name="connsiteX32" fmla="*/ 1680482 w 2454226"/>
                  <a:gd name="connsiteY32" fmla="*/ 227511 h 662934"/>
                  <a:gd name="connsiteX33" fmla="*/ 1247847 w 2454226"/>
                  <a:gd name="connsiteY33" fmla="*/ 227511 h 662934"/>
                  <a:gd name="connsiteX34" fmla="*/ 1230309 w 2454226"/>
                  <a:gd name="connsiteY34" fmla="*/ 245049 h 662934"/>
                  <a:gd name="connsiteX35" fmla="*/ 1230309 w 2454226"/>
                  <a:gd name="connsiteY35" fmla="*/ 424415 h 662934"/>
                  <a:gd name="connsiteX36" fmla="*/ 1247847 w 2454226"/>
                  <a:gd name="connsiteY36" fmla="*/ 441953 h 662934"/>
                  <a:gd name="connsiteX37" fmla="*/ 1422812 w 2454226"/>
                  <a:gd name="connsiteY37" fmla="*/ 441953 h 662934"/>
                  <a:gd name="connsiteX38" fmla="*/ 1440350 w 2454226"/>
                  <a:gd name="connsiteY38" fmla="*/ 424415 h 662934"/>
                  <a:gd name="connsiteX39" fmla="*/ 1440350 w 2454226"/>
                  <a:gd name="connsiteY39" fmla="*/ 245049 h 662934"/>
                  <a:gd name="connsiteX40" fmla="*/ 1422812 w 2454226"/>
                  <a:gd name="connsiteY40" fmla="*/ 227511 h 662934"/>
                  <a:gd name="connsiteX41" fmla="*/ 990177 w 2454226"/>
                  <a:gd name="connsiteY41" fmla="*/ 227511 h 662934"/>
                  <a:gd name="connsiteX42" fmla="*/ 972639 w 2454226"/>
                  <a:gd name="connsiteY42" fmla="*/ 245049 h 662934"/>
                  <a:gd name="connsiteX43" fmla="*/ 972639 w 2454226"/>
                  <a:gd name="connsiteY43" fmla="*/ 424415 h 662934"/>
                  <a:gd name="connsiteX44" fmla="*/ 990177 w 2454226"/>
                  <a:gd name="connsiteY44" fmla="*/ 441953 h 662934"/>
                  <a:gd name="connsiteX45" fmla="*/ 1165142 w 2454226"/>
                  <a:gd name="connsiteY45" fmla="*/ 441953 h 662934"/>
                  <a:gd name="connsiteX46" fmla="*/ 1182680 w 2454226"/>
                  <a:gd name="connsiteY46" fmla="*/ 424415 h 662934"/>
                  <a:gd name="connsiteX47" fmla="*/ 1182680 w 2454226"/>
                  <a:gd name="connsiteY47" fmla="*/ 245049 h 662934"/>
                  <a:gd name="connsiteX48" fmla="*/ 1165142 w 2454226"/>
                  <a:gd name="connsiteY48" fmla="*/ 227511 h 662934"/>
                  <a:gd name="connsiteX49" fmla="*/ 732507 w 2454226"/>
                  <a:gd name="connsiteY49" fmla="*/ 227511 h 662934"/>
                  <a:gd name="connsiteX50" fmla="*/ 714969 w 2454226"/>
                  <a:gd name="connsiteY50" fmla="*/ 245049 h 662934"/>
                  <a:gd name="connsiteX51" fmla="*/ 714969 w 2454226"/>
                  <a:gd name="connsiteY51" fmla="*/ 424415 h 662934"/>
                  <a:gd name="connsiteX52" fmla="*/ 732507 w 2454226"/>
                  <a:gd name="connsiteY52" fmla="*/ 441953 h 662934"/>
                  <a:gd name="connsiteX53" fmla="*/ 907472 w 2454226"/>
                  <a:gd name="connsiteY53" fmla="*/ 441953 h 662934"/>
                  <a:gd name="connsiteX54" fmla="*/ 925010 w 2454226"/>
                  <a:gd name="connsiteY54" fmla="*/ 424415 h 662934"/>
                  <a:gd name="connsiteX55" fmla="*/ 925010 w 2454226"/>
                  <a:gd name="connsiteY55" fmla="*/ 245049 h 662934"/>
                  <a:gd name="connsiteX56" fmla="*/ 907472 w 2454226"/>
                  <a:gd name="connsiteY56" fmla="*/ 227511 h 662934"/>
                  <a:gd name="connsiteX57" fmla="*/ 474836 w 2454226"/>
                  <a:gd name="connsiteY57" fmla="*/ 227511 h 662934"/>
                  <a:gd name="connsiteX58" fmla="*/ 457298 w 2454226"/>
                  <a:gd name="connsiteY58" fmla="*/ 245049 h 662934"/>
                  <a:gd name="connsiteX59" fmla="*/ 457298 w 2454226"/>
                  <a:gd name="connsiteY59" fmla="*/ 424415 h 662934"/>
                  <a:gd name="connsiteX60" fmla="*/ 474836 w 2454226"/>
                  <a:gd name="connsiteY60" fmla="*/ 441953 h 662934"/>
                  <a:gd name="connsiteX61" fmla="*/ 649801 w 2454226"/>
                  <a:gd name="connsiteY61" fmla="*/ 441953 h 662934"/>
                  <a:gd name="connsiteX62" fmla="*/ 667339 w 2454226"/>
                  <a:gd name="connsiteY62" fmla="*/ 424415 h 662934"/>
                  <a:gd name="connsiteX63" fmla="*/ 667339 w 2454226"/>
                  <a:gd name="connsiteY63" fmla="*/ 245049 h 662934"/>
                  <a:gd name="connsiteX64" fmla="*/ 649801 w 2454226"/>
                  <a:gd name="connsiteY64" fmla="*/ 227511 h 662934"/>
                  <a:gd name="connsiteX65" fmla="*/ 217166 w 2454226"/>
                  <a:gd name="connsiteY65" fmla="*/ 227511 h 662934"/>
                  <a:gd name="connsiteX66" fmla="*/ 199628 w 2454226"/>
                  <a:gd name="connsiteY66" fmla="*/ 245049 h 662934"/>
                  <a:gd name="connsiteX67" fmla="*/ 199628 w 2454226"/>
                  <a:gd name="connsiteY67" fmla="*/ 424415 h 662934"/>
                  <a:gd name="connsiteX68" fmla="*/ 217166 w 2454226"/>
                  <a:gd name="connsiteY68" fmla="*/ 441953 h 662934"/>
                  <a:gd name="connsiteX69" fmla="*/ 392131 w 2454226"/>
                  <a:gd name="connsiteY69" fmla="*/ 441953 h 662934"/>
                  <a:gd name="connsiteX70" fmla="*/ 409669 w 2454226"/>
                  <a:gd name="connsiteY70" fmla="*/ 424415 h 662934"/>
                  <a:gd name="connsiteX71" fmla="*/ 409669 w 2454226"/>
                  <a:gd name="connsiteY71" fmla="*/ 245049 h 662934"/>
                  <a:gd name="connsiteX72" fmla="*/ 392131 w 2454226"/>
                  <a:gd name="connsiteY72" fmla="*/ 227511 h 662934"/>
                  <a:gd name="connsiteX73" fmla="*/ 134184 w 2454226"/>
                  <a:gd name="connsiteY73" fmla="*/ 0 h 662934"/>
                  <a:gd name="connsiteX74" fmla="*/ 2320042 w 2454226"/>
                  <a:gd name="connsiteY74" fmla="*/ 0 h 662934"/>
                  <a:gd name="connsiteX75" fmla="*/ 2454226 w 2454226"/>
                  <a:gd name="connsiteY75" fmla="*/ 134184 h 662934"/>
                  <a:gd name="connsiteX76" fmla="*/ 2454226 w 2454226"/>
                  <a:gd name="connsiteY76" fmla="*/ 528750 h 662934"/>
                  <a:gd name="connsiteX77" fmla="*/ 2320042 w 2454226"/>
                  <a:gd name="connsiteY77" fmla="*/ 662934 h 662934"/>
                  <a:gd name="connsiteX78" fmla="*/ 134184 w 2454226"/>
                  <a:gd name="connsiteY78" fmla="*/ 662934 h 662934"/>
                  <a:gd name="connsiteX79" fmla="*/ 0 w 2454226"/>
                  <a:gd name="connsiteY79" fmla="*/ 528750 h 662934"/>
                  <a:gd name="connsiteX80" fmla="*/ 0 w 2454226"/>
                  <a:gd name="connsiteY80" fmla="*/ 134184 h 662934"/>
                  <a:gd name="connsiteX81" fmla="*/ 134184 w 2454226"/>
                  <a:gd name="connsiteY81" fmla="*/ 0 h 662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2454226" h="662934">
                    <a:moveTo>
                      <a:pt x="2016979" y="304100"/>
                    </a:moveTo>
                    <a:cubicBezTo>
                      <a:pt x="2005220" y="304100"/>
                      <a:pt x="1995688" y="313632"/>
                      <a:pt x="1995688" y="325391"/>
                    </a:cubicBezTo>
                    <a:lnTo>
                      <a:pt x="1995688" y="344074"/>
                    </a:lnTo>
                    <a:cubicBezTo>
                      <a:pt x="1995688" y="355833"/>
                      <a:pt x="2005220" y="365365"/>
                      <a:pt x="2016979" y="365365"/>
                    </a:cubicBezTo>
                    <a:lnTo>
                      <a:pt x="2286028" y="365365"/>
                    </a:lnTo>
                    <a:cubicBezTo>
                      <a:pt x="2297787" y="365365"/>
                      <a:pt x="2307319" y="355833"/>
                      <a:pt x="2307319" y="344074"/>
                    </a:cubicBezTo>
                    <a:lnTo>
                      <a:pt x="2307319" y="325391"/>
                    </a:lnTo>
                    <a:cubicBezTo>
                      <a:pt x="2307319" y="313632"/>
                      <a:pt x="2297787" y="304100"/>
                      <a:pt x="2286028" y="304100"/>
                    </a:cubicBezTo>
                    <a:close/>
                    <a:moveTo>
                      <a:pt x="247961" y="262749"/>
                    </a:moveTo>
                    <a:lnTo>
                      <a:pt x="362391" y="262749"/>
                    </a:lnTo>
                    <a:cubicBezTo>
                      <a:pt x="368726" y="262749"/>
                      <a:pt x="373861" y="267884"/>
                      <a:pt x="373861" y="274219"/>
                    </a:cubicBezTo>
                    <a:lnTo>
                      <a:pt x="373861" y="391527"/>
                    </a:lnTo>
                    <a:cubicBezTo>
                      <a:pt x="373861" y="397862"/>
                      <a:pt x="368726" y="402997"/>
                      <a:pt x="362391" y="402997"/>
                    </a:cubicBezTo>
                    <a:lnTo>
                      <a:pt x="247961" y="402997"/>
                    </a:lnTo>
                    <a:cubicBezTo>
                      <a:pt x="241626" y="402997"/>
                      <a:pt x="236491" y="397862"/>
                      <a:pt x="236491" y="391527"/>
                    </a:cubicBezTo>
                    <a:lnTo>
                      <a:pt x="236491" y="274219"/>
                    </a:lnTo>
                    <a:cubicBezTo>
                      <a:pt x="236491" y="267884"/>
                      <a:pt x="241626" y="262749"/>
                      <a:pt x="247961" y="262749"/>
                    </a:cubicBezTo>
                    <a:close/>
                    <a:moveTo>
                      <a:pt x="1763188" y="227511"/>
                    </a:moveTo>
                    <a:cubicBezTo>
                      <a:pt x="1753502" y="227511"/>
                      <a:pt x="1745650" y="235363"/>
                      <a:pt x="1745650" y="245049"/>
                    </a:cubicBezTo>
                    <a:lnTo>
                      <a:pt x="1745650" y="424415"/>
                    </a:lnTo>
                    <a:cubicBezTo>
                      <a:pt x="1745650" y="434101"/>
                      <a:pt x="1753502" y="441953"/>
                      <a:pt x="1763188" y="441953"/>
                    </a:cubicBezTo>
                    <a:lnTo>
                      <a:pt x="1938153" y="441953"/>
                    </a:lnTo>
                    <a:cubicBezTo>
                      <a:pt x="1947839" y="441953"/>
                      <a:pt x="1955691" y="434101"/>
                      <a:pt x="1955691" y="424415"/>
                    </a:cubicBezTo>
                    <a:lnTo>
                      <a:pt x="1955691" y="245049"/>
                    </a:lnTo>
                    <a:cubicBezTo>
                      <a:pt x="1955691" y="235363"/>
                      <a:pt x="1947839" y="227511"/>
                      <a:pt x="1938153" y="227511"/>
                    </a:cubicBezTo>
                    <a:close/>
                    <a:moveTo>
                      <a:pt x="1505517" y="227511"/>
                    </a:moveTo>
                    <a:cubicBezTo>
                      <a:pt x="1495831" y="227511"/>
                      <a:pt x="1487979" y="235363"/>
                      <a:pt x="1487979" y="245049"/>
                    </a:cubicBezTo>
                    <a:lnTo>
                      <a:pt x="1487979" y="424415"/>
                    </a:lnTo>
                    <a:cubicBezTo>
                      <a:pt x="1487979" y="434101"/>
                      <a:pt x="1495831" y="441953"/>
                      <a:pt x="1505517" y="441953"/>
                    </a:cubicBezTo>
                    <a:lnTo>
                      <a:pt x="1680482" y="441953"/>
                    </a:lnTo>
                    <a:cubicBezTo>
                      <a:pt x="1690168" y="441953"/>
                      <a:pt x="1698020" y="434101"/>
                      <a:pt x="1698020" y="424415"/>
                    </a:cubicBezTo>
                    <a:lnTo>
                      <a:pt x="1698020" y="245049"/>
                    </a:lnTo>
                    <a:cubicBezTo>
                      <a:pt x="1698020" y="235363"/>
                      <a:pt x="1690168" y="227511"/>
                      <a:pt x="1680482" y="227511"/>
                    </a:cubicBezTo>
                    <a:close/>
                    <a:moveTo>
                      <a:pt x="1247847" y="227511"/>
                    </a:moveTo>
                    <a:cubicBezTo>
                      <a:pt x="1238161" y="227511"/>
                      <a:pt x="1230309" y="235363"/>
                      <a:pt x="1230309" y="245049"/>
                    </a:cubicBezTo>
                    <a:lnTo>
                      <a:pt x="1230309" y="424415"/>
                    </a:lnTo>
                    <a:cubicBezTo>
                      <a:pt x="1230309" y="434101"/>
                      <a:pt x="1238161" y="441953"/>
                      <a:pt x="1247847" y="441953"/>
                    </a:cubicBezTo>
                    <a:lnTo>
                      <a:pt x="1422812" y="441953"/>
                    </a:lnTo>
                    <a:cubicBezTo>
                      <a:pt x="1432498" y="441953"/>
                      <a:pt x="1440350" y="434101"/>
                      <a:pt x="1440350" y="424415"/>
                    </a:cubicBezTo>
                    <a:lnTo>
                      <a:pt x="1440350" y="245049"/>
                    </a:lnTo>
                    <a:cubicBezTo>
                      <a:pt x="1440350" y="235363"/>
                      <a:pt x="1432498" y="227511"/>
                      <a:pt x="1422812" y="227511"/>
                    </a:cubicBezTo>
                    <a:close/>
                    <a:moveTo>
                      <a:pt x="990177" y="227511"/>
                    </a:moveTo>
                    <a:cubicBezTo>
                      <a:pt x="980491" y="227511"/>
                      <a:pt x="972639" y="235363"/>
                      <a:pt x="972639" y="245049"/>
                    </a:cubicBezTo>
                    <a:lnTo>
                      <a:pt x="972639" y="424415"/>
                    </a:lnTo>
                    <a:cubicBezTo>
                      <a:pt x="972639" y="434101"/>
                      <a:pt x="980491" y="441953"/>
                      <a:pt x="990177" y="441953"/>
                    </a:cubicBezTo>
                    <a:lnTo>
                      <a:pt x="1165142" y="441953"/>
                    </a:lnTo>
                    <a:cubicBezTo>
                      <a:pt x="1174828" y="441953"/>
                      <a:pt x="1182680" y="434101"/>
                      <a:pt x="1182680" y="424415"/>
                    </a:cubicBezTo>
                    <a:lnTo>
                      <a:pt x="1182680" y="245049"/>
                    </a:lnTo>
                    <a:cubicBezTo>
                      <a:pt x="1182680" y="235363"/>
                      <a:pt x="1174828" y="227511"/>
                      <a:pt x="1165142" y="227511"/>
                    </a:cubicBezTo>
                    <a:close/>
                    <a:moveTo>
                      <a:pt x="732507" y="227511"/>
                    </a:moveTo>
                    <a:cubicBezTo>
                      <a:pt x="722821" y="227511"/>
                      <a:pt x="714969" y="235363"/>
                      <a:pt x="714969" y="245049"/>
                    </a:cubicBezTo>
                    <a:lnTo>
                      <a:pt x="714969" y="424415"/>
                    </a:lnTo>
                    <a:cubicBezTo>
                      <a:pt x="714969" y="434101"/>
                      <a:pt x="722821" y="441953"/>
                      <a:pt x="732507" y="441953"/>
                    </a:cubicBezTo>
                    <a:lnTo>
                      <a:pt x="907472" y="441953"/>
                    </a:lnTo>
                    <a:cubicBezTo>
                      <a:pt x="917158" y="441953"/>
                      <a:pt x="925010" y="434101"/>
                      <a:pt x="925010" y="424415"/>
                    </a:cubicBezTo>
                    <a:lnTo>
                      <a:pt x="925010" y="245049"/>
                    </a:lnTo>
                    <a:cubicBezTo>
                      <a:pt x="925010" y="235363"/>
                      <a:pt x="917158" y="227511"/>
                      <a:pt x="907472" y="227511"/>
                    </a:cubicBezTo>
                    <a:close/>
                    <a:moveTo>
                      <a:pt x="474836" y="227511"/>
                    </a:moveTo>
                    <a:cubicBezTo>
                      <a:pt x="465150" y="227511"/>
                      <a:pt x="457298" y="235363"/>
                      <a:pt x="457298" y="245049"/>
                    </a:cubicBezTo>
                    <a:lnTo>
                      <a:pt x="457298" y="424415"/>
                    </a:lnTo>
                    <a:cubicBezTo>
                      <a:pt x="457298" y="434101"/>
                      <a:pt x="465150" y="441953"/>
                      <a:pt x="474836" y="441953"/>
                    </a:cubicBezTo>
                    <a:lnTo>
                      <a:pt x="649801" y="441953"/>
                    </a:lnTo>
                    <a:cubicBezTo>
                      <a:pt x="659487" y="441953"/>
                      <a:pt x="667339" y="434101"/>
                      <a:pt x="667339" y="424415"/>
                    </a:cubicBezTo>
                    <a:lnTo>
                      <a:pt x="667339" y="245049"/>
                    </a:lnTo>
                    <a:cubicBezTo>
                      <a:pt x="667339" y="235363"/>
                      <a:pt x="659487" y="227511"/>
                      <a:pt x="649801" y="227511"/>
                    </a:cubicBezTo>
                    <a:close/>
                    <a:moveTo>
                      <a:pt x="217166" y="227511"/>
                    </a:moveTo>
                    <a:cubicBezTo>
                      <a:pt x="207480" y="227511"/>
                      <a:pt x="199628" y="235363"/>
                      <a:pt x="199628" y="245049"/>
                    </a:cubicBezTo>
                    <a:lnTo>
                      <a:pt x="199628" y="424415"/>
                    </a:lnTo>
                    <a:cubicBezTo>
                      <a:pt x="199628" y="434101"/>
                      <a:pt x="207480" y="441953"/>
                      <a:pt x="217166" y="441953"/>
                    </a:cubicBezTo>
                    <a:lnTo>
                      <a:pt x="392131" y="441953"/>
                    </a:lnTo>
                    <a:cubicBezTo>
                      <a:pt x="401817" y="441953"/>
                      <a:pt x="409669" y="434101"/>
                      <a:pt x="409669" y="424415"/>
                    </a:cubicBezTo>
                    <a:lnTo>
                      <a:pt x="409669" y="245049"/>
                    </a:lnTo>
                    <a:cubicBezTo>
                      <a:pt x="409669" y="235363"/>
                      <a:pt x="401817" y="227511"/>
                      <a:pt x="392131" y="227511"/>
                    </a:cubicBezTo>
                    <a:close/>
                    <a:moveTo>
                      <a:pt x="134184" y="0"/>
                    </a:moveTo>
                    <a:lnTo>
                      <a:pt x="2320042" y="0"/>
                    </a:lnTo>
                    <a:cubicBezTo>
                      <a:pt x="2394150" y="0"/>
                      <a:pt x="2454226" y="60076"/>
                      <a:pt x="2454226" y="134184"/>
                    </a:cubicBezTo>
                    <a:lnTo>
                      <a:pt x="2454226" y="528750"/>
                    </a:lnTo>
                    <a:cubicBezTo>
                      <a:pt x="2454226" y="602858"/>
                      <a:pt x="2394150" y="662934"/>
                      <a:pt x="2320042" y="662934"/>
                    </a:cubicBezTo>
                    <a:lnTo>
                      <a:pt x="134184" y="662934"/>
                    </a:lnTo>
                    <a:cubicBezTo>
                      <a:pt x="60076" y="662934"/>
                      <a:pt x="0" y="602858"/>
                      <a:pt x="0" y="528750"/>
                    </a:cubicBezTo>
                    <a:lnTo>
                      <a:pt x="0" y="134184"/>
                    </a:lnTo>
                    <a:cubicBezTo>
                      <a:pt x="0" y="60076"/>
                      <a:pt x="60076" y="0"/>
                      <a:pt x="134184" y="0"/>
                    </a:cubicBez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38" tIns="17720" rIns="35438" bIns="17720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6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5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90" name="Freeform 189"/>
              <p:cNvSpPr/>
              <p:nvPr/>
            </p:nvSpPr>
            <p:spPr bwMode="auto">
              <a:xfrm>
                <a:off x="8373572" y="1812227"/>
                <a:ext cx="696437" cy="188121"/>
              </a:xfrm>
              <a:custGeom>
                <a:avLst/>
                <a:gdLst>
                  <a:gd name="connsiteX0" fmla="*/ 2016979 w 2454226"/>
                  <a:gd name="connsiteY0" fmla="*/ 304100 h 662934"/>
                  <a:gd name="connsiteX1" fmla="*/ 1995688 w 2454226"/>
                  <a:gd name="connsiteY1" fmla="*/ 325391 h 662934"/>
                  <a:gd name="connsiteX2" fmla="*/ 1995688 w 2454226"/>
                  <a:gd name="connsiteY2" fmla="*/ 344074 h 662934"/>
                  <a:gd name="connsiteX3" fmla="*/ 2016979 w 2454226"/>
                  <a:gd name="connsiteY3" fmla="*/ 365365 h 662934"/>
                  <a:gd name="connsiteX4" fmla="*/ 2286028 w 2454226"/>
                  <a:gd name="connsiteY4" fmla="*/ 365365 h 662934"/>
                  <a:gd name="connsiteX5" fmla="*/ 2307319 w 2454226"/>
                  <a:gd name="connsiteY5" fmla="*/ 344074 h 662934"/>
                  <a:gd name="connsiteX6" fmla="*/ 2307319 w 2454226"/>
                  <a:gd name="connsiteY6" fmla="*/ 325391 h 662934"/>
                  <a:gd name="connsiteX7" fmla="*/ 2286028 w 2454226"/>
                  <a:gd name="connsiteY7" fmla="*/ 304100 h 662934"/>
                  <a:gd name="connsiteX8" fmla="*/ 247961 w 2454226"/>
                  <a:gd name="connsiteY8" fmla="*/ 262749 h 662934"/>
                  <a:gd name="connsiteX9" fmla="*/ 362391 w 2454226"/>
                  <a:gd name="connsiteY9" fmla="*/ 262749 h 662934"/>
                  <a:gd name="connsiteX10" fmla="*/ 373861 w 2454226"/>
                  <a:gd name="connsiteY10" fmla="*/ 274219 h 662934"/>
                  <a:gd name="connsiteX11" fmla="*/ 373861 w 2454226"/>
                  <a:gd name="connsiteY11" fmla="*/ 391527 h 662934"/>
                  <a:gd name="connsiteX12" fmla="*/ 362391 w 2454226"/>
                  <a:gd name="connsiteY12" fmla="*/ 402997 h 662934"/>
                  <a:gd name="connsiteX13" fmla="*/ 247961 w 2454226"/>
                  <a:gd name="connsiteY13" fmla="*/ 402997 h 662934"/>
                  <a:gd name="connsiteX14" fmla="*/ 236491 w 2454226"/>
                  <a:gd name="connsiteY14" fmla="*/ 391527 h 662934"/>
                  <a:gd name="connsiteX15" fmla="*/ 236491 w 2454226"/>
                  <a:gd name="connsiteY15" fmla="*/ 274219 h 662934"/>
                  <a:gd name="connsiteX16" fmla="*/ 247961 w 2454226"/>
                  <a:gd name="connsiteY16" fmla="*/ 262749 h 662934"/>
                  <a:gd name="connsiteX17" fmla="*/ 1763188 w 2454226"/>
                  <a:gd name="connsiteY17" fmla="*/ 227511 h 662934"/>
                  <a:gd name="connsiteX18" fmla="*/ 1745650 w 2454226"/>
                  <a:gd name="connsiteY18" fmla="*/ 245049 h 662934"/>
                  <a:gd name="connsiteX19" fmla="*/ 1745650 w 2454226"/>
                  <a:gd name="connsiteY19" fmla="*/ 424415 h 662934"/>
                  <a:gd name="connsiteX20" fmla="*/ 1763188 w 2454226"/>
                  <a:gd name="connsiteY20" fmla="*/ 441953 h 662934"/>
                  <a:gd name="connsiteX21" fmla="*/ 1938153 w 2454226"/>
                  <a:gd name="connsiteY21" fmla="*/ 441953 h 662934"/>
                  <a:gd name="connsiteX22" fmla="*/ 1955691 w 2454226"/>
                  <a:gd name="connsiteY22" fmla="*/ 424415 h 662934"/>
                  <a:gd name="connsiteX23" fmla="*/ 1955691 w 2454226"/>
                  <a:gd name="connsiteY23" fmla="*/ 245049 h 662934"/>
                  <a:gd name="connsiteX24" fmla="*/ 1938153 w 2454226"/>
                  <a:gd name="connsiteY24" fmla="*/ 227511 h 662934"/>
                  <a:gd name="connsiteX25" fmla="*/ 1505517 w 2454226"/>
                  <a:gd name="connsiteY25" fmla="*/ 227511 h 662934"/>
                  <a:gd name="connsiteX26" fmla="*/ 1487979 w 2454226"/>
                  <a:gd name="connsiteY26" fmla="*/ 245049 h 662934"/>
                  <a:gd name="connsiteX27" fmla="*/ 1487979 w 2454226"/>
                  <a:gd name="connsiteY27" fmla="*/ 424415 h 662934"/>
                  <a:gd name="connsiteX28" fmla="*/ 1505517 w 2454226"/>
                  <a:gd name="connsiteY28" fmla="*/ 441953 h 662934"/>
                  <a:gd name="connsiteX29" fmla="*/ 1680482 w 2454226"/>
                  <a:gd name="connsiteY29" fmla="*/ 441953 h 662934"/>
                  <a:gd name="connsiteX30" fmla="*/ 1698020 w 2454226"/>
                  <a:gd name="connsiteY30" fmla="*/ 424415 h 662934"/>
                  <a:gd name="connsiteX31" fmla="*/ 1698020 w 2454226"/>
                  <a:gd name="connsiteY31" fmla="*/ 245049 h 662934"/>
                  <a:gd name="connsiteX32" fmla="*/ 1680482 w 2454226"/>
                  <a:gd name="connsiteY32" fmla="*/ 227511 h 662934"/>
                  <a:gd name="connsiteX33" fmla="*/ 1247847 w 2454226"/>
                  <a:gd name="connsiteY33" fmla="*/ 227511 h 662934"/>
                  <a:gd name="connsiteX34" fmla="*/ 1230309 w 2454226"/>
                  <a:gd name="connsiteY34" fmla="*/ 245049 h 662934"/>
                  <a:gd name="connsiteX35" fmla="*/ 1230309 w 2454226"/>
                  <a:gd name="connsiteY35" fmla="*/ 424415 h 662934"/>
                  <a:gd name="connsiteX36" fmla="*/ 1247847 w 2454226"/>
                  <a:gd name="connsiteY36" fmla="*/ 441953 h 662934"/>
                  <a:gd name="connsiteX37" fmla="*/ 1422812 w 2454226"/>
                  <a:gd name="connsiteY37" fmla="*/ 441953 h 662934"/>
                  <a:gd name="connsiteX38" fmla="*/ 1440350 w 2454226"/>
                  <a:gd name="connsiteY38" fmla="*/ 424415 h 662934"/>
                  <a:gd name="connsiteX39" fmla="*/ 1440350 w 2454226"/>
                  <a:gd name="connsiteY39" fmla="*/ 245049 h 662934"/>
                  <a:gd name="connsiteX40" fmla="*/ 1422812 w 2454226"/>
                  <a:gd name="connsiteY40" fmla="*/ 227511 h 662934"/>
                  <a:gd name="connsiteX41" fmla="*/ 990177 w 2454226"/>
                  <a:gd name="connsiteY41" fmla="*/ 227511 h 662934"/>
                  <a:gd name="connsiteX42" fmla="*/ 972639 w 2454226"/>
                  <a:gd name="connsiteY42" fmla="*/ 245049 h 662934"/>
                  <a:gd name="connsiteX43" fmla="*/ 972639 w 2454226"/>
                  <a:gd name="connsiteY43" fmla="*/ 424415 h 662934"/>
                  <a:gd name="connsiteX44" fmla="*/ 990177 w 2454226"/>
                  <a:gd name="connsiteY44" fmla="*/ 441953 h 662934"/>
                  <a:gd name="connsiteX45" fmla="*/ 1165142 w 2454226"/>
                  <a:gd name="connsiteY45" fmla="*/ 441953 h 662934"/>
                  <a:gd name="connsiteX46" fmla="*/ 1182680 w 2454226"/>
                  <a:gd name="connsiteY46" fmla="*/ 424415 h 662934"/>
                  <a:gd name="connsiteX47" fmla="*/ 1182680 w 2454226"/>
                  <a:gd name="connsiteY47" fmla="*/ 245049 h 662934"/>
                  <a:gd name="connsiteX48" fmla="*/ 1165142 w 2454226"/>
                  <a:gd name="connsiteY48" fmla="*/ 227511 h 662934"/>
                  <a:gd name="connsiteX49" fmla="*/ 732507 w 2454226"/>
                  <a:gd name="connsiteY49" fmla="*/ 227511 h 662934"/>
                  <a:gd name="connsiteX50" fmla="*/ 714969 w 2454226"/>
                  <a:gd name="connsiteY50" fmla="*/ 245049 h 662934"/>
                  <a:gd name="connsiteX51" fmla="*/ 714969 w 2454226"/>
                  <a:gd name="connsiteY51" fmla="*/ 424415 h 662934"/>
                  <a:gd name="connsiteX52" fmla="*/ 732507 w 2454226"/>
                  <a:gd name="connsiteY52" fmla="*/ 441953 h 662934"/>
                  <a:gd name="connsiteX53" fmla="*/ 907472 w 2454226"/>
                  <a:gd name="connsiteY53" fmla="*/ 441953 h 662934"/>
                  <a:gd name="connsiteX54" fmla="*/ 925010 w 2454226"/>
                  <a:gd name="connsiteY54" fmla="*/ 424415 h 662934"/>
                  <a:gd name="connsiteX55" fmla="*/ 925010 w 2454226"/>
                  <a:gd name="connsiteY55" fmla="*/ 245049 h 662934"/>
                  <a:gd name="connsiteX56" fmla="*/ 907472 w 2454226"/>
                  <a:gd name="connsiteY56" fmla="*/ 227511 h 662934"/>
                  <a:gd name="connsiteX57" fmla="*/ 474836 w 2454226"/>
                  <a:gd name="connsiteY57" fmla="*/ 227511 h 662934"/>
                  <a:gd name="connsiteX58" fmla="*/ 457298 w 2454226"/>
                  <a:gd name="connsiteY58" fmla="*/ 245049 h 662934"/>
                  <a:gd name="connsiteX59" fmla="*/ 457298 w 2454226"/>
                  <a:gd name="connsiteY59" fmla="*/ 424415 h 662934"/>
                  <a:gd name="connsiteX60" fmla="*/ 474836 w 2454226"/>
                  <a:gd name="connsiteY60" fmla="*/ 441953 h 662934"/>
                  <a:gd name="connsiteX61" fmla="*/ 649801 w 2454226"/>
                  <a:gd name="connsiteY61" fmla="*/ 441953 h 662934"/>
                  <a:gd name="connsiteX62" fmla="*/ 667339 w 2454226"/>
                  <a:gd name="connsiteY62" fmla="*/ 424415 h 662934"/>
                  <a:gd name="connsiteX63" fmla="*/ 667339 w 2454226"/>
                  <a:gd name="connsiteY63" fmla="*/ 245049 h 662934"/>
                  <a:gd name="connsiteX64" fmla="*/ 649801 w 2454226"/>
                  <a:gd name="connsiteY64" fmla="*/ 227511 h 662934"/>
                  <a:gd name="connsiteX65" fmla="*/ 217166 w 2454226"/>
                  <a:gd name="connsiteY65" fmla="*/ 227511 h 662934"/>
                  <a:gd name="connsiteX66" fmla="*/ 199628 w 2454226"/>
                  <a:gd name="connsiteY66" fmla="*/ 245049 h 662934"/>
                  <a:gd name="connsiteX67" fmla="*/ 199628 w 2454226"/>
                  <a:gd name="connsiteY67" fmla="*/ 424415 h 662934"/>
                  <a:gd name="connsiteX68" fmla="*/ 217166 w 2454226"/>
                  <a:gd name="connsiteY68" fmla="*/ 441953 h 662934"/>
                  <a:gd name="connsiteX69" fmla="*/ 392131 w 2454226"/>
                  <a:gd name="connsiteY69" fmla="*/ 441953 h 662934"/>
                  <a:gd name="connsiteX70" fmla="*/ 409669 w 2454226"/>
                  <a:gd name="connsiteY70" fmla="*/ 424415 h 662934"/>
                  <a:gd name="connsiteX71" fmla="*/ 409669 w 2454226"/>
                  <a:gd name="connsiteY71" fmla="*/ 245049 h 662934"/>
                  <a:gd name="connsiteX72" fmla="*/ 392131 w 2454226"/>
                  <a:gd name="connsiteY72" fmla="*/ 227511 h 662934"/>
                  <a:gd name="connsiteX73" fmla="*/ 134184 w 2454226"/>
                  <a:gd name="connsiteY73" fmla="*/ 0 h 662934"/>
                  <a:gd name="connsiteX74" fmla="*/ 2320042 w 2454226"/>
                  <a:gd name="connsiteY74" fmla="*/ 0 h 662934"/>
                  <a:gd name="connsiteX75" fmla="*/ 2454226 w 2454226"/>
                  <a:gd name="connsiteY75" fmla="*/ 134184 h 662934"/>
                  <a:gd name="connsiteX76" fmla="*/ 2454226 w 2454226"/>
                  <a:gd name="connsiteY76" fmla="*/ 528750 h 662934"/>
                  <a:gd name="connsiteX77" fmla="*/ 2320042 w 2454226"/>
                  <a:gd name="connsiteY77" fmla="*/ 662934 h 662934"/>
                  <a:gd name="connsiteX78" fmla="*/ 134184 w 2454226"/>
                  <a:gd name="connsiteY78" fmla="*/ 662934 h 662934"/>
                  <a:gd name="connsiteX79" fmla="*/ 0 w 2454226"/>
                  <a:gd name="connsiteY79" fmla="*/ 528750 h 662934"/>
                  <a:gd name="connsiteX80" fmla="*/ 0 w 2454226"/>
                  <a:gd name="connsiteY80" fmla="*/ 134184 h 662934"/>
                  <a:gd name="connsiteX81" fmla="*/ 134184 w 2454226"/>
                  <a:gd name="connsiteY81" fmla="*/ 0 h 662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2454226" h="662934">
                    <a:moveTo>
                      <a:pt x="2016979" y="304100"/>
                    </a:moveTo>
                    <a:cubicBezTo>
                      <a:pt x="2005220" y="304100"/>
                      <a:pt x="1995688" y="313632"/>
                      <a:pt x="1995688" y="325391"/>
                    </a:cubicBezTo>
                    <a:lnTo>
                      <a:pt x="1995688" y="344074"/>
                    </a:lnTo>
                    <a:cubicBezTo>
                      <a:pt x="1995688" y="355833"/>
                      <a:pt x="2005220" y="365365"/>
                      <a:pt x="2016979" y="365365"/>
                    </a:cubicBezTo>
                    <a:lnTo>
                      <a:pt x="2286028" y="365365"/>
                    </a:lnTo>
                    <a:cubicBezTo>
                      <a:pt x="2297787" y="365365"/>
                      <a:pt x="2307319" y="355833"/>
                      <a:pt x="2307319" y="344074"/>
                    </a:cubicBezTo>
                    <a:lnTo>
                      <a:pt x="2307319" y="325391"/>
                    </a:lnTo>
                    <a:cubicBezTo>
                      <a:pt x="2307319" y="313632"/>
                      <a:pt x="2297787" y="304100"/>
                      <a:pt x="2286028" y="304100"/>
                    </a:cubicBezTo>
                    <a:close/>
                    <a:moveTo>
                      <a:pt x="247961" y="262749"/>
                    </a:moveTo>
                    <a:lnTo>
                      <a:pt x="362391" y="262749"/>
                    </a:lnTo>
                    <a:cubicBezTo>
                      <a:pt x="368726" y="262749"/>
                      <a:pt x="373861" y="267884"/>
                      <a:pt x="373861" y="274219"/>
                    </a:cubicBezTo>
                    <a:lnTo>
                      <a:pt x="373861" y="391527"/>
                    </a:lnTo>
                    <a:cubicBezTo>
                      <a:pt x="373861" y="397862"/>
                      <a:pt x="368726" y="402997"/>
                      <a:pt x="362391" y="402997"/>
                    </a:cubicBezTo>
                    <a:lnTo>
                      <a:pt x="247961" y="402997"/>
                    </a:lnTo>
                    <a:cubicBezTo>
                      <a:pt x="241626" y="402997"/>
                      <a:pt x="236491" y="397862"/>
                      <a:pt x="236491" y="391527"/>
                    </a:cubicBezTo>
                    <a:lnTo>
                      <a:pt x="236491" y="274219"/>
                    </a:lnTo>
                    <a:cubicBezTo>
                      <a:pt x="236491" y="267884"/>
                      <a:pt x="241626" y="262749"/>
                      <a:pt x="247961" y="262749"/>
                    </a:cubicBezTo>
                    <a:close/>
                    <a:moveTo>
                      <a:pt x="1763188" y="227511"/>
                    </a:moveTo>
                    <a:cubicBezTo>
                      <a:pt x="1753502" y="227511"/>
                      <a:pt x="1745650" y="235363"/>
                      <a:pt x="1745650" y="245049"/>
                    </a:cubicBezTo>
                    <a:lnTo>
                      <a:pt x="1745650" y="424415"/>
                    </a:lnTo>
                    <a:cubicBezTo>
                      <a:pt x="1745650" y="434101"/>
                      <a:pt x="1753502" y="441953"/>
                      <a:pt x="1763188" y="441953"/>
                    </a:cubicBezTo>
                    <a:lnTo>
                      <a:pt x="1938153" y="441953"/>
                    </a:lnTo>
                    <a:cubicBezTo>
                      <a:pt x="1947839" y="441953"/>
                      <a:pt x="1955691" y="434101"/>
                      <a:pt x="1955691" y="424415"/>
                    </a:cubicBezTo>
                    <a:lnTo>
                      <a:pt x="1955691" y="245049"/>
                    </a:lnTo>
                    <a:cubicBezTo>
                      <a:pt x="1955691" y="235363"/>
                      <a:pt x="1947839" y="227511"/>
                      <a:pt x="1938153" y="227511"/>
                    </a:cubicBezTo>
                    <a:close/>
                    <a:moveTo>
                      <a:pt x="1505517" y="227511"/>
                    </a:moveTo>
                    <a:cubicBezTo>
                      <a:pt x="1495831" y="227511"/>
                      <a:pt x="1487979" y="235363"/>
                      <a:pt x="1487979" y="245049"/>
                    </a:cubicBezTo>
                    <a:lnTo>
                      <a:pt x="1487979" y="424415"/>
                    </a:lnTo>
                    <a:cubicBezTo>
                      <a:pt x="1487979" y="434101"/>
                      <a:pt x="1495831" y="441953"/>
                      <a:pt x="1505517" y="441953"/>
                    </a:cubicBezTo>
                    <a:lnTo>
                      <a:pt x="1680482" y="441953"/>
                    </a:lnTo>
                    <a:cubicBezTo>
                      <a:pt x="1690168" y="441953"/>
                      <a:pt x="1698020" y="434101"/>
                      <a:pt x="1698020" y="424415"/>
                    </a:cubicBezTo>
                    <a:lnTo>
                      <a:pt x="1698020" y="245049"/>
                    </a:lnTo>
                    <a:cubicBezTo>
                      <a:pt x="1698020" y="235363"/>
                      <a:pt x="1690168" y="227511"/>
                      <a:pt x="1680482" y="227511"/>
                    </a:cubicBezTo>
                    <a:close/>
                    <a:moveTo>
                      <a:pt x="1247847" y="227511"/>
                    </a:moveTo>
                    <a:cubicBezTo>
                      <a:pt x="1238161" y="227511"/>
                      <a:pt x="1230309" y="235363"/>
                      <a:pt x="1230309" y="245049"/>
                    </a:cubicBezTo>
                    <a:lnTo>
                      <a:pt x="1230309" y="424415"/>
                    </a:lnTo>
                    <a:cubicBezTo>
                      <a:pt x="1230309" y="434101"/>
                      <a:pt x="1238161" y="441953"/>
                      <a:pt x="1247847" y="441953"/>
                    </a:cubicBezTo>
                    <a:lnTo>
                      <a:pt x="1422812" y="441953"/>
                    </a:lnTo>
                    <a:cubicBezTo>
                      <a:pt x="1432498" y="441953"/>
                      <a:pt x="1440350" y="434101"/>
                      <a:pt x="1440350" y="424415"/>
                    </a:cubicBezTo>
                    <a:lnTo>
                      <a:pt x="1440350" y="245049"/>
                    </a:lnTo>
                    <a:cubicBezTo>
                      <a:pt x="1440350" y="235363"/>
                      <a:pt x="1432498" y="227511"/>
                      <a:pt x="1422812" y="227511"/>
                    </a:cubicBezTo>
                    <a:close/>
                    <a:moveTo>
                      <a:pt x="990177" y="227511"/>
                    </a:moveTo>
                    <a:cubicBezTo>
                      <a:pt x="980491" y="227511"/>
                      <a:pt x="972639" y="235363"/>
                      <a:pt x="972639" y="245049"/>
                    </a:cubicBezTo>
                    <a:lnTo>
                      <a:pt x="972639" y="424415"/>
                    </a:lnTo>
                    <a:cubicBezTo>
                      <a:pt x="972639" y="434101"/>
                      <a:pt x="980491" y="441953"/>
                      <a:pt x="990177" y="441953"/>
                    </a:cubicBezTo>
                    <a:lnTo>
                      <a:pt x="1165142" y="441953"/>
                    </a:lnTo>
                    <a:cubicBezTo>
                      <a:pt x="1174828" y="441953"/>
                      <a:pt x="1182680" y="434101"/>
                      <a:pt x="1182680" y="424415"/>
                    </a:cubicBezTo>
                    <a:lnTo>
                      <a:pt x="1182680" y="245049"/>
                    </a:lnTo>
                    <a:cubicBezTo>
                      <a:pt x="1182680" y="235363"/>
                      <a:pt x="1174828" y="227511"/>
                      <a:pt x="1165142" y="227511"/>
                    </a:cubicBezTo>
                    <a:close/>
                    <a:moveTo>
                      <a:pt x="732507" y="227511"/>
                    </a:moveTo>
                    <a:cubicBezTo>
                      <a:pt x="722821" y="227511"/>
                      <a:pt x="714969" y="235363"/>
                      <a:pt x="714969" y="245049"/>
                    </a:cubicBezTo>
                    <a:lnTo>
                      <a:pt x="714969" y="424415"/>
                    </a:lnTo>
                    <a:cubicBezTo>
                      <a:pt x="714969" y="434101"/>
                      <a:pt x="722821" y="441953"/>
                      <a:pt x="732507" y="441953"/>
                    </a:cubicBezTo>
                    <a:lnTo>
                      <a:pt x="907472" y="441953"/>
                    </a:lnTo>
                    <a:cubicBezTo>
                      <a:pt x="917158" y="441953"/>
                      <a:pt x="925010" y="434101"/>
                      <a:pt x="925010" y="424415"/>
                    </a:cubicBezTo>
                    <a:lnTo>
                      <a:pt x="925010" y="245049"/>
                    </a:lnTo>
                    <a:cubicBezTo>
                      <a:pt x="925010" y="235363"/>
                      <a:pt x="917158" y="227511"/>
                      <a:pt x="907472" y="227511"/>
                    </a:cubicBezTo>
                    <a:close/>
                    <a:moveTo>
                      <a:pt x="474836" y="227511"/>
                    </a:moveTo>
                    <a:cubicBezTo>
                      <a:pt x="465150" y="227511"/>
                      <a:pt x="457298" y="235363"/>
                      <a:pt x="457298" y="245049"/>
                    </a:cubicBezTo>
                    <a:lnTo>
                      <a:pt x="457298" y="424415"/>
                    </a:lnTo>
                    <a:cubicBezTo>
                      <a:pt x="457298" y="434101"/>
                      <a:pt x="465150" y="441953"/>
                      <a:pt x="474836" y="441953"/>
                    </a:cubicBezTo>
                    <a:lnTo>
                      <a:pt x="649801" y="441953"/>
                    </a:lnTo>
                    <a:cubicBezTo>
                      <a:pt x="659487" y="441953"/>
                      <a:pt x="667339" y="434101"/>
                      <a:pt x="667339" y="424415"/>
                    </a:cubicBezTo>
                    <a:lnTo>
                      <a:pt x="667339" y="245049"/>
                    </a:lnTo>
                    <a:cubicBezTo>
                      <a:pt x="667339" y="235363"/>
                      <a:pt x="659487" y="227511"/>
                      <a:pt x="649801" y="227511"/>
                    </a:cubicBezTo>
                    <a:close/>
                    <a:moveTo>
                      <a:pt x="217166" y="227511"/>
                    </a:moveTo>
                    <a:cubicBezTo>
                      <a:pt x="207480" y="227511"/>
                      <a:pt x="199628" y="235363"/>
                      <a:pt x="199628" y="245049"/>
                    </a:cubicBezTo>
                    <a:lnTo>
                      <a:pt x="199628" y="424415"/>
                    </a:lnTo>
                    <a:cubicBezTo>
                      <a:pt x="199628" y="434101"/>
                      <a:pt x="207480" y="441953"/>
                      <a:pt x="217166" y="441953"/>
                    </a:cubicBezTo>
                    <a:lnTo>
                      <a:pt x="392131" y="441953"/>
                    </a:lnTo>
                    <a:cubicBezTo>
                      <a:pt x="401817" y="441953"/>
                      <a:pt x="409669" y="434101"/>
                      <a:pt x="409669" y="424415"/>
                    </a:cubicBezTo>
                    <a:lnTo>
                      <a:pt x="409669" y="245049"/>
                    </a:lnTo>
                    <a:cubicBezTo>
                      <a:pt x="409669" y="235363"/>
                      <a:pt x="401817" y="227511"/>
                      <a:pt x="392131" y="227511"/>
                    </a:cubicBezTo>
                    <a:close/>
                    <a:moveTo>
                      <a:pt x="134184" y="0"/>
                    </a:moveTo>
                    <a:lnTo>
                      <a:pt x="2320042" y="0"/>
                    </a:lnTo>
                    <a:cubicBezTo>
                      <a:pt x="2394150" y="0"/>
                      <a:pt x="2454226" y="60076"/>
                      <a:pt x="2454226" y="134184"/>
                    </a:cubicBezTo>
                    <a:lnTo>
                      <a:pt x="2454226" y="528750"/>
                    </a:lnTo>
                    <a:cubicBezTo>
                      <a:pt x="2454226" y="602858"/>
                      <a:pt x="2394150" y="662934"/>
                      <a:pt x="2320042" y="662934"/>
                    </a:cubicBezTo>
                    <a:lnTo>
                      <a:pt x="134184" y="662934"/>
                    </a:lnTo>
                    <a:cubicBezTo>
                      <a:pt x="60076" y="662934"/>
                      <a:pt x="0" y="602858"/>
                      <a:pt x="0" y="528750"/>
                    </a:cubicBezTo>
                    <a:lnTo>
                      <a:pt x="0" y="134184"/>
                    </a:lnTo>
                    <a:cubicBezTo>
                      <a:pt x="0" y="60076"/>
                      <a:pt x="60076" y="0"/>
                      <a:pt x="134184" y="0"/>
                    </a:cubicBez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38" tIns="17720" rIns="35438" bIns="17720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6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5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91" name="Freeform 190"/>
              <p:cNvSpPr/>
              <p:nvPr/>
            </p:nvSpPr>
            <p:spPr bwMode="auto">
              <a:xfrm>
                <a:off x="8374864" y="2017066"/>
                <a:ext cx="696437" cy="188121"/>
              </a:xfrm>
              <a:custGeom>
                <a:avLst/>
                <a:gdLst>
                  <a:gd name="connsiteX0" fmla="*/ 2016979 w 2454226"/>
                  <a:gd name="connsiteY0" fmla="*/ 304100 h 662934"/>
                  <a:gd name="connsiteX1" fmla="*/ 1995688 w 2454226"/>
                  <a:gd name="connsiteY1" fmla="*/ 325391 h 662934"/>
                  <a:gd name="connsiteX2" fmla="*/ 1995688 w 2454226"/>
                  <a:gd name="connsiteY2" fmla="*/ 344074 h 662934"/>
                  <a:gd name="connsiteX3" fmla="*/ 2016979 w 2454226"/>
                  <a:gd name="connsiteY3" fmla="*/ 365365 h 662934"/>
                  <a:gd name="connsiteX4" fmla="*/ 2286028 w 2454226"/>
                  <a:gd name="connsiteY4" fmla="*/ 365365 h 662934"/>
                  <a:gd name="connsiteX5" fmla="*/ 2307319 w 2454226"/>
                  <a:gd name="connsiteY5" fmla="*/ 344074 h 662934"/>
                  <a:gd name="connsiteX6" fmla="*/ 2307319 w 2454226"/>
                  <a:gd name="connsiteY6" fmla="*/ 325391 h 662934"/>
                  <a:gd name="connsiteX7" fmla="*/ 2286028 w 2454226"/>
                  <a:gd name="connsiteY7" fmla="*/ 304100 h 662934"/>
                  <a:gd name="connsiteX8" fmla="*/ 247961 w 2454226"/>
                  <a:gd name="connsiteY8" fmla="*/ 262749 h 662934"/>
                  <a:gd name="connsiteX9" fmla="*/ 362391 w 2454226"/>
                  <a:gd name="connsiteY9" fmla="*/ 262749 h 662934"/>
                  <a:gd name="connsiteX10" fmla="*/ 373861 w 2454226"/>
                  <a:gd name="connsiteY10" fmla="*/ 274219 h 662934"/>
                  <a:gd name="connsiteX11" fmla="*/ 373861 w 2454226"/>
                  <a:gd name="connsiteY11" fmla="*/ 391527 h 662934"/>
                  <a:gd name="connsiteX12" fmla="*/ 362391 w 2454226"/>
                  <a:gd name="connsiteY12" fmla="*/ 402997 h 662934"/>
                  <a:gd name="connsiteX13" fmla="*/ 247961 w 2454226"/>
                  <a:gd name="connsiteY13" fmla="*/ 402997 h 662934"/>
                  <a:gd name="connsiteX14" fmla="*/ 236491 w 2454226"/>
                  <a:gd name="connsiteY14" fmla="*/ 391527 h 662934"/>
                  <a:gd name="connsiteX15" fmla="*/ 236491 w 2454226"/>
                  <a:gd name="connsiteY15" fmla="*/ 274219 h 662934"/>
                  <a:gd name="connsiteX16" fmla="*/ 247961 w 2454226"/>
                  <a:gd name="connsiteY16" fmla="*/ 262749 h 662934"/>
                  <a:gd name="connsiteX17" fmla="*/ 1763188 w 2454226"/>
                  <a:gd name="connsiteY17" fmla="*/ 227511 h 662934"/>
                  <a:gd name="connsiteX18" fmla="*/ 1745650 w 2454226"/>
                  <a:gd name="connsiteY18" fmla="*/ 245049 h 662934"/>
                  <a:gd name="connsiteX19" fmla="*/ 1745650 w 2454226"/>
                  <a:gd name="connsiteY19" fmla="*/ 424415 h 662934"/>
                  <a:gd name="connsiteX20" fmla="*/ 1763188 w 2454226"/>
                  <a:gd name="connsiteY20" fmla="*/ 441953 h 662934"/>
                  <a:gd name="connsiteX21" fmla="*/ 1938153 w 2454226"/>
                  <a:gd name="connsiteY21" fmla="*/ 441953 h 662934"/>
                  <a:gd name="connsiteX22" fmla="*/ 1955691 w 2454226"/>
                  <a:gd name="connsiteY22" fmla="*/ 424415 h 662934"/>
                  <a:gd name="connsiteX23" fmla="*/ 1955691 w 2454226"/>
                  <a:gd name="connsiteY23" fmla="*/ 245049 h 662934"/>
                  <a:gd name="connsiteX24" fmla="*/ 1938153 w 2454226"/>
                  <a:gd name="connsiteY24" fmla="*/ 227511 h 662934"/>
                  <a:gd name="connsiteX25" fmla="*/ 1505517 w 2454226"/>
                  <a:gd name="connsiteY25" fmla="*/ 227511 h 662934"/>
                  <a:gd name="connsiteX26" fmla="*/ 1487979 w 2454226"/>
                  <a:gd name="connsiteY26" fmla="*/ 245049 h 662934"/>
                  <a:gd name="connsiteX27" fmla="*/ 1487979 w 2454226"/>
                  <a:gd name="connsiteY27" fmla="*/ 424415 h 662934"/>
                  <a:gd name="connsiteX28" fmla="*/ 1505517 w 2454226"/>
                  <a:gd name="connsiteY28" fmla="*/ 441953 h 662934"/>
                  <a:gd name="connsiteX29" fmla="*/ 1680482 w 2454226"/>
                  <a:gd name="connsiteY29" fmla="*/ 441953 h 662934"/>
                  <a:gd name="connsiteX30" fmla="*/ 1698020 w 2454226"/>
                  <a:gd name="connsiteY30" fmla="*/ 424415 h 662934"/>
                  <a:gd name="connsiteX31" fmla="*/ 1698020 w 2454226"/>
                  <a:gd name="connsiteY31" fmla="*/ 245049 h 662934"/>
                  <a:gd name="connsiteX32" fmla="*/ 1680482 w 2454226"/>
                  <a:gd name="connsiteY32" fmla="*/ 227511 h 662934"/>
                  <a:gd name="connsiteX33" fmla="*/ 1247847 w 2454226"/>
                  <a:gd name="connsiteY33" fmla="*/ 227511 h 662934"/>
                  <a:gd name="connsiteX34" fmla="*/ 1230309 w 2454226"/>
                  <a:gd name="connsiteY34" fmla="*/ 245049 h 662934"/>
                  <a:gd name="connsiteX35" fmla="*/ 1230309 w 2454226"/>
                  <a:gd name="connsiteY35" fmla="*/ 424415 h 662934"/>
                  <a:gd name="connsiteX36" fmla="*/ 1247847 w 2454226"/>
                  <a:gd name="connsiteY36" fmla="*/ 441953 h 662934"/>
                  <a:gd name="connsiteX37" fmla="*/ 1422812 w 2454226"/>
                  <a:gd name="connsiteY37" fmla="*/ 441953 h 662934"/>
                  <a:gd name="connsiteX38" fmla="*/ 1440350 w 2454226"/>
                  <a:gd name="connsiteY38" fmla="*/ 424415 h 662934"/>
                  <a:gd name="connsiteX39" fmla="*/ 1440350 w 2454226"/>
                  <a:gd name="connsiteY39" fmla="*/ 245049 h 662934"/>
                  <a:gd name="connsiteX40" fmla="*/ 1422812 w 2454226"/>
                  <a:gd name="connsiteY40" fmla="*/ 227511 h 662934"/>
                  <a:gd name="connsiteX41" fmla="*/ 990177 w 2454226"/>
                  <a:gd name="connsiteY41" fmla="*/ 227511 h 662934"/>
                  <a:gd name="connsiteX42" fmla="*/ 972639 w 2454226"/>
                  <a:gd name="connsiteY42" fmla="*/ 245049 h 662934"/>
                  <a:gd name="connsiteX43" fmla="*/ 972639 w 2454226"/>
                  <a:gd name="connsiteY43" fmla="*/ 424415 h 662934"/>
                  <a:gd name="connsiteX44" fmla="*/ 990177 w 2454226"/>
                  <a:gd name="connsiteY44" fmla="*/ 441953 h 662934"/>
                  <a:gd name="connsiteX45" fmla="*/ 1165142 w 2454226"/>
                  <a:gd name="connsiteY45" fmla="*/ 441953 h 662934"/>
                  <a:gd name="connsiteX46" fmla="*/ 1182680 w 2454226"/>
                  <a:gd name="connsiteY46" fmla="*/ 424415 h 662934"/>
                  <a:gd name="connsiteX47" fmla="*/ 1182680 w 2454226"/>
                  <a:gd name="connsiteY47" fmla="*/ 245049 h 662934"/>
                  <a:gd name="connsiteX48" fmla="*/ 1165142 w 2454226"/>
                  <a:gd name="connsiteY48" fmla="*/ 227511 h 662934"/>
                  <a:gd name="connsiteX49" fmla="*/ 732507 w 2454226"/>
                  <a:gd name="connsiteY49" fmla="*/ 227511 h 662934"/>
                  <a:gd name="connsiteX50" fmla="*/ 714969 w 2454226"/>
                  <a:gd name="connsiteY50" fmla="*/ 245049 h 662934"/>
                  <a:gd name="connsiteX51" fmla="*/ 714969 w 2454226"/>
                  <a:gd name="connsiteY51" fmla="*/ 424415 h 662934"/>
                  <a:gd name="connsiteX52" fmla="*/ 732507 w 2454226"/>
                  <a:gd name="connsiteY52" fmla="*/ 441953 h 662934"/>
                  <a:gd name="connsiteX53" fmla="*/ 907472 w 2454226"/>
                  <a:gd name="connsiteY53" fmla="*/ 441953 h 662934"/>
                  <a:gd name="connsiteX54" fmla="*/ 925010 w 2454226"/>
                  <a:gd name="connsiteY54" fmla="*/ 424415 h 662934"/>
                  <a:gd name="connsiteX55" fmla="*/ 925010 w 2454226"/>
                  <a:gd name="connsiteY55" fmla="*/ 245049 h 662934"/>
                  <a:gd name="connsiteX56" fmla="*/ 907472 w 2454226"/>
                  <a:gd name="connsiteY56" fmla="*/ 227511 h 662934"/>
                  <a:gd name="connsiteX57" fmla="*/ 474836 w 2454226"/>
                  <a:gd name="connsiteY57" fmla="*/ 227511 h 662934"/>
                  <a:gd name="connsiteX58" fmla="*/ 457298 w 2454226"/>
                  <a:gd name="connsiteY58" fmla="*/ 245049 h 662934"/>
                  <a:gd name="connsiteX59" fmla="*/ 457298 w 2454226"/>
                  <a:gd name="connsiteY59" fmla="*/ 424415 h 662934"/>
                  <a:gd name="connsiteX60" fmla="*/ 474836 w 2454226"/>
                  <a:gd name="connsiteY60" fmla="*/ 441953 h 662934"/>
                  <a:gd name="connsiteX61" fmla="*/ 649801 w 2454226"/>
                  <a:gd name="connsiteY61" fmla="*/ 441953 h 662934"/>
                  <a:gd name="connsiteX62" fmla="*/ 667339 w 2454226"/>
                  <a:gd name="connsiteY62" fmla="*/ 424415 h 662934"/>
                  <a:gd name="connsiteX63" fmla="*/ 667339 w 2454226"/>
                  <a:gd name="connsiteY63" fmla="*/ 245049 h 662934"/>
                  <a:gd name="connsiteX64" fmla="*/ 649801 w 2454226"/>
                  <a:gd name="connsiteY64" fmla="*/ 227511 h 662934"/>
                  <a:gd name="connsiteX65" fmla="*/ 217166 w 2454226"/>
                  <a:gd name="connsiteY65" fmla="*/ 227511 h 662934"/>
                  <a:gd name="connsiteX66" fmla="*/ 199628 w 2454226"/>
                  <a:gd name="connsiteY66" fmla="*/ 245049 h 662934"/>
                  <a:gd name="connsiteX67" fmla="*/ 199628 w 2454226"/>
                  <a:gd name="connsiteY67" fmla="*/ 424415 h 662934"/>
                  <a:gd name="connsiteX68" fmla="*/ 217166 w 2454226"/>
                  <a:gd name="connsiteY68" fmla="*/ 441953 h 662934"/>
                  <a:gd name="connsiteX69" fmla="*/ 392131 w 2454226"/>
                  <a:gd name="connsiteY69" fmla="*/ 441953 h 662934"/>
                  <a:gd name="connsiteX70" fmla="*/ 409669 w 2454226"/>
                  <a:gd name="connsiteY70" fmla="*/ 424415 h 662934"/>
                  <a:gd name="connsiteX71" fmla="*/ 409669 w 2454226"/>
                  <a:gd name="connsiteY71" fmla="*/ 245049 h 662934"/>
                  <a:gd name="connsiteX72" fmla="*/ 392131 w 2454226"/>
                  <a:gd name="connsiteY72" fmla="*/ 227511 h 662934"/>
                  <a:gd name="connsiteX73" fmla="*/ 134184 w 2454226"/>
                  <a:gd name="connsiteY73" fmla="*/ 0 h 662934"/>
                  <a:gd name="connsiteX74" fmla="*/ 2320042 w 2454226"/>
                  <a:gd name="connsiteY74" fmla="*/ 0 h 662934"/>
                  <a:gd name="connsiteX75" fmla="*/ 2454226 w 2454226"/>
                  <a:gd name="connsiteY75" fmla="*/ 134184 h 662934"/>
                  <a:gd name="connsiteX76" fmla="*/ 2454226 w 2454226"/>
                  <a:gd name="connsiteY76" fmla="*/ 528750 h 662934"/>
                  <a:gd name="connsiteX77" fmla="*/ 2320042 w 2454226"/>
                  <a:gd name="connsiteY77" fmla="*/ 662934 h 662934"/>
                  <a:gd name="connsiteX78" fmla="*/ 134184 w 2454226"/>
                  <a:gd name="connsiteY78" fmla="*/ 662934 h 662934"/>
                  <a:gd name="connsiteX79" fmla="*/ 0 w 2454226"/>
                  <a:gd name="connsiteY79" fmla="*/ 528750 h 662934"/>
                  <a:gd name="connsiteX80" fmla="*/ 0 w 2454226"/>
                  <a:gd name="connsiteY80" fmla="*/ 134184 h 662934"/>
                  <a:gd name="connsiteX81" fmla="*/ 134184 w 2454226"/>
                  <a:gd name="connsiteY81" fmla="*/ 0 h 662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2454226" h="662934">
                    <a:moveTo>
                      <a:pt x="2016979" y="304100"/>
                    </a:moveTo>
                    <a:cubicBezTo>
                      <a:pt x="2005220" y="304100"/>
                      <a:pt x="1995688" y="313632"/>
                      <a:pt x="1995688" y="325391"/>
                    </a:cubicBezTo>
                    <a:lnTo>
                      <a:pt x="1995688" y="344074"/>
                    </a:lnTo>
                    <a:cubicBezTo>
                      <a:pt x="1995688" y="355833"/>
                      <a:pt x="2005220" y="365365"/>
                      <a:pt x="2016979" y="365365"/>
                    </a:cubicBezTo>
                    <a:lnTo>
                      <a:pt x="2286028" y="365365"/>
                    </a:lnTo>
                    <a:cubicBezTo>
                      <a:pt x="2297787" y="365365"/>
                      <a:pt x="2307319" y="355833"/>
                      <a:pt x="2307319" y="344074"/>
                    </a:cubicBezTo>
                    <a:lnTo>
                      <a:pt x="2307319" y="325391"/>
                    </a:lnTo>
                    <a:cubicBezTo>
                      <a:pt x="2307319" y="313632"/>
                      <a:pt x="2297787" y="304100"/>
                      <a:pt x="2286028" y="304100"/>
                    </a:cubicBezTo>
                    <a:close/>
                    <a:moveTo>
                      <a:pt x="247961" y="262749"/>
                    </a:moveTo>
                    <a:lnTo>
                      <a:pt x="362391" y="262749"/>
                    </a:lnTo>
                    <a:cubicBezTo>
                      <a:pt x="368726" y="262749"/>
                      <a:pt x="373861" y="267884"/>
                      <a:pt x="373861" y="274219"/>
                    </a:cubicBezTo>
                    <a:lnTo>
                      <a:pt x="373861" y="391527"/>
                    </a:lnTo>
                    <a:cubicBezTo>
                      <a:pt x="373861" y="397862"/>
                      <a:pt x="368726" y="402997"/>
                      <a:pt x="362391" y="402997"/>
                    </a:cubicBezTo>
                    <a:lnTo>
                      <a:pt x="247961" y="402997"/>
                    </a:lnTo>
                    <a:cubicBezTo>
                      <a:pt x="241626" y="402997"/>
                      <a:pt x="236491" y="397862"/>
                      <a:pt x="236491" y="391527"/>
                    </a:cubicBezTo>
                    <a:lnTo>
                      <a:pt x="236491" y="274219"/>
                    </a:lnTo>
                    <a:cubicBezTo>
                      <a:pt x="236491" y="267884"/>
                      <a:pt x="241626" y="262749"/>
                      <a:pt x="247961" y="262749"/>
                    </a:cubicBezTo>
                    <a:close/>
                    <a:moveTo>
                      <a:pt x="1763188" y="227511"/>
                    </a:moveTo>
                    <a:cubicBezTo>
                      <a:pt x="1753502" y="227511"/>
                      <a:pt x="1745650" y="235363"/>
                      <a:pt x="1745650" y="245049"/>
                    </a:cubicBezTo>
                    <a:lnTo>
                      <a:pt x="1745650" y="424415"/>
                    </a:lnTo>
                    <a:cubicBezTo>
                      <a:pt x="1745650" y="434101"/>
                      <a:pt x="1753502" y="441953"/>
                      <a:pt x="1763188" y="441953"/>
                    </a:cubicBezTo>
                    <a:lnTo>
                      <a:pt x="1938153" y="441953"/>
                    </a:lnTo>
                    <a:cubicBezTo>
                      <a:pt x="1947839" y="441953"/>
                      <a:pt x="1955691" y="434101"/>
                      <a:pt x="1955691" y="424415"/>
                    </a:cubicBezTo>
                    <a:lnTo>
                      <a:pt x="1955691" y="245049"/>
                    </a:lnTo>
                    <a:cubicBezTo>
                      <a:pt x="1955691" y="235363"/>
                      <a:pt x="1947839" y="227511"/>
                      <a:pt x="1938153" y="227511"/>
                    </a:cubicBezTo>
                    <a:close/>
                    <a:moveTo>
                      <a:pt x="1505517" y="227511"/>
                    </a:moveTo>
                    <a:cubicBezTo>
                      <a:pt x="1495831" y="227511"/>
                      <a:pt x="1487979" y="235363"/>
                      <a:pt x="1487979" y="245049"/>
                    </a:cubicBezTo>
                    <a:lnTo>
                      <a:pt x="1487979" y="424415"/>
                    </a:lnTo>
                    <a:cubicBezTo>
                      <a:pt x="1487979" y="434101"/>
                      <a:pt x="1495831" y="441953"/>
                      <a:pt x="1505517" y="441953"/>
                    </a:cubicBezTo>
                    <a:lnTo>
                      <a:pt x="1680482" y="441953"/>
                    </a:lnTo>
                    <a:cubicBezTo>
                      <a:pt x="1690168" y="441953"/>
                      <a:pt x="1698020" y="434101"/>
                      <a:pt x="1698020" y="424415"/>
                    </a:cubicBezTo>
                    <a:lnTo>
                      <a:pt x="1698020" y="245049"/>
                    </a:lnTo>
                    <a:cubicBezTo>
                      <a:pt x="1698020" y="235363"/>
                      <a:pt x="1690168" y="227511"/>
                      <a:pt x="1680482" y="227511"/>
                    </a:cubicBezTo>
                    <a:close/>
                    <a:moveTo>
                      <a:pt x="1247847" y="227511"/>
                    </a:moveTo>
                    <a:cubicBezTo>
                      <a:pt x="1238161" y="227511"/>
                      <a:pt x="1230309" y="235363"/>
                      <a:pt x="1230309" y="245049"/>
                    </a:cubicBezTo>
                    <a:lnTo>
                      <a:pt x="1230309" y="424415"/>
                    </a:lnTo>
                    <a:cubicBezTo>
                      <a:pt x="1230309" y="434101"/>
                      <a:pt x="1238161" y="441953"/>
                      <a:pt x="1247847" y="441953"/>
                    </a:cubicBezTo>
                    <a:lnTo>
                      <a:pt x="1422812" y="441953"/>
                    </a:lnTo>
                    <a:cubicBezTo>
                      <a:pt x="1432498" y="441953"/>
                      <a:pt x="1440350" y="434101"/>
                      <a:pt x="1440350" y="424415"/>
                    </a:cubicBezTo>
                    <a:lnTo>
                      <a:pt x="1440350" y="245049"/>
                    </a:lnTo>
                    <a:cubicBezTo>
                      <a:pt x="1440350" y="235363"/>
                      <a:pt x="1432498" y="227511"/>
                      <a:pt x="1422812" y="227511"/>
                    </a:cubicBezTo>
                    <a:close/>
                    <a:moveTo>
                      <a:pt x="990177" y="227511"/>
                    </a:moveTo>
                    <a:cubicBezTo>
                      <a:pt x="980491" y="227511"/>
                      <a:pt x="972639" y="235363"/>
                      <a:pt x="972639" y="245049"/>
                    </a:cubicBezTo>
                    <a:lnTo>
                      <a:pt x="972639" y="424415"/>
                    </a:lnTo>
                    <a:cubicBezTo>
                      <a:pt x="972639" y="434101"/>
                      <a:pt x="980491" y="441953"/>
                      <a:pt x="990177" y="441953"/>
                    </a:cubicBezTo>
                    <a:lnTo>
                      <a:pt x="1165142" y="441953"/>
                    </a:lnTo>
                    <a:cubicBezTo>
                      <a:pt x="1174828" y="441953"/>
                      <a:pt x="1182680" y="434101"/>
                      <a:pt x="1182680" y="424415"/>
                    </a:cubicBezTo>
                    <a:lnTo>
                      <a:pt x="1182680" y="245049"/>
                    </a:lnTo>
                    <a:cubicBezTo>
                      <a:pt x="1182680" y="235363"/>
                      <a:pt x="1174828" y="227511"/>
                      <a:pt x="1165142" y="227511"/>
                    </a:cubicBezTo>
                    <a:close/>
                    <a:moveTo>
                      <a:pt x="732507" y="227511"/>
                    </a:moveTo>
                    <a:cubicBezTo>
                      <a:pt x="722821" y="227511"/>
                      <a:pt x="714969" y="235363"/>
                      <a:pt x="714969" y="245049"/>
                    </a:cubicBezTo>
                    <a:lnTo>
                      <a:pt x="714969" y="424415"/>
                    </a:lnTo>
                    <a:cubicBezTo>
                      <a:pt x="714969" y="434101"/>
                      <a:pt x="722821" y="441953"/>
                      <a:pt x="732507" y="441953"/>
                    </a:cubicBezTo>
                    <a:lnTo>
                      <a:pt x="907472" y="441953"/>
                    </a:lnTo>
                    <a:cubicBezTo>
                      <a:pt x="917158" y="441953"/>
                      <a:pt x="925010" y="434101"/>
                      <a:pt x="925010" y="424415"/>
                    </a:cubicBezTo>
                    <a:lnTo>
                      <a:pt x="925010" y="245049"/>
                    </a:lnTo>
                    <a:cubicBezTo>
                      <a:pt x="925010" y="235363"/>
                      <a:pt x="917158" y="227511"/>
                      <a:pt x="907472" y="227511"/>
                    </a:cubicBezTo>
                    <a:close/>
                    <a:moveTo>
                      <a:pt x="474836" y="227511"/>
                    </a:moveTo>
                    <a:cubicBezTo>
                      <a:pt x="465150" y="227511"/>
                      <a:pt x="457298" y="235363"/>
                      <a:pt x="457298" y="245049"/>
                    </a:cubicBezTo>
                    <a:lnTo>
                      <a:pt x="457298" y="424415"/>
                    </a:lnTo>
                    <a:cubicBezTo>
                      <a:pt x="457298" y="434101"/>
                      <a:pt x="465150" y="441953"/>
                      <a:pt x="474836" y="441953"/>
                    </a:cubicBezTo>
                    <a:lnTo>
                      <a:pt x="649801" y="441953"/>
                    </a:lnTo>
                    <a:cubicBezTo>
                      <a:pt x="659487" y="441953"/>
                      <a:pt x="667339" y="434101"/>
                      <a:pt x="667339" y="424415"/>
                    </a:cubicBezTo>
                    <a:lnTo>
                      <a:pt x="667339" y="245049"/>
                    </a:lnTo>
                    <a:cubicBezTo>
                      <a:pt x="667339" y="235363"/>
                      <a:pt x="659487" y="227511"/>
                      <a:pt x="649801" y="227511"/>
                    </a:cubicBezTo>
                    <a:close/>
                    <a:moveTo>
                      <a:pt x="217166" y="227511"/>
                    </a:moveTo>
                    <a:cubicBezTo>
                      <a:pt x="207480" y="227511"/>
                      <a:pt x="199628" y="235363"/>
                      <a:pt x="199628" y="245049"/>
                    </a:cubicBezTo>
                    <a:lnTo>
                      <a:pt x="199628" y="424415"/>
                    </a:lnTo>
                    <a:cubicBezTo>
                      <a:pt x="199628" y="434101"/>
                      <a:pt x="207480" y="441953"/>
                      <a:pt x="217166" y="441953"/>
                    </a:cubicBezTo>
                    <a:lnTo>
                      <a:pt x="392131" y="441953"/>
                    </a:lnTo>
                    <a:cubicBezTo>
                      <a:pt x="401817" y="441953"/>
                      <a:pt x="409669" y="434101"/>
                      <a:pt x="409669" y="424415"/>
                    </a:cubicBezTo>
                    <a:lnTo>
                      <a:pt x="409669" y="245049"/>
                    </a:lnTo>
                    <a:cubicBezTo>
                      <a:pt x="409669" y="235363"/>
                      <a:pt x="401817" y="227511"/>
                      <a:pt x="392131" y="227511"/>
                    </a:cubicBezTo>
                    <a:close/>
                    <a:moveTo>
                      <a:pt x="134184" y="0"/>
                    </a:moveTo>
                    <a:lnTo>
                      <a:pt x="2320042" y="0"/>
                    </a:lnTo>
                    <a:cubicBezTo>
                      <a:pt x="2394150" y="0"/>
                      <a:pt x="2454226" y="60076"/>
                      <a:pt x="2454226" y="134184"/>
                    </a:cubicBezTo>
                    <a:lnTo>
                      <a:pt x="2454226" y="528750"/>
                    </a:lnTo>
                    <a:cubicBezTo>
                      <a:pt x="2454226" y="602858"/>
                      <a:pt x="2394150" y="662934"/>
                      <a:pt x="2320042" y="662934"/>
                    </a:cubicBezTo>
                    <a:lnTo>
                      <a:pt x="134184" y="662934"/>
                    </a:lnTo>
                    <a:cubicBezTo>
                      <a:pt x="60076" y="662934"/>
                      <a:pt x="0" y="602858"/>
                      <a:pt x="0" y="528750"/>
                    </a:cubicBezTo>
                    <a:lnTo>
                      <a:pt x="0" y="134184"/>
                    </a:lnTo>
                    <a:cubicBezTo>
                      <a:pt x="0" y="60076"/>
                      <a:pt x="60076" y="0"/>
                      <a:pt x="134184" y="0"/>
                    </a:cubicBezTo>
                    <a:close/>
                  </a:path>
                </a:pathLst>
              </a:cu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38" tIns="17720" rIns="35438" bIns="17720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6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525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MS PGothic" pitchFamily="34" charset="-128"/>
                  <a:cs typeface="Arial" charset="0"/>
                </a:endParaRPr>
              </a:p>
            </p:txBody>
          </p:sp>
        </p:grpSp>
      </p:grpSp>
      <p:cxnSp>
        <p:nvCxnSpPr>
          <p:cNvPr id="192" name="Straight Connector 191"/>
          <p:cNvCxnSpPr>
            <a:stCxn id="203" idx="3"/>
          </p:cNvCxnSpPr>
          <p:nvPr/>
        </p:nvCxnSpPr>
        <p:spPr bwMode="auto">
          <a:xfrm flipH="1">
            <a:off x="1910023" y="4201096"/>
            <a:ext cx="94650" cy="91458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H="1">
            <a:off x="1819399" y="4077041"/>
            <a:ext cx="114775" cy="60434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194" name="Group 193"/>
          <p:cNvGrpSpPr/>
          <p:nvPr/>
        </p:nvGrpSpPr>
        <p:grpSpPr>
          <a:xfrm rot="20439510" flipV="1">
            <a:off x="1763965" y="3763368"/>
            <a:ext cx="185720" cy="225581"/>
            <a:chOff x="2475657" y="1747411"/>
            <a:chExt cx="480583" cy="583733"/>
          </a:xfrm>
        </p:grpSpPr>
        <p:cxnSp>
          <p:nvCxnSpPr>
            <p:cNvPr id="195" name="Straight Connector 194"/>
            <p:cNvCxnSpPr/>
            <p:nvPr/>
          </p:nvCxnSpPr>
          <p:spPr bwMode="auto">
            <a:xfrm flipH="1">
              <a:off x="2784533" y="2069234"/>
              <a:ext cx="171707" cy="261910"/>
            </a:xfrm>
            <a:prstGeom prst="line">
              <a:avLst/>
            </a:prstGeom>
            <a:noFill/>
            <a:ln w="31750" cap="rnd" cmpd="sng" algn="ctr">
              <a:gradFill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9000">
                    <a:schemeClr val="accent1">
                      <a:lumMod val="45000"/>
                      <a:lumOff val="55000"/>
                    </a:schemeClr>
                  </a:gs>
                  <a:gs pos="0">
                    <a:srgbClr val="9AE4FF">
                      <a:alpha val="29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1700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 flipH="1">
              <a:off x="2475657" y="1747411"/>
              <a:ext cx="297001" cy="156383"/>
            </a:xfrm>
            <a:prstGeom prst="line">
              <a:avLst/>
            </a:prstGeom>
            <a:noFill/>
            <a:ln w="31750" cap="rnd" cmpd="sng" algn="ctr">
              <a:gradFill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9000">
                    <a:schemeClr val="accent1">
                      <a:lumMod val="45000"/>
                      <a:lumOff val="55000"/>
                    </a:schemeClr>
                  </a:gs>
                  <a:gs pos="0">
                    <a:srgbClr val="9AE4FF">
                      <a:alpha val="29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1700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7" name="Group 196"/>
          <p:cNvGrpSpPr/>
          <p:nvPr/>
        </p:nvGrpSpPr>
        <p:grpSpPr>
          <a:xfrm>
            <a:off x="1746199" y="4272509"/>
            <a:ext cx="193588" cy="193588"/>
            <a:chOff x="2235507" y="2091831"/>
            <a:chExt cx="500944" cy="500944"/>
          </a:xfrm>
        </p:grpSpPr>
        <p:sp>
          <p:nvSpPr>
            <p:cNvPr id="198" name="Oval 197"/>
            <p:cNvSpPr/>
            <p:nvPr/>
          </p:nvSpPr>
          <p:spPr bwMode="auto">
            <a:xfrm rot="20669487">
              <a:off x="2235507" y="2091831"/>
              <a:ext cx="500944" cy="500944"/>
            </a:xfrm>
            <a:prstGeom prst="ellipse">
              <a:avLst/>
            </a:prstGeom>
            <a:solidFill>
              <a:srgbClr val="033960"/>
            </a:solidFill>
            <a:ln w="15875" cap="flat" cmpd="sng" algn="ctr">
              <a:solidFill>
                <a:schemeClr val="accent1">
                  <a:alpha val="4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pic>
          <p:nvPicPr>
            <p:cNvPr id="199" name="Picture 198"/>
            <p:cNvPicPr>
              <a:picLocks noChangeAspect="1"/>
            </p:cNvPicPr>
            <p:nvPr/>
          </p:nvPicPr>
          <p:blipFill>
            <a:blip r:embed="rId8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6189" y="2164275"/>
              <a:ext cx="259579" cy="335094"/>
            </a:xfrm>
            <a:prstGeom prst="rect">
              <a:avLst/>
            </a:prstGeom>
          </p:spPr>
        </p:pic>
      </p:grpSp>
      <p:sp>
        <p:nvSpPr>
          <p:cNvPr id="200" name="Oval 199"/>
          <p:cNvSpPr/>
          <p:nvPr/>
        </p:nvSpPr>
        <p:spPr bwMode="auto">
          <a:xfrm>
            <a:off x="1620295" y="4064192"/>
            <a:ext cx="193588" cy="193588"/>
          </a:xfrm>
          <a:prstGeom prst="ellipse">
            <a:avLst/>
          </a:prstGeom>
          <a:solidFill>
            <a:srgbClr val="033960"/>
          </a:solidFill>
          <a:ln w="15875" cap="flat" cmpd="sng" algn="ctr">
            <a:solidFill>
              <a:schemeClr val="accent1">
                <a:alpha val="4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51" tIns="11076" rIns="22151" bIns="11076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8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01" name="Oval 200"/>
          <p:cNvSpPr/>
          <p:nvPr/>
        </p:nvSpPr>
        <p:spPr bwMode="auto">
          <a:xfrm>
            <a:off x="1590276" y="3836772"/>
            <a:ext cx="193588" cy="193588"/>
          </a:xfrm>
          <a:prstGeom prst="ellipse">
            <a:avLst/>
          </a:prstGeom>
          <a:solidFill>
            <a:srgbClr val="033960"/>
          </a:solidFill>
          <a:ln w="15875" cap="flat" cmpd="sng" algn="ctr">
            <a:solidFill>
              <a:schemeClr val="accent1">
                <a:alpha val="4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51" tIns="11076" rIns="22151" bIns="11076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8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02" name="Oval 201"/>
          <p:cNvSpPr/>
          <p:nvPr/>
        </p:nvSpPr>
        <p:spPr bwMode="auto">
          <a:xfrm rot="198744">
            <a:off x="1679933" y="3613532"/>
            <a:ext cx="193588" cy="193588"/>
          </a:xfrm>
          <a:prstGeom prst="ellipse">
            <a:avLst/>
          </a:prstGeom>
          <a:solidFill>
            <a:srgbClr val="033960"/>
          </a:solidFill>
          <a:ln w="15875" cap="flat" cmpd="sng" algn="ctr">
            <a:solidFill>
              <a:schemeClr val="accent1">
                <a:alpha val="4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51" tIns="11076" rIns="22151" bIns="11076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8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03" name="Oval 202"/>
          <p:cNvSpPr/>
          <p:nvPr/>
        </p:nvSpPr>
        <p:spPr bwMode="auto">
          <a:xfrm>
            <a:off x="1924157" y="3656718"/>
            <a:ext cx="637781" cy="637781"/>
          </a:xfrm>
          <a:prstGeom prst="ellipse">
            <a:avLst/>
          </a:prstGeom>
          <a:solidFill>
            <a:srgbClr val="015389"/>
          </a:solidFill>
          <a:ln w="15875" cap="flat" cmpd="sng" algn="ctr">
            <a:solidFill>
              <a:schemeClr val="accent1">
                <a:alpha val="41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51" tIns="11076" rIns="22151" bIns="11076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8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968311" y="4125929"/>
            <a:ext cx="540467" cy="64633"/>
          </a:xfrm>
          <a:prstGeom prst="rect">
            <a:avLst/>
          </a:prstGeom>
          <a:noFill/>
        </p:spPr>
        <p:txBody>
          <a:bodyPr wrap="square" lIns="85725" tIns="0" rIns="85725" bIns="0" rtlCol="0" anchor="ctr" anchorCtr="0">
            <a:spAutoFit/>
          </a:bodyPr>
          <a:lstStyle/>
          <a:p>
            <a:pPr algn="ctr" defTabSz="194339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25" b="1" dirty="0">
                <a:solidFill>
                  <a:prstClr val="white"/>
                </a:solidFill>
                <a:latin typeface="Arial" charset="0"/>
                <a:ea typeface="MS PGothic" pitchFamily="34" charset="-128"/>
                <a:cs typeface="Arial" charset="0"/>
              </a:rPr>
              <a:t>Industrial</a:t>
            </a:r>
          </a:p>
        </p:txBody>
      </p:sp>
      <p:sp>
        <p:nvSpPr>
          <p:cNvPr id="205" name="Freeform 204"/>
          <p:cNvSpPr>
            <a:spLocks/>
          </p:cNvSpPr>
          <p:nvPr/>
        </p:nvSpPr>
        <p:spPr bwMode="auto">
          <a:xfrm>
            <a:off x="2090466" y="3705786"/>
            <a:ext cx="313937" cy="374643"/>
          </a:xfrm>
          <a:custGeom>
            <a:avLst/>
            <a:gdLst>
              <a:gd name="connsiteX0" fmla="*/ 3115638 w 3941217"/>
              <a:gd name="connsiteY0" fmla="*/ 4195801 h 4703328"/>
              <a:gd name="connsiteX1" fmla="*/ 3115638 w 3941217"/>
              <a:gd name="connsiteY1" fmla="*/ 4447420 h 4703328"/>
              <a:gd name="connsiteX2" fmla="*/ 3367257 w 3941217"/>
              <a:gd name="connsiteY2" fmla="*/ 4447420 h 4703328"/>
              <a:gd name="connsiteX3" fmla="*/ 3367257 w 3941217"/>
              <a:gd name="connsiteY3" fmla="*/ 4195801 h 4703328"/>
              <a:gd name="connsiteX4" fmla="*/ 3423872 w 3941217"/>
              <a:gd name="connsiteY4" fmla="*/ 4195800 h 4703328"/>
              <a:gd name="connsiteX5" fmla="*/ 3423872 w 3941217"/>
              <a:gd name="connsiteY5" fmla="*/ 4447419 h 4703328"/>
              <a:gd name="connsiteX6" fmla="*/ 3675491 w 3941217"/>
              <a:gd name="connsiteY6" fmla="*/ 4447419 h 4703328"/>
              <a:gd name="connsiteX7" fmla="*/ 3675491 w 3941217"/>
              <a:gd name="connsiteY7" fmla="*/ 4195800 h 4703328"/>
              <a:gd name="connsiteX8" fmla="*/ 3115638 w 3941217"/>
              <a:gd name="connsiteY8" fmla="*/ 3904571 h 4703328"/>
              <a:gd name="connsiteX9" fmla="*/ 3115638 w 3941217"/>
              <a:gd name="connsiteY9" fmla="*/ 4156190 h 4703328"/>
              <a:gd name="connsiteX10" fmla="*/ 3367257 w 3941217"/>
              <a:gd name="connsiteY10" fmla="*/ 4156190 h 4703328"/>
              <a:gd name="connsiteX11" fmla="*/ 3367257 w 3941217"/>
              <a:gd name="connsiteY11" fmla="*/ 3904571 h 4703328"/>
              <a:gd name="connsiteX12" fmla="*/ 3423872 w 3941217"/>
              <a:gd name="connsiteY12" fmla="*/ 3904570 h 4703328"/>
              <a:gd name="connsiteX13" fmla="*/ 3423872 w 3941217"/>
              <a:gd name="connsiteY13" fmla="*/ 4156189 h 4703328"/>
              <a:gd name="connsiteX14" fmla="*/ 3675491 w 3941217"/>
              <a:gd name="connsiteY14" fmla="*/ 4156189 h 4703328"/>
              <a:gd name="connsiteX15" fmla="*/ 3675491 w 3941217"/>
              <a:gd name="connsiteY15" fmla="*/ 3904570 h 4703328"/>
              <a:gd name="connsiteX16" fmla="*/ 3115637 w 3941217"/>
              <a:gd name="connsiteY16" fmla="*/ 3491744 h 4703328"/>
              <a:gd name="connsiteX17" fmla="*/ 3115637 w 3941217"/>
              <a:gd name="connsiteY17" fmla="*/ 3743363 h 4703328"/>
              <a:gd name="connsiteX18" fmla="*/ 3367256 w 3941217"/>
              <a:gd name="connsiteY18" fmla="*/ 3743363 h 4703328"/>
              <a:gd name="connsiteX19" fmla="*/ 3367256 w 3941217"/>
              <a:gd name="connsiteY19" fmla="*/ 3491744 h 4703328"/>
              <a:gd name="connsiteX20" fmla="*/ 3423871 w 3941217"/>
              <a:gd name="connsiteY20" fmla="*/ 3491743 h 4703328"/>
              <a:gd name="connsiteX21" fmla="*/ 3423871 w 3941217"/>
              <a:gd name="connsiteY21" fmla="*/ 3743362 h 4703328"/>
              <a:gd name="connsiteX22" fmla="*/ 3675490 w 3941217"/>
              <a:gd name="connsiteY22" fmla="*/ 3743362 h 4703328"/>
              <a:gd name="connsiteX23" fmla="*/ 3675490 w 3941217"/>
              <a:gd name="connsiteY23" fmla="*/ 3491743 h 4703328"/>
              <a:gd name="connsiteX24" fmla="*/ 660499 w 3941217"/>
              <a:gd name="connsiteY24" fmla="*/ 3215392 h 4703328"/>
              <a:gd name="connsiteX25" fmla="*/ 660499 w 3941217"/>
              <a:gd name="connsiteY25" fmla="*/ 4703328 h 4703328"/>
              <a:gd name="connsiteX26" fmla="*/ 500818 w 3941217"/>
              <a:gd name="connsiteY26" fmla="*/ 4703328 h 4703328"/>
              <a:gd name="connsiteX27" fmla="*/ 500818 w 3941217"/>
              <a:gd name="connsiteY27" fmla="*/ 3600078 h 4703328"/>
              <a:gd name="connsiteX28" fmla="*/ 399202 w 3941217"/>
              <a:gd name="connsiteY28" fmla="*/ 3600078 h 4703328"/>
              <a:gd name="connsiteX29" fmla="*/ 399202 w 3941217"/>
              <a:gd name="connsiteY29" fmla="*/ 4703328 h 4703328"/>
              <a:gd name="connsiteX30" fmla="*/ 275813 w 3941217"/>
              <a:gd name="connsiteY30" fmla="*/ 4703328 h 4703328"/>
              <a:gd name="connsiteX31" fmla="*/ 275813 w 3941217"/>
              <a:gd name="connsiteY31" fmla="*/ 3600078 h 4703328"/>
              <a:gd name="connsiteX32" fmla="*/ 152423 w 3941217"/>
              <a:gd name="connsiteY32" fmla="*/ 3600078 h 4703328"/>
              <a:gd name="connsiteX33" fmla="*/ 152423 w 3941217"/>
              <a:gd name="connsiteY33" fmla="*/ 4703328 h 4703328"/>
              <a:gd name="connsiteX34" fmla="*/ 0 w 3941217"/>
              <a:gd name="connsiteY34" fmla="*/ 4703328 h 4703328"/>
              <a:gd name="connsiteX35" fmla="*/ 0 w 3941217"/>
              <a:gd name="connsiteY35" fmla="*/ 3549270 h 4703328"/>
              <a:gd name="connsiteX36" fmla="*/ 3115637 w 3941217"/>
              <a:gd name="connsiteY36" fmla="*/ 3200514 h 4703328"/>
              <a:gd name="connsiteX37" fmla="*/ 3115637 w 3941217"/>
              <a:gd name="connsiteY37" fmla="*/ 3452133 h 4703328"/>
              <a:gd name="connsiteX38" fmla="*/ 3367256 w 3941217"/>
              <a:gd name="connsiteY38" fmla="*/ 3452133 h 4703328"/>
              <a:gd name="connsiteX39" fmla="*/ 3367256 w 3941217"/>
              <a:gd name="connsiteY39" fmla="*/ 3200514 h 4703328"/>
              <a:gd name="connsiteX40" fmla="*/ 3423871 w 3941217"/>
              <a:gd name="connsiteY40" fmla="*/ 3200513 h 4703328"/>
              <a:gd name="connsiteX41" fmla="*/ 3423871 w 3941217"/>
              <a:gd name="connsiteY41" fmla="*/ 3452132 h 4703328"/>
              <a:gd name="connsiteX42" fmla="*/ 3675490 w 3941217"/>
              <a:gd name="connsiteY42" fmla="*/ 3452132 h 4703328"/>
              <a:gd name="connsiteX43" fmla="*/ 3675490 w 3941217"/>
              <a:gd name="connsiteY43" fmla="*/ 3200513 h 4703328"/>
              <a:gd name="connsiteX44" fmla="*/ 3941217 w 3941217"/>
              <a:gd name="connsiteY44" fmla="*/ 2402471 h 4703328"/>
              <a:gd name="connsiteX45" fmla="*/ 3941217 w 3941217"/>
              <a:gd name="connsiteY45" fmla="*/ 4703328 h 4703328"/>
              <a:gd name="connsiteX46" fmla="*/ 2743610 w 3941217"/>
              <a:gd name="connsiteY46" fmla="*/ 4703328 h 4703328"/>
              <a:gd name="connsiteX47" fmla="*/ 2743610 w 3941217"/>
              <a:gd name="connsiteY47" fmla="*/ 3215392 h 4703328"/>
              <a:gd name="connsiteX48" fmla="*/ 2656511 w 3941217"/>
              <a:gd name="connsiteY48" fmla="*/ 2402471 h 4703328"/>
              <a:gd name="connsiteX49" fmla="*/ 2656511 w 3941217"/>
              <a:gd name="connsiteY49" fmla="*/ 4703328 h 4703328"/>
              <a:gd name="connsiteX50" fmla="*/ 1444387 w 3941217"/>
              <a:gd name="connsiteY50" fmla="*/ 4703328 h 4703328"/>
              <a:gd name="connsiteX51" fmla="*/ 1444387 w 3941217"/>
              <a:gd name="connsiteY51" fmla="*/ 3215392 h 4703328"/>
              <a:gd name="connsiteX52" fmla="*/ 762114 w 3941217"/>
              <a:gd name="connsiteY52" fmla="*/ 1727456 h 4703328"/>
              <a:gd name="connsiteX53" fmla="*/ 2366182 w 3941217"/>
              <a:gd name="connsiteY53" fmla="*/ 1727456 h 4703328"/>
              <a:gd name="connsiteX54" fmla="*/ 2366182 w 3941217"/>
              <a:gd name="connsiteY54" fmla="*/ 2402471 h 4703328"/>
              <a:gd name="connsiteX55" fmla="*/ 1284706 w 3941217"/>
              <a:gd name="connsiteY55" fmla="*/ 3150068 h 4703328"/>
              <a:gd name="connsiteX56" fmla="*/ 1284706 w 3941217"/>
              <a:gd name="connsiteY56" fmla="*/ 4703328 h 4703328"/>
              <a:gd name="connsiteX57" fmla="*/ 762114 w 3941217"/>
              <a:gd name="connsiteY57" fmla="*/ 4703328 h 4703328"/>
              <a:gd name="connsiteX58" fmla="*/ 1792782 w 3941217"/>
              <a:gd name="connsiteY58" fmla="*/ 841954 h 4703328"/>
              <a:gd name="connsiteX59" fmla="*/ 2119403 w 3941217"/>
              <a:gd name="connsiteY59" fmla="*/ 841954 h 4703328"/>
              <a:gd name="connsiteX60" fmla="*/ 2170210 w 3941217"/>
              <a:gd name="connsiteY60" fmla="*/ 1640359 h 4703328"/>
              <a:gd name="connsiteX61" fmla="*/ 1734716 w 3941217"/>
              <a:gd name="connsiteY61" fmla="*/ 1640359 h 4703328"/>
              <a:gd name="connsiteX62" fmla="*/ 1807299 w 3941217"/>
              <a:gd name="connsiteY62" fmla="*/ 551625 h 4703328"/>
              <a:gd name="connsiteX63" fmla="*/ 2104886 w 3941217"/>
              <a:gd name="connsiteY63" fmla="*/ 551625 h 4703328"/>
              <a:gd name="connsiteX64" fmla="*/ 2119402 w 3941217"/>
              <a:gd name="connsiteY64" fmla="*/ 762113 h 4703328"/>
              <a:gd name="connsiteX65" fmla="*/ 1792782 w 3941217"/>
              <a:gd name="connsiteY65" fmla="*/ 762113 h 4703328"/>
              <a:gd name="connsiteX66" fmla="*/ 1045185 w 3941217"/>
              <a:gd name="connsiteY66" fmla="*/ 450010 h 4703328"/>
              <a:gd name="connsiteX67" fmla="*/ 1546003 w 3941217"/>
              <a:gd name="connsiteY67" fmla="*/ 450010 h 4703328"/>
              <a:gd name="connsiteX68" fmla="*/ 1633101 w 3941217"/>
              <a:gd name="connsiteY68" fmla="*/ 1640359 h 4703328"/>
              <a:gd name="connsiteX69" fmla="*/ 958086 w 3941217"/>
              <a:gd name="connsiteY69" fmla="*/ 1640359 h 4703328"/>
              <a:gd name="connsiteX70" fmla="*/ 1074218 w 3941217"/>
              <a:gd name="connsiteY70" fmla="*/ 0 h 4703328"/>
              <a:gd name="connsiteX71" fmla="*/ 1509712 w 3941217"/>
              <a:gd name="connsiteY71" fmla="*/ 0 h 4703328"/>
              <a:gd name="connsiteX72" fmla="*/ 1546003 w 3941217"/>
              <a:gd name="connsiteY72" fmla="*/ 304845 h 4703328"/>
              <a:gd name="connsiteX73" fmla="*/ 1045185 w 3941217"/>
              <a:gd name="connsiteY73" fmla="*/ 304845 h 470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3941217" h="4703328">
                <a:moveTo>
                  <a:pt x="3115638" y="4195801"/>
                </a:moveTo>
                <a:lnTo>
                  <a:pt x="3115638" y="4447420"/>
                </a:lnTo>
                <a:lnTo>
                  <a:pt x="3367257" y="4447420"/>
                </a:lnTo>
                <a:lnTo>
                  <a:pt x="3367257" y="4195801"/>
                </a:lnTo>
                <a:close/>
                <a:moveTo>
                  <a:pt x="3423872" y="4195800"/>
                </a:moveTo>
                <a:lnTo>
                  <a:pt x="3423872" y="4447419"/>
                </a:lnTo>
                <a:lnTo>
                  <a:pt x="3675491" y="4447419"/>
                </a:lnTo>
                <a:lnTo>
                  <a:pt x="3675491" y="4195800"/>
                </a:lnTo>
                <a:close/>
                <a:moveTo>
                  <a:pt x="3115638" y="3904571"/>
                </a:moveTo>
                <a:lnTo>
                  <a:pt x="3115638" y="4156190"/>
                </a:lnTo>
                <a:lnTo>
                  <a:pt x="3367257" y="4156190"/>
                </a:lnTo>
                <a:lnTo>
                  <a:pt x="3367257" y="3904571"/>
                </a:lnTo>
                <a:close/>
                <a:moveTo>
                  <a:pt x="3423872" y="3904570"/>
                </a:moveTo>
                <a:lnTo>
                  <a:pt x="3423872" y="4156189"/>
                </a:lnTo>
                <a:lnTo>
                  <a:pt x="3675491" y="4156189"/>
                </a:lnTo>
                <a:lnTo>
                  <a:pt x="3675491" y="3904570"/>
                </a:lnTo>
                <a:close/>
                <a:moveTo>
                  <a:pt x="3115637" y="3491744"/>
                </a:moveTo>
                <a:lnTo>
                  <a:pt x="3115637" y="3743363"/>
                </a:lnTo>
                <a:lnTo>
                  <a:pt x="3367256" y="3743363"/>
                </a:lnTo>
                <a:lnTo>
                  <a:pt x="3367256" y="3491744"/>
                </a:lnTo>
                <a:close/>
                <a:moveTo>
                  <a:pt x="3423871" y="3491743"/>
                </a:moveTo>
                <a:lnTo>
                  <a:pt x="3423871" y="3743362"/>
                </a:lnTo>
                <a:lnTo>
                  <a:pt x="3675490" y="3743362"/>
                </a:lnTo>
                <a:lnTo>
                  <a:pt x="3675490" y="3491743"/>
                </a:lnTo>
                <a:close/>
                <a:moveTo>
                  <a:pt x="660499" y="3215392"/>
                </a:moveTo>
                <a:lnTo>
                  <a:pt x="660499" y="4703328"/>
                </a:lnTo>
                <a:lnTo>
                  <a:pt x="500818" y="4703328"/>
                </a:lnTo>
                <a:lnTo>
                  <a:pt x="500818" y="3600078"/>
                </a:lnTo>
                <a:lnTo>
                  <a:pt x="399202" y="3600078"/>
                </a:lnTo>
                <a:lnTo>
                  <a:pt x="399202" y="4703328"/>
                </a:lnTo>
                <a:lnTo>
                  <a:pt x="275813" y="4703328"/>
                </a:lnTo>
                <a:lnTo>
                  <a:pt x="275813" y="3600078"/>
                </a:lnTo>
                <a:lnTo>
                  <a:pt x="152423" y="3600078"/>
                </a:lnTo>
                <a:lnTo>
                  <a:pt x="152423" y="4703328"/>
                </a:lnTo>
                <a:lnTo>
                  <a:pt x="0" y="4703328"/>
                </a:lnTo>
                <a:lnTo>
                  <a:pt x="0" y="3549270"/>
                </a:lnTo>
                <a:close/>
                <a:moveTo>
                  <a:pt x="3115637" y="3200514"/>
                </a:moveTo>
                <a:lnTo>
                  <a:pt x="3115637" y="3452133"/>
                </a:lnTo>
                <a:lnTo>
                  <a:pt x="3367256" y="3452133"/>
                </a:lnTo>
                <a:lnTo>
                  <a:pt x="3367256" y="3200514"/>
                </a:lnTo>
                <a:close/>
                <a:moveTo>
                  <a:pt x="3423871" y="3200513"/>
                </a:moveTo>
                <a:lnTo>
                  <a:pt x="3423871" y="3452132"/>
                </a:lnTo>
                <a:lnTo>
                  <a:pt x="3675490" y="3452132"/>
                </a:lnTo>
                <a:lnTo>
                  <a:pt x="3675490" y="3200513"/>
                </a:lnTo>
                <a:close/>
                <a:moveTo>
                  <a:pt x="3941217" y="2402471"/>
                </a:moveTo>
                <a:lnTo>
                  <a:pt x="3941217" y="4703328"/>
                </a:lnTo>
                <a:lnTo>
                  <a:pt x="2743610" y="4703328"/>
                </a:lnTo>
                <a:lnTo>
                  <a:pt x="2743610" y="3215392"/>
                </a:lnTo>
                <a:close/>
                <a:moveTo>
                  <a:pt x="2656511" y="2402471"/>
                </a:moveTo>
                <a:lnTo>
                  <a:pt x="2656511" y="4703328"/>
                </a:lnTo>
                <a:lnTo>
                  <a:pt x="1444387" y="4703328"/>
                </a:lnTo>
                <a:lnTo>
                  <a:pt x="1444387" y="3215392"/>
                </a:lnTo>
                <a:close/>
                <a:moveTo>
                  <a:pt x="762114" y="1727456"/>
                </a:moveTo>
                <a:lnTo>
                  <a:pt x="2366182" y="1727456"/>
                </a:lnTo>
                <a:lnTo>
                  <a:pt x="2366182" y="2402471"/>
                </a:lnTo>
                <a:lnTo>
                  <a:pt x="1284706" y="3150068"/>
                </a:lnTo>
                <a:lnTo>
                  <a:pt x="1284706" y="4703328"/>
                </a:lnTo>
                <a:lnTo>
                  <a:pt x="762114" y="4703328"/>
                </a:lnTo>
                <a:close/>
                <a:moveTo>
                  <a:pt x="1792782" y="841954"/>
                </a:moveTo>
                <a:lnTo>
                  <a:pt x="2119403" y="841954"/>
                </a:lnTo>
                <a:lnTo>
                  <a:pt x="2170210" y="1640359"/>
                </a:lnTo>
                <a:lnTo>
                  <a:pt x="1734716" y="1640359"/>
                </a:lnTo>
                <a:close/>
                <a:moveTo>
                  <a:pt x="1807299" y="551625"/>
                </a:moveTo>
                <a:lnTo>
                  <a:pt x="2104886" y="551625"/>
                </a:lnTo>
                <a:lnTo>
                  <a:pt x="2119402" y="762113"/>
                </a:lnTo>
                <a:lnTo>
                  <a:pt x="1792782" y="762113"/>
                </a:lnTo>
                <a:close/>
                <a:moveTo>
                  <a:pt x="1045185" y="450010"/>
                </a:moveTo>
                <a:lnTo>
                  <a:pt x="1546003" y="450010"/>
                </a:lnTo>
                <a:lnTo>
                  <a:pt x="1633101" y="1640359"/>
                </a:lnTo>
                <a:lnTo>
                  <a:pt x="958086" y="1640359"/>
                </a:lnTo>
                <a:close/>
                <a:moveTo>
                  <a:pt x="1074218" y="0"/>
                </a:moveTo>
                <a:lnTo>
                  <a:pt x="1509712" y="0"/>
                </a:lnTo>
                <a:lnTo>
                  <a:pt x="1546003" y="304845"/>
                </a:lnTo>
                <a:lnTo>
                  <a:pt x="1045185" y="304845"/>
                </a:lnTo>
                <a:close/>
              </a:path>
            </a:pathLst>
          </a:custGeom>
          <a:gradFill>
            <a:gsLst>
              <a:gs pos="0">
                <a:srgbClr val="3FC5F7">
                  <a:lumMod val="0"/>
                  <a:lumOff val="100000"/>
                </a:srgbClr>
              </a:gs>
              <a:gs pos="38000">
                <a:schemeClr val="accent1">
                  <a:lumMod val="48000"/>
                  <a:lumOff val="52000"/>
                </a:schemeClr>
              </a:gs>
              <a:gs pos="93000">
                <a:schemeClr val="accent1">
                  <a:alpha val="29000"/>
                </a:schemeClr>
              </a:gs>
            </a:gsLst>
            <a:lin ang="8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49" tIns="11075" rIns="22149" bIns="11075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6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525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grpSp>
        <p:nvGrpSpPr>
          <p:cNvPr id="206" name="Group 48"/>
          <p:cNvGrpSpPr>
            <a:grpSpLocks noChangeAspect="1"/>
          </p:cNvGrpSpPr>
          <p:nvPr/>
        </p:nvGrpSpPr>
        <p:grpSpPr bwMode="auto">
          <a:xfrm>
            <a:off x="1738630" y="3634474"/>
            <a:ext cx="107051" cy="187934"/>
            <a:chOff x="4188" y="984"/>
            <a:chExt cx="450" cy="790"/>
          </a:xfrm>
          <a:solidFill>
            <a:srgbClr val="59B1DA"/>
          </a:solidFill>
        </p:grpSpPr>
        <p:sp>
          <p:nvSpPr>
            <p:cNvPr id="207" name="Freeform 49"/>
            <p:cNvSpPr>
              <a:spLocks noEditPoints="1"/>
            </p:cNvSpPr>
            <p:nvPr/>
          </p:nvSpPr>
          <p:spPr bwMode="auto">
            <a:xfrm>
              <a:off x="4188" y="984"/>
              <a:ext cx="450" cy="494"/>
            </a:xfrm>
            <a:custGeom>
              <a:avLst/>
              <a:gdLst>
                <a:gd name="T0" fmla="*/ 186 w 187"/>
                <a:gd name="T1" fmla="*/ 89 h 207"/>
                <a:gd name="T2" fmla="*/ 187 w 187"/>
                <a:gd name="T3" fmla="*/ 98 h 207"/>
                <a:gd name="T4" fmla="*/ 120 w 187"/>
                <a:gd name="T5" fmla="*/ 125 h 207"/>
                <a:gd name="T6" fmla="*/ 84 w 187"/>
                <a:gd name="T7" fmla="*/ 123 h 207"/>
                <a:gd name="T8" fmla="*/ 78 w 187"/>
                <a:gd name="T9" fmla="*/ 114 h 207"/>
                <a:gd name="T10" fmla="*/ 62 w 187"/>
                <a:gd name="T11" fmla="*/ 114 h 207"/>
                <a:gd name="T12" fmla="*/ 21 w 187"/>
                <a:gd name="T13" fmla="*/ 207 h 207"/>
                <a:gd name="T14" fmla="*/ 12 w 187"/>
                <a:gd name="T15" fmla="*/ 204 h 207"/>
                <a:gd name="T16" fmla="*/ 22 w 187"/>
                <a:gd name="T17" fmla="*/ 132 h 207"/>
                <a:gd name="T18" fmla="*/ 42 w 187"/>
                <a:gd name="T19" fmla="*/ 102 h 207"/>
                <a:gd name="T20" fmla="*/ 55 w 187"/>
                <a:gd name="T21" fmla="*/ 101 h 207"/>
                <a:gd name="T22" fmla="*/ 61 w 187"/>
                <a:gd name="T23" fmla="*/ 89 h 207"/>
                <a:gd name="T24" fmla="*/ 0 w 187"/>
                <a:gd name="T25" fmla="*/ 5 h 207"/>
                <a:gd name="T26" fmla="*/ 7 w 187"/>
                <a:gd name="T27" fmla="*/ 0 h 207"/>
                <a:gd name="T28" fmla="*/ 65 w 187"/>
                <a:gd name="T29" fmla="*/ 44 h 207"/>
                <a:gd name="T30" fmla="*/ 81 w 187"/>
                <a:gd name="T31" fmla="*/ 76 h 207"/>
                <a:gd name="T32" fmla="*/ 75 w 187"/>
                <a:gd name="T33" fmla="*/ 87 h 207"/>
                <a:gd name="T34" fmla="*/ 82 w 187"/>
                <a:gd name="T35" fmla="*/ 92 h 207"/>
                <a:gd name="T36" fmla="*/ 85 w 187"/>
                <a:gd name="T37" fmla="*/ 99 h 207"/>
                <a:gd name="T38" fmla="*/ 186 w 187"/>
                <a:gd name="T39" fmla="*/ 89 h 207"/>
                <a:gd name="T40" fmla="*/ 73 w 187"/>
                <a:gd name="T41" fmla="*/ 106 h 207"/>
                <a:gd name="T42" fmla="*/ 75 w 187"/>
                <a:gd name="T43" fmla="*/ 97 h 207"/>
                <a:gd name="T44" fmla="*/ 66 w 187"/>
                <a:gd name="T45" fmla="*/ 96 h 207"/>
                <a:gd name="T46" fmla="*/ 65 w 187"/>
                <a:gd name="T47" fmla="*/ 105 h 207"/>
                <a:gd name="T48" fmla="*/ 73 w 187"/>
                <a:gd name="T49" fmla="*/ 10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7" h="207">
                  <a:moveTo>
                    <a:pt x="186" y="89"/>
                  </a:moveTo>
                  <a:cubicBezTo>
                    <a:pt x="187" y="98"/>
                    <a:pt x="187" y="98"/>
                    <a:pt x="187" y="98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3" y="117"/>
                    <a:pt x="67" y="117"/>
                    <a:pt x="62" y="114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22" y="132"/>
                    <a:pt x="22" y="132"/>
                    <a:pt x="22" y="132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97"/>
                    <a:pt x="57" y="92"/>
                    <a:pt x="61" y="8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8" y="88"/>
                    <a:pt x="80" y="90"/>
                    <a:pt x="82" y="92"/>
                  </a:cubicBezTo>
                  <a:cubicBezTo>
                    <a:pt x="84" y="95"/>
                    <a:pt x="85" y="97"/>
                    <a:pt x="85" y="99"/>
                  </a:cubicBezTo>
                  <a:lnTo>
                    <a:pt x="186" y="89"/>
                  </a:lnTo>
                  <a:close/>
                  <a:moveTo>
                    <a:pt x="73" y="106"/>
                  </a:moveTo>
                  <a:cubicBezTo>
                    <a:pt x="76" y="104"/>
                    <a:pt x="77" y="100"/>
                    <a:pt x="75" y="97"/>
                  </a:cubicBezTo>
                  <a:cubicBezTo>
                    <a:pt x="73" y="95"/>
                    <a:pt x="69" y="94"/>
                    <a:pt x="66" y="96"/>
                  </a:cubicBezTo>
                  <a:cubicBezTo>
                    <a:pt x="64" y="98"/>
                    <a:pt x="63" y="102"/>
                    <a:pt x="65" y="105"/>
                  </a:cubicBezTo>
                  <a:cubicBezTo>
                    <a:pt x="67" y="107"/>
                    <a:pt x="71" y="108"/>
                    <a:pt x="7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428625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8" name="Freeform 50"/>
            <p:cNvSpPr>
              <a:spLocks/>
            </p:cNvSpPr>
            <p:nvPr/>
          </p:nvSpPr>
          <p:spPr bwMode="auto">
            <a:xfrm>
              <a:off x="4318" y="1273"/>
              <a:ext cx="75" cy="501"/>
            </a:xfrm>
            <a:custGeom>
              <a:avLst/>
              <a:gdLst>
                <a:gd name="T0" fmla="*/ 113 w 113"/>
                <a:gd name="T1" fmla="*/ 159 h 170"/>
                <a:gd name="T2" fmla="*/ 113 w 113"/>
                <a:gd name="T3" fmla="*/ 170 h 170"/>
                <a:gd name="T4" fmla="*/ 0 w 113"/>
                <a:gd name="T5" fmla="*/ 170 h 170"/>
                <a:gd name="T6" fmla="*/ 0 w 113"/>
                <a:gd name="T7" fmla="*/ 159 h 170"/>
                <a:gd name="T8" fmla="*/ 20 w 113"/>
                <a:gd name="T9" fmla="*/ 140 h 170"/>
                <a:gd name="T10" fmla="*/ 42 w 113"/>
                <a:gd name="T11" fmla="*/ 140 h 170"/>
                <a:gd name="T12" fmla="*/ 47 w 113"/>
                <a:gd name="T13" fmla="*/ 23 h 170"/>
                <a:gd name="T14" fmla="*/ 51 w 113"/>
                <a:gd name="T15" fmla="*/ 23 h 170"/>
                <a:gd name="T16" fmla="*/ 51 w 113"/>
                <a:gd name="T17" fmla="*/ 5 h 170"/>
                <a:gd name="T18" fmla="*/ 57 w 113"/>
                <a:gd name="T19" fmla="*/ 0 h 170"/>
                <a:gd name="T20" fmla="*/ 62 w 113"/>
                <a:gd name="T21" fmla="*/ 5 h 170"/>
                <a:gd name="T22" fmla="*/ 62 w 113"/>
                <a:gd name="T23" fmla="*/ 23 h 170"/>
                <a:gd name="T24" fmla="*/ 66 w 113"/>
                <a:gd name="T25" fmla="*/ 23 h 170"/>
                <a:gd name="T26" fmla="*/ 72 w 113"/>
                <a:gd name="T27" fmla="*/ 140 h 170"/>
                <a:gd name="T28" fmla="*/ 94 w 113"/>
                <a:gd name="T29" fmla="*/ 140 h 170"/>
                <a:gd name="T30" fmla="*/ 113 w 113"/>
                <a:gd name="T31" fmla="*/ 159 h 170"/>
                <a:gd name="connsiteX0" fmla="*/ 10000 w 10000"/>
                <a:gd name="connsiteY0" fmla="*/ 9353 h 10000"/>
                <a:gd name="connsiteX1" fmla="*/ 10000 w 10000"/>
                <a:gd name="connsiteY1" fmla="*/ 10000 h 10000"/>
                <a:gd name="connsiteX2" fmla="*/ 0 w 10000"/>
                <a:gd name="connsiteY2" fmla="*/ 10000 h 10000"/>
                <a:gd name="connsiteX3" fmla="*/ 0 w 10000"/>
                <a:gd name="connsiteY3" fmla="*/ 9353 h 10000"/>
                <a:gd name="connsiteX4" fmla="*/ 1770 w 10000"/>
                <a:gd name="connsiteY4" fmla="*/ 8235 h 10000"/>
                <a:gd name="connsiteX5" fmla="*/ 3717 w 10000"/>
                <a:gd name="connsiteY5" fmla="*/ 8235 h 10000"/>
                <a:gd name="connsiteX6" fmla="*/ 4159 w 10000"/>
                <a:gd name="connsiteY6" fmla="*/ 1353 h 10000"/>
                <a:gd name="connsiteX7" fmla="*/ 4513 w 10000"/>
                <a:gd name="connsiteY7" fmla="*/ 1353 h 10000"/>
                <a:gd name="connsiteX8" fmla="*/ 4513 w 10000"/>
                <a:gd name="connsiteY8" fmla="*/ 294 h 10000"/>
                <a:gd name="connsiteX9" fmla="*/ 5044 w 10000"/>
                <a:gd name="connsiteY9" fmla="*/ 0 h 10000"/>
                <a:gd name="connsiteX10" fmla="*/ 5487 w 10000"/>
                <a:gd name="connsiteY10" fmla="*/ 294 h 10000"/>
                <a:gd name="connsiteX11" fmla="*/ 5487 w 10000"/>
                <a:gd name="connsiteY11" fmla="*/ 1353 h 10000"/>
                <a:gd name="connsiteX12" fmla="*/ 5841 w 10000"/>
                <a:gd name="connsiteY12" fmla="*/ 1353 h 10000"/>
                <a:gd name="connsiteX13" fmla="*/ 6372 w 10000"/>
                <a:gd name="connsiteY13" fmla="*/ 8235 h 10000"/>
                <a:gd name="connsiteX14" fmla="*/ 10000 w 10000"/>
                <a:gd name="connsiteY14" fmla="*/ 9353 h 10000"/>
                <a:gd name="connsiteX0" fmla="*/ 10275 w 10275"/>
                <a:gd name="connsiteY0" fmla="*/ 9353 h 10000"/>
                <a:gd name="connsiteX1" fmla="*/ 10275 w 10275"/>
                <a:gd name="connsiteY1" fmla="*/ 10000 h 10000"/>
                <a:gd name="connsiteX2" fmla="*/ 275 w 10275"/>
                <a:gd name="connsiteY2" fmla="*/ 10000 h 10000"/>
                <a:gd name="connsiteX3" fmla="*/ 275 w 10275"/>
                <a:gd name="connsiteY3" fmla="*/ 9353 h 10000"/>
                <a:gd name="connsiteX4" fmla="*/ 3992 w 10275"/>
                <a:gd name="connsiteY4" fmla="*/ 8235 h 10000"/>
                <a:gd name="connsiteX5" fmla="*/ 4434 w 10275"/>
                <a:gd name="connsiteY5" fmla="*/ 1353 h 10000"/>
                <a:gd name="connsiteX6" fmla="*/ 4788 w 10275"/>
                <a:gd name="connsiteY6" fmla="*/ 1353 h 10000"/>
                <a:gd name="connsiteX7" fmla="*/ 4788 w 10275"/>
                <a:gd name="connsiteY7" fmla="*/ 294 h 10000"/>
                <a:gd name="connsiteX8" fmla="*/ 5319 w 10275"/>
                <a:gd name="connsiteY8" fmla="*/ 0 h 10000"/>
                <a:gd name="connsiteX9" fmla="*/ 5762 w 10275"/>
                <a:gd name="connsiteY9" fmla="*/ 294 h 10000"/>
                <a:gd name="connsiteX10" fmla="*/ 5762 w 10275"/>
                <a:gd name="connsiteY10" fmla="*/ 1353 h 10000"/>
                <a:gd name="connsiteX11" fmla="*/ 6116 w 10275"/>
                <a:gd name="connsiteY11" fmla="*/ 1353 h 10000"/>
                <a:gd name="connsiteX12" fmla="*/ 6647 w 10275"/>
                <a:gd name="connsiteY12" fmla="*/ 8235 h 10000"/>
                <a:gd name="connsiteX13" fmla="*/ 10275 w 10275"/>
                <a:gd name="connsiteY13" fmla="*/ 9353 h 10000"/>
                <a:gd name="connsiteX0" fmla="*/ 6647 w 10275"/>
                <a:gd name="connsiteY0" fmla="*/ 8235 h 10000"/>
                <a:gd name="connsiteX1" fmla="*/ 10275 w 10275"/>
                <a:gd name="connsiteY1" fmla="*/ 10000 h 10000"/>
                <a:gd name="connsiteX2" fmla="*/ 275 w 10275"/>
                <a:gd name="connsiteY2" fmla="*/ 10000 h 10000"/>
                <a:gd name="connsiteX3" fmla="*/ 275 w 10275"/>
                <a:gd name="connsiteY3" fmla="*/ 9353 h 10000"/>
                <a:gd name="connsiteX4" fmla="*/ 3992 w 10275"/>
                <a:gd name="connsiteY4" fmla="*/ 8235 h 10000"/>
                <a:gd name="connsiteX5" fmla="*/ 4434 w 10275"/>
                <a:gd name="connsiteY5" fmla="*/ 1353 h 10000"/>
                <a:gd name="connsiteX6" fmla="*/ 4788 w 10275"/>
                <a:gd name="connsiteY6" fmla="*/ 1353 h 10000"/>
                <a:gd name="connsiteX7" fmla="*/ 4788 w 10275"/>
                <a:gd name="connsiteY7" fmla="*/ 294 h 10000"/>
                <a:gd name="connsiteX8" fmla="*/ 5319 w 10275"/>
                <a:gd name="connsiteY8" fmla="*/ 0 h 10000"/>
                <a:gd name="connsiteX9" fmla="*/ 5762 w 10275"/>
                <a:gd name="connsiteY9" fmla="*/ 294 h 10000"/>
                <a:gd name="connsiteX10" fmla="*/ 5762 w 10275"/>
                <a:gd name="connsiteY10" fmla="*/ 1353 h 10000"/>
                <a:gd name="connsiteX11" fmla="*/ 6116 w 10275"/>
                <a:gd name="connsiteY11" fmla="*/ 1353 h 10000"/>
                <a:gd name="connsiteX12" fmla="*/ 6647 w 10275"/>
                <a:gd name="connsiteY12" fmla="*/ 8235 h 10000"/>
                <a:gd name="connsiteX0" fmla="*/ 6544 w 10172"/>
                <a:gd name="connsiteY0" fmla="*/ 8235 h 10130"/>
                <a:gd name="connsiteX1" fmla="*/ 10172 w 10172"/>
                <a:gd name="connsiteY1" fmla="*/ 10000 h 10130"/>
                <a:gd name="connsiteX2" fmla="*/ 172 w 10172"/>
                <a:gd name="connsiteY2" fmla="*/ 10000 h 10130"/>
                <a:gd name="connsiteX3" fmla="*/ 3889 w 10172"/>
                <a:gd name="connsiteY3" fmla="*/ 8235 h 10130"/>
                <a:gd name="connsiteX4" fmla="*/ 4331 w 10172"/>
                <a:gd name="connsiteY4" fmla="*/ 1353 h 10130"/>
                <a:gd name="connsiteX5" fmla="*/ 4685 w 10172"/>
                <a:gd name="connsiteY5" fmla="*/ 1353 h 10130"/>
                <a:gd name="connsiteX6" fmla="*/ 4685 w 10172"/>
                <a:gd name="connsiteY6" fmla="*/ 294 h 10130"/>
                <a:gd name="connsiteX7" fmla="*/ 5216 w 10172"/>
                <a:gd name="connsiteY7" fmla="*/ 0 h 10130"/>
                <a:gd name="connsiteX8" fmla="*/ 5659 w 10172"/>
                <a:gd name="connsiteY8" fmla="*/ 294 h 10130"/>
                <a:gd name="connsiteX9" fmla="*/ 5659 w 10172"/>
                <a:gd name="connsiteY9" fmla="*/ 1353 h 10130"/>
                <a:gd name="connsiteX10" fmla="*/ 6013 w 10172"/>
                <a:gd name="connsiteY10" fmla="*/ 1353 h 10130"/>
                <a:gd name="connsiteX11" fmla="*/ 6544 w 10172"/>
                <a:gd name="connsiteY11" fmla="*/ 8235 h 10130"/>
                <a:gd name="connsiteX0" fmla="*/ 3020 w 6693"/>
                <a:gd name="connsiteY0" fmla="*/ 8235 h 10000"/>
                <a:gd name="connsiteX1" fmla="*/ 6648 w 6693"/>
                <a:gd name="connsiteY1" fmla="*/ 10000 h 10000"/>
                <a:gd name="connsiteX2" fmla="*/ 365 w 6693"/>
                <a:gd name="connsiteY2" fmla="*/ 8235 h 10000"/>
                <a:gd name="connsiteX3" fmla="*/ 807 w 6693"/>
                <a:gd name="connsiteY3" fmla="*/ 1353 h 10000"/>
                <a:gd name="connsiteX4" fmla="*/ 1161 w 6693"/>
                <a:gd name="connsiteY4" fmla="*/ 1353 h 10000"/>
                <a:gd name="connsiteX5" fmla="*/ 1161 w 6693"/>
                <a:gd name="connsiteY5" fmla="*/ 294 h 10000"/>
                <a:gd name="connsiteX6" fmla="*/ 1692 w 6693"/>
                <a:gd name="connsiteY6" fmla="*/ 0 h 10000"/>
                <a:gd name="connsiteX7" fmla="*/ 2135 w 6693"/>
                <a:gd name="connsiteY7" fmla="*/ 294 h 10000"/>
                <a:gd name="connsiteX8" fmla="*/ 2135 w 6693"/>
                <a:gd name="connsiteY8" fmla="*/ 1353 h 10000"/>
                <a:gd name="connsiteX9" fmla="*/ 2489 w 6693"/>
                <a:gd name="connsiteY9" fmla="*/ 1353 h 10000"/>
                <a:gd name="connsiteX10" fmla="*/ 3020 w 6693"/>
                <a:gd name="connsiteY10" fmla="*/ 8235 h 10000"/>
                <a:gd name="connsiteX0" fmla="*/ 4132 w 4132"/>
                <a:gd name="connsiteY0" fmla="*/ 8235 h 9095"/>
                <a:gd name="connsiteX1" fmla="*/ 165 w 4132"/>
                <a:gd name="connsiteY1" fmla="*/ 8235 h 9095"/>
                <a:gd name="connsiteX2" fmla="*/ 826 w 4132"/>
                <a:gd name="connsiteY2" fmla="*/ 1353 h 9095"/>
                <a:gd name="connsiteX3" fmla="*/ 1355 w 4132"/>
                <a:gd name="connsiteY3" fmla="*/ 1353 h 9095"/>
                <a:gd name="connsiteX4" fmla="*/ 1355 w 4132"/>
                <a:gd name="connsiteY4" fmla="*/ 294 h 9095"/>
                <a:gd name="connsiteX5" fmla="*/ 2148 w 4132"/>
                <a:gd name="connsiteY5" fmla="*/ 0 h 9095"/>
                <a:gd name="connsiteX6" fmla="*/ 2810 w 4132"/>
                <a:gd name="connsiteY6" fmla="*/ 294 h 9095"/>
                <a:gd name="connsiteX7" fmla="*/ 2810 w 4132"/>
                <a:gd name="connsiteY7" fmla="*/ 1353 h 9095"/>
                <a:gd name="connsiteX8" fmla="*/ 3339 w 4132"/>
                <a:gd name="connsiteY8" fmla="*/ 1353 h 9095"/>
                <a:gd name="connsiteX9" fmla="*/ 4132 w 4132"/>
                <a:gd name="connsiteY9" fmla="*/ 8235 h 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32" h="9095">
                  <a:moveTo>
                    <a:pt x="4132" y="8235"/>
                  </a:moveTo>
                  <a:cubicBezTo>
                    <a:pt x="3603" y="9382"/>
                    <a:pt x="716" y="9382"/>
                    <a:pt x="165" y="8235"/>
                  </a:cubicBezTo>
                  <a:cubicBezTo>
                    <a:pt x="-386" y="7088"/>
                    <a:pt x="606" y="3647"/>
                    <a:pt x="826" y="1353"/>
                  </a:cubicBezTo>
                  <a:lnTo>
                    <a:pt x="1355" y="1353"/>
                  </a:lnTo>
                  <a:lnTo>
                    <a:pt x="1355" y="294"/>
                  </a:lnTo>
                  <a:cubicBezTo>
                    <a:pt x="1355" y="118"/>
                    <a:pt x="1752" y="0"/>
                    <a:pt x="2148" y="0"/>
                  </a:cubicBezTo>
                  <a:cubicBezTo>
                    <a:pt x="2545" y="0"/>
                    <a:pt x="2810" y="118"/>
                    <a:pt x="2810" y="294"/>
                  </a:cubicBezTo>
                  <a:lnTo>
                    <a:pt x="2810" y="1353"/>
                  </a:lnTo>
                  <a:lnTo>
                    <a:pt x="3339" y="1353"/>
                  </a:lnTo>
                  <a:cubicBezTo>
                    <a:pt x="3603" y="3647"/>
                    <a:pt x="3868" y="5941"/>
                    <a:pt x="4132" y="82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428625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209" name="Group 53"/>
          <p:cNvGrpSpPr>
            <a:grpSpLocks noChangeAspect="1"/>
          </p:cNvGrpSpPr>
          <p:nvPr/>
        </p:nvGrpSpPr>
        <p:grpSpPr bwMode="auto">
          <a:xfrm>
            <a:off x="1640018" y="4080431"/>
            <a:ext cx="135671" cy="145934"/>
            <a:chOff x="6373" y="-244"/>
            <a:chExt cx="661" cy="711"/>
          </a:xfrm>
          <a:solidFill>
            <a:srgbClr val="59B1DA"/>
          </a:solidFill>
        </p:grpSpPr>
        <p:sp>
          <p:nvSpPr>
            <p:cNvPr id="210" name="Freeform 54"/>
            <p:cNvSpPr>
              <a:spLocks noEditPoints="1"/>
            </p:cNvSpPr>
            <p:nvPr/>
          </p:nvSpPr>
          <p:spPr bwMode="auto">
            <a:xfrm>
              <a:off x="6373" y="-244"/>
              <a:ext cx="661" cy="711"/>
            </a:xfrm>
            <a:custGeom>
              <a:avLst/>
              <a:gdLst>
                <a:gd name="T0" fmla="*/ 214 w 277"/>
                <a:gd name="T1" fmla="*/ 123 h 298"/>
                <a:gd name="T2" fmla="*/ 264 w 277"/>
                <a:gd name="T3" fmla="*/ 225 h 298"/>
                <a:gd name="T4" fmla="*/ 148 w 277"/>
                <a:gd name="T5" fmla="*/ 171 h 298"/>
                <a:gd name="T6" fmla="*/ 170 w 277"/>
                <a:gd name="T7" fmla="*/ 254 h 298"/>
                <a:gd name="T8" fmla="*/ 189 w 277"/>
                <a:gd name="T9" fmla="*/ 278 h 298"/>
                <a:gd name="T10" fmla="*/ 189 w 277"/>
                <a:gd name="T11" fmla="*/ 278 h 298"/>
                <a:gd name="T12" fmla="*/ 210 w 277"/>
                <a:gd name="T13" fmla="*/ 278 h 298"/>
                <a:gd name="T14" fmla="*/ 230 w 277"/>
                <a:gd name="T15" fmla="*/ 298 h 298"/>
                <a:gd name="T16" fmla="*/ 0 w 277"/>
                <a:gd name="T17" fmla="*/ 298 h 298"/>
                <a:gd name="T18" fmla="*/ 20 w 277"/>
                <a:gd name="T19" fmla="*/ 278 h 298"/>
                <a:gd name="T20" fmla="*/ 48 w 277"/>
                <a:gd name="T21" fmla="*/ 278 h 298"/>
                <a:gd name="T22" fmla="*/ 48 w 277"/>
                <a:gd name="T23" fmla="*/ 278 h 298"/>
                <a:gd name="T24" fmla="*/ 68 w 277"/>
                <a:gd name="T25" fmla="*/ 254 h 298"/>
                <a:gd name="T26" fmla="*/ 101 w 277"/>
                <a:gd name="T27" fmla="*/ 127 h 298"/>
                <a:gd name="T28" fmla="*/ 41 w 277"/>
                <a:gd name="T29" fmla="*/ 14 h 298"/>
                <a:gd name="T30" fmla="*/ 146 w 277"/>
                <a:gd name="T31" fmla="*/ 58 h 298"/>
                <a:gd name="T32" fmla="*/ 129 w 277"/>
                <a:gd name="T33" fmla="*/ 62 h 298"/>
                <a:gd name="T34" fmla="*/ 153 w 277"/>
                <a:gd name="T35" fmla="*/ 120 h 298"/>
                <a:gd name="T36" fmla="*/ 212 w 277"/>
                <a:gd name="T37" fmla="*/ 141 h 298"/>
                <a:gd name="T38" fmla="*/ 214 w 277"/>
                <a:gd name="T39" fmla="*/ 123 h 298"/>
                <a:gd name="T40" fmla="*/ 175 w 277"/>
                <a:gd name="T41" fmla="*/ 281 h 298"/>
                <a:gd name="T42" fmla="*/ 175 w 277"/>
                <a:gd name="T43" fmla="*/ 265 h 298"/>
                <a:gd name="T44" fmla="*/ 93 w 277"/>
                <a:gd name="T45" fmla="*/ 265 h 298"/>
                <a:gd name="T46" fmla="*/ 93 w 277"/>
                <a:gd name="T47" fmla="*/ 281 h 298"/>
                <a:gd name="T48" fmla="*/ 175 w 277"/>
                <a:gd name="T49" fmla="*/ 281 h 298"/>
                <a:gd name="T50" fmla="*/ 149 w 277"/>
                <a:gd name="T51" fmla="*/ 253 h 298"/>
                <a:gd name="T52" fmla="*/ 121 w 277"/>
                <a:gd name="T53" fmla="*/ 147 h 298"/>
                <a:gd name="T54" fmla="*/ 118 w 277"/>
                <a:gd name="T55" fmla="*/ 144 h 298"/>
                <a:gd name="T56" fmla="*/ 89 w 277"/>
                <a:gd name="T57" fmla="*/ 253 h 298"/>
                <a:gd name="T58" fmla="*/ 149 w 277"/>
                <a:gd name="T59" fmla="*/ 25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7" h="298">
                  <a:moveTo>
                    <a:pt x="214" y="123"/>
                  </a:moveTo>
                  <a:cubicBezTo>
                    <a:pt x="256" y="170"/>
                    <a:pt x="277" y="212"/>
                    <a:pt x="264" y="225"/>
                  </a:cubicBezTo>
                  <a:cubicBezTo>
                    <a:pt x="250" y="240"/>
                    <a:pt x="201" y="216"/>
                    <a:pt x="148" y="171"/>
                  </a:cubicBezTo>
                  <a:cubicBezTo>
                    <a:pt x="170" y="254"/>
                    <a:pt x="170" y="254"/>
                    <a:pt x="170" y="254"/>
                  </a:cubicBezTo>
                  <a:cubicBezTo>
                    <a:pt x="181" y="256"/>
                    <a:pt x="189" y="266"/>
                    <a:pt x="189" y="278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210" y="278"/>
                    <a:pt x="210" y="278"/>
                    <a:pt x="210" y="278"/>
                  </a:cubicBezTo>
                  <a:cubicBezTo>
                    <a:pt x="221" y="278"/>
                    <a:pt x="230" y="287"/>
                    <a:pt x="230" y="298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87"/>
                    <a:pt x="9" y="278"/>
                    <a:pt x="20" y="278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8" y="266"/>
                    <a:pt x="56" y="256"/>
                    <a:pt x="68" y="254"/>
                  </a:cubicBezTo>
                  <a:cubicBezTo>
                    <a:pt x="101" y="127"/>
                    <a:pt x="101" y="127"/>
                    <a:pt x="101" y="127"/>
                  </a:cubicBezTo>
                  <a:cubicBezTo>
                    <a:pt x="54" y="77"/>
                    <a:pt x="28" y="28"/>
                    <a:pt x="41" y="14"/>
                  </a:cubicBezTo>
                  <a:cubicBezTo>
                    <a:pt x="54" y="0"/>
                    <a:pt x="97" y="20"/>
                    <a:pt x="146" y="58"/>
                  </a:cubicBezTo>
                  <a:cubicBezTo>
                    <a:pt x="139" y="57"/>
                    <a:pt x="133" y="58"/>
                    <a:pt x="129" y="62"/>
                  </a:cubicBezTo>
                  <a:cubicBezTo>
                    <a:pt x="119" y="72"/>
                    <a:pt x="130" y="98"/>
                    <a:pt x="153" y="120"/>
                  </a:cubicBezTo>
                  <a:cubicBezTo>
                    <a:pt x="176" y="141"/>
                    <a:pt x="202" y="151"/>
                    <a:pt x="212" y="141"/>
                  </a:cubicBezTo>
                  <a:cubicBezTo>
                    <a:pt x="215" y="137"/>
                    <a:pt x="216" y="131"/>
                    <a:pt x="214" y="123"/>
                  </a:cubicBezTo>
                  <a:close/>
                  <a:moveTo>
                    <a:pt x="175" y="281"/>
                  </a:moveTo>
                  <a:cubicBezTo>
                    <a:pt x="175" y="265"/>
                    <a:pt x="175" y="265"/>
                    <a:pt x="175" y="265"/>
                  </a:cubicBezTo>
                  <a:cubicBezTo>
                    <a:pt x="93" y="265"/>
                    <a:pt x="93" y="265"/>
                    <a:pt x="93" y="265"/>
                  </a:cubicBezTo>
                  <a:cubicBezTo>
                    <a:pt x="93" y="281"/>
                    <a:pt x="93" y="281"/>
                    <a:pt x="93" y="281"/>
                  </a:cubicBezTo>
                  <a:lnTo>
                    <a:pt x="175" y="281"/>
                  </a:lnTo>
                  <a:close/>
                  <a:moveTo>
                    <a:pt x="149" y="253"/>
                  </a:moveTo>
                  <a:cubicBezTo>
                    <a:pt x="121" y="147"/>
                    <a:pt x="121" y="147"/>
                    <a:pt x="121" y="147"/>
                  </a:cubicBezTo>
                  <a:cubicBezTo>
                    <a:pt x="120" y="146"/>
                    <a:pt x="119" y="145"/>
                    <a:pt x="118" y="144"/>
                  </a:cubicBezTo>
                  <a:cubicBezTo>
                    <a:pt x="89" y="253"/>
                    <a:pt x="89" y="253"/>
                    <a:pt x="89" y="253"/>
                  </a:cubicBezTo>
                  <a:lnTo>
                    <a:pt x="149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428625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1" name="Oval 55"/>
            <p:cNvSpPr>
              <a:spLocks noChangeArrowheads="1"/>
            </p:cNvSpPr>
            <p:nvPr/>
          </p:nvSpPr>
          <p:spPr bwMode="auto">
            <a:xfrm>
              <a:off x="6738" y="-73"/>
              <a:ext cx="112" cy="1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428625" fontAlgn="base">
                <a:spcBef>
                  <a:spcPct val="0"/>
                </a:spcBef>
                <a:spcAft>
                  <a:spcPct val="0"/>
                </a:spcAft>
              </a:pPr>
              <a:endParaRPr lang="en-US" sz="135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3679232" y="3490524"/>
            <a:ext cx="773613" cy="773613"/>
            <a:chOff x="8032996" y="4091698"/>
            <a:chExt cx="1650375" cy="1650375"/>
          </a:xfrm>
        </p:grpSpPr>
        <p:grpSp>
          <p:nvGrpSpPr>
            <p:cNvPr id="213" name="Group 212"/>
            <p:cNvGrpSpPr/>
            <p:nvPr/>
          </p:nvGrpSpPr>
          <p:grpSpPr>
            <a:xfrm>
              <a:off x="8032996" y="4091698"/>
              <a:ext cx="1650375" cy="1650375"/>
              <a:chOff x="5555149" y="222208"/>
              <a:chExt cx="1650375" cy="1650375"/>
            </a:xfrm>
          </p:grpSpPr>
          <p:sp>
            <p:nvSpPr>
              <p:cNvPr id="215" name="Oval 214"/>
              <p:cNvSpPr/>
              <p:nvPr/>
            </p:nvSpPr>
            <p:spPr bwMode="auto">
              <a:xfrm>
                <a:off x="5555149" y="222208"/>
                <a:ext cx="1650375" cy="1650375"/>
              </a:xfrm>
              <a:prstGeom prst="ellipse">
                <a:avLst/>
              </a:prstGeom>
              <a:solidFill>
                <a:srgbClr val="01568D"/>
              </a:solidFill>
              <a:ln w="15875" cap="flat" cmpd="sng" algn="ctr">
                <a:solidFill>
                  <a:schemeClr val="accent1">
                    <a:alpha val="4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5441" tIns="17721" rIns="35441" bIns="17721" numCol="1" rtlCol="0" anchor="t" anchorCtr="1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2168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prstClr val="white"/>
                  </a:buClr>
                </a:pPr>
                <a:endParaRPr lang="en-US" sz="45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>
                <a:off x="5744142" y="767383"/>
                <a:ext cx="1224124" cy="526878"/>
                <a:chOff x="5464898" y="1053326"/>
                <a:chExt cx="1224124" cy="526878"/>
              </a:xfrm>
              <a:gradFill>
                <a:gsLst>
                  <a:gs pos="33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9600000" scaled="0"/>
              </a:gradFill>
            </p:grpSpPr>
            <p:sp>
              <p:nvSpPr>
                <p:cNvPr id="218" name="Parallelogram 217"/>
                <p:cNvSpPr/>
                <p:nvPr/>
              </p:nvSpPr>
              <p:spPr bwMode="auto">
                <a:xfrm rot="5400000" flipH="1">
                  <a:off x="6184198" y="1075379"/>
                  <a:ext cx="409830" cy="599819"/>
                </a:xfrm>
                <a:prstGeom prst="parallelogram">
                  <a:avLst/>
                </a:prstGeom>
                <a:gradFill>
                  <a:gsLst>
                    <a:gs pos="0">
                      <a:srgbClr val="3FC5F7">
                        <a:lumMod val="0"/>
                        <a:lumOff val="100000"/>
                      </a:srgbClr>
                    </a:gs>
                    <a:gs pos="38000">
                      <a:schemeClr val="accent1">
                        <a:lumMod val="48000"/>
                        <a:lumOff val="52000"/>
                      </a:schemeClr>
                    </a:gs>
                    <a:gs pos="93000">
                      <a:schemeClr val="accent1">
                        <a:alpha val="29000"/>
                      </a:schemeClr>
                    </a:gs>
                  </a:gsLst>
                  <a:lin ang="8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5438" tIns="17720" rIns="35438" bIns="17720" numCol="1" rtlCol="0" anchor="t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221660" fontAlgn="base">
                    <a:lnSpc>
                      <a:spcPct val="95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prstClr val="white"/>
                    </a:buClr>
                  </a:pPr>
                  <a:endParaRPr lang="en-US" sz="525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  <a:ea typeface="MS PGothic" pitchFamily="34" charset="-128"/>
                    <a:cs typeface="Arial" charset="0"/>
                  </a:endParaRPr>
                </a:p>
              </p:txBody>
            </p:sp>
            <p:sp>
              <p:nvSpPr>
                <p:cNvPr id="219" name="Parallelogram 218"/>
                <p:cNvSpPr/>
                <p:nvPr/>
              </p:nvSpPr>
              <p:spPr bwMode="auto">
                <a:xfrm rot="16200000">
                  <a:off x="5565340" y="1075379"/>
                  <a:ext cx="409830" cy="599819"/>
                </a:xfrm>
                <a:prstGeom prst="parallelogram">
                  <a:avLst/>
                </a:prstGeom>
                <a:gradFill>
                  <a:gsLst>
                    <a:gs pos="0">
                      <a:srgbClr val="3FC5F7">
                        <a:lumMod val="0"/>
                        <a:lumOff val="100000"/>
                      </a:srgbClr>
                    </a:gs>
                    <a:gs pos="38000">
                      <a:schemeClr val="accent1">
                        <a:lumMod val="48000"/>
                        <a:lumOff val="52000"/>
                      </a:schemeClr>
                    </a:gs>
                    <a:gs pos="93000">
                      <a:schemeClr val="accent1">
                        <a:alpha val="29000"/>
                      </a:schemeClr>
                    </a:gs>
                  </a:gsLst>
                  <a:lin ang="8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5438" tIns="17720" rIns="35438" bIns="17720" numCol="1" rtlCol="0" anchor="t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221660" fontAlgn="base">
                    <a:lnSpc>
                      <a:spcPct val="95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prstClr val="white"/>
                    </a:buClr>
                  </a:pPr>
                  <a:endParaRPr lang="en-US" sz="525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  <a:ea typeface="MS PGothic" pitchFamily="34" charset="-128"/>
                    <a:cs typeface="Arial" charset="0"/>
                  </a:endParaRPr>
                </a:p>
              </p:txBody>
            </p:sp>
            <p:sp>
              <p:nvSpPr>
                <p:cNvPr id="220" name="Diamond 219"/>
                <p:cNvSpPr/>
                <p:nvPr/>
              </p:nvSpPr>
              <p:spPr bwMode="auto">
                <a:xfrm>
                  <a:off x="5464898" y="1053326"/>
                  <a:ext cx="1215490" cy="201638"/>
                </a:xfrm>
                <a:prstGeom prst="diamond">
                  <a:avLst/>
                </a:prstGeom>
                <a:gradFill>
                  <a:gsLst>
                    <a:gs pos="0">
                      <a:srgbClr val="3FC5F7">
                        <a:lumMod val="0"/>
                        <a:lumOff val="100000"/>
                      </a:srgbClr>
                    </a:gs>
                    <a:gs pos="38000">
                      <a:schemeClr val="accent1">
                        <a:lumMod val="48000"/>
                        <a:lumOff val="52000"/>
                      </a:schemeClr>
                    </a:gs>
                    <a:gs pos="93000">
                      <a:schemeClr val="accent1">
                        <a:alpha val="29000"/>
                      </a:schemeClr>
                    </a:gs>
                  </a:gsLst>
                  <a:lin ang="8400000" scaled="0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35438" tIns="17720" rIns="35438" bIns="17720" numCol="1" rtlCol="0" anchor="t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221660" fontAlgn="base">
                    <a:lnSpc>
                      <a:spcPct val="95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prstClr val="white"/>
                    </a:buClr>
                  </a:pPr>
                  <a:endParaRPr lang="en-US" sz="525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itchFamily="34" charset="0"/>
                    <a:ea typeface="MS PGothic" pitchFamily="34" charset="-128"/>
                    <a:cs typeface="Arial" charset="0"/>
                  </a:endParaRPr>
                </a:p>
              </p:txBody>
            </p:sp>
          </p:grpSp>
          <p:sp>
            <p:nvSpPr>
              <p:cNvPr id="217" name="TextBox 216"/>
              <p:cNvSpPr txBox="1"/>
              <p:nvPr/>
            </p:nvSpPr>
            <p:spPr>
              <a:xfrm>
                <a:off x="5775117" y="1420677"/>
                <a:ext cx="1179126" cy="172354"/>
              </a:xfrm>
              <a:prstGeom prst="rect">
                <a:avLst/>
              </a:prstGeom>
              <a:noFill/>
            </p:spPr>
            <p:txBody>
              <a:bodyPr wrap="none" lIns="137160" tIns="0" rIns="137160" bIns="0" rtlCol="0" anchor="ctr" anchorCtr="0">
                <a:spAutoFit/>
              </a:bodyPr>
              <a:lstStyle/>
              <a:p>
                <a:pPr algn="ctr" defTabSz="19433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25" b="1" dirty="0">
                    <a:solidFill>
                      <a:prstClr val="white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Gateway</a:t>
                </a:r>
              </a:p>
            </p:txBody>
          </p:sp>
        </p:grpSp>
        <p:sp>
          <p:nvSpPr>
            <p:cNvPr id="214" name="Oval 213"/>
            <p:cNvSpPr>
              <a:spLocks noChangeAspect="1"/>
            </p:cNvSpPr>
            <p:nvPr/>
          </p:nvSpPr>
          <p:spPr bwMode="auto">
            <a:xfrm rot="18431140">
              <a:off x="8099018" y="4138403"/>
              <a:ext cx="1551082" cy="1554480"/>
            </a:xfrm>
            <a:prstGeom prst="ellipse">
              <a:avLst/>
            </a:prstGeom>
            <a:noFill/>
            <a:ln w="44450" cap="rnd" cmpd="sng" algn="ctr">
              <a:gradFill>
                <a:gsLst>
                  <a:gs pos="0">
                    <a:schemeClr val="tx2">
                      <a:alpha val="14000"/>
                    </a:schemeClr>
                  </a:gs>
                  <a:gs pos="100000">
                    <a:schemeClr val="accent1">
                      <a:lumMod val="45000"/>
                      <a:lumOff val="55000"/>
                      <a:alpha val="13000"/>
                    </a:schemeClr>
                  </a:gs>
                  <a:gs pos="47000">
                    <a:srgbClr val="9AE4FF">
                      <a:alpha val="0"/>
                    </a:srgbClr>
                  </a:gs>
                  <a:gs pos="65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29" tIns="34266" rIns="68529" bIns="3426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428625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97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charset="0"/>
              </a:endParaRPr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5564496" y="2969969"/>
            <a:ext cx="773614" cy="773613"/>
            <a:chOff x="11385413" y="3776382"/>
            <a:chExt cx="1650376" cy="1650375"/>
          </a:xfrm>
        </p:grpSpPr>
        <p:sp>
          <p:nvSpPr>
            <p:cNvPr id="222" name="Oval 221"/>
            <p:cNvSpPr/>
            <p:nvPr/>
          </p:nvSpPr>
          <p:spPr bwMode="auto">
            <a:xfrm>
              <a:off x="11385413" y="3776382"/>
              <a:ext cx="1650376" cy="1650375"/>
            </a:xfrm>
            <a:prstGeom prst="ellipse">
              <a:avLst/>
            </a:prstGeom>
            <a:solidFill>
              <a:srgbClr val="015389"/>
            </a:solidFill>
            <a:ln w="15875" cap="flat" cmpd="sng" algn="ctr">
              <a:solidFill>
                <a:schemeClr val="accent1">
                  <a:alpha val="4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41" tIns="17721" rIns="35441" bIns="17721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8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1586847" y="4866729"/>
              <a:ext cx="1247520" cy="172354"/>
            </a:xfrm>
            <a:prstGeom prst="rect">
              <a:avLst/>
            </a:prstGeom>
            <a:noFill/>
          </p:spPr>
          <p:txBody>
            <a:bodyPr wrap="none" lIns="137160" tIns="0" rIns="137160" bIns="0" rtlCol="0" anchor="ctr" anchorCtr="0">
              <a:spAutoFit/>
            </a:bodyPr>
            <a:lstStyle/>
            <a:p>
              <a:pPr algn="ctr" defTabSz="19433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525" b="1" dirty="0">
                  <a:solidFill>
                    <a:prstClr val="white"/>
                  </a:solidFill>
                  <a:latin typeface="Arial" charset="0"/>
                  <a:ea typeface="MS PGothic" pitchFamily="34" charset="-128"/>
                  <a:cs typeface="Arial" charset="0"/>
                </a:rPr>
                <a:t>DC/Cloud</a:t>
              </a:r>
            </a:p>
          </p:txBody>
        </p:sp>
        <p:sp>
          <p:nvSpPr>
            <p:cNvPr id="224" name="Freeform 223"/>
            <p:cNvSpPr/>
            <p:nvPr/>
          </p:nvSpPr>
          <p:spPr bwMode="auto">
            <a:xfrm>
              <a:off x="11580051" y="4021974"/>
              <a:ext cx="1334036" cy="716213"/>
            </a:xfrm>
            <a:custGeom>
              <a:avLst/>
              <a:gdLst>
                <a:gd name="connsiteX0" fmla="*/ 859975 w 1334036"/>
                <a:gd name="connsiteY0" fmla="*/ 631700 h 716213"/>
                <a:gd name="connsiteX1" fmla="*/ 883114 w 1334036"/>
                <a:gd name="connsiteY1" fmla="*/ 631700 h 716213"/>
                <a:gd name="connsiteX2" fmla="*/ 885433 w 1334036"/>
                <a:gd name="connsiteY2" fmla="*/ 633575 h 716213"/>
                <a:gd name="connsiteX3" fmla="*/ 885433 w 1334036"/>
                <a:gd name="connsiteY3" fmla="*/ 652751 h 716213"/>
                <a:gd name="connsiteX4" fmla="*/ 883114 w 1334036"/>
                <a:gd name="connsiteY4" fmla="*/ 654626 h 716213"/>
                <a:gd name="connsiteX5" fmla="*/ 859975 w 1334036"/>
                <a:gd name="connsiteY5" fmla="*/ 654626 h 716213"/>
                <a:gd name="connsiteX6" fmla="*/ 857656 w 1334036"/>
                <a:gd name="connsiteY6" fmla="*/ 652751 h 716213"/>
                <a:gd name="connsiteX7" fmla="*/ 857656 w 1334036"/>
                <a:gd name="connsiteY7" fmla="*/ 633575 h 716213"/>
                <a:gd name="connsiteX8" fmla="*/ 859975 w 1334036"/>
                <a:gd name="connsiteY8" fmla="*/ 631700 h 716213"/>
                <a:gd name="connsiteX9" fmla="*/ 821778 w 1334036"/>
                <a:gd name="connsiteY9" fmla="*/ 631700 h 716213"/>
                <a:gd name="connsiteX10" fmla="*/ 844917 w 1334036"/>
                <a:gd name="connsiteY10" fmla="*/ 631700 h 716213"/>
                <a:gd name="connsiteX11" fmla="*/ 847236 w 1334036"/>
                <a:gd name="connsiteY11" fmla="*/ 633575 h 716213"/>
                <a:gd name="connsiteX12" fmla="*/ 847236 w 1334036"/>
                <a:gd name="connsiteY12" fmla="*/ 652751 h 716213"/>
                <a:gd name="connsiteX13" fmla="*/ 844917 w 1334036"/>
                <a:gd name="connsiteY13" fmla="*/ 654626 h 716213"/>
                <a:gd name="connsiteX14" fmla="*/ 821778 w 1334036"/>
                <a:gd name="connsiteY14" fmla="*/ 654626 h 716213"/>
                <a:gd name="connsiteX15" fmla="*/ 819459 w 1334036"/>
                <a:gd name="connsiteY15" fmla="*/ 652751 h 716213"/>
                <a:gd name="connsiteX16" fmla="*/ 819459 w 1334036"/>
                <a:gd name="connsiteY16" fmla="*/ 633575 h 716213"/>
                <a:gd name="connsiteX17" fmla="*/ 821778 w 1334036"/>
                <a:gd name="connsiteY17" fmla="*/ 631700 h 716213"/>
                <a:gd name="connsiteX18" fmla="*/ 530382 w 1334036"/>
                <a:gd name="connsiteY18" fmla="*/ 631700 h 716213"/>
                <a:gd name="connsiteX19" fmla="*/ 553521 w 1334036"/>
                <a:gd name="connsiteY19" fmla="*/ 631700 h 716213"/>
                <a:gd name="connsiteX20" fmla="*/ 555840 w 1334036"/>
                <a:gd name="connsiteY20" fmla="*/ 633575 h 716213"/>
                <a:gd name="connsiteX21" fmla="*/ 555840 w 1334036"/>
                <a:gd name="connsiteY21" fmla="*/ 652751 h 716213"/>
                <a:gd name="connsiteX22" fmla="*/ 553521 w 1334036"/>
                <a:gd name="connsiteY22" fmla="*/ 654626 h 716213"/>
                <a:gd name="connsiteX23" fmla="*/ 530382 w 1334036"/>
                <a:gd name="connsiteY23" fmla="*/ 654626 h 716213"/>
                <a:gd name="connsiteX24" fmla="*/ 528063 w 1334036"/>
                <a:gd name="connsiteY24" fmla="*/ 652751 h 716213"/>
                <a:gd name="connsiteX25" fmla="*/ 528063 w 1334036"/>
                <a:gd name="connsiteY25" fmla="*/ 633575 h 716213"/>
                <a:gd name="connsiteX26" fmla="*/ 530382 w 1334036"/>
                <a:gd name="connsiteY26" fmla="*/ 631700 h 716213"/>
                <a:gd name="connsiteX27" fmla="*/ 492185 w 1334036"/>
                <a:gd name="connsiteY27" fmla="*/ 631700 h 716213"/>
                <a:gd name="connsiteX28" fmla="*/ 515324 w 1334036"/>
                <a:gd name="connsiteY28" fmla="*/ 631700 h 716213"/>
                <a:gd name="connsiteX29" fmla="*/ 517643 w 1334036"/>
                <a:gd name="connsiteY29" fmla="*/ 633575 h 716213"/>
                <a:gd name="connsiteX30" fmla="*/ 517643 w 1334036"/>
                <a:gd name="connsiteY30" fmla="*/ 652751 h 716213"/>
                <a:gd name="connsiteX31" fmla="*/ 515324 w 1334036"/>
                <a:gd name="connsiteY31" fmla="*/ 654626 h 716213"/>
                <a:gd name="connsiteX32" fmla="*/ 492185 w 1334036"/>
                <a:gd name="connsiteY32" fmla="*/ 654626 h 716213"/>
                <a:gd name="connsiteX33" fmla="*/ 489866 w 1334036"/>
                <a:gd name="connsiteY33" fmla="*/ 652751 h 716213"/>
                <a:gd name="connsiteX34" fmla="*/ 489866 w 1334036"/>
                <a:gd name="connsiteY34" fmla="*/ 633575 h 716213"/>
                <a:gd name="connsiteX35" fmla="*/ 492185 w 1334036"/>
                <a:gd name="connsiteY35" fmla="*/ 631700 h 716213"/>
                <a:gd name="connsiteX36" fmla="*/ 689086 w 1334036"/>
                <a:gd name="connsiteY36" fmla="*/ 630836 h 716213"/>
                <a:gd name="connsiteX37" fmla="*/ 806493 w 1334036"/>
                <a:gd name="connsiteY37" fmla="*/ 630836 h 716213"/>
                <a:gd name="connsiteX38" fmla="*/ 809039 w 1334036"/>
                <a:gd name="connsiteY38" fmla="*/ 632895 h 716213"/>
                <a:gd name="connsiteX39" fmla="*/ 809039 w 1334036"/>
                <a:gd name="connsiteY39" fmla="*/ 653431 h 716213"/>
                <a:gd name="connsiteX40" fmla="*/ 806493 w 1334036"/>
                <a:gd name="connsiteY40" fmla="*/ 655490 h 716213"/>
                <a:gd name="connsiteX41" fmla="*/ 689086 w 1334036"/>
                <a:gd name="connsiteY41" fmla="*/ 655490 h 716213"/>
                <a:gd name="connsiteX42" fmla="*/ 686540 w 1334036"/>
                <a:gd name="connsiteY42" fmla="*/ 653431 h 716213"/>
                <a:gd name="connsiteX43" fmla="*/ 686540 w 1334036"/>
                <a:gd name="connsiteY43" fmla="*/ 632895 h 716213"/>
                <a:gd name="connsiteX44" fmla="*/ 689086 w 1334036"/>
                <a:gd name="connsiteY44" fmla="*/ 630836 h 716213"/>
                <a:gd name="connsiteX45" fmla="*/ 359493 w 1334036"/>
                <a:gd name="connsiteY45" fmla="*/ 630836 h 716213"/>
                <a:gd name="connsiteX46" fmla="*/ 476900 w 1334036"/>
                <a:gd name="connsiteY46" fmla="*/ 630836 h 716213"/>
                <a:gd name="connsiteX47" fmla="*/ 479446 w 1334036"/>
                <a:gd name="connsiteY47" fmla="*/ 632895 h 716213"/>
                <a:gd name="connsiteX48" fmla="*/ 479446 w 1334036"/>
                <a:gd name="connsiteY48" fmla="*/ 653431 h 716213"/>
                <a:gd name="connsiteX49" fmla="*/ 476900 w 1334036"/>
                <a:gd name="connsiteY49" fmla="*/ 655490 h 716213"/>
                <a:gd name="connsiteX50" fmla="*/ 359493 w 1334036"/>
                <a:gd name="connsiteY50" fmla="*/ 655490 h 716213"/>
                <a:gd name="connsiteX51" fmla="*/ 356947 w 1334036"/>
                <a:gd name="connsiteY51" fmla="*/ 653431 h 716213"/>
                <a:gd name="connsiteX52" fmla="*/ 356947 w 1334036"/>
                <a:gd name="connsiteY52" fmla="*/ 632895 h 716213"/>
                <a:gd name="connsiteX53" fmla="*/ 359493 w 1334036"/>
                <a:gd name="connsiteY53" fmla="*/ 630836 h 716213"/>
                <a:gd name="connsiteX54" fmla="*/ 859975 w 1334036"/>
                <a:gd name="connsiteY54" fmla="*/ 599765 h 716213"/>
                <a:gd name="connsiteX55" fmla="*/ 883114 w 1334036"/>
                <a:gd name="connsiteY55" fmla="*/ 599765 h 716213"/>
                <a:gd name="connsiteX56" fmla="*/ 885433 w 1334036"/>
                <a:gd name="connsiteY56" fmla="*/ 601640 h 716213"/>
                <a:gd name="connsiteX57" fmla="*/ 885433 w 1334036"/>
                <a:gd name="connsiteY57" fmla="*/ 620817 h 716213"/>
                <a:gd name="connsiteX58" fmla="*/ 883114 w 1334036"/>
                <a:gd name="connsiteY58" fmla="*/ 622692 h 716213"/>
                <a:gd name="connsiteX59" fmla="*/ 859975 w 1334036"/>
                <a:gd name="connsiteY59" fmla="*/ 622692 h 716213"/>
                <a:gd name="connsiteX60" fmla="*/ 857656 w 1334036"/>
                <a:gd name="connsiteY60" fmla="*/ 620817 h 716213"/>
                <a:gd name="connsiteX61" fmla="*/ 857656 w 1334036"/>
                <a:gd name="connsiteY61" fmla="*/ 601640 h 716213"/>
                <a:gd name="connsiteX62" fmla="*/ 859975 w 1334036"/>
                <a:gd name="connsiteY62" fmla="*/ 599765 h 716213"/>
                <a:gd name="connsiteX63" fmla="*/ 821778 w 1334036"/>
                <a:gd name="connsiteY63" fmla="*/ 599765 h 716213"/>
                <a:gd name="connsiteX64" fmla="*/ 844917 w 1334036"/>
                <a:gd name="connsiteY64" fmla="*/ 599765 h 716213"/>
                <a:gd name="connsiteX65" fmla="*/ 847236 w 1334036"/>
                <a:gd name="connsiteY65" fmla="*/ 601640 h 716213"/>
                <a:gd name="connsiteX66" fmla="*/ 847236 w 1334036"/>
                <a:gd name="connsiteY66" fmla="*/ 620817 h 716213"/>
                <a:gd name="connsiteX67" fmla="*/ 844917 w 1334036"/>
                <a:gd name="connsiteY67" fmla="*/ 622692 h 716213"/>
                <a:gd name="connsiteX68" fmla="*/ 821778 w 1334036"/>
                <a:gd name="connsiteY68" fmla="*/ 622692 h 716213"/>
                <a:gd name="connsiteX69" fmla="*/ 819459 w 1334036"/>
                <a:gd name="connsiteY69" fmla="*/ 620817 h 716213"/>
                <a:gd name="connsiteX70" fmla="*/ 819459 w 1334036"/>
                <a:gd name="connsiteY70" fmla="*/ 601640 h 716213"/>
                <a:gd name="connsiteX71" fmla="*/ 821778 w 1334036"/>
                <a:gd name="connsiteY71" fmla="*/ 599765 h 716213"/>
                <a:gd name="connsiteX72" fmla="*/ 530382 w 1334036"/>
                <a:gd name="connsiteY72" fmla="*/ 599765 h 716213"/>
                <a:gd name="connsiteX73" fmla="*/ 553521 w 1334036"/>
                <a:gd name="connsiteY73" fmla="*/ 599765 h 716213"/>
                <a:gd name="connsiteX74" fmla="*/ 555840 w 1334036"/>
                <a:gd name="connsiteY74" fmla="*/ 601640 h 716213"/>
                <a:gd name="connsiteX75" fmla="*/ 555840 w 1334036"/>
                <a:gd name="connsiteY75" fmla="*/ 620817 h 716213"/>
                <a:gd name="connsiteX76" fmla="*/ 553521 w 1334036"/>
                <a:gd name="connsiteY76" fmla="*/ 622692 h 716213"/>
                <a:gd name="connsiteX77" fmla="*/ 530382 w 1334036"/>
                <a:gd name="connsiteY77" fmla="*/ 622692 h 716213"/>
                <a:gd name="connsiteX78" fmla="*/ 528063 w 1334036"/>
                <a:gd name="connsiteY78" fmla="*/ 620817 h 716213"/>
                <a:gd name="connsiteX79" fmla="*/ 528063 w 1334036"/>
                <a:gd name="connsiteY79" fmla="*/ 601640 h 716213"/>
                <a:gd name="connsiteX80" fmla="*/ 530382 w 1334036"/>
                <a:gd name="connsiteY80" fmla="*/ 599765 h 716213"/>
                <a:gd name="connsiteX81" fmla="*/ 492185 w 1334036"/>
                <a:gd name="connsiteY81" fmla="*/ 599765 h 716213"/>
                <a:gd name="connsiteX82" fmla="*/ 515324 w 1334036"/>
                <a:gd name="connsiteY82" fmla="*/ 599765 h 716213"/>
                <a:gd name="connsiteX83" fmla="*/ 517643 w 1334036"/>
                <a:gd name="connsiteY83" fmla="*/ 601640 h 716213"/>
                <a:gd name="connsiteX84" fmla="*/ 517643 w 1334036"/>
                <a:gd name="connsiteY84" fmla="*/ 620817 h 716213"/>
                <a:gd name="connsiteX85" fmla="*/ 515324 w 1334036"/>
                <a:gd name="connsiteY85" fmla="*/ 622692 h 716213"/>
                <a:gd name="connsiteX86" fmla="*/ 492185 w 1334036"/>
                <a:gd name="connsiteY86" fmla="*/ 622692 h 716213"/>
                <a:gd name="connsiteX87" fmla="*/ 489866 w 1334036"/>
                <a:gd name="connsiteY87" fmla="*/ 620817 h 716213"/>
                <a:gd name="connsiteX88" fmla="*/ 489866 w 1334036"/>
                <a:gd name="connsiteY88" fmla="*/ 601640 h 716213"/>
                <a:gd name="connsiteX89" fmla="*/ 492185 w 1334036"/>
                <a:gd name="connsiteY89" fmla="*/ 599765 h 716213"/>
                <a:gd name="connsiteX90" fmla="*/ 689086 w 1334036"/>
                <a:gd name="connsiteY90" fmla="*/ 598902 h 716213"/>
                <a:gd name="connsiteX91" fmla="*/ 806493 w 1334036"/>
                <a:gd name="connsiteY91" fmla="*/ 598902 h 716213"/>
                <a:gd name="connsiteX92" fmla="*/ 809039 w 1334036"/>
                <a:gd name="connsiteY92" fmla="*/ 600960 h 716213"/>
                <a:gd name="connsiteX93" fmla="*/ 809039 w 1334036"/>
                <a:gd name="connsiteY93" fmla="*/ 621496 h 716213"/>
                <a:gd name="connsiteX94" fmla="*/ 806493 w 1334036"/>
                <a:gd name="connsiteY94" fmla="*/ 623555 h 716213"/>
                <a:gd name="connsiteX95" fmla="*/ 689086 w 1334036"/>
                <a:gd name="connsiteY95" fmla="*/ 623555 h 716213"/>
                <a:gd name="connsiteX96" fmla="*/ 686540 w 1334036"/>
                <a:gd name="connsiteY96" fmla="*/ 621496 h 716213"/>
                <a:gd name="connsiteX97" fmla="*/ 686540 w 1334036"/>
                <a:gd name="connsiteY97" fmla="*/ 600960 h 716213"/>
                <a:gd name="connsiteX98" fmla="*/ 689086 w 1334036"/>
                <a:gd name="connsiteY98" fmla="*/ 598902 h 716213"/>
                <a:gd name="connsiteX99" fmla="*/ 359493 w 1334036"/>
                <a:gd name="connsiteY99" fmla="*/ 598902 h 716213"/>
                <a:gd name="connsiteX100" fmla="*/ 476900 w 1334036"/>
                <a:gd name="connsiteY100" fmla="*/ 598902 h 716213"/>
                <a:gd name="connsiteX101" fmla="*/ 479446 w 1334036"/>
                <a:gd name="connsiteY101" fmla="*/ 600960 h 716213"/>
                <a:gd name="connsiteX102" fmla="*/ 479446 w 1334036"/>
                <a:gd name="connsiteY102" fmla="*/ 621496 h 716213"/>
                <a:gd name="connsiteX103" fmla="*/ 476900 w 1334036"/>
                <a:gd name="connsiteY103" fmla="*/ 623555 h 716213"/>
                <a:gd name="connsiteX104" fmla="*/ 359493 w 1334036"/>
                <a:gd name="connsiteY104" fmla="*/ 623555 h 716213"/>
                <a:gd name="connsiteX105" fmla="*/ 356947 w 1334036"/>
                <a:gd name="connsiteY105" fmla="*/ 621496 h 716213"/>
                <a:gd name="connsiteX106" fmla="*/ 356947 w 1334036"/>
                <a:gd name="connsiteY106" fmla="*/ 600960 h 716213"/>
                <a:gd name="connsiteX107" fmla="*/ 359493 w 1334036"/>
                <a:gd name="connsiteY107" fmla="*/ 598902 h 716213"/>
                <a:gd name="connsiteX108" fmla="*/ 859975 w 1334036"/>
                <a:gd name="connsiteY108" fmla="*/ 567830 h 716213"/>
                <a:gd name="connsiteX109" fmla="*/ 883114 w 1334036"/>
                <a:gd name="connsiteY109" fmla="*/ 567830 h 716213"/>
                <a:gd name="connsiteX110" fmla="*/ 885433 w 1334036"/>
                <a:gd name="connsiteY110" fmla="*/ 569705 h 716213"/>
                <a:gd name="connsiteX111" fmla="*/ 885433 w 1334036"/>
                <a:gd name="connsiteY111" fmla="*/ 588882 h 716213"/>
                <a:gd name="connsiteX112" fmla="*/ 883114 w 1334036"/>
                <a:gd name="connsiteY112" fmla="*/ 590758 h 716213"/>
                <a:gd name="connsiteX113" fmla="*/ 859975 w 1334036"/>
                <a:gd name="connsiteY113" fmla="*/ 590758 h 716213"/>
                <a:gd name="connsiteX114" fmla="*/ 857656 w 1334036"/>
                <a:gd name="connsiteY114" fmla="*/ 588882 h 716213"/>
                <a:gd name="connsiteX115" fmla="*/ 857656 w 1334036"/>
                <a:gd name="connsiteY115" fmla="*/ 569705 h 716213"/>
                <a:gd name="connsiteX116" fmla="*/ 859975 w 1334036"/>
                <a:gd name="connsiteY116" fmla="*/ 567830 h 716213"/>
                <a:gd name="connsiteX117" fmla="*/ 821778 w 1334036"/>
                <a:gd name="connsiteY117" fmla="*/ 567830 h 716213"/>
                <a:gd name="connsiteX118" fmla="*/ 844917 w 1334036"/>
                <a:gd name="connsiteY118" fmla="*/ 567830 h 716213"/>
                <a:gd name="connsiteX119" fmla="*/ 847236 w 1334036"/>
                <a:gd name="connsiteY119" fmla="*/ 569705 h 716213"/>
                <a:gd name="connsiteX120" fmla="*/ 847236 w 1334036"/>
                <a:gd name="connsiteY120" fmla="*/ 588882 h 716213"/>
                <a:gd name="connsiteX121" fmla="*/ 844917 w 1334036"/>
                <a:gd name="connsiteY121" fmla="*/ 590758 h 716213"/>
                <a:gd name="connsiteX122" fmla="*/ 821778 w 1334036"/>
                <a:gd name="connsiteY122" fmla="*/ 590758 h 716213"/>
                <a:gd name="connsiteX123" fmla="*/ 819459 w 1334036"/>
                <a:gd name="connsiteY123" fmla="*/ 588882 h 716213"/>
                <a:gd name="connsiteX124" fmla="*/ 819459 w 1334036"/>
                <a:gd name="connsiteY124" fmla="*/ 569705 h 716213"/>
                <a:gd name="connsiteX125" fmla="*/ 821778 w 1334036"/>
                <a:gd name="connsiteY125" fmla="*/ 567830 h 716213"/>
                <a:gd name="connsiteX126" fmla="*/ 530382 w 1334036"/>
                <a:gd name="connsiteY126" fmla="*/ 567830 h 716213"/>
                <a:gd name="connsiteX127" fmla="*/ 553521 w 1334036"/>
                <a:gd name="connsiteY127" fmla="*/ 567830 h 716213"/>
                <a:gd name="connsiteX128" fmla="*/ 555840 w 1334036"/>
                <a:gd name="connsiteY128" fmla="*/ 569705 h 716213"/>
                <a:gd name="connsiteX129" fmla="*/ 555840 w 1334036"/>
                <a:gd name="connsiteY129" fmla="*/ 588882 h 716213"/>
                <a:gd name="connsiteX130" fmla="*/ 553521 w 1334036"/>
                <a:gd name="connsiteY130" fmla="*/ 590758 h 716213"/>
                <a:gd name="connsiteX131" fmla="*/ 530382 w 1334036"/>
                <a:gd name="connsiteY131" fmla="*/ 590758 h 716213"/>
                <a:gd name="connsiteX132" fmla="*/ 528063 w 1334036"/>
                <a:gd name="connsiteY132" fmla="*/ 588882 h 716213"/>
                <a:gd name="connsiteX133" fmla="*/ 528063 w 1334036"/>
                <a:gd name="connsiteY133" fmla="*/ 569705 h 716213"/>
                <a:gd name="connsiteX134" fmla="*/ 530382 w 1334036"/>
                <a:gd name="connsiteY134" fmla="*/ 567830 h 716213"/>
                <a:gd name="connsiteX135" fmla="*/ 492185 w 1334036"/>
                <a:gd name="connsiteY135" fmla="*/ 567830 h 716213"/>
                <a:gd name="connsiteX136" fmla="*/ 515324 w 1334036"/>
                <a:gd name="connsiteY136" fmla="*/ 567830 h 716213"/>
                <a:gd name="connsiteX137" fmla="*/ 517643 w 1334036"/>
                <a:gd name="connsiteY137" fmla="*/ 569705 h 716213"/>
                <a:gd name="connsiteX138" fmla="*/ 517643 w 1334036"/>
                <a:gd name="connsiteY138" fmla="*/ 588882 h 716213"/>
                <a:gd name="connsiteX139" fmla="*/ 515324 w 1334036"/>
                <a:gd name="connsiteY139" fmla="*/ 590758 h 716213"/>
                <a:gd name="connsiteX140" fmla="*/ 492185 w 1334036"/>
                <a:gd name="connsiteY140" fmla="*/ 590758 h 716213"/>
                <a:gd name="connsiteX141" fmla="*/ 489866 w 1334036"/>
                <a:gd name="connsiteY141" fmla="*/ 588882 h 716213"/>
                <a:gd name="connsiteX142" fmla="*/ 489866 w 1334036"/>
                <a:gd name="connsiteY142" fmla="*/ 569705 h 716213"/>
                <a:gd name="connsiteX143" fmla="*/ 492185 w 1334036"/>
                <a:gd name="connsiteY143" fmla="*/ 567830 h 716213"/>
                <a:gd name="connsiteX144" fmla="*/ 689086 w 1334036"/>
                <a:gd name="connsiteY144" fmla="*/ 566967 h 716213"/>
                <a:gd name="connsiteX145" fmla="*/ 806493 w 1334036"/>
                <a:gd name="connsiteY145" fmla="*/ 566967 h 716213"/>
                <a:gd name="connsiteX146" fmla="*/ 809039 w 1334036"/>
                <a:gd name="connsiteY146" fmla="*/ 569025 h 716213"/>
                <a:gd name="connsiteX147" fmla="*/ 809039 w 1334036"/>
                <a:gd name="connsiteY147" fmla="*/ 589562 h 716213"/>
                <a:gd name="connsiteX148" fmla="*/ 806493 w 1334036"/>
                <a:gd name="connsiteY148" fmla="*/ 591620 h 716213"/>
                <a:gd name="connsiteX149" fmla="*/ 689086 w 1334036"/>
                <a:gd name="connsiteY149" fmla="*/ 591620 h 716213"/>
                <a:gd name="connsiteX150" fmla="*/ 686540 w 1334036"/>
                <a:gd name="connsiteY150" fmla="*/ 589562 h 716213"/>
                <a:gd name="connsiteX151" fmla="*/ 686540 w 1334036"/>
                <a:gd name="connsiteY151" fmla="*/ 569025 h 716213"/>
                <a:gd name="connsiteX152" fmla="*/ 689086 w 1334036"/>
                <a:gd name="connsiteY152" fmla="*/ 566967 h 716213"/>
                <a:gd name="connsiteX153" fmla="*/ 359493 w 1334036"/>
                <a:gd name="connsiteY153" fmla="*/ 566967 h 716213"/>
                <a:gd name="connsiteX154" fmla="*/ 476900 w 1334036"/>
                <a:gd name="connsiteY154" fmla="*/ 566967 h 716213"/>
                <a:gd name="connsiteX155" fmla="*/ 479446 w 1334036"/>
                <a:gd name="connsiteY155" fmla="*/ 569025 h 716213"/>
                <a:gd name="connsiteX156" fmla="*/ 479446 w 1334036"/>
                <a:gd name="connsiteY156" fmla="*/ 589562 h 716213"/>
                <a:gd name="connsiteX157" fmla="*/ 476900 w 1334036"/>
                <a:gd name="connsiteY157" fmla="*/ 591620 h 716213"/>
                <a:gd name="connsiteX158" fmla="*/ 359493 w 1334036"/>
                <a:gd name="connsiteY158" fmla="*/ 591620 h 716213"/>
                <a:gd name="connsiteX159" fmla="*/ 356947 w 1334036"/>
                <a:gd name="connsiteY159" fmla="*/ 589562 h 716213"/>
                <a:gd name="connsiteX160" fmla="*/ 356947 w 1334036"/>
                <a:gd name="connsiteY160" fmla="*/ 569025 h 716213"/>
                <a:gd name="connsiteX161" fmla="*/ 359493 w 1334036"/>
                <a:gd name="connsiteY161" fmla="*/ 566967 h 716213"/>
                <a:gd name="connsiteX162" fmla="*/ 859975 w 1334036"/>
                <a:gd name="connsiteY162" fmla="*/ 535896 h 716213"/>
                <a:gd name="connsiteX163" fmla="*/ 883114 w 1334036"/>
                <a:gd name="connsiteY163" fmla="*/ 535896 h 716213"/>
                <a:gd name="connsiteX164" fmla="*/ 885433 w 1334036"/>
                <a:gd name="connsiteY164" fmla="*/ 537771 h 716213"/>
                <a:gd name="connsiteX165" fmla="*/ 885433 w 1334036"/>
                <a:gd name="connsiteY165" fmla="*/ 556948 h 716213"/>
                <a:gd name="connsiteX166" fmla="*/ 883114 w 1334036"/>
                <a:gd name="connsiteY166" fmla="*/ 558823 h 716213"/>
                <a:gd name="connsiteX167" fmla="*/ 859975 w 1334036"/>
                <a:gd name="connsiteY167" fmla="*/ 558823 h 716213"/>
                <a:gd name="connsiteX168" fmla="*/ 857656 w 1334036"/>
                <a:gd name="connsiteY168" fmla="*/ 556948 h 716213"/>
                <a:gd name="connsiteX169" fmla="*/ 857656 w 1334036"/>
                <a:gd name="connsiteY169" fmla="*/ 537771 h 716213"/>
                <a:gd name="connsiteX170" fmla="*/ 859975 w 1334036"/>
                <a:gd name="connsiteY170" fmla="*/ 535896 h 716213"/>
                <a:gd name="connsiteX171" fmla="*/ 821778 w 1334036"/>
                <a:gd name="connsiteY171" fmla="*/ 535896 h 716213"/>
                <a:gd name="connsiteX172" fmla="*/ 844917 w 1334036"/>
                <a:gd name="connsiteY172" fmla="*/ 535896 h 716213"/>
                <a:gd name="connsiteX173" fmla="*/ 847236 w 1334036"/>
                <a:gd name="connsiteY173" fmla="*/ 537771 h 716213"/>
                <a:gd name="connsiteX174" fmla="*/ 847236 w 1334036"/>
                <a:gd name="connsiteY174" fmla="*/ 556948 h 716213"/>
                <a:gd name="connsiteX175" fmla="*/ 844917 w 1334036"/>
                <a:gd name="connsiteY175" fmla="*/ 558823 h 716213"/>
                <a:gd name="connsiteX176" fmla="*/ 821778 w 1334036"/>
                <a:gd name="connsiteY176" fmla="*/ 558823 h 716213"/>
                <a:gd name="connsiteX177" fmla="*/ 819459 w 1334036"/>
                <a:gd name="connsiteY177" fmla="*/ 556948 h 716213"/>
                <a:gd name="connsiteX178" fmla="*/ 819459 w 1334036"/>
                <a:gd name="connsiteY178" fmla="*/ 537771 h 716213"/>
                <a:gd name="connsiteX179" fmla="*/ 821778 w 1334036"/>
                <a:gd name="connsiteY179" fmla="*/ 535896 h 716213"/>
                <a:gd name="connsiteX180" fmla="*/ 530382 w 1334036"/>
                <a:gd name="connsiteY180" fmla="*/ 535896 h 716213"/>
                <a:gd name="connsiteX181" fmla="*/ 553521 w 1334036"/>
                <a:gd name="connsiteY181" fmla="*/ 535896 h 716213"/>
                <a:gd name="connsiteX182" fmla="*/ 555840 w 1334036"/>
                <a:gd name="connsiteY182" fmla="*/ 537771 h 716213"/>
                <a:gd name="connsiteX183" fmla="*/ 555840 w 1334036"/>
                <a:gd name="connsiteY183" fmla="*/ 556948 h 716213"/>
                <a:gd name="connsiteX184" fmla="*/ 553521 w 1334036"/>
                <a:gd name="connsiteY184" fmla="*/ 558823 h 716213"/>
                <a:gd name="connsiteX185" fmla="*/ 530382 w 1334036"/>
                <a:gd name="connsiteY185" fmla="*/ 558823 h 716213"/>
                <a:gd name="connsiteX186" fmla="*/ 528063 w 1334036"/>
                <a:gd name="connsiteY186" fmla="*/ 556948 h 716213"/>
                <a:gd name="connsiteX187" fmla="*/ 528063 w 1334036"/>
                <a:gd name="connsiteY187" fmla="*/ 537771 h 716213"/>
                <a:gd name="connsiteX188" fmla="*/ 530382 w 1334036"/>
                <a:gd name="connsiteY188" fmla="*/ 535896 h 716213"/>
                <a:gd name="connsiteX189" fmla="*/ 492185 w 1334036"/>
                <a:gd name="connsiteY189" fmla="*/ 535896 h 716213"/>
                <a:gd name="connsiteX190" fmla="*/ 515324 w 1334036"/>
                <a:gd name="connsiteY190" fmla="*/ 535896 h 716213"/>
                <a:gd name="connsiteX191" fmla="*/ 517643 w 1334036"/>
                <a:gd name="connsiteY191" fmla="*/ 537771 h 716213"/>
                <a:gd name="connsiteX192" fmla="*/ 517643 w 1334036"/>
                <a:gd name="connsiteY192" fmla="*/ 556948 h 716213"/>
                <a:gd name="connsiteX193" fmla="*/ 515324 w 1334036"/>
                <a:gd name="connsiteY193" fmla="*/ 558823 h 716213"/>
                <a:gd name="connsiteX194" fmla="*/ 492185 w 1334036"/>
                <a:gd name="connsiteY194" fmla="*/ 558823 h 716213"/>
                <a:gd name="connsiteX195" fmla="*/ 489866 w 1334036"/>
                <a:gd name="connsiteY195" fmla="*/ 556948 h 716213"/>
                <a:gd name="connsiteX196" fmla="*/ 489866 w 1334036"/>
                <a:gd name="connsiteY196" fmla="*/ 537771 h 716213"/>
                <a:gd name="connsiteX197" fmla="*/ 492185 w 1334036"/>
                <a:gd name="connsiteY197" fmla="*/ 535896 h 716213"/>
                <a:gd name="connsiteX198" fmla="*/ 689086 w 1334036"/>
                <a:gd name="connsiteY198" fmla="*/ 535033 h 716213"/>
                <a:gd name="connsiteX199" fmla="*/ 806493 w 1334036"/>
                <a:gd name="connsiteY199" fmla="*/ 535033 h 716213"/>
                <a:gd name="connsiteX200" fmla="*/ 809039 w 1334036"/>
                <a:gd name="connsiteY200" fmla="*/ 537091 h 716213"/>
                <a:gd name="connsiteX201" fmla="*/ 809039 w 1334036"/>
                <a:gd name="connsiteY201" fmla="*/ 557627 h 716213"/>
                <a:gd name="connsiteX202" fmla="*/ 806493 w 1334036"/>
                <a:gd name="connsiteY202" fmla="*/ 559686 h 716213"/>
                <a:gd name="connsiteX203" fmla="*/ 689086 w 1334036"/>
                <a:gd name="connsiteY203" fmla="*/ 559686 h 716213"/>
                <a:gd name="connsiteX204" fmla="*/ 686540 w 1334036"/>
                <a:gd name="connsiteY204" fmla="*/ 557627 h 716213"/>
                <a:gd name="connsiteX205" fmla="*/ 686540 w 1334036"/>
                <a:gd name="connsiteY205" fmla="*/ 537091 h 716213"/>
                <a:gd name="connsiteX206" fmla="*/ 689086 w 1334036"/>
                <a:gd name="connsiteY206" fmla="*/ 535033 h 716213"/>
                <a:gd name="connsiteX207" fmla="*/ 359493 w 1334036"/>
                <a:gd name="connsiteY207" fmla="*/ 535033 h 716213"/>
                <a:gd name="connsiteX208" fmla="*/ 476900 w 1334036"/>
                <a:gd name="connsiteY208" fmla="*/ 535033 h 716213"/>
                <a:gd name="connsiteX209" fmla="*/ 479446 w 1334036"/>
                <a:gd name="connsiteY209" fmla="*/ 537091 h 716213"/>
                <a:gd name="connsiteX210" fmla="*/ 479446 w 1334036"/>
                <a:gd name="connsiteY210" fmla="*/ 557627 h 716213"/>
                <a:gd name="connsiteX211" fmla="*/ 476900 w 1334036"/>
                <a:gd name="connsiteY211" fmla="*/ 559686 h 716213"/>
                <a:gd name="connsiteX212" fmla="*/ 359493 w 1334036"/>
                <a:gd name="connsiteY212" fmla="*/ 559686 h 716213"/>
                <a:gd name="connsiteX213" fmla="*/ 356947 w 1334036"/>
                <a:gd name="connsiteY213" fmla="*/ 557627 h 716213"/>
                <a:gd name="connsiteX214" fmla="*/ 356947 w 1334036"/>
                <a:gd name="connsiteY214" fmla="*/ 537091 h 716213"/>
                <a:gd name="connsiteX215" fmla="*/ 359493 w 1334036"/>
                <a:gd name="connsiteY215" fmla="*/ 535033 h 716213"/>
                <a:gd name="connsiteX216" fmla="*/ 859975 w 1334036"/>
                <a:gd name="connsiteY216" fmla="*/ 503962 h 716213"/>
                <a:gd name="connsiteX217" fmla="*/ 883114 w 1334036"/>
                <a:gd name="connsiteY217" fmla="*/ 503962 h 716213"/>
                <a:gd name="connsiteX218" fmla="*/ 885433 w 1334036"/>
                <a:gd name="connsiteY218" fmla="*/ 505837 h 716213"/>
                <a:gd name="connsiteX219" fmla="*/ 885433 w 1334036"/>
                <a:gd name="connsiteY219" fmla="*/ 525013 h 716213"/>
                <a:gd name="connsiteX220" fmla="*/ 883114 w 1334036"/>
                <a:gd name="connsiteY220" fmla="*/ 526888 h 716213"/>
                <a:gd name="connsiteX221" fmla="*/ 859975 w 1334036"/>
                <a:gd name="connsiteY221" fmla="*/ 526888 h 716213"/>
                <a:gd name="connsiteX222" fmla="*/ 857656 w 1334036"/>
                <a:gd name="connsiteY222" fmla="*/ 525013 h 716213"/>
                <a:gd name="connsiteX223" fmla="*/ 857656 w 1334036"/>
                <a:gd name="connsiteY223" fmla="*/ 505837 h 716213"/>
                <a:gd name="connsiteX224" fmla="*/ 859975 w 1334036"/>
                <a:gd name="connsiteY224" fmla="*/ 503962 h 716213"/>
                <a:gd name="connsiteX225" fmla="*/ 821778 w 1334036"/>
                <a:gd name="connsiteY225" fmla="*/ 503962 h 716213"/>
                <a:gd name="connsiteX226" fmla="*/ 844917 w 1334036"/>
                <a:gd name="connsiteY226" fmla="*/ 503962 h 716213"/>
                <a:gd name="connsiteX227" fmla="*/ 847236 w 1334036"/>
                <a:gd name="connsiteY227" fmla="*/ 505837 h 716213"/>
                <a:gd name="connsiteX228" fmla="*/ 847236 w 1334036"/>
                <a:gd name="connsiteY228" fmla="*/ 525013 h 716213"/>
                <a:gd name="connsiteX229" fmla="*/ 844917 w 1334036"/>
                <a:gd name="connsiteY229" fmla="*/ 526888 h 716213"/>
                <a:gd name="connsiteX230" fmla="*/ 821778 w 1334036"/>
                <a:gd name="connsiteY230" fmla="*/ 526888 h 716213"/>
                <a:gd name="connsiteX231" fmla="*/ 819459 w 1334036"/>
                <a:gd name="connsiteY231" fmla="*/ 525013 h 716213"/>
                <a:gd name="connsiteX232" fmla="*/ 819459 w 1334036"/>
                <a:gd name="connsiteY232" fmla="*/ 505837 h 716213"/>
                <a:gd name="connsiteX233" fmla="*/ 821778 w 1334036"/>
                <a:gd name="connsiteY233" fmla="*/ 503962 h 716213"/>
                <a:gd name="connsiteX234" fmla="*/ 530382 w 1334036"/>
                <a:gd name="connsiteY234" fmla="*/ 503962 h 716213"/>
                <a:gd name="connsiteX235" fmla="*/ 553521 w 1334036"/>
                <a:gd name="connsiteY235" fmla="*/ 503962 h 716213"/>
                <a:gd name="connsiteX236" fmla="*/ 555840 w 1334036"/>
                <a:gd name="connsiteY236" fmla="*/ 505837 h 716213"/>
                <a:gd name="connsiteX237" fmla="*/ 555840 w 1334036"/>
                <a:gd name="connsiteY237" fmla="*/ 525013 h 716213"/>
                <a:gd name="connsiteX238" fmla="*/ 553521 w 1334036"/>
                <a:gd name="connsiteY238" fmla="*/ 526888 h 716213"/>
                <a:gd name="connsiteX239" fmla="*/ 530382 w 1334036"/>
                <a:gd name="connsiteY239" fmla="*/ 526888 h 716213"/>
                <a:gd name="connsiteX240" fmla="*/ 528063 w 1334036"/>
                <a:gd name="connsiteY240" fmla="*/ 525013 h 716213"/>
                <a:gd name="connsiteX241" fmla="*/ 528063 w 1334036"/>
                <a:gd name="connsiteY241" fmla="*/ 505837 h 716213"/>
                <a:gd name="connsiteX242" fmla="*/ 530382 w 1334036"/>
                <a:gd name="connsiteY242" fmla="*/ 503962 h 716213"/>
                <a:gd name="connsiteX243" fmla="*/ 492185 w 1334036"/>
                <a:gd name="connsiteY243" fmla="*/ 503962 h 716213"/>
                <a:gd name="connsiteX244" fmla="*/ 515324 w 1334036"/>
                <a:gd name="connsiteY244" fmla="*/ 503962 h 716213"/>
                <a:gd name="connsiteX245" fmla="*/ 517643 w 1334036"/>
                <a:gd name="connsiteY245" fmla="*/ 505837 h 716213"/>
                <a:gd name="connsiteX246" fmla="*/ 517643 w 1334036"/>
                <a:gd name="connsiteY246" fmla="*/ 525013 h 716213"/>
                <a:gd name="connsiteX247" fmla="*/ 515324 w 1334036"/>
                <a:gd name="connsiteY247" fmla="*/ 526888 h 716213"/>
                <a:gd name="connsiteX248" fmla="*/ 492185 w 1334036"/>
                <a:gd name="connsiteY248" fmla="*/ 526888 h 716213"/>
                <a:gd name="connsiteX249" fmla="*/ 489866 w 1334036"/>
                <a:gd name="connsiteY249" fmla="*/ 525013 h 716213"/>
                <a:gd name="connsiteX250" fmla="*/ 489866 w 1334036"/>
                <a:gd name="connsiteY250" fmla="*/ 505837 h 716213"/>
                <a:gd name="connsiteX251" fmla="*/ 492185 w 1334036"/>
                <a:gd name="connsiteY251" fmla="*/ 503962 h 716213"/>
                <a:gd name="connsiteX252" fmla="*/ 689086 w 1334036"/>
                <a:gd name="connsiteY252" fmla="*/ 503098 h 716213"/>
                <a:gd name="connsiteX253" fmla="*/ 806493 w 1334036"/>
                <a:gd name="connsiteY253" fmla="*/ 503098 h 716213"/>
                <a:gd name="connsiteX254" fmla="*/ 809039 w 1334036"/>
                <a:gd name="connsiteY254" fmla="*/ 505157 h 716213"/>
                <a:gd name="connsiteX255" fmla="*/ 809039 w 1334036"/>
                <a:gd name="connsiteY255" fmla="*/ 525692 h 716213"/>
                <a:gd name="connsiteX256" fmla="*/ 806493 w 1334036"/>
                <a:gd name="connsiteY256" fmla="*/ 527752 h 716213"/>
                <a:gd name="connsiteX257" fmla="*/ 689086 w 1334036"/>
                <a:gd name="connsiteY257" fmla="*/ 527752 h 716213"/>
                <a:gd name="connsiteX258" fmla="*/ 686540 w 1334036"/>
                <a:gd name="connsiteY258" fmla="*/ 525692 h 716213"/>
                <a:gd name="connsiteX259" fmla="*/ 686540 w 1334036"/>
                <a:gd name="connsiteY259" fmla="*/ 505157 h 716213"/>
                <a:gd name="connsiteX260" fmla="*/ 689086 w 1334036"/>
                <a:gd name="connsiteY260" fmla="*/ 503098 h 716213"/>
                <a:gd name="connsiteX261" fmla="*/ 359493 w 1334036"/>
                <a:gd name="connsiteY261" fmla="*/ 503098 h 716213"/>
                <a:gd name="connsiteX262" fmla="*/ 476900 w 1334036"/>
                <a:gd name="connsiteY262" fmla="*/ 503098 h 716213"/>
                <a:gd name="connsiteX263" fmla="*/ 479446 w 1334036"/>
                <a:gd name="connsiteY263" fmla="*/ 505157 h 716213"/>
                <a:gd name="connsiteX264" fmla="*/ 479446 w 1334036"/>
                <a:gd name="connsiteY264" fmla="*/ 525692 h 716213"/>
                <a:gd name="connsiteX265" fmla="*/ 476900 w 1334036"/>
                <a:gd name="connsiteY265" fmla="*/ 527752 h 716213"/>
                <a:gd name="connsiteX266" fmla="*/ 359493 w 1334036"/>
                <a:gd name="connsiteY266" fmla="*/ 527752 h 716213"/>
                <a:gd name="connsiteX267" fmla="*/ 356947 w 1334036"/>
                <a:gd name="connsiteY267" fmla="*/ 525692 h 716213"/>
                <a:gd name="connsiteX268" fmla="*/ 356947 w 1334036"/>
                <a:gd name="connsiteY268" fmla="*/ 505157 h 716213"/>
                <a:gd name="connsiteX269" fmla="*/ 359493 w 1334036"/>
                <a:gd name="connsiteY269" fmla="*/ 503098 h 716213"/>
                <a:gd name="connsiteX270" fmla="*/ 859975 w 1334036"/>
                <a:gd name="connsiteY270" fmla="*/ 472027 h 716213"/>
                <a:gd name="connsiteX271" fmla="*/ 883114 w 1334036"/>
                <a:gd name="connsiteY271" fmla="*/ 472027 h 716213"/>
                <a:gd name="connsiteX272" fmla="*/ 885433 w 1334036"/>
                <a:gd name="connsiteY272" fmla="*/ 473902 h 716213"/>
                <a:gd name="connsiteX273" fmla="*/ 885433 w 1334036"/>
                <a:gd name="connsiteY273" fmla="*/ 493078 h 716213"/>
                <a:gd name="connsiteX274" fmla="*/ 883114 w 1334036"/>
                <a:gd name="connsiteY274" fmla="*/ 494953 h 716213"/>
                <a:gd name="connsiteX275" fmla="*/ 859975 w 1334036"/>
                <a:gd name="connsiteY275" fmla="*/ 494953 h 716213"/>
                <a:gd name="connsiteX276" fmla="*/ 857656 w 1334036"/>
                <a:gd name="connsiteY276" fmla="*/ 493078 h 716213"/>
                <a:gd name="connsiteX277" fmla="*/ 857656 w 1334036"/>
                <a:gd name="connsiteY277" fmla="*/ 473902 h 716213"/>
                <a:gd name="connsiteX278" fmla="*/ 859975 w 1334036"/>
                <a:gd name="connsiteY278" fmla="*/ 472027 h 716213"/>
                <a:gd name="connsiteX279" fmla="*/ 821778 w 1334036"/>
                <a:gd name="connsiteY279" fmla="*/ 472027 h 716213"/>
                <a:gd name="connsiteX280" fmla="*/ 844917 w 1334036"/>
                <a:gd name="connsiteY280" fmla="*/ 472027 h 716213"/>
                <a:gd name="connsiteX281" fmla="*/ 847236 w 1334036"/>
                <a:gd name="connsiteY281" fmla="*/ 473902 h 716213"/>
                <a:gd name="connsiteX282" fmla="*/ 847236 w 1334036"/>
                <a:gd name="connsiteY282" fmla="*/ 493078 h 716213"/>
                <a:gd name="connsiteX283" fmla="*/ 844917 w 1334036"/>
                <a:gd name="connsiteY283" fmla="*/ 494953 h 716213"/>
                <a:gd name="connsiteX284" fmla="*/ 821778 w 1334036"/>
                <a:gd name="connsiteY284" fmla="*/ 494953 h 716213"/>
                <a:gd name="connsiteX285" fmla="*/ 819459 w 1334036"/>
                <a:gd name="connsiteY285" fmla="*/ 493078 h 716213"/>
                <a:gd name="connsiteX286" fmla="*/ 819459 w 1334036"/>
                <a:gd name="connsiteY286" fmla="*/ 473902 h 716213"/>
                <a:gd name="connsiteX287" fmla="*/ 821778 w 1334036"/>
                <a:gd name="connsiteY287" fmla="*/ 472027 h 716213"/>
                <a:gd name="connsiteX288" fmla="*/ 530382 w 1334036"/>
                <a:gd name="connsiteY288" fmla="*/ 472027 h 716213"/>
                <a:gd name="connsiteX289" fmla="*/ 553521 w 1334036"/>
                <a:gd name="connsiteY289" fmla="*/ 472027 h 716213"/>
                <a:gd name="connsiteX290" fmla="*/ 555840 w 1334036"/>
                <a:gd name="connsiteY290" fmla="*/ 473902 h 716213"/>
                <a:gd name="connsiteX291" fmla="*/ 555840 w 1334036"/>
                <a:gd name="connsiteY291" fmla="*/ 493078 h 716213"/>
                <a:gd name="connsiteX292" fmla="*/ 553521 w 1334036"/>
                <a:gd name="connsiteY292" fmla="*/ 494953 h 716213"/>
                <a:gd name="connsiteX293" fmla="*/ 530382 w 1334036"/>
                <a:gd name="connsiteY293" fmla="*/ 494953 h 716213"/>
                <a:gd name="connsiteX294" fmla="*/ 528063 w 1334036"/>
                <a:gd name="connsiteY294" fmla="*/ 493078 h 716213"/>
                <a:gd name="connsiteX295" fmla="*/ 528063 w 1334036"/>
                <a:gd name="connsiteY295" fmla="*/ 473902 h 716213"/>
                <a:gd name="connsiteX296" fmla="*/ 530382 w 1334036"/>
                <a:gd name="connsiteY296" fmla="*/ 472027 h 716213"/>
                <a:gd name="connsiteX297" fmla="*/ 492185 w 1334036"/>
                <a:gd name="connsiteY297" fmla="*/ 472027 h 716213"/>
                <a:gd name="connsiteX298" fmla="*/ 515324 w 1334036"/>
                <a:gd name="connsiteY298" fmla="*/ 472027 h 716213"/>
                <a:gd name="connsiteX299" fmla="*/ 517643 w 1334036"/>
                <a:gd name="connsiteY299" fmla="*/ 473902 h 716213"/>
                <a:gd name="connsiteX300" fmla="*/ 517643 w 1334036"/>
                <a:gd name="connsiteY300" fmla="*/ 493078 h 716213"/>
                <a:gd name="connsiteX301" fmla="*/ 515324 w 1334036"/>
                <a:gd name="connsiteY301" fmla="*/ 494953 h 716213"/>
                <a:gd name="connsiteX302" fmla="*/ 492185 w 1334036"/>
                <a:gd name="connsiteY302" fmla="*/ 494953 h 716213"/>
                <a:gd name="connsiteX303" fmla="*/ 489866 w 1334036"/>
                <a:gd name="connsiteY303" fmla="*/ 493078 h 716213"/>
                <a:gd name="connsiteX304" fmla="*/ 489866 w 1334036"/>
                <a:gd name="connsiteY304" fmla="*/ 473902 h 716213"/>
                <a:gd name="connsiteX305" fmla="*/ 492185 w 1334036"/>
                <a:gd name="connsiteY305" fmla="*/ 472027 h 716213"/>
                <a:gd name="connsiteX306" fmla="*/ 689086 w 1334036"/>
                <a:gd name="connsiteY306" fmla="*/ 471163 h 716213"/>
                <a:gd name="connsiteX307" fmla="*/ 806493 w 1334036"/>
                <a:gd name="connsiteY307" fmla="*/ 471163 h 716213"/>
                <a:gd name="connsiteX308" fmla="*/ 809039 w 1334036"/>
                <a:gd name="connsiteY308" fmla="*/ 473222 h 716213"/>
                <a:gd name="connsiteX309" fmla="*/ 809039 w 1334036"/>
                <a:gd name="connsiteY309" fmla="*/ 493758 h 716213"/>
                <a:gd name="connsiteX310" fmla="*/ 806493 w 1334036"/>
                <a:gd name="connsiteY310" fmla="*/ 495817 h 716213"/>
                <a:gd name="connsiteX311" fmla="*/ 689086 w 1334036"/>
                <a:gd name="connsiteY311" fmla="*/ 495817 h 716213"/>
                <a:gd name="connsiteX312" fmla="*/ 686540 w 1334036"/>
                <a:gd name="connsiteY312" fmla="*/ 493758 h 716213"/>
                <a:gd name="connsiteX313" fmla="*/ 686540 w 1334036"/>
                <a:gd name="connsiteY313" fmla="*/ 473222 h 716213"/>
                <a:gd name="connsiteX314" fmla="*/ 689086 w 1334036"/>
                <a:gd name="connsiteY314" fmla="*/ 471163 h 716213"/>
                <a:gd name="connsiteX315" fmla="*/ 359493 w 1334036"/>
                <a:gd name="connsiteY315" fmla="*/ 471163 h 716213"/>
                <a:gd name="connsiteX316" fmla="*/ 476900 w 1334036"/>
                <a:gd name="connsiteY316" fmla="*/ 471163 h 716213"/>
                <a:gd name="connsiteX317" fmla="*/ 479446 w 1334036"/>
                <a:gd name="connsiteY317" fmla="*/ 473222 h 716213"/>
                <a:gd name="connsiteX318" fmla="*/ 479446 w 1334036"/>
                <a:gd name="connsiteY318" fmla="*/ 493758 h 716213"/>
                <a:gd name="connsiteX319" fmla="*/ 476900 w 1334036"/>
                <a:gd name="connsiteY319" fmla="*/ 495817 h 716213"/>
                <a:gd name="connsiteX320" fmla="*/ 359493 w 1334036"/>
                <a:gd name="connsiteY320" fmla="*/ 495817 h 716213"/>
                <a:gd name="connsiteX321" fmla="*/ 356947 w 1334036"/>
                <a:gd name="connsiteY321" fmla="*/ 493758 h 716213"/>
                <a:gd name="connsiteX322" fmla="*/ 356947 w 1334036"/>
                <a:gd name="connsiteY322" fmla="*/ 473222 h 716213"/>
                <a:gd name="connsiteX323" fmla="*/ 359493 w 1334036"/>
                <a:gd name="connsiteY323" fmla="*/ 471163 h 716213"/>
                <a:gd name="connsiteX324" fmla="*/ 859975 w 1334036"/>
                <a:gd name="connsiteY324" fmla="*/ 440092 h 716213"/>
                <a:gd name="connsiteX325" fmla="*/ 883114 w 1334036"/>
                <a:gd name="connsiteY325" fmla="*/ 440092 h 716213"/>
                <a:gd name="connsiteX326" fmla="*/ 885433 w 1334036"/>
                <a:gd name="connsiteY326" fmla="*/ 441967 h 716213"/>
                <a:gd name="connsiteX327" fmla="*/ 885433 w 1334036"/>
                <a:gd name="connsiteY327" fmla="*/ 461144 h 716213"/>
                <a:gd name="connsiteX328" fmla="*/ 883114 w 1334036"/>
                <a:gd name="connsiteY328" fmla="*/ 463019 h 716213"/>
                <a:gd name="connsiteX329" fmla="*/ 859975 w 1334036"/>
                <a:gd name="connsiteY329" fmla="*/ 463019 h 716213"/>
                <a:gd name="connsiteX330" fmla="*/ 857656 w 1334036"/>
                <a:gd name="connsiteY330" fmla="*/ 461144 h 716213"/>
                <a:gd name="connsiteX331" fmla="*/ 857656 w 1334036"/>
                <a:gd name="connsiteY331" fmla="*/ 441967 h 716213"/>
                <a:gd name="connsiteX332" fmla="*/ 859975 w 1334036"/>
                <a:gd name="connsiteY332" fmla="*/ 440092 h 716213"/>
                <a:gd name="connsiteX333" fmla="*/ 821778 w 1334036"/>
                <a:gd name="connsiteY333" fmla="*/ 440092 h 716213"/>
                <a:gd name="connsiteX334" fmla="*/ 844917 w 1334036"/>
                <a:gd name="connsiteY334" fmla="*/ 440092 h 716213"/>
                <a:gd name="connsiteX335" fmla="*/ 847236 w 1334036"/>
                <a:gd name="connsiteY335" fmla="*/ 441967 h 716213"/>
                <a:gd name="connsiteX336" fmla="*/ 847236 w 1334036"/>
                <a:gd name="connsiteY336" fmla="*/ 461144 h 716213"/>
                <a:gd name="connsiteX337" fmla="*/ 844917 w 1334036"/>
                <a:gd name="connsiteY337" fmla="*/ 463019 h 716213"/>
                <a:gd name="connsiteX338" fmla="*/ 821778 w 1334036"/>
                <a:gd name="connsiteY338" fmla="*/ 463019 h 716213"/>
                <a:gd name="connsiteX339" fmla="*/ 819459 w 1334036"/>
                <a:gd name="connsiteY339" fmla="*/ 461144 h 716213"/>
                <a:gd name="connsiteX340" fmla="*/ 819459 w 1334036"/>
                <a:gd name="connsiteY340" fmla="*/ 441967 h 716213"/>
                <a:gd name="connsiteX341" fmla="*/ 821778 w 1334036"/>
                <a:gd name="connsiteY341" fmla="*/ 440092 h 716213"/>
                <a:gd name="connsiteX342" fmla="*/ 530382 w 1334036"/>
                <a:gd name="connsiteY342" fmla="*/ 440092 h 716213"/>
                <a:gd name="connsiteX343" fmla="*/ 553521 w 1334036"/>
                <a:gd name="connsiteY343" fmla="*/ 440092 h 716213"/>
                <a:gd name="connsiteX344" fmla="*/ 555840 w 1334036"/>
                <a:gd name="connsiteY344" fmla="*/ 441967 h 716213"/>
                <a:gd name="connsiteX345" fmla="*/ 555840 w 1334036"/>
                <a:gd name="connsiteY345" fmla="*/ 461144 h 716213"/>
                <a:gd name="connsiteX346" fmla="*/ 553521 w 1334036"/>
                <a:gd name="connsiteY346" fmla="*/ 463019 h 716213"/>
                <a:gd name="connsiteX347" fmla="*/ 530382 w 1334036"/>
                <a:gd name="connsiteY347" fmla="*/ 463019 h 716213"/>
                <a:gd name="connsiteX348" fmla="*/ 528063 w 1334036"/>
                <a:gd name="connsiteY348" fmla="*/ 461144 h 716213"/>
                <a:gd name="connsiteX349" fmla="*/ 528063 w 1334036"/>
                <a:gd name="connsiteY349" fmla="*/ 441967 h 716213"/>
                <a:gd name="connsiteX350" fmla="*/ 530382 w 1334036"/>
                <a:gd name="connsiteY350" fmla="*/ 440092 h 716213"/>
                <a:gd name="connsiteX351" fmla="*/ 492185 w 1334036"/>
                <a:gd name="connsiteY351" fmla="*/ 440092 h 716213"/>
                <a:gd name="connsiteX352" fmla="*/ 515324 w 1334036"/>
                <a:gd name="connsiteY352" fmla="*/ 440092 h 716213"/>
                <a:gd name="connsiteX353" fmla="*/ 517643 w 1334036"/>
                <a:gd name="connsiteY353" fmla="*/ 441967 h 716213"/>
                <a:gd name="connsiteX354" fmla="*/ 517643 w 1334036"/>
                <a:gd name="connsiteY354" fmla="*/ 461144 h 716213"/>
                <a:gd name="connsiteX355" fmla="*/ 515324 w 1334036"/>
                <a:gd name="connsiteY355" fmla="*/ 463019 h 716213"/>
                <a:gd name="connsiteX356" fmla="*/ 492185 w 1334036"/>
                <a:gd name="connsiteY356" fmla="*/ 463019 h 716213"/>
                <a:gd name="connsiteX357" fmla="*/ 489866 w 1334036"/>
                <a:gd name="connsiteY357" fmla="*/ 461144 h 716213"/>
                <a:gd name="connsiteX358" fmla="*/ 489866 w 1334036"/>
                <a:gd name="connsiteY358" fmla="*/ 441967 h 716213"/>
                <a:gd name="connsiteX359" fmla="*/ 492185 w 1334036"/>
                <a:gd name="connsiteY359" fmla="*/ 440092 h 716213"/>
                <a:gd name="connsiteX360" fmla="*/ 689086 w 1334036"/>
                <a:gd name="connsiteY360" fmla="*/ 439229 h 716213"/>
                <a:gd name="connsiteX361" fmla="*/ 806493 w 1334036"/>
                <a:gd name="connsiteY361" fmla="*/ 439229 h 716213"/>
                <a:gd name="connsiteX362" fmla="*/ 809039 w 1334036"/>
                <a:gd name="connsiteY362" fmla="*/ 441287 h 716213"/>
                <a:gd name="connsiteX363" fmla="*/ 809039 w 1334036"/>
                <a:gd name="connsiteY363" fmla="*/ 461824 h 716213"/>
                <a:gd name="connsiteX364" fmla="*/ 806493 w 1334036"/>
                <a:gd name="connsiteY364" fmla="*/ 463882 h 716213"/>
                <a:gd name="connsiteX365" fmla="*/ 689086 w 1334036"/>
                <a:gd name="connsiteY365" fmla="*/ 463882 h 716213"/>
                <a:gd name="connsiteX366" fmla="*/ 686540 w 1334036"/>
                <a:gd name="connsiteY366" fmla="*/ 461824 h 716213"/>
                <a:gd name="connsiteX367" fmla="*/ 686540 w 1334036"/>
                <a:gd name="connsiteY367" fmla="*/ 441287 h 716213"/>
                <a:gd name="connsiteX368" fmla="*/ 689086 w 1334036"/>
                <a:gd name="connsiteY368" fmla="*/ 439229 h 716213"/>
                <a:gd name="connsiteX369" fmla="*/ 359493 w 1334036"/>
                <a:gd name="connsiteY369" fmla="*/ 439229 h 716213"/>
                <a:gd name="connsiteX370" fmla="*/ 476900 w 1334036"/>
                <a:gd name="connsiteY370" fmla="*/ 439229 h 716213"/>
                <a:gd name="connsiteX371" fmla="*/ 479446 w 1334036"/>
                <a:gd name="connsiteY371" fmla="*/ 441287 h 716213"/>
                <a:gd name="connsiteX372" fmla="*/ 479446 w 1334036"/>
                <a:gd name="connsiteY372" fmla="*/ 461824 h 716213"/>
                <a:gd name="connsiteX373" fmla="*/ 476900 w 1334036"/>
                <a:gd name="connsiteY373" fmla="*/ 463882 h 716213"/>
                <a:gd name="connsiteX374" fmla="*/ 359493 w 1334036"/>
                <a:gd name="connsiteY374" fmla="*/ 463882 h 716213"/>
                <a:gd name="connsiteX375" fmla="*/ 356947 w 1334036"/>
                <a:gd name="connsiteY375" fmla="*/ 461824 h 716213"/>
                <a:gd name="connsiteX376" fmla="*/ 356947 w 1334036"/>
                <a:gd name="connsiteY376" fmla="*/ 441287 h 716213"/>
                <a:gd name="connsiteX377" fmla="*/ 359493 w 1334036"/>
                <a:gd name="connsiteY377" fmla="*/ 439229 h 716213"/>
                <a:gd name="connsiteX378" fmla="*/ 859975 w 1334036"/>
                <a:gd name="connsiteY378" fmla="*/ 408158 h 716213"/>
                <a:gd name="connsiteX379" fmla="*/ 883114 w 1334036"/>
                <a:gd name="connsiteY379" fmla="*/ 408158 h 716213"/>
                <a:gd name="connsiteX380" fmla="*/ 885433 w 1334036"/>
                <a:gd name="connsiteY380" fmla="*/ 410033 h 716213"/>
                <a:gd name="connsiteX381" fmla="*/ 885433 w 1334036"/>
                <a:gd name="connsiteY381" fmla="*/ 429209 h 716213"/>
                <a:gd name="connsiteX382" fmla="*/ 883114 w 1334036"/>
                <a:gd name="connsiteY382" fmla="*/ 431084 h 716213"/>
                <a:gd name="connsiteX383" fmla="*/ 859975 w 1334036"/>
                <a:gd name="connsiteY383" fmla="*/ 431084 h 716213"/>
                <a:gd name="connsiteX384" fmla="*/ 857656 w 1334036"/>
                <a:gd name="connsiteY384" fmla="*/ 429209 h 716213"/>
                <a:gd name="connsiteX385" fmla="*/ 857656 w 1334036"/>
                <a:gd name="connsiteY385" fmla="*/ 410033 h 716213"/>
                <a:gd name="connsiteX386" fmla="*/ 859975 w 1334036"/>
                <a:gd name="connsiteY386" fmla="*/ 408158 h 716213"/>
                <a:gd name="connsiteX387" fmla="*/ 821778 w 1334036"/>
                <a:gd name="connsiteY387" fmla="*/ 408158 h 716213"/>
                <a:gd name="connsiteX388" fmla="*/ 844917 w 1334036"/>
                <a:gd name="connsiteY388" fmla="*/ 408158 h 716213"/>
                <a:gd name="connsiteX389" fmla="*/ 847236 w 1334036"/>
                <a:gd name="connsiteY389" fmla="*/ 410033 h 716213"/>
                <a:gd name="connsiteX390" fmla="*/ 847236 w 1334036"/>
                <a:gd name="connsiteY390" fmla="*/ 429209 h 716213"/>
                <a:gd name="connsiteX391" fmla="*/ 844917 w 1334036"/>
                <a:gd name="connsiteY391" fmla="*/ 431084 h 716213"/>
                <a:gd name="connsiteX392" fmla="*/ 821778 w 1334036"/>
                <a:gd name="connsiteY392" fmla="*/ 431084 h 716213"/>
                <a:gd name="connsiteX393" fmla="*/ 819459 w 1334036"/>
                <a:gd name="connsiteY393" fmla="*/ 429209 h 716213"/>
                <a:gd name="connsiteX394" fmla="*/ 819459 w 1334036"/>
                <a:gd name="connsiteY394" fmla="*/ 410033 h 716213"/>
                <a:gd name="connsiteX395" fmla="*/ 821778 w 1334036"/>
                <a:gd name="connsiteY395" fmla="*/ 408158 h 716213"/>
                <a:gd name="connsiteX396" fmla="*/ 530382 w 1334036"/>
                <a:gd name="connsiteY396" fmla="*/ 408158 h 716213"/>
                <a:gd name="connsiteX397" fmla="*/ 553521 w 1334036"/>
                <a:gd name="connsiteY397" fmla="*/ 408158 h 716213"/>
                <a:gd name="connsiteX398" fmla="*/ 555840 w 1334036"/>
                <a:gd name="connsiteY398" fmla="*/ 410033 h 716213"/>
                <a:gd name="connsiteX399" fmla="*/ 555840 w 1334036"/>
                <a:gd name="connsiteY399" fmla="*/ 429209 h 716213"/>
                <a:gd name="connsiteX400" fmla="*/ 553521 w 1334036"/>
                <a:gd name="connsiteY400" fmla="*/ 431084 h 716213"/>
                <a:gd name="connsiteX401" fmla="*/ 530382 w 1334036"/>
                <a:gd name="connsiteY401" fmla="*/ 431084 h 716213"/>
                <a:gd name="connsiteX402" fmla="*/ 528063 w 1334036"/>
                <a:gd name="connsiteY402" fmla="*/ 429209 h 716213"/>
                <a:gd name="connsiteX403" fmla="*/ 528063 w 1334036"/>
                <a:gd name="connsiteY403" fmla="*/ 410033 h 716213"/>
                <a:gd name="connsiteX404" fmla="*/ 530382 w 1334036"/>
                <a:gd name="connsiteY404" fmla="*/ 408158 h 716213"/>
                <a:gd name="connsiteX405" fmla="*/ 492185 w 1334036"/>
                <a:gd name="connsiteY405" fmla="*/ 408158 h 716213"/>
                <a:gd name="connsiteX406" fmla="*/ 515324 w 1334036"/>
                <a:gd name="connsiteY406" fmla="*/ 408158 h 716213"/>
                <a:gd name="connsiteX407" fmla="*/ 517643 w 1334036"/>
                <a:gd name="connsiteY407" fmla="*/ 410033 h 716213"/>
                <a:gd name="connsiteX408" fmla="*/ 517643 w 1334036"/>
                <a:gd name="connsiteY408" fmla="*/ 429209 h 716213"/>
                <a:gd name="connsiteX409" fmla="*/ 515324 w 1334036"/>
                <a:gd name="connsiteY409" fmla="*/ 431084 h 716213"/>
                <a:gd name="connsiteX410" fmla="*/ 492185 w 1334036"/>
                <a:gd name="connsiteY410" fmla="*/ 431084 h 716213"/>
                <a:gd name="connsiteX411" fmla="*/ 489866 w 1334036"/>
                <a:gd name="connsiteY411" fmla="*/ 429209 h 716213"/>
                <a:gd name="connsiteX412" fmla="*/ 489866 w 1334036"/>
                <a:gd name="connsiteY412" fmla="*/ 410033 h 716213"/>
                <a:gd name="connsiteX413" fmla="*/ 492185 w 1334036"/>
                <a:gd name="connsiteY413" fmla="*/ 408158 h 716213"/>
                <a:gd name="connsiteX414" fmla="*/ 689086 w 1334036"/>
                <a:gd name="connsiteY414" fmla="*/ 407294 h 716213"/>
                <a:gd name="connsiteX415" fmla="*/ 806493 w 1334036"/>
                <a:gd name="connsiteY415" fmla="*/ 407294 h 716213"/>
                <a:gd name="connsiteX416" fmla="*/ 809039 w 1334036"/>
                <a:gd name="connsiteY416" fmla="*/ 409353 h 716213"/>
                <a:gd name="connsiteX417" fmla="*/ 809039 w 1334036"/>
                <a:gd name="connsiteY417" fmla="*/ 429889 h 716213"/>
                <a:gd name="connsiteX418" fmla="*/ 806493 w 1334036"/>
                <a:gd name="connsiteY418" fmla="*/ 431948 h 716213"/>
                <a:gd name="connsiteX419" fmla="*/ 689086 w 1334036"/>
                <a:gd name="connsiteY419" fmla="*/ 431948 h 716213"/>
                <a:gd name="connsiteX420" fmla="*/ 686540 w 1334036"/>
                <a:gd name="connsiteY420" fmla="*/ 429889 h 716213"/>
                <a:gd name="connsiteX421" fmla="*/ 686540 w 1334036"/>
                <a:gd name="connsiteY421" fmla="*/ 409353 h 716213"/>
                <a:gd name="connsiteX422" fmla="*/ 689086 w 1334036"/>
                <a:gd name="connsiteY422" fmla="*/ 407294 h 716213"/>
                <a:gd name="connsiteX423" fmla="*/ 359493 w 1334036"/>
                <a:gd name="connsiteY423" fmla="*/ 407294 h 716213"/>
                <a:gd name="connsiteX424" fmla="*/ 476900 w 1334036"/>
                <a:gd name="connsiteY424" fmla="*/ 407294 h 716213"/>
                <a:gd name="connsiteX425" fmla="*/ 479446 w 1334036"/>
                <a:gd name="connsiteY425" fmla="*/ 409353 h 716213"/>
                <a:gd name="connsiteX426" fmla="*/ 479446 w 1334036"/>
                <a:gd name="connsiteY426" fmla="*/ 429889 h 716213"/>
                <a:gd name="connsiteX427" fmla="*/ 476900 w 1334036"/>
                <a:gd name="connsiteY427" fmla="*/ 431948 h 716213"/>
                <a:gd name="connsiteX428" fmla="*/ 359493 w 1334036"/>
                <a:gd name="connsiteY428" fmla="*/ 431948 h 716213"/>
                <a:gd name="connsiteX429" fmla="*/ 356947 w 1334036"/>
                <a:gd name="connsiteY429" fmla="*/ 429889 h 716213"/>
                <a:gd name="connsiteX430" fmla="*/ 356947 w 1334036"/>
                <a:gd name="connsiteY430" fmla="*/ 409353 h 716213"/>
                <a:gd name="connsiteX431" fmla="*/ 359493 w 1334036"/>
                <a:gd name="connsiteY431" fmla="*/ 407294 h 716213"/>
                <a:gd name="connsiteX432" fmla="*/ 859975 w 1334036"/>
                <a:gd name="connsiteY432" fmla="*/ 376223 h 716213"/>
                <a:gd name="connsiteX433" fmla="*/ 883114 w 1334036"/>
                <a:gd name="connsiteY433" fmla="*/ 376223 h 716213"/>
                <a:gd name="connsiteX434" fmla="*/ 885433 w 1334036"/>
                <a:gd name="connsiteY434" fmla="*/ 378098 h 716213"/>
                <a:gd name="connsiteX435" fmla="*/ 885433 w 1334036"/>
                <a:gd name="connsiteY435" fmla="*/ 397274 h 716213"/>
                <a:gd name="connsiteX436" fmla="*/ 883114 w 1334036"/>
                <a:gd name="connsiteY436" fmla="*/ 399149 h 716213"/>
                <a:gd name="connsiteX437" fmla="*/ 859975 w 1334036"/>
                <a:gd name="connsiteY437" fmla="*/ 399149 h 716213"/>
                <a:gd name="connsiteX438" fmla="*/ 857656 w 1334036"/>
                <a:gd name="connsiteY438" fmla="*/ 397274 h 716213"/>
                <a:gd name="connsiteX439" fmla="*/ 857656 w 1334036"/>
                <a:gd name="connsiteY439" fmla="*/ 378098 h 716213"/>
                <a:gd name="connsiteX440" fmla="*/ 859975 w 1334036"/>
                <a:gd name="connsiteY440" fmla="*/ 376223 h 716213"/>
                <a:gd name="connsiteX441" fmla="*/ 821778 w 1334036"/>
                <a:gd name="connsiteY441" fmla="*/ 376223 h 716213"/>
                <a:gd name="connsiteX442" fmla="*/ 844917 w 1334036"/>
                <a:gd name="connsiteY442" fmla="*/ 376223 h 716213"/>
                <a:gd name="connsiteX443" fmla="*/ 847236 w 1334036"/>
                <a:gd name="connsiteY443" fmla="*/ 378098 h 716213"/>
                <a:gd name="connsiteX444" fmla="*/ 847236 w 1334036"/>
                <a:gd name="connsiteY444" fmla="*/ 397274 h 716213"/>
                <a:gd name="connsiteX445" fmla="*/ 844917 w 1334036"/>
                <a:gd name="connsiteY445" fmla="*/ 399149 h 716213"/>
                <a:gd name="connsiteX446" fmla="*/ 821778 w 1334036"/>
                <a:gd name="connsiteY446" fmla="*/ 399149 h 716213"/>
                <a:gd name="connsiteX447" fmla="*/ 819459 w 1334036"/>
                <a:gd name="connsiteY447" fmla="*/ 397274 h 716213"/>
                <a:gd name="connsiteX448" fmla="*/ 819459 w 1334036"/>
                <a:gd name="connsiteY448" fmla="*/ 378098 h 716213"/>
                <a:gd name="connsiteX449" fmla="*/ 821778 w 1334036"/>
                <a:gd name="connsiteY449" fmla="*/ 376223 h 716213"/>
                <a:gd name="connsiteX450" fmla="*/ 530382 w 1334036"/>
                <a:gd name="connsiteY450" fmla="*/ 376223 h 716213"/>
                <a:gd name="connsiteX451" fmla="*/ 553521 w 1334036"/>
                <a:gd name="connsiteY451" fmla="*/ 376223 h 716213"/>
                <a:gd name="connsiteX452" fmla="*/ 555840 w 1334036"/>
                <a:gd name="connsiteY452" fmla="*/ 378098 h 716213"/>
                <a:gd name="connsiteX453" fmla="*/ 555840 w 1334036"/>
                <a:gd name="connsiteY453" fmla="*/ 397274 h 716213"/>
                <a:gd name="connsiteX454" fmla="*/ 553521 w 1334036"/>
                <a:gd name="connsiteY454" fmla="*/ 399149 h 716213"/>
                <a:gd name="connsiteX455" fmla="*/ 530382 w 1334036"/>
                <a:gd name="connsiteY455" fmla="*/ 399149 h 716213"/>
                <a:gd name="connsiteX456" fmla="*/ 528063 w 1334036"/>
                <a:gd name="connsiteY456" fmla="*/ 397274 h 716213"/>
                <a:gd name="connsiteX457" fmla="*/ 528063 w 1334036"/>
                <a:gd name="connsiteY457" fmla="*/ 378098 h 716213"/>
                <a:gd name="connsiteX458" fmla="*/ 530382 w 1334036"/>
                <a:gd name="connsiteY458" fmla="*/ 376223 h 716213"/>
                <a:gd name="connsiteX459" fmla="*/ 492185 w 1334036"/>
                <a:gd name="connsiteY459" fmla="*/ 376223 h 716213"/>
                <a:gd name="connsiteX460" fmla="*/ 515324 w 1334036"/>
                <a:gd name="connsiteY460" fmla="*/ 376223 h 716213"/>
                <a:gd name="connsiteX461" fmla="*/ 517643 w 1334036"/>
                <a:gd name="connsiteY461" fmla="*/ 378098 h 716213"/>
                <a:gd name="connsiteX462" fmla="*/ 517643 w 1334036"/>
                <a:gd name="connsiteY462" fmla="*/ 397274 h 716213"/>
                <a:gd name="connsiteX463" fmla="*/ 515324 w 1334036"/>
                <a:gd name="connsiteY463" fmla="*/ 399149 h 716213"/>
                <a:gd name="connsiteX464" fmla="*/ 492185 w 1334036"/>
                <a:gd name="connsiteY464" fmla="*/ 399149 h 716213"/>
                <a:gd name="connsiteX465" fmla="*/ 489866 w 1334036"/>
                <a:gd name="connsiteY465" fmla="*/ 397274 h 716213"/>
                <a:gd name="connsiteX466" fmla="*/ 489866 w 1334036"/>
                <a:gd name="connsiteY466" fmla="*/ 378098 h 716213"/>
                <a:gd name="connsiteX467" fmla="*/ 492185 w 1334036"/>
                <a:gd name="connsiteY467" fmla="*/ 376223 h 716213"/>
                <a:gd name="connsiteX468" fmla="*/ 689086 w 1334036"/>
                <a:gd name="connsiteY468" fmla="*/ 375359 h 716213"/>
                <a:gd name="connsiteX469" fmla="*/ 806493 w 1334036"/>
                <a:gd name="connsiteY469" fmla="*/ 375359 h 716213"/>
                <a:gd name="connsiteX470" fmla="*/ 809039 w 1334036"/>
                <a:gd name="connsiteY470" fmla="*/ 377418 h 716213"/>
                <a:gd name="connsiteX471" fmla="*/ 809039 w 1334036"/>
                <a:gd name="connsiteY471" fmla="*/ 397954 h 716213"/>
                <a:gd name="connsiteX472" fmla="*/ 806493 w 1334036"/>
                <a:gd name="connsiteY472" fmla="*/ 400013 h 716213"/>
                <a:gd name="connsiteX473" fmla="*/ 689086 w 1334036"/>
                <a:gd name="connsiteY473" fmla="*/ 400013 h 716213"/>
                <a:gd name="connsiteX474" fmla="*/ 686540 w 1334036"/>
                <a:gd name="connsiteY474" fmla="*/ 397954 h 716213"/>
                <a:gd name="connsiteX475" fmla="*/ 686540 w 1334036"/>
                <a:gd name="connsiteY475" fmla="*/ 377418 h 716213"/>
                <a:gd name="connsiteX476" fmla="*/ 689086 w 1334036"/>
                <a:gd name="connsiteY476" fmla="*/ 375359 h 716213"/>
                <a:gd name="connsiteX477" fmla="*/ 359493 w 1334036"/>
                <a:gd name="connsiteY477" fmla="*/ 375359 h 716213"/>
                <a:gd name="connsiteX478" fmla="*/ 476900 w 1334036"/>
                <a:gd name="connsiteY478" fmla="*/ 375359 h 716213"/>
                <a:gd name="connsiteX479" fmla="*/ 479446 w 1334036"/>
                <a:gd name="connsiteY479" fmla="*/ 377418 h 716213"/>
                <a:gd name="connsiteX480" fmla="*/ 479446 w 1334036"/>
                <a:gd name="connsiteY480" fmla="*/ 397954 h 716213"/>
                <a:gd name="connsiteX481" fmla="*/ 476900 w 1334036"/>
                <a:gd name="connsiteY481" fmla="*/ 400013 h 716213"/>
                <a:gd name="connsiteX482" fmla="*/ 359493 w 1334036"/>
                <a:gd name="connsiteY482" fmla="*/ 400013 h 716213"/>
                <a:gd name="connsiteX483" fmla="*/ 356947 w 1334036"/>
                <a:gd name="connsiteY483" fmla="*/ 397954 h 716213"/>
                <a:gd name="connsiteX484" fmla="*/ 356947 w 1334036"/>
                <a:gd name="connsiteY484" fmla="*/ 377418 h 716213"/>
                <a:gd name="connsiteX485" fmla="*/ 359493 w 1334036"/>
                <a:gd name="connsiteY485" fmla="*/ 375359 h 716213"/>
                <a:gd name="connsiteX486" fmla="*/ 859975 w 1334036"/>
                <a:gd name="connsiteY486" fmla="*/ 344288 h 716213"/>
                <a:gd name="connsiteX487" fmla="*/ 883114 w 1334036"/>
                <a:gd name="connsiteY487" fmla="*/ 344288 h 716213"/>
                <a:gd name="connsiteX488" fmla="*/ 885433 w 1334036"/>
                <a:gd name="connsiteY488" fmla="*/ 346163 h 716213"/>
                <a:gd name="connsiteX489" fmla="*/ 885433 w 1334036"/>
                <a:gd name="connsiteY489" fmla="*/ 365340 h 716213"/>
                <a:gd name="connsiteX490" fmla="*/ 883114 w 1334036"/>
                <a:gd name="connsiteY490" fmla="*/ 367215 h 716213"/>
                <a:gd name="connsiteX491" fmla="*/ 859975 w 1334036"/>
                <a:gd name="connsiteY491" fmla="*/ 367215 h 716213"/>
                <a:gd name="connsiteX492" fmla="*/ 857656 w 1334036"/>
                <a:gd name="connsiteY492" fmla="*/ 365340 h 716213"/>
                <a:gd name="connsiteX493" fmla="*/ 857656 w 1334036"/>
                <a:gd name="connsiteY493" fmla="*/ 346163 h 716213"/>
                <a:gd name="connsiteX494" fmla="*/ 859975 w 1334036"/>
                <a:gd name="connsiteY494" fmla="*/ 344288 h 716213"/>
                <a:gd name="connsiteX495" fmla="*/ 821778 w 1334036"/>
                <a:gd name="connsiteY495" fmla="*/ 344288 h 716213"/>
                <a:gd name="connsiteX496" fmla="*/ 844917 w 1334036"/>
                <a:gd name="connsiteY496" fmla="*/ 344288 h 716213"/>
                <a:gd name="connsiteX497" fmla="*/ 847236 w 1334036"/>
                <a:gd name="connsiteY497" fmla="*/ 346163 h 716213"/>
                <a:gd name="connsiteX498" fmla="*/ 847236 w 1334036"/>
                <a:gd name="connsiteY498" fmla="*/ 365340 h 716213"/>
                <a:gd name="connsiteX499" fmla="*/ 844917 w 1334036"/>
                <a:gd name="connsiteY499" fmla="*/ 367215 h 716213"/>
                <a:gd name="connsiteX500" fmla="*/ 821778 w 1334036"/>
                <a:gd name="connsiteY500" fmla="*/ 367215 h 716213"/>
                <a:gd name="connsiteX501" fmla="*/ 819459 w 1334036"/>
                <a:gd name="connsiteY501" fmla="*/ 365340 h 716213"/>
                <a:gd name="connsiteX502" fmla="*/ 819459 w 1334036"/>
                <a:gd name="connsiteY502" fmla="*/ 346163 h 716213"/>
                <a:gd name="connsiteX503" fmla="*/ 821778 w 1334036"/>
                <a:gd name="connsiteY503" fmla="*/ 344288 h 716213"/>
                <a:gd name="connsiteX504" fmla="*/ 530382 w 1334036"/>
                <a:gd name="connsiteY504" fmla="*/ 344288 h 716213"/>
                <a:gd name="connsiteX505" fmla="*/ 553521 w 1334036"/>
                <a:gd name="connsiteY505" fmla="*/ 344288 h 716213"/>
                <a:gd name="connsiteX506" fmla="*/ 555840 w 1334036"/>
                <a:gd name="connsiteY506" fmla="*/ 346163 h 716213"/>
                <a:gd name="connsiteX507" fmla="*/ 555840 w 1334036"/>
                <a:gd name="connsiteY507" fmla="*/ 365340 h 716213"/>
                <a:gd name="connsiteX508" fmla="*/ 553521 w 1334036"/>
                <a:gd name="connsiteY508" fmla="*/ 367215 h 716213"/>
                <a:gd name="connsiteX509" fmla="*/ 530382 w 1334036"/>
                <a:gd name="connsiteY509" fmla="*/ 367215 h 716213"/>
                <a:gd name="connsiteX510" fmla="*/ 528063 w 1334036"/>
                <a:gd name="connsiteY510" fmla="*/ 365340 h 716213"/>
                <a:gd name="connsiteX511" fmla="*/ 528063 w 1334036"/>
                <a:gd name="connsiteY511" fmla="*/ 346163 h 716213"/>
                <a:gd name="connsiteX512" fmla="*/ 530382 w 1334036"/>
                <a:gd name="connsiteY512" fmla="*/ 344288 h 716213"/>
                <a:gd name="connsiteX513" fmla="*/ 492185 w 1334036"/>
                <a:gd name="connsiteY513" fmla="*/ 344288 h 716213"/>
                <a:gd name="connsiteX514" fmla="*/ 515324 w 1334036"/>
                <a:gd name="connsiteY514" fmla="*/ 344288 h 716213"/>
                <a:gd name="connsiteX515" fmla="*/ 517643 w 1334036"/>
                <a:gd name="connsiteY515" fmla="*/ 346163 h 716213"/>
                <a:gd name="connsiteX516" fmla="*/ 517643 w 1334036"/>
                <a:gd name="connsiteY516" fmla="*/ 365340 h 716213"/>
                <a:gd name="connsiteX517" fmla="*/ 515324 w 1334036"/>
                <a:gd name="connsiteY517" fmla="*/ 367215 h 716213"/>
                <a:gd name="connsiteX518" fmla="*/ 492185 w 1334036"/>
                <a:gd name="connsiteY518" fmla="*/ 367215 h 716213"/>
                <a:gd name="connsiteX519" fmla="*/ 489866 w 1334036"/>
                <a:gd name="connsiteY519" fmla="*/ 365340 h 716213"/>
                <a:gd name="connsiteX520" fmla="*/ 489866 w 1334036"/>
                <a:gd name="connsiteY520" fmla="*/ 346163 h 716213"/>
                <a:gd name="connsiteX521" fmla="*/ 492185 w 1334036"/>
                <a:gd name="connsiteY521" fmla="*/ 344288 h 716213"/>
                <a:gd name="connsiteX522" fmla="*/ 689086 w 1334036"/>
                <a:gd name="connsiteY522" fmla="*/ 343425 h 716213"/>
                <a:gd name="connsiteX523" fmla="*/ 806493 w 1334036"/>
                <a:gd name="connsiteY523" fmla="*/ 343425 h 716213"/>
                <a:gd name="connsiteX524" fmla="*/ 809039 w 1334036"/>
                <a:gd name="connsiteY524" fmla="*/ 345483 h 716213"/>
                <a:gd name="connsiteX525" fmla="*/ 809039 w 1334036"/>
                <a:gd name="connsiteY525" fmla="*/ 366020 h 716213"/>
                <a:gd name="connsiteX526" fmla="*/ 806493 w 1334036"/>
                <a:gd name="connsiteY526" fmla="*/ 368078 h 716213"/>
                <a:gd name="connsiteX527" fmla="*/ 689086 w 1334036"/>
                <a:gd name="connsiteY527" fmla="*/ 368078 h 716213"/>
                <a:gd name="connsiteX528" fmla="*/ 686540 w 1334036"/>
                <a:gd name="connsiteY528" fmla="*/ 366020 h 716213"/>
                <a:gd name="connsiteX529" fmla="*/ 686540 w 1334036"/>
                <a:gd name="connsiteY529" fmla="*/ 345483 h 716213"/>
                <a:gd name="connsiteX530" fmla="*/ 689086 w 1334036"/>
                <a:gd name="connsiteY530" fmla="*/ 343425 h 716213"/>
                <a:gd name="connsiteX531" fmla="*/ 359493 w 1334036"/>
                <a:gd name="connsiteY531" fmla="*/ 343425 h 716213"/>
                <a:gd name="connsiteX532" fmla="*/ 476900 w 1334036"/>
                <a:gd name="connsiteY532" fmla="*/ 343425 h 716213"/>
                <a:gd name="connsiteX533" fmla="*/ 479446 w 1334036"/>
                <a:gd name="connsiteY533" fmla="*/ 345483 h 716213"/>
                <a:gd name="connsiteX534" fmla="*/ 479446 w 1334036"/>
                <a:gd name="connsiteY534" fmla="*/ 366020 h 716213"/>
                <a:gd name="connsiteX535" fmla="*/ 476900 w 1334036"/>
                <a:gd name="connsiteY535" fmla="*/ 368078 h 716213"/>
                <a:gd name="connsiteX536" fmla="*/ 359493 w 1334036"/>
                <a:gd name="connsiteY536" fmla="*/ 368078 h 716213"/>
                <a:gd name="connsiteX537" fmla="*/ 356947 w 1334036"/>
                <a:gd name="connsiteY537" fmla="*/ 366020 h 716213"/>
                <a:gd name="connsiteX538" fmla="*/ 356947 w 1334036"/>
                <a:gd name="connsiteY538" fmla="*/ 345483 h 716213"/>
                <a:gd name="connsiteX539" fmla="*/ 359493 w 1334036"/>
                <a:gd name="connsiteY539" fmla="*/ 343425 h 716213"/>
                <a:gd name="connsiteX540" fmla="*/ 945955 w 1334036"/>
                <a:gd name="connsiteY540" fmla="*/ 327413 h 716213"/>
                <a:gd name="connsiteX541" fmla="*/ 938573 w 1334036"/>
                <a:gd name="connsiteY541" fmla="*/ 334978 h 716213"/>
                <a:gd name="connsiteX542" fmla="*/ 945955 w 1334036"/>
                <a:gd name="connsiteY542" fmla="*/ 342542 h 716213"/>
                <a:gd name="connsiteX543" fmla="*/ 953338 w 1334036"/>
                <a:gd name="connsiteY543" fmla="*/ 334978 h 716213"/>
                <a:gd name="connsiteX544" fmla="*/ 945955 w 1334036"/>
                <a:gd name="connsiteY544" fmla="*/ 327413 h 716213"/>
                <a:gd name="connsiteX545" fmla="*/ 616362 w 1334036"/>
                <a:gd name="connsiteY545" fmla="*/ 327413 h 716213"/>
                <a:gd name="connsiteX546" fmla="*/ 608980 w 1334036"/>
                <a:gd name="connsiteY546" fmla="*/ 334978 h 716213"/>
                <a:gd name="connsiteX547" fmla="*/ 616362 w 1334036"/>
                <a:gd name="connsiteY547" fmla="*/ 342542 h 716213"/>
                <a:gd name="connsiteX548" fmla="*/ 623745 w 1334036"/>
                <a:gd name="connsiteY548" fmla="*/ 334978 h 716213"/>
                <a:gd name="connsiteX549" fmla="*/ 616362 w 1334036"/>
                <a:gd name="connsiteY549" fmla="*/ 327413 h 716213"/>
                <a:gd name="connsiteX550" fmla="*/ 946074 w 1334036"/>
                <a:gd name="connsiteY550" fmla="*/ 321968 h 716213"/>
                <a:gd name="connsiteX551" fmla="*/ 958799 w 1334036"/>
                <a:gd name="connsiteY551" fmla="*/ 335007 h 716213"/>
                <a:gd name="connsiteX552" fmla="*/ 946074 w 1334036"/>
                <a:gd name="connsiteY552" fmla="*/ 348046 h 716213"/>
                <a:gd name="connsiteX553" fmla="*/ 933349 w 1334036"/>
                <a:gd name="connsiteY553" fmla="*/ 335007 h 716213"/>
                <a:gd name="connsiteX554" fmla="*/ 946074 w 1334036"/>
                <a:gd name="connsiteY554" fmla="*/ 321968 h 716213"/>
                <a:gd name="connsiteX555" fmla="*/ 616481 w 1334036"/>
                <a:gd name="connsiteY555" fmla="*/ 321968 h 716213"/>
                <a:gd name="connsiteX556" fmla="*/ 629206 w 1334036"/>
                <a:gd name="connsiteY556" fmla="*/ 335007 h 716213"/>
                <a:gd name="connsiteX557" fmla="*/ 616481 w 1334036"/>
                <a:gd name="connsiteY557" fmla="*/ 348046 h 716213"/>
                <a:gd name="connsiteX558" fmla="*/ 603756 w 1334036"/>
                <a:gd name="connsiteY558" fmla="*/ 335007 h 716213"/>
                <a:gd name="connsiteX559" fmla="*/ 616481 w 1334036"/>
                <a:gd name="connsiteY559" fmla="*/ 321968 h 716213"/>
                <a:gd name="connsiteX560" fmla="*/ 859975 w 1334036"/>
                <a:gd name="connsiteY560" fmla="*/ 312353 h 716213"/>
                <a:gd name="connsiteX561" fmla="*/ 883114 w 1334036"/>
                <a:gd name="connsiteY561" fmla="*/ 312353 h 716213"/>
                <a:gd name="connsiteX562" fmla="*/ 885433 w 1334036"/>
                <a:gd name="connsiteY562" fmla="*/ 314229 h 716213"/>
                <a:gd name="connsiteX563" fmla="*/ 885433 w 1334036"/>
                <a:gd name="connsiteY563" fmla="*/ 333406 h 716213"/>
                <a:gd name="connsiteX564" fmla="*/ 883114 w 1334036"/>
                <a:gd name="connsiteY564" fmla="*/ 335281 h 716213"/>
                <a:gd name="connsiteX565" fmla="*/ 859975 w 1334036"/>
                <a:gd name="connsiteY565" fmla="*/ 335281 h 716213"/>
                <a:gd name="connsiteX566" fmla="*/ 857656 w 1334036"/>
                <a:gd name="connsiteY566" fmla="*/ 333406 h 716213"/>
                <a:gd name="connsiteX567" fmla="*/ 857656 w 1334036"/>
                <a:gd name="connsiteY567" fmla="*/ 314229 h 716213"/>
                <a:gd name="connsiteX568" fmla="*/ 859975 w 1334036"/>
                <a:gd name="connsiteY568" fmla="*/ 312353 h 716213"/>
                <a:gd name="connsiteX569" fmla="*/ 821778 w 1334036"/>
                <a:gd name="connsiteY569" fmla="*/ 312353 h 716213"/>
                <a:gd name="connsiteX570" fmla="*/ 844917 w 1334036"/>
                <a:gd name="connsiteY570" fmla="*/ 312353 h 716213"/>
                <a:gd name="connsiteX571" fmla="*/ 847236 w 1334036"/>
                <a:gd name="connsiteY571" fmla="*/ 314229 h 716213"/>
                <a:gd name="connsiteX572" fmla="*/ 847236 w 1334036"/>
                <a:gd name="connsiteY572" fmla="*/ 333406 h 716213"/>
                <a:gd name="connsiteX573" fmla="*/ 844917 w 1334036"/>
                <a:gd name="connsiteY573" fmla="*/ 335281 h 716213"/>
                <a:gd name="connsiteX574" fmla="*/ 821778 w 1334036"/>
                <a:gd name="connsiteY574" fmla="*/ 335281 h 716213"/>
                <a:gd name="connsiteX575" fmla="*/ 819459 w 1334036"/>
                <a:gd name="connsiteY575" fmla="*/ 333406 h 716213"/>
                <a:gd name="connsiteX576" fmla="*/ 819459 w 1334036"/>
                <a:gd name="connsiteY576" fmla="*/ 314229 h 716213"/>
                <a:gd name="connsiteX577" fmla="*/ 821778 w 1334036"/>
                <a:gd name="connsiteY577" fmla="*/ 312353 h 716213"/>
                <a:gd name="connsiteX578" fmla="*/ 530382 w 1334036"/>
                <a:gd name="connsiteY578" fmla="*/ 312353 h 716213"/>
                <a:gd name="connsiteX579" fmla="*/ 553521 w 1334036"/>
                <a:gd name="connsiteY579" fmla="*/ 312353 h 716213"/>
                <a:gd name="connsiteX580" fmla="*/ 555840 w 1334036"/>
                <a:gd name="connsiteY580" fmla="*/ 314229 h 716213"/>
                <a:gd name="connsiteX581" fmla="*/ 555840 w 1334036"/>
                <a:gd name="connsiteY581" fmla="*/ 333406 h 716213"/>
                <a:gd name="connsiteX582" fmla="*/ 553521 w 1334036"/>
                <a:gd name="connsiteY582" fmla="*/ 335281 h 716213"/>
                <a:gd name="connsiteX583" fmla="*/ 530382 w 1334036"/>
                <a:gd name="connsiteY583" fmla="*/ 335281 h 716213"/>
                <a:gd name="connsiteX584" fmla="*/ 528063 w 1334036"/>
                <a:gd name="connsiteY584" fmla="*/ 333406 h 716213"/>
                <a:gd name="connsiteX585" fmla="*/ 528063 w 1334036"/>
                <a:gd name="connsiteY585" fmla="*/ 314229 h 716213"/>
                <a:gd name="connsiteX586" fmla="*/ 530382 w 1334036"/>
                <a:gd name="connsiteY586" fmla="*/ 312353 h 716213"/>
                <a:gd name="connsiteX587" fmla="*/ 492185 w 1334036"/>
                <a:gd name="connsiteY587" fmla="*/ 312353 h 716213"/>
                <a:gd name="connsiteX588" fmla="*/ 515324 w 1334036"/>
                <a:gd name="connsiteY588" fmla="*/ 312353 h 716213"/>
                <a:gd name="connsiteX589" fmla="*/ 517643 w 1334036"/>
                <a:gd name="connsiteY589" fmla="*/ 314229 h 716213"/>
                <a:gd name="connsiteX590" fmla="*/ 517643 w 1334036"/>
                <a:gd name="connsiteY590" fmla="*/ 333406 h 716213"/>
                <a:gd name="connsiteX591" fmla="*/ 515324 w 1334036"/>
                <a:gd name="connsiteY591" fmla="*/ 335281 h 716213"/>
                <a:gd name="connsiteX592" fmla="*/ 492185 w 1334036"/>
                <a:gd name="connsiteY592" fmla="*/ 335281 h 716213"/>
                <a:gd name="connsiteX593" fmla="*/ 489866 w 1334036"/>
                <a:gd name="connsiteY593" fmla="*/ 333406 h 716213"/>
                <a:gd name="connsiteX594" fmla="*/ 489866 w 1334036"/>
                <a:gd name="connsiteY594" fmla="*/ 314229 h 716213"/>
                <a:gd name="connsiteX595" fmla="*/ 492185 w 1334036"/>
                <a:gd name="connsiteY595" fmla="*/ 312353 h 716213"/>
                <a:gd name="connsiteX596" fmla="*/ 689086 w 1334036"/>
                <a:gd name="connsiteY596" fmla="*/ 311490 h 716213"/>
                <a:gd name="connsiteX597" fmla="*/ 806493 w 1334036"/>
                <a:gd name="connsiteY597" fmla="*/ 311490 h 716213"/>
                <a:gd name="connsiteX598" fmla="*/ 809039 w 1334036"/>
                <a:gd name="connsiteY598" fmla="*/ 313549 h 716213"/>
                <a:gd name="connsiteX599" fmla="*/ 809039 w 1334036"/>
                <a:gd name="connsiteY599" fmla="*/ 334085 h 716213"/>
                <a:gd name="connsiteX600" fmla="*/ 806493 w 1334036"/>
                <a:gd name="connsiteY600" fmla="*/ 336143 h 716213"/>
                <a:gd name="connsiteX601" fmla="*/ 689086 w 1334036"/>
                <a:gd name="connsiteY601" fmla="*/ 336143 h 716213"/>
                <a:gd name="connsiteX602" fmla="*/ 686540 w 1334036"/>
                <a:gd name="connsiteY602" fmla="*/ 334085 h 716213"/>
                <a:gd name="connsiteX603" fmla="*/ 686540 w 1334036"/>
                <a:gd name="connsiteY603" fmla="*/ 313549 h 716213"/>
                <a:gd name="connsiteX604" fmla="*/ 689086 w 1334036"/>
                <a:gd name="connsiteY604" fmla="*/ 311490 h 716213"/>
                <a:gd name="connsiteX605" fmla="*/ 359493 w 1334036"/>
                <a:gd name="connsiteY605" fmla="*/ 311490 h 716213"/>
                <a:gd name="connsiteX606" fmla="*/ 476900 w 1334036"/>
                <a:gd name="connsiteY606" fmla="*/ 311490 h 716213"/>
                <a:gd name="connsiteX607" fmla="*/ 479446 w 1334036"/>
                <a:gd name="connsiteY607" fmla="*/ 313549 h 716213"/>
                <a:gd name="connsiteX608" fmla="*/ 479446 w 1334036"/>
                <a:gd name="connsiteY608" fmla="*/ 334085 h 716213"/>
                <a:gd name="connsiteX609" fmla="*/ 476900 w 1334036"/>
                <a:gd name="connsiteY609" fmla="*/ 336143 h 716213"/>
                <a:gd name="connsiteX610" fmla="*/ 359493 w 1334036"/>
                <a:gd name="connsiteY610" fmla="*/ 336143 h 716213"/>
                <a:gd name="connsiteX611" fmla="*/ 356947 w 1334036"/>
                <a:gd name="connsiteY611" fmla="*/ 334085 h 716213"/>
                <a:gd name="connsiteX612" fmla="*/ 356947 w 1334036"/>
                <a:gd name="connsiteY612" fmla="*/ 313549 h 716213"/>
                <a:gd name="connsiteX613" fmla="*/ 359493 w 1334036"/>
                <a:gd name="connsiteY613" fmla="*/ 311490 h 716213"/>
                <a:gd name="connsiteX614" fmla="*/ 945025 w 1334036"/>
                <a:gd name="connsiteY614" fmla="*/ 283689 h 716213"/>
                <a:gd name="connsiteX615" fmla="*/ 937643 w 1334036"/>
                <a:gd name="connsiteY615" fmla="*/ 291254 h 716213"/>
                <a:gd name="connsiteX616" fmla="*/ 945025 w 1334036"/>
                <a:gd name="connsiteY616" fmla="*/ 298818 h 716213"/>
                <a:gd name="connsiteX617" fmla="*/ 952407 w 1334036"/>
                <a:gd name="connsiteY617" fmla="*/ 291254 h 716213"/>
                <a:gd name="connsiteX618" fmla="*/ 945025 w 1334036"/>
                <a:gd name="connsiteY618" fmla="*/ 283689 h 716213"/>
                <a:gd name="connsiteX619" fmla="*/ 615432 w 1334036"/>
                <a:gd name="connsiteY619" fmla="*/ 283689 h 716213"/>
                <a:gd name="connsiteX620" fmla="*/ 608050 w 1334036"/>
                <a:gd name="connsiteY620" fmla="*/ 291254 h 716213"/>
                <a:gd name="connsiteX621" fmla="*/ 615432 w 1334036"/>
                <a:gd name="connsiteY621" fmla="*/ 298818 h 716213"/>
                <a:gd name="connsiteX622" fmla="*/ 622814 w 1334036"/>
                <a:gd name="connsiteY622" fmla="*/ 291254 h 716213"/>
                <a:gd name="connsiteX623" fmla="*/ 615432 w 1334036"/>
                <a:gd name="connsiteY623" fmla="*/ 283689 h 716213"/>
                <a:gd name="connsiteX624" fmla="*/ 859975 w 1334036"/>
                <a:gd name="connsiteY624" fmla="*/ 280420 h 716213"/>
                <a:gd name="connsiteX625" fmla="*/ 883114 w 1334036"/>
                <a:gd name="connsiteY625" fmla="*/ 280420 h 716213"/>
                <a:gd name="connsiteX626" fmla="*/ 885433 w 1334036"/>
                <a:gd name="connsiteY626" fmla="*/ 282294 h 716213"/>
                <a:gd name="connsiteX627" fmla="*/ 885433 w 1334036"/>
                <a:gd name="connsiteY627" fmla="*/ 301471 h 716213"/>
                <a:gd name="connsiteX628" fmla="*/ 883114 w 1334036"/>
                <a:gd name="connsiteY628" fmla="*/ 303346 h 716213"/>
                <a:gd name="connsiteX629" fmla="*/ 859975 w 1334036"/>
                <a:gd name="connsiteY629" fmla="*/ 303346 h 716213"/>
                <a:gd name="connsiteX630" fmla="*/ 857656 w 1334036"/>
                <a:gd name="connsiteY630" fmla="*/ 301471 h 716213"/>
                <a:gd name="connsiteX631" fmla="*/ 857656 w 1334036"/>
                <a:gd name="connsiteY631" fmla="*/ 282294 h 716213"/>
                <a:gd name="connsiteX632" fmla="*/ 859975 w 1334036"/>
                <a:gd name="connsiteY632" fmla="*/ 280420 h 716213"/>
                <a:gd name="connsiteX633" fmla="*/ 821778 w 1334036"/>
                <a:gd name="connsiteY633" fmla="*/ 280420 h 716213"/>
                <a:gd name="connsiteX634" fmla="*/ 844917 w 1334036"/>
                <a:gd name="connsiteY634" fmla="*/ 280420 h 716213"/>
                <a:gd name="connsiteX635" fmla="*/ 847236 w 1334036"/>
                <a:gd name="connsiteY635" fmla="*/ 282294 h 716213"/>
                <a:gd name="connsiteX636" fmla="*/ 847236 w 1334036"/>
                <a:gd name="connsiteY636" fmla="*/ 301471 h 716213"/>
                <a:gd name="connsiteX637" fmla="*/ 844917 w 1334036"/>
                <a:gd name="connsiteY637" fmla="*/ 303346 h 716213"/>
                <a:gd name="connsiteX638" fmla="*/ 821778 w 1334036"/>
                <a:gd name="connsiteY638" fmla="*/ 303346 h 716213"/>
                <a:gd name="connsiteX639" fmla="*/ 819459 w 1334036"/>
                <a:gd name="connsiteY639" fmla="*/ 301471 h 716213"/>
                <a:gd name="connsiteX640" fmla="*/ 819459 w 1334036"/>
                <a:gd name="connsiteY640" fmla="*/ 282294 h 716213"/>
                <a:gd name="connsiteX641" fmla="*/ 821778 w 1334036"/>
                <a:gd name="connsiteY641" fmla="*/ 280420 h 716213"/>
                <a:gd name="connsiteX642" fmla="*/ 530382 w 1334036"/>
                <a:gd name="connsiteY642" fmla="*/ 280420 h 716213"/>
                <a:gd name="connsiteX643" fmla="*/ 553521 w 1334036"/>
                <a:gd name="connsiteY643" fmla="*/ 280420 h 716213"/>
                <a:gd name="connsiteX644" fmla="*/ 555840 w 1334036"/>
                <a:gd name="connsiteY644" fmla="*/ 282294 h 716213"/>
                <a:gd name="connsiteX645" fmla="*/ 555840 w 1334036"/>
                <a:gd name="connsiteY645" fmla="*/ 301471 h 716213"/>
                <a:gd name="connsiteX646" fmla="*/ 553521 w 1334036"/>
                <a:gd name="connsiteY646" fmla="*/ 303346 h 716213"/>
                <a:gd name="connsiteX647" fmla="*/ 530382 w 1334036"/>
                <a:gd name="connsiteY647" fmla="*/ 303346 h 716213"/>
                <a:gd name="connsiteX648" fmla="*/ 528063 w 1334036"/>
                <a:gd name="connsiteY648" fmla="*/ 301471 h 716213"/>
                <a:gd name="connsiteX649" fmla="*/ 528063 w 1334036"/>
                <a:gd name="connsiteY649" fmla="*/ 282294 h 716213"/>
                <a:gd name="connsiteX650" fmla="*/ 530382 w 1334036"/>
                <a:gd name="connsiteY650" fmla="*/ 280420 h 716213"/>
                <a:gd name="connsiteX651" fmla="*/ 492185 w 1334036"/>
                <a:gd name="connsiteY651" fmla="*/ 280420 h 716213"/>
                <a:gd name="connsiteX652" fmla="*/ 515324 w 1334036"/>
                <a:gd name="connsiteY652" fmla="*/ 280420 h 716213"/>
                <a:gd name="connsiteX653" fmla="*/ 517643 w 1334036"/>
                <a:gd name="connsiteY653" fmla="*/ 282294 h 716213"/>
                <a:gd name="connsiteX654" fmla="*/ 517643 w 1334036"/>
                <a:gd name="connsiteY654" fmla="*/ 301471 h 716213"/>
                <a:gd name="connsiteX655" fmla="*/ 515324 w 1334036"/>
                <a:gd name="connsiteY655" fmla="*/ 303346 h 716213"/>
                <a:gd name="connsiteX656" fmla="*/ 492185 w 1334036"/>
                <a:gd name="connsiteY656" fmla="*/ 303346 h 716213"/>
                <a:gd name="connsiteX657" fmla="*/ 489866 w 1334036"/>
                <a:gd name="connsiteY657" fmla="*/ 301471 h 716213"/>
                <a:gd name="connsiteX658" fmla="*/ 489866 w 1334036"/>
                <a:gd name="connsiteY658" fmla="*/ 282294 h 716213"/>
                <a:gd name="connsiteX659" fmla="*/ 492185 w 1334036"/>
                <a:gd name="connsiteY659" fmla="*/ 280420 h 716213"/>
                <a:gd name="connsiteX660" fmla="*/ 689086 w 1334036"/>
                <a:gd name="connsiteY660" fmla="*/ 279556 h 716213"/>
                <a:gd name="connsiteX661" fmla="*/ 806493 w 1334036"/>
                <a:gd name="connsiteY661" fmla="*/ 279556 h 716213"/>
                <a:gd name="connsiteX662" fmla="*/ 809039 w 1334036"/>
                <a:gd name="connsiteY662" fmla="*/ 281615 h 716213"/>
                <a:gd name="connsiteX663" fmla="*/ 809039 w 1334036"/>
                <a:gd name="connsiteY663" fmla="*/ 302150 h 716213"/>
                <a:gd name="connsiteX664" fmla="*/ 806493 w 1334036"/>
                <a:gd name="connsiteY664" fmla="*/ 304209 h 716213"/>
                <a:gd name="connsiteX665" fmla="*/ 689086 w 1334036"/>
                <a:gd name="connsiteY665" fmla="*/ 304209 h 716213"/>
                <a:gd name="connsiteX666" fmla="*/ 686540 w 1334036"/>
                <a:gd name="connsiteY666" fmla="*/ 302150 h 716213"/>
                <a:gd name="connsiteX667" fmla="*/ 686540 w 1334036"/>
                <a:gd name="connsiteY667" fmla="*/ 281615 h 716213"/>
                <a:gd name="connsiteX668" fmla="*/ 689086 w 1334036"/>
                <a:gd name="connsiteY668" fmla="*/ 279556 h 716213"/>
                <a:gd name="connsiteX669" fmla="*/ 359493 w 1334036"/>
                <a:gd name="connsiteY669" fmla="*/ 279556 h 716213"/>
                <a:gd name="connsiteX670" fmla="*/ 476900 w 1334036"/>
                <a:gd name="connsiteY670" fmla="*/ 279556 h 716213"/>
                <a:gd name="connsiteX671" fmla="*/ 479446 w 1334036"/>
                <a:gd name="connsiteY671" fmla="*/ 281615 h 716213"/>
                <a:gd name="connsiteX672" fmla="*/ 479446 w 1334036"/>
                <a:gd name="connsiteY672" fmla="*/ 302150 h 716213"/>
                <a:gd name="connsiteX673" fmla="*/ 476900 w 1334036"/>
                <a:gd name="connsiteY673" fmla="*/ 304209 h 716213"/>
                <a:gd name="connsiteX674" fmla="*/ 359493 w 1334036"/>
                <a:gd name="connsiteY674" fmla="*/ 304209 h 716213"/>
                <a:gd name="connsiteX675" fmla="*/ 356947 w 1334036"/>
                <a:gd name="connsiteY675" fmla="*/ 302150 h 716213"/>
                <a:gd name="connsiteX676" fmla="*/ 356947 w 1334036"/>
                <a:gd name="connsiteY676" fmla="*/ 281615 h 716213"/>
                <a:gd name="connsiteX677" fmla="*/ 359493 w 1334036"/>
                <a:gd name="connsiteY677" fmla="*/ 279556 h 716213"/>
                <a:gd name="connsiteX678" fmla="*/ 944891 w 1334036"/>
                <a:gd name="connsiteY678" fmla="*/ 278338 h 716213"/>
                <a:gd name="connsiteX679" fmla="*/ 957615 w 1334036"/>
                <a:gd name="connsiteY679" fmla="*/ 291377 h 716213"/>
                <a:gd name="connsiteX680" fmla="*/ 944891 w 1334036"/>
                <a:gd name="connsiteY680" fmla="*/ 304416 h 716213"/>
                <a:gd name="connsiteX681" fmla="*/ 932166 w 1334036"/>
                <a:gd name="connsiteY681" fmla="*/ 291377 h 716213"/>
                <a:gd name="connsiteX682" fmla="*/ 944891 w 1334036"/>
                <a:gd name="connsiteY682" fmla="*/ 278338 h 716213"/>
                <a:gd name="connsiteX683" fmla="*/ 615298 w 1334036"/>
                <a:gd name="connsiteY683" fmla="*/ 278338 h 716213"/>
                <a:gd name="connsiteX684" fmla="*/ 628022 w 1334036"/>
                <a:gd name="connsiteY684" fmla="*/ 291377 h 716213"/>
                <a:gd name="connsiteX685" fmla="*/ 615298 w 1334036"/>
                <a:gd name="connsiteY685" fmla="*/ 304416 h 716213"/>
                <a:gd name="connsiteX686" fmla="*/ 602573 w 1334036"/>
                <a:gd name="connsiteY686" fmla="*/ 291377 h 716213"/>
                <a:gd name="connsiteX687" fmla="*/ 615298 w 1334036"/>
                <a:gd name="connsiteY687" fmla="*/ 278338 h 716213"/>
                <a:gd name="connsiteX688" fmla="*/ 930167 w 1334036"/>
                <a:gd name="connsiteY688" fmla="*/ 250115 h 716213"/>
                <a:gd name="connsiteX689" fmla="*/ 920104 w 1334036"/>
                <a:gd name="connsiteY689" fmla="*/ 260215 h 716213"/>
                <a:gd name="connsiteX690" fmla="*/ 920104 w 1334036"/>
                <a:gd name="connsiteY690" fmla="*/ 680316 h 716213"/>
                <a:gd name="connsiteX691" fmla="*/ 930167 w 1334036"/>
                <a:gd name="connsiteY691" fmla="*/ 690417 h 716213"/>
                <a:gd name="connsiteX692" fmla="*/ 959761 w 1334036"/>
                <a:gd name="connsiteY692" fmla="*/ 690417 h 716213"/>
                <a:gd name="connsiteX693" fmla="*/ 969825 w 1334036"/>
                <a:gd name="connsiteY693" fmla="*/ 680316 h 716213"/>
                <a:gd name="connsiteX694" fmla="*/ 969825 w 1334036"/>
                <a:gd name="connsiteY694" fmla="*/ 260215 h 716213"/>
                <a:gd name="connsiteX695" fmla="*/ 959761 w 1334036"/>
                <a:gd name="connsiteY695" fmla="*/ 250115 h 716213"/>
                <a:gd name="connsiteX696" fmla="*/ 690870 w 1334036"/>
                <a:gd name="connsiteY696" fmla="*/ 250115 h 716213"/>
                <a:gd name="connsiteX697" fmla="*/ 671523 w 1334036"/>
                <a:gd name="connsiteY697" fmla="*/ 269205 h 716213"/>
                <a:gd name="connsiteX698" fmla="*/ 671523 w 1334036"/>
                <a:gd name="connsiteY698" fmla="*/ 671758 h 716213"/>
                <a:gd name="connsiteX699" fmla="*/ 690870 w 1334036"/>
                <a:gd name="connsiteY699" fmla="*/ 690849 h 716213"/>
                <a:gd name="connsiteX700" fmla="*/ 883880 w 1334036"/>
                <a:gd name="connsiteY700" fmla="*/ 690849 h 716213"/>
                <a:gd name="connsiteX701" fmla="*/ 903227 w 1334036"/>
                <a:gd name="connsiteY701" fmla="*/ 671758 h 716213"/>
                <a:gd name="connsiteX702" fmla="*/ 903227 w 1334036"/>
                <a:gd name="connsiteY702" fmla="*/ 269205 h 716213"/>
                <a:gd name="connsiteX703" fmla="*/ 883880 w 1334036"/>
                <a:gd name="connsiteY703" fmla="*/ 250115 h 716213"/>
                <a:gd name="connsiteX704" fmla="*/ 600574 w 1334036"/>
                <a:gd name="connsiteY704" fmla="*/ 250115 h 716213"/>
                <a:gd name="connsiteX705" fmla="*/ 590511 w 1334036"/>
                <a:gd name="connsiteY705" fmla="*/ 260215 h 716213"/>
                <a:gd name="connsiteX706" fmla="*/ 590511 w 1334036"/>
                <a:gd name="connsiteY706" fmla="*/ 680316 h 716213"/>
                <a:gd name="connsiteX707" fmla="*/ 600574 w 1334036"/>
                <a:gd name="connsiteY707" fmla="*/ 690417 h 716213"/>
                <a:gd name="connsiteX708" fmla="*/ 630168 w 1334036"/>
                <a:gd name="connsiteY708" fmla="*/ 690417 h 716213"/>
                <a:gd name="connsiteX709" fmla="*/ 640232 w 1334036"/>
                <a:gd name="connsiteY709" fmla="*/ 680316 h 716213"/>
                <a:gd name="connsiteX710" fmla="*/ 640232 w 1334036"/>
                <a:gd name="connsiteY710" fmla="*/ 260215 h 716213"/>
                <a:gd name="connsiteX711" fmla="*/ 630168 w 1334036"/>
                <a:gd name="connsiteY711" fmla="*/ 250115 h 716213"/>
                <a:gd name="connsiteX712" fmla="*/ 361277 w 1334036"/>
                <a:gd name="connsiteY712" fmla="*/ 250115 h 716213"/>
                <a:gd name="connsiteX713" fmla="*/ 341930 w 1334036"/>
                <a:gd name="connsiteY713" fmla="*/ 269205 h 716213"/>
                <a:gd name="connsiteX714" fmla="*/ 341930 w 1334036"/>
                <a:gd name="connsiteY714" fmla="*/ 671758 h 716213"/>
                <a:gd name="connsiteX715" fmla="*/ 361277 w 1334036"/>
                <a:gd name="connsiteY715" fmla="*/ 690849 h 716213"/>
                <a:gd name="connsiteX716" fmla="*/ 554287 w 1334036"/>
                <a:gd name="connsiteY716" fmla="*/ 690849 h 716213"/>
                <a:gd name="connsiteX717" fmla="*/ 573634 w 1334036"/>
                <a:gd name="connsiteY717" fmla="*/ 671758 h 716213"/>
                <a:gd name="connsiteX718" fmla="*/ 573634 w 1334036"/>
                <a:gd name="connsiteY718" fmla="*/ 269205 h 716213"/>
                <a:gd name="connsiteX719" fmla="*/ 554287 w 1334036"/>
                <a:gd name="connsiteY719" fmla="*/ 250115 h 716213"/>
                <a:gd name="connsiteX720" fmla="*/ 647204 w 1334036"/>
                <a:gd name="connsiteY720" fmla="*/ 0 h 716213"/>
                <a:gd name="connsiteX721" fmla="*/ 1046001 w 1334036"/>
                <a:gd name="connsiteY721" fmla="*/ 267126 h 716213"/>
                <a:gd name="connsiteX722" fmla="*/ 1047005 w 1334036"/>
                <a:gd name="connsiteY722" fmla="*/ 270396 h 716213"/>
                <a:gd name="connsiteX723" fmla="*/ 1075774 w 1334036"/>
                <a:gd name="connsiteY723" fmla="*/ 267465 h 716213"/>
                <a:gd name="connsiteX724" fmla="*/ 1324014 w 1334036"/>
                <a:gd name="connsiteY724" fmla="*/ 446834 h 716213"/>
                <a:gd name="connsiteX725" fmla="*/ 1213487 w 1334036"/>
                <a:gd name="connsiteY725" fmla="*/ 716213 h 716213"/>
                <a:gd name="connsiteX726" fmla="*/ 141413 w 1334036"/>
                <a:gd name="connsiteY726" fmla="*/ 708569 h 716213"/>
                <a:gd name="connsiteX727" fmla="*/ 14400 w 1334036"/>
                <a:gd name="connsiteY727" fmla="*/ 534883 h 716213"/>
                <a:gd name="connsiteX728" fmla="*/ 142405 w 1334036"/>
                <a:gd name="connsiteY728" fmla="*/ 439753 h 716213"/>
                <a:gd name="connsiteX729" fmla="*/ 259121 w 1334036"/>
                <a:gd name="connsiteY729" fmla="*/ 239176 h 716213"/>
                <a:gd name="connsiteX730" fmla="*/ 263875 w 1334036"/>
                <a:gd name="connsiteY730" fmla="*/ 238328 h 716213"/>
                <a:gd name="connsiteX731" fmla="*/ 288311 w 1334036"/>
                <a:gd name="connsiteY731" fmla="*/ 192832 h 716213"/>
                <a:gd name="connsiteX732" fmla="*/ 647204 w 1334036"/>
                <a:gd name="connsiteY732" fmla="*/ 0 h 71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</a:cxnLst>
              <a:rect l="l" t="t" r="r" b="b"/>
              <a:pathLst>
                <a:path w="1334036" h="716213">
                  <a:moveTo>
                    <a:pt x="859975" y="631700"/>
                  </a:moveTo>
                  <a:lnTo>
                    <a:pt x="883114" y="631700"/>
                  </a:lnTo>
                  <a:cubicBezTo>
                    <a:pt x="884395" y="631700"/>
                    <a:pt x="885433" y="632539"/>
                    <a:pt x="885433" y="633575"/>
                  </a:cubicBezTo>
                  <a:lnTo>
                    <a:pt x="885433" y="652751"/>
                  </a:lnTo>
                  <a:cubicBezTo>
                    <a:pt x="885433" y="653787"/>
                    <a:pt x="884395" y="654626"/>
                    <a:pt x="883114" y="654626"/>
                  </a:cubicBezTo>
                  <a:lnTo>
                    <a:pt x="859975" y="654626"/>
                  </a:lnTo>
                  <a:cubicBezTo>
                    <a:pt x="858694" y="654626"/>
                    <a:pt x="857656" y="653787"/>
                    <a:pt x="857656" y="652751"/>
                  </a:cubicBezTo>
                  <a:lnTo>
                    <a:pt x="857656" y="633575"/>
                  </a:lnTo>
                  <a:cubicBezTo>
                    <a:pt x="857656" y="632539"/>
                    <a:pt x="858694" y="631700"/>
                    <a:pt x="859975" y="631700"/>
                  </a:cubicBezTo>
                  <a:close/>
                  <a:moveTo>
                    <a:pt x="821778" y="631700"/>
                  </a:moveTo>
                  <a:lnTo>
                    <a:pt x="844917" y="631700"/>
                  </a:lnTo>
                  <a:cubicBezTo>
                    <a:pt x="846198" y="631700"/>
                    <a:pt x="847236" y="632539"/>
                    <a:pt x="847236" y="633575"/>
                  </a:cubicBezTo>
                  <a:lnTo>
                    <a:pt x="847236" y="652751"/>
                  </a:lnTo>
                  <a:cubicBezTo>
                    <a:pt x="847236" y="653787"/>
                    <a:pt x="846198" y="654626"/>
                    <a:pt x="844917" y="654626"/>
                  </a:cubicBezTo>
                  <a:lnTo>
                    <a:pt x="821778" y="654626"/>
                  </a:lnTo>
                  <a:cubicBezTo>
                    <a:pt x="820497" y="654626"/>
                    <a:pt x="819459" y="653787"/>
                    <a:pt x="819459" y="652751"/>
                  </a:cubicBezTo>
                  <a:lnTo>
                    <a:pt x="819459" y="633575"/>
                  </a:lnTo>
                  <a:cubicBezTo>
                    <a:pt x="819459" y="632539"/>
                    <a:pt x="820497" y="631700"/>
                    <a:pt x="821778" y="631700"/>
                  </a:cubicBezTo>
                  <a:close/>
                  <a:moveTo>
                    <a:pt x="530382" y="631700"/>
                  </a:moveTo>
                  <a:lnTo>
                    <a:pt x="553521" y="631700"/>
                  </a:lnTo>
                  <a:cubicBezTo>
                    <a:pt x="554802" y="631700"/>
                    <a:pt x="555840" y="632539"/>
                    <a:pt x="555840" y="633575"/>
                  </a:cubicBezTo>
                  <a:lnTo>
                    <a:pt x="555840" y="652751"/>
                  </a:lnTo>
                  <a:cubicBezTo>
                    <a:pt x="555840" y="653787"/>
                    <a:pt x="554802" y="654626"/>
                    <a:pt x="553521" y="654626"/>
                  </a:cubicBezTo>
                  <a:lnTo>
                    <a:pt x="530382" y="654626"/>
                  </a:lnTo>
                  <a:cubicBezTo>
                    <a:pt x="529101" y="654626"/>
                    <a:pt x="528063" y="653787"/>
                    <a:pt x="528063" y="652751"/>
                  </a:cubicBezTo>
                  <a:lnTo>
                    <a:pt x="528063" y="633575"/>
                  </a:lnTo>
                  <a:cubicBezTo>
                    <a:pt x="528063" y="632539"/>
                    <a:pt x="529101" y="631700"/>
                    <a:pt x="530382" y="631700"/>
                  </a:cubicBezTo>
                  <a:close/>
                  <a:moveTo>
                    <a:pt x="492185" y="631700"/>
                  </a:moveTo>
                  <a:lnTo>
                    <a:pt x="515324" y="631700"/>
                  </a:lnTo>
                  <a:cubicBezTo>
                    <a:pt x="516605" y="631700"/>
                    <a:pt x="517643" y="632539"/>
                    <a:pt x="517643" y="633575"/>
                  </a:cubicBezTo>
                  <a:lnTo>
                    <a:pt x="517643" y="652751"/>
                  </a:lnTo>
                  <a:cubicBezTo>
                    <a:pt x="517643" y="653787"/>
                    <a:pt x="516605" y="654626"/>
                    <a:pt x="515324" y="654626"/>
                  </a:cubicBezTo>
                  <a:lnTo>
                    <a:pt x="492185" y="654626"/>
                  </a:lnTo>
                  <a:cubicBezTo>
                    <a:pt x="490904" y="654626"/>
                    <a:pt x="489866" y="653787"/>
                    <a:pt x="489866" y="652751"/>
                  </a:cubicBezTo>
                  <a:lnTo>
                    <a:pt x="489866" y="633575"/>
                  </a:lnTo>
                  <a:cubicBezTo>
                    <a:pt x="489866" y="632539"/>
                    <a:pt x="490904" y="631700"/>
                    <a:pt x="492185" y="631700"/>
                  </a:cubicBezTo>
                  <a:close/>
                  <a:moveTo>
                    <a:pt x="689086" y="630836"/>
                  </a:moveTo>
                  <a:lnTo>
                    <a:pt x="806493" y="630836"/>
                  </a:lnTo>
                  <a:cubicBezTo>
                    <a:pt x="807899" y="630836"/>
                    <a:pt x="809039" y="631758"/>
                    <a:pt x="809039" y="632895"/>
                  </a:cubicBezTo>
                  <a:lnTo>
                    <a:pt x="809039" y="653431"/>
                  </a:lnTo>
                  <a:cubicBezTo>
                    <a:pt x="809039" y="654568"/>
                    <a:pt x="807899" y="655490"/>
                    <a:pt x="806493" y="655490"/>
                  </a:cubicBezTo>
                  <a:lnTo>
                    <a:pt x="689086" y="655490"/>
                  </a:lnTo>
                  <a:cubicBezTo>
                    <a:pt x="687680" y="655490"/>
                    <a:pt x="686540" y="654568"/>
                    <a:pt x="686540" y="653431"/>
                  </a:cubicBezTo>
                  <a:lnTo>
                    <a:pt x="686540" y="632895"/>
                  </a:lnTo>
                  <a:cubicBezTo>
                    <a:pt x="686540" y="631758"/>
                    <a:pt x="687680" y="630836"/>
                    <a:pt x="689086" y="630836"/>
                  </a:cubicBezTo>
                  <a:close/>
                  <a:moveTo>
                    <a:pt x="359493" y="630836"/>
                  </a:moveTo>
                  <a:lnTo>
                    <a:pt x="476900" y="630836"/>
                  </a:lnTo>
                  <a:cubicBezTo>
                    <a:pt x="478306" y="630836"/>
                    <a:pt x="479446" y="631758"/>
                    <a:pt x="479446" y="632895"/>
                  </a:cubicBezTo>
                  <a:lnTo>
                    <a:pt x="479446" y="653431"/>
                  </a:lnTo>
                  <a:cubicBezTo>
                    <a:pt x="479446" y="654568"/>
                    <a:pt x="478306" y="655490"/>
                    <a:pt x="476900" y="655490"/>
                  </a:cubicBezTo>
                  <a:lnTo>
                    <a:pt x="359493" y="655490"/>
                  </a:lnTo>
                  <a:cubicBezTo>
                    <a:pt x="358087" y="655490"/>
                    <a:pt x="356947" y="654568"/>
                    <a:pt x="356947" y="653431"/>
                  </a:cubicBezTo>
                  <a:lnTo>
                    <a:pt x="356947" y="632895"/>
                  </a:lnTo>
                  <a:cubicBezTo>
                    <a:pt x="356947" y="631758"/>
                    <a:pt x="358087" y="630836"/>
                    <a:pt x="359493" y="630836"/>
                  </a:cubicBezTo>
                  <a:close/>
                  <a:moveTo>
                    <a:pt x="859975" y="599765"/>
                  </a:moveTo>
                  <a:lnTo>
                    <a:pt x="883114" y="599765"/>
                  </a:lnTo>
                  <a:cubicBezTo>
                    <a:pt x="884395" y="599765"/>
                    <a:pt x="885433" y="600604"/>
                    <a:pt x="885433" y="601640"/>
                  </a:cubicBezTo>
                  <a:lnTo>
                    <a:pt x="885433" y="620817"/>
                  </a:lnTo>
                  <a:cubicBezTo>
                    <a:pt x="885433" y="621852"/>
                    <a:pt x="884395" y="622692"/>
                    <a:pt x="883114" y="622692"/>
                  </a:cubicBezTo>
                  <a:lnTo>
                    <a:pt x="859975" y="622692"/>
                  </a:lnTo>
                  <a:cubicBezTo>
                    <a:pt x="858694" y="622692"/>
                    <a:pt x="857656" y="621852"/>
                    <a:pt x="857656" y="620817"/>
                  </a:cubicBezTo>
                  <a:lnTo>
                    <a:pt x="857656" y="601640"/>
                  </a:lnTo>
                  <a:cubicBezTo>
                    <a:pt x="857656" y="600604"/>
                    <a:pt x="858694" y="599765"/>
                    <a:pt x="859975" y="599765"/>
                  </a:cubicBezTo>
                  <a:close/>
                  <a:moveTo>
                    <a:pt x="821778" y="599765"/>
                  </a:moveTo>
                  <a:lnTo>
                    <a:pt x="844917" y="599765"/>
                  </a:lnTo>
                  <a:cubicBezTo>
                    <a:pt x="846198" y="599765"/>
                    <a:pt x="847236" y="600604"/>
                    <a:pt x="847236" y="601640"/>
                  </a:cubicBezTo>
                  <a:lnTo>
                    <a:pt x="847236" y="620817"/>
                  </a:lnTo>
                  <a:cubicBezTo>
                    <a:pt x="847236" y="621852"/>
                    <a:pt x="846198" y="622692"/>
                    <a:pt x="844917" y="622692"/>
                  </a:cubicBezTo>
                  <a:lnTo>
                    <a:pt x="821778" y="622692"/>
                  </a:lnTo>
                  <a:cubicBezTo>
                    <a:pt x="820497" y="622692"/>
                    <a:pt x="819459" y="621852"/>
                    <a:pt x="819459" y="620817"/>
                  </a:cubicBezTo>
                  <a:lnTo>
                    <a:pt x="819459" y="601640"/>
                  </a:lnTo>
                  <a:cubicBezTo>
                    <a:pt x="819459" y="600604"/>
                    <a:pt x="820497" y="599765"/>
                    <a:pt x="821778" y="599765"/>
                  </a:cubicBezTo>
                  <a:close/>
                  <a:moveTo>
                    <a:pt x="530382" y="599765"/>
                  </a:moveTo>
                  <a:lnTo>
                    <a:pt x="553521" y="599765"/>
                  </a:lnTo>
                  <a:cubicBezTo>
                    <a:pt x="554802" y="599765"/>
                    <a:pt x="555840" y="600604"/>
                    <a:pt x="555840" y="601640"/>
                  </a:cubicBezTo>
                  <a:lnTo>
                    <a:pt x="555840" y="620817"/>
                  </a:lnTo>
                  <a:cubicBezTo>
                    <a:pt x="555840" y="621852"/>
                    <a:pt x="554802" y="622692"/>
                    <a:pt x="553521" y="622692"/>
                  </a:cubicBezTo>
                  <a:lnTo>
                    <a:pt x="530382" y="622692"/>
                  </a:lnTo>
                  <a:cubicBezTo>
                    <a:pt x="529101" y="622692"/>
                    <a:pt x="528063" y="621852"/>
                    <a:pt x="528063" y="620817"/>
                  </a:cubicBezTo>
                  <a:lnTo>
                    <a:pt x="528063" y="601640"/>
                  </a:lnTo>
                  <a:cubicBezTo>
                    <a:pt x="528063" y="600604"/>
                    <a:pt x="529101" y="599765"/>
                    <a:pt x="530382" y="599765"/>
                  </a:cubicBezTo>
                  <a:close/>
                  <a:moveTo>
                    <a:pt x="492185" y="599765"/>
                  </a:moveTo>
                  <a:lnTo>
                    <a:pt x="515324" y="599765"/>
                  </a:lnTo>
                  <a:cubicBezTo>
                    <a:pt x="516605" y="599765"/>
                    <a:pt x="517643" y="600604"/>
                    <a:pt x="517643" y="601640"/>
                  </a:cubicBezTo>
                  <a:lnTo>
                    <a:pt x="517643" y="620817"/>
                  </a:lnTo>
                  <a:cubicBezTo>
                    <a:pt x="517643" y="621852"/>
                    <a:pt x="516605" y="622692"/>
                    <a:pt x="515324" y="622692"/>
                  </a:cubicBezTo>
                  <a:lnTo>
                    <a:pt x="492185" y="622692"/>
                  </a:lnTo>
                  <a:cubicBezTo>
                    <a:pt x="490904" y="622692"/>
                    <a:pt x="489866" y="621852"/>
                    <a:pt x="489866" y="620817"/>
                  </a:cubicBezTo>
                  <a:lnTo>
                    <a:pt x="489866" y="601640"/>
                  </a:lnTo>
                  <a:cubicBezTo>
                    <a:pt x="489866" y="600604"/>
                    <a:pt x="490904" y="599765"/>
                    <a:pt x="492185" y="599765"/>
                  </a:cubicBezTo>
                  <a:close/>
                  <a:moveTo>
                    <a:pt x="689086" y="598902"/>
                  </a:moveTo>
                  <a:lnTo>
                    <a:pt x="806493" y="598902"/>
                  </a:lnTo>
                  <a:cubicBezTo>
                    <a:pt x="807899" y="598902"/>
                    <a:pt x="809039" y="599824"/>
                    <a:pt x="809039" y="600960"/>
                  </a:cubicBezTo>
                  <a:lnTo>
                    <a:pt x="809039" y="621496"/>
                  </a:lnTo>
                  <a:cubicBezTo>
                    <a:pt x="809039" y="622634"/>
                    <a:pt x="807899" y="623555"/>
                    <a:pt x="806493" y="623555"/>
                  </a:cubicBezTo>
                  <a:lnTo>
                    <a:pt x="689086" y="623555"/>
                  </a:lnTo>
                  <a:cubicBezTo>
                    <a:pt x="687680" y="623555"/>
                    <a:pt x="686540" y="622634"/>
                    <a:pt x="686540" y="621496"/>
                  </a:cubicBezTo>
                  <a:lnTo>
                    <a:pt x="686540" y="600960"/>
                  </a:lnTo>
                  <a:cubicBezTo>
                    <a:pt x="686540" y="599824"/>
                    <a:pt x="687680" y="598902"/>
                    <a:pt x="689086" y="598902"/>
                  </a:cubicBezTo>
                  <a:close/>
                  <a:moveTo>
                    <a:pt x="359493" y="598902"/>
                  </a:moveTo>
                  <a:lnTo>
                    <a:pt x="476900" y="598902"/>
                  </a:lnTo>
                  <a:cubicBezTo>
                    <a:pt x="478306" y="598902"/>
                    <a:pt x="479446" y="599824"/>
                    <a:pt x="479446" y="600960"/>
                  </a:cubicBezTo>
                  <a:lnTo>
                    <a:pt x="479446" y="621496"/>
                  </a:lnTo>
                  <a:cubicBezTo>
                    <a:pt x="479446" y="622634"/>
                    <a:pt x="478306" y="623555"/>
                    <a:pt x="476900" y="623555"/>
                  </a:cubicBezTo>
                  <a:lnTo>
                    <a:pt x="359493" y="623555"/>
                  </a:lnTo>
                  <a:cubicBezTo>
                    <a:pt x="358087" y="623555"/>
                    <a:pt x="356947" y="622634"/>
                    <a:pt x="356947" y="621496"/>
                  </a:cubicBezTo>
                  <a:lnTo>
                    <a:pt x="356947" y="600960"/>
                  </a:lnTo>
                  <a:cubicBezTo>
                    <a:pt x="356947" y="599824"/>
                    <a:pt x="358087" y="598902"/>
                    <a:pt x="359493" y="598902"/>
                  </a:cubicBezTo>
                  <a:close/>
                  <a:moveTo>
                    <a:pt x="859975" y="567830"/>
                  </a:moveTo>
                  <a:lnTo>
                    <a:pt x="883114" y="567830"/>
                  </a:lnTo>
                  <a:cubicBezTo>
                    <a:pt x="884395" y="567830"/>
                    <a:pt x="885433" y="568670"/>
                    <a:pt x="885433" y="569705"/>
                  </a:cubicBezTo>
                  <a:lnTo>
                    <a:pt x="885433" y="588882"/>
                  </a:lnTo>
                  <a:cubicBezTo>
                    <a:pt x="885433" y="589918"/>
                    <a:pt x="884395" y="590758"/>
                    <a:pt x="883114" y="590758"/>
                  </a:cubicBezTo>
                  <a:lnTo>
                    <a:pt x="859975" y="590758"/>
                  </a:lnTo>
                  <a:cubicBezTo>
                    <a:pt x="858694" y="590758"/>
                    <a:pt x="857656" y="589918"/>
                    <a:pt x="857656" y="588882"/>
                  </a:cubicBezTo>
                  <a:lnTo>
                    <a:pt x="857656" y="569705"/>
                  </a:lnTo>
                  <a:cubicBezTo>
                    <a:pt x="857656" y="568670"/>
                    <a:pt x="858694" y="567830"/>
                    <a:pt x="859975" y="567830"/>
                  </a:cubicBezTo>
                  <a:close/>
                  <a:moveTo>
                    <a:pt x="821778" y="567830"/>
                  </a:moveTo>
                  <a:lnTo>
                    <a:pt x="844917" y="567830"/>
                  </a:lnTo>
                  <a:cubicBezTo>
                    <a:pt x="846198" y="567830"/>
                    <a:pt x="847236" y="568670"/>
                    <a:pt x="847236" y="569705"/>
                  </a:cubicBezTo>
                  <a:lnTo>
                    <a:pt x="847236" y="588882"/>
                  </a:lnTo>
                  <a:cubicBezTo>
                    <a:pt x="847236" y="589918"/>
                    <a:pt x="846198" y="590758"/>
                    <a:pt x="844917" y="590758"/>
                  </a:cubicBezTo>
                  <a:lnTo>
                    <a:pt x="821778" y="590758"/>
                  </a:lnTo>
                  <a:cubicBezTo>
                    <a:pt x="820497" y="590758"/>
                    <a:pt x="819459" y="589918"/>
                    <a:pt x="819459" y="588882"/>
                  </a:cubicBezTo>
                  <a:lnTo>
                    <a:pt x="819459" y="569705"/>
                  </a:lnTo>
                  <a:cubicBezTo>
                    <a:pt x="819459" y="568670"/>
                    <a:pt x="820497" y="567830"/>
                    <a:pt x="821778" y="567830"/>
                  </a:cubicBezTo>
                  <a:close/>
                  <a:moveTo>
                    <a:pt x="530382" y="567830"/>
                  </a:moveTo>
                  <a:lnTo>
                    <a:pt x="553521" y="567830"/>
                  </a:lnTo>
                  <a:cubicBezTo>
                    <a:pt x="554802" y="567830"/>
                    <a:pt x="555840" y="568670"/>
                    <a:pt x="555840" y="569705"/>
                  </a:cubicBezTo>
                  <a:lnTo>
                    <a:pt x="555840" y="588882"/>
                  </a:lnTo>
                  <a:cubicBezTo>
                    <a:pt x="555840" y="589918"/>
                    <a:pt x="554802" y="590758"/>
                    <a:pt x="553521" y="590758"/>
                  </a:cubicBezTo>
                  <a:lnTo>
                    <a:pt x="530382" y="590758"/>
                  </a:lnTo>
                  <a:cubicBezTo>
                    <a:pt x="529101" y="590758"/>
                    <a:pt x="528063" y="589918"/>
                    <a:pt x="528063" y="588882"/>
                  </a:cubicBezTo>
                  <a:lnTo>
                    <a:pt x="528063" y="569705"/>
                  </a:lnTo>
                  <a:cubicBezTo>
                    <a:pt x="528063" y="568670"/>
                    <a:pt x="529101" y="567830"/>
                    <a:pt x="530382" y="567830"/>
                  </a:cubicBezTo>
                  <a:close/>
                  <a:moveTo>
                    <a:pt x="492185" y="567830"/>
                  </a:moveTo>
                  <a:lnTo>
                    <a:pt x="515324" y="567830"/>
                  </a:lnTo>
                  <a:cubicBezTo>
                    <a:pt x="516605" y="567830"/>
                    <a:pt x="517643" y="568670"/>
                    <a:pt x="517643" y="569705"/>
                  </a:cubicBezTo>
                  <a:lnTo>
                    <a:pt x="517643" y="588882"/>
                  </a:lnTo>
                  <a:cubicBezTo>
                    <a:pt x="517643" y="589918"/>
                    <a:pt x="516605" y="590758"/>
                    <a:pt x="515324" y="590758"/>
                  </a:cubicBezTo>
                  <a:lnTo>
                    <a:pt x="492185" y="590758"/>
                  </a:lnTo>
                  <a:cubicBezTo>
                    <a:pt x="490904" y="590758"/>
                    <a:pt x="489866" y="589918"/>
                    <a:pt x="489866" y="588882"/>
                  </a:cubicBezTo>
                  <a:lnTo>
                    <a:pt x="489866" y="569705"/>
                  </a:lnTo>
                  <a:cubicBezTo>
                    <a:pt x="489866" y="568670"/>
                    <a:pt x="490904" y="567830"/>
                    <a:pt x="492185" y="567830"/>
                  </a:cubicBezTo>
                  <a:close/>
                  <a:moveTo>
                    <a:pt x="689086" y="566967"/>
                  </a:moveTo>
                  <a:lnTo>
                    <a:pt x="806493" y="566967"/>
                  </a:lnTo>
                  <a:cubicBezTo>
                    <a:pt x="807899" y="566967"/>
                    <a:pt x="809039" y="567889"/>
                    <a:pt x="809039" y="569025"/>
                  </a:cubicBezTo>
                  <a:lnTo>
                    <a:pt x="809039" y="589562"/>
                  </a:lnTo>
                  <a:cubicBezTo>
                    <a:pt x="809039" y="590699"/>
                    <a:pt x="807899" y="591620"/>
                    <a:pt x="806493" y="591620"/>
                  </a:cubicBezTo>
                  <a:lnTo>
                    <a:pt x="689086" y="591620"/>
                  </a:lnTo>
                  <a:cubicBezTo>
                    <a:pt x="687680" y="591620"/>
                    <a:pt x="686540" y="590699"/>
                    <a:pt x="686540" y="589562"/>
                  </a:cubicBezTo>
                  <a:lnTo>
                    <a:pt x="686540" y="569025"/>
                  </a:lnTo>
                  <a:cubicBezTo>
                    <a:pt x="686540" y="567889"/>
                    <a:pt x="687680" y="566967"/>
                    <a:pt x="689086" y="566967"/>
                  </a:cubicBezTo>
                  <a:close/>
                  <a:moveTo>
                    <a:pt x="359493" y="566967"/>
                  </a:moveTo>
                  <a:lnTo>
                    <a:pt x="476900" y="566967"/>
                  </a:lnTo>
                  <a:cubicBezTo>
                    <a:pt x="478306" y="566967"/>
                    <a:pt x="479446" y="567889"/>
                    <a:pt x="479446" y="569025"/>
                  </a:cubicBezTo>
                  <a:lnTo>
                    <a:pt x="479446" y="589562"/>
                  </a:lnTo>
                  <a:cubicBezTo>
                    <a:pt x="479446" y="590699"/>
                    <a:pt x="478306" y="591620"/>
                    <a:pt x="476900" y="591620"/>
                  </a:cubicBezTo>
                  <a:lnTo>
                    <a:pt x="359493" y="591620"/>
                  </a:lnTo>
                  <a:cubicBezTo>
                    <a:pt x="358087" y="591620"/>
                    <a:pt x="356947" y="590699"/>
                    <a:pt x="356947" y="589562"/>
                  </a:cubicBezTo>
                  <a:lnTo>
                    <a:pt x="356947" y="569025"/>
                  </a:lnTo>
                  <a:cubicBezTo>
                    <a:pt x="356947" y="567889"/>
                    <a:pt x="358087" y="566967"/>
                    <a:pt x="359493" y="566967"/>
                  </a:cubicBezTo>
                  <a:close/>
                  <a:moveTo>
                    <a:pt x="859975" y="535896"/>
                  </a:moveTo>
                  <a:lnTo>
                    <a:pt x="883114" y="535896"/>
                  </a:lnTo>
                  <a:cubicBezTo>
                    <a:pt x="884395" y="535896"/>
                    <a:pt x="885433" y="536736"/>
                    <a:pt x="885433" y="537771"/>
                  </a:cubicBezTo>
                  <a:lnTo>
                    <a:pt x="885433" y="556948"/>
                  </a:lnTo>
                  <a:cubicBezTo>
                    <a:pt x="885433" y="557983"/>
                    <a:pt x="884395" y="558823"/>
                    <a:pt x="883114" y="558823"/>
                  </a:cubicBezTo>
                  <a:lnTo>
                    <a:pt x="859975" y="558823"/>
                  </a:lnTo>
                  <a:cubicBezTo>
                    <a:pt x="858694" y="558823"/>
                    <a:pt x="857656" y="557983"/>
                    <a:pt x="857656" y="556948"/>
                  </a:cubicBezTo>
                  <a:lnTo>
                    <a:pt x="857656" y="537771"/>
                  </a:lnTo>
                  <a:cubicBezTo>
                    <a:pt x="857656" y="536736"/>
                    <a:pt x="858694" y="535896"/>
                    <a:pt x="859975" y="535896"/>
                  </a:cubicBezTo>
                  <a:close/>
                  <a:moveTo>
                    <a:pt x="821778" y="535896"/>
                  </a:moveTo>
                  <a:lnTo>
                    <a:pt x="844917" y="535896"/>
                  </a:lnTo>
                  <a:cubicBezTo>
                    <a:pt x="846198" y="535896"/>
                    <a:pt x="847236" y="536736"/>
                    <a:pt x="847236" y="537771"/>
                  </a:cubicBezTo>
                  <a:lnTo>
                    <a:pt x="847236" y="556948"/>
                  </a:lnTo>
                  <a:cubicBezTo>
                    <a:pt x="847236" y="557983"/>
                    <a:pt x="846198" y="558823"/>
                    <a:pt x="844917" y="558823"/>
                  </a:cubicBezTo>
                  <a:lnTo>
                    <a:pt x="821778" y="558823"/>
                  </a:lnTo>
                  <a:cubicBezTo>
                    <a:pt x="820497" y="558823"/>
                    <a:pt x="819459" y="557983"/>
                    <a:pt x="819459" y="556948"/>
                  </a:cubicBezTo>
                  <a:lnTo>
                    <a:pt x="819459" y="537771"/>
                  </a:lnTo>
                  <a:cubicBezTo>
                    <a:pt x="819459" y="536736"/>
                    <a:pt x="820497" y="535896"/>
                    <a:pt x="821778" y="535896"/>
                  </a:cubicBezTo>
                  <a:close/>
                  <a:moveTo>
                    <a:pt x="530382" y="535896"/>
                  </a:moveTo>
                  <a:lnTo>
                    <a:pt x="553521" y="535896"/>
                  </a:lnTo>
                  <a:cubicBezTo>
                    <a:pt x="554802" y="535896"/>
                    <a:pt x="555840" y="536736"/>
                    <a:pt x="555840" y="537771"/>
                  </a:cubicBezTo>
                  <a:lnTo>
                    <a:pt x="555840" y="556948"/>
                  </a:lnTo>
                  <a:cubicBezTo>
                    <a:pt x="555840" y="557983"/>
                    <a:pt x="554802" y="558823"/>
                    <a:pt x="553521" y="558823"/>
                  </a:cubicBezTo>
                  <a:lnTo>
                    <a:pt x="530382" y="558823"/>
                  </a:lnTo>
                  <a:cubicBezTo>
                    <a:pt x="529101" y="558823"/>
                    <a:pt x="528063" y="557983"/>
                    <a:pt x="528063" y="556948"/>
                  </a:cubicBezTo>
                  <a:lnTo>
                    <a:pt x="528063" y="537771"/>
                  </a:lnTo>
                  <a:cubicBezTo>
                    <a:pt x="528063" y="536736"/>
                    <a:pt x="529101" y="535896"/>
                    <a:pt x="530382" y="535896"/>
                  </a:cubicBezTo>
                  <a:close/>
                  <a:moveTo>
                    <a:pt x="492185" y="535896"/>
                  </a:moveTo>
                  <a:lnTo>
                    <a:pt x="515324" y="535896"/>
                  </a:lnTo>
                  <a:cubicBezTo>
                    <a:pt x="516605" y="535896"/>
                    <a:pt x="517643" y="536736"/>
                    <a:pt x="517643" y="537771"/>
                  </a:cubicBezTo>
                  <a:lnTo>
                    <a:pt x="517643" y="556948"/>
                  </a:lnTo>
                  <a:cubicBezTo>
                    <a:pt x="517643" y="557983"/>
                    <a:pt x="516605" y="558823"/>
                    <a:pt x="515324" y="558823"/>
                  </a:cubicBezTo>
                  <a:lnTo>
                    <a:pt x="492185" y="558823"/>
                  </a:lnTo>
                  <a:cubicBezTo>
                    <a:pt x="490904" y="558823"/>
                    <a:pt x="489866" y="557983"/>
                    <a:pt x="489866" y="556948"/>
                  </a:cubicBezTo>
                  <a:lnTo>
                    <a:pt x="489866" y="537771"/>
                  </a:lnTo>
                  <a:cubicBezTo>
                    <a:pt x="489866" y="536736"/>
                    <a:pt x="490904" y="535896"/>
                    <a:pt x="492185" y="535896"/>
                  </a:cubicBezTo>
                  <a:close/>
                  <a:moveTo>
                    <a:pt x="689086" y="535033"/>
                  </a:moveTo>
                  <a:lnTo>
                    <a:pt x="806493" y="535033"/>
                  </a:lnTo>
                  <a:cubicBezTo>
                    <a:pt x="807899" y="535033"/>
                    <a:pt x="809039" y="535954"/>
                    <a:pt x="809039" y="537091"/>
                  </a:cubicBezTo>
                  <a:lnTo>
                    <a:pt x="809039" y="557627"/>
                  </a:lnTo>
                  <a:cubicBezTo>
                    <a:pt x="809039" y="558764"/>
                    <a:pt x="807899" y="559686"/>
                    <a:pt x="806493" y="559686"/>
                  </a:cubicBezTo>
                  <a:lnTo>
                    <a:pt x="689086" y="559686"/>
                  </a:lnTo>
                  <a:cubicBezTo>
                    <a:pt x="687680" y="559686"/>
                    <a:pt x="686540" y="558764"/>
                    <a:pt x="686540" y="557627"/>
                  </a:cubicBezTo>
                  <a:lnTo>
                    <a:pt x="686540" y="537091"/>
                  </a:lnTo>
                  <a:cubicBezTo>
                    <a:pt x="686540" y="535954"/>
                    <a:pt x="687680" y="535033"/>
                    <a:pt x="689086" y="535033"/>
                  </a:cubicBezTo>
                  <a:close/>
                  <a:moveTo>
                    <a:pt x="359493" y="535033"/>
                  </a:moveTo>
                  <a:lnTo>
                    <a:pt x="476900" y="535033"/>
                  </a:lnTo>
                  <a:cubicBezTo>
                    <a:pt x="478306" y="535033"/>
                    <a:pt x="479446" y="535954"/>
                    <a:pt x="479446" y="537091"/>
                  </a:cubicBezTo>
                  <a:lnTo>
                    <a:pt x="479446" y="557627"/>
                  </a:lnTo>
                  <a:cubicBezTo>
                    <a:pt x="479446" y="558764"/>
                    <a:pt x="478306" y="559686"/>
                    <a:pt x="476900" y="559686"/>
                  </a:cubicBezTo>
                  <a:lnTo>
                    <a:pt x="359493" y="559686"/>
                  </a:lnTo>
                  <a:cubicBezTo>
                    <a:pt x="358087" y="559686"/>
                    <a:pt x="356947" y="558764"/>
                    <a:pt x="356947" y="557627"/>
                  </a:cubicBezTo>
                  <a:lnTo>
                    <a:pt x="356947" y="537091"/>
                  </a:lnTo>
                  <a:cubicBezTo>
                    <a:pt x="356947" y="535954"/>
                    <a:pt x="358087" y="535033"/>
                    <a:pt x="359493" y="535033"/>
                  </a:cubicBezTo>
                  <a:close/>
                  <a:moveTo>
                    <a:pt x="859975" y="503962"/>
                  </a:moveTo>
                  <a:lnTo>
                    <a:pt x="883114" y="503962"/>
                  </a:lnTo>
                  <a:cubicBezTo>
                    <a:pt x="884395" y="503962"/>
                    <a:pt x="885433" y="504801"/>
                    <a:pt x="885433" y="505837"/>
                  </a:cubicBezTo>
                  <a:lnTo>
                    <a:pt x="885433" y="525013"/>
                  </a:lnTo>
                  <a:cubicBezTo>
                    <a:pt x="885433" y="526049"/>
                    <a:pt x="884395" y="526888"/>
                    <a:pt x="883114" y="526888"/>
                  </a:cubicBezTo>
                  <a:lnTo>
                    <a:pt x="859975" y="526888"/>
                  </a:lnTo>
                  <a:cubicBezTo>
                    <a:pt x="858694" y="526888"/>
                    <a:pt x="857656" y="526049"/>
                    <a:pt x="857656" y="525013"/>
                  </a:cubicBezTo>
                  <a:lnTo>
                    <a:pt x="857656" y="505837"/>
                  </a:lnTo>
                  <a:cubicBezTo>
                    <a:pt x="857656" y="504801"/>
                    <a:pt x="858694" y="503962"/>
                    <a:pt x="859975" y="503962"/>
                  </a:cubicBezTo>
                  <a:close/>
                  <a:moveTo>
                    <a:pt x="821778" y="503962"/>
                  </a:moveTo>
                  <a:lnTo>
                    <a:pt x="844917" y="503962"/>
                  </a:lnTo>
                  <a:cubicBezTo>
                    <a:pt x="846198" y="503962"/>
                    <a:pt x="847236" y="504801"/>
                    <a:pt x="847236" y="505837"/>
                  </a:cubicBezTo>
                  <a:lnTo>
                    <a:pt x="847236" y="525013"/>
                  </a:lnTo>
                  <a:cubicBezTo>
                    <a:pt x="847236" y="526049"/>
                    <a:pt x="846198" y="526888"/>
                    <a:pt x="844917" y="526888"/>
                  </a:cubicBezTo>
                  <a:lnTo>
                    <a:pt x="821778" y="526888"/>
                  </a:lnTo>
                  <a:cubicBezTo>
                    <a:pt x="820497" y="526888"/>
                    <a:pt x="819459" y="526049"/>
                    <a:pt x="819459" y="525013"/>
                  </a:cubicBezTo>
                  <a:lnTo>
                    <a:pt x="819459" y="505837"/>
                  </a:lnTo>
                  <a:cubicBezTo>
                    <a:pt x="819459" y="504801"/>
                    <a:pt x="820497" y="503962"/>
                    <a:pt x="821778" y="503962"/>
                  </a:cubicBezTo>
                  <a:close/>
                  <a:moveTo>
                    <a:pt x="530382" y="503962"/>
                  </a:moveTo>
                  <a:lnTo>
                    <a:pt x="553521" y="503962"/>
                  </a:lnTo>
                  <a:cubicBezTo>
                    <a:pt x="554802" y="503962"/>
                    <a:pt x="555840" y="504801"/>
                    <a:pt x="555840" y="505837"/>
                  </a:cubicBezTo>
                  <a:lnTo>
                    <a:pt x="555840" y="525013"/>
                  </a:lnTo>
                  <a:cubicBezTo>
                    <a:pt x="555840" y="526049"/>
                    <a:pt x="554802" y="526888"/>
                    <a:pt x="553521" y="526888"/>
                  </a:cubicBezTo>
                  <a:lnTo>
                    <a:pt x="530382" y="526888"/>
                  </a:lnTo>
                  <a:cubicBezTo>
                    <a:pt x="529101" y="526888"/>
                    <a:pt x="528063" y="526049"/>
                    <a:pt x="528063" y="525013"/>
                  </a:cubicBezTo>
                  <a:lnTo>
                    <a:pt x="528063" y="505837"/>
                  </a:lnTo>
                  <a:cubicBezTo>
                    <a:pt x="528063" y="504801"/>
                    <a:pt x="529101" y="503962"/>
                    <a:pt x="530382" y="503962"/>
                  </a:cubicBezTo>
                  <a:close/>
                  <a:moveTo>
                    <a:pt x="492185" y="503962"/>
                  </a:moveTo>
                  <a:lnTo>
                    <a:pt x="515324" y="503962"/>
                  </a:lnTo>
                  <a:cubicBezTo>
                    <a:pt x="516605" y="503962"/>
                    <a:pt x="517643" y="504801"/>
                    <a:pt x="517643" y="505837"/>
                  </a:cubicBezTo>
                  <a:lnTo>
                    <a:pt x="517643" y="525013"/>
                  </a:lnTo>
                  <a:cubicBezTo>
                    <a:pt x="517643" y="526049"/>
                    <a:pt x="516605" y="526888"/>
                    <a:pt x="515324" y="526888"/>
                  </a:cubicBezTo>
                  <a:lnTo>
                    <a:pt x="492185" y="526888"/>
                  </a:lnTo>
                  <a:cubicBezTo>
                    <a:pt x="490904" y="526888"/>
                    <a:pt x="489866" y="526049"/>
                    <a:pt x="489866" y="525013"/>
                  </a:cubicBezTo>
                  <a:lnTo>
                    <a:pt x="489866" y="505837"/>
                  </a:lnTo>
                  <a:cubicBezTo>
                    <a:pt x="489866" y="504801"/>
                    <a:pt x="490904" y="503962"/>
                    <a:pt x="492185" y="503962"/>
                  </a:cubicBezTo>
                  <a:close/>
                  <a:moveTo>
                    <a:pt x="689086" y="503098"/>
                  </a:moveTo>
                  <a:lnTo>
                    <a:pt x="806493" y="503098"/>
                  </a:lnTo>
                  <a:cubicBezTo>
                    <a:pt x="807899" y="503098"/>
                    <a:pt x="809039" y="504020"/>
                    <a:pt x="809039" y="505157"/>
                  </a:cubicBezTo>
                  <a:lnTo>
                    <a:pt x="809039" y="525692"/>
                  </a:lnTo>
                  <a:cubicBezTo>
                    <a:pt x="809039" y="526829"/>
                    <a:pt x="807899" y="527752"/>
                    <a:pt x="806493" y="527752"/>
                  </a:cubicBezTo>
                  <a:lnTo>
                    <a:pt x="689086" y="527752"/>
                  </a:lnTo>
                  <a:cubicBezTo>
                    <a:pt x="687680" y="527752"/>
                    <a:pt x="686540" y="526829"/>
                    <a:pt x="686540" y="525692"/>
                  </a:cubicBezTo>
                  <a:lnTo>
                    <a:pt x="686540" y="505157"/>
                  </a:lnTo>
                  <a:cubicBezTo>
                    <a:pt x="686540" y="504020"/>
                    <a:pt x="687680" y="503098"/>
                    <a:pt x="689086" y="503098"/>
                  </a:cubicBezTo>
                  <a:close/>
                  <a:moveTo>
                    <a:pt x="359493" y="503098"/>
                  </a:moveTo>
                  <a:lnTo>
                    <a:pt x="476900" y="503098"/>
                  </a:lnTo>
                  <a:cubicBezTo>
                    <a:pt x="478306" y="503098"/>
                    <a:pt x="479446" y="504020"/>
                    <a:pt x="479446" y="505157"/>
                  </a:cubicBezTo>
                  <a:lnTo>
                    <a:pt x="479446" y="525692"/>
                  </a:lnTo>
                  <a:cubicBezTo>
                    <a:pt x="479446" y="526829"/>
                    <a:pt x="478306" y="527752"/>
                    <a:pt x="476900" y="527752"/>
                  </a:cubicBezTo>
                  <a:lnTo>
                    <a:pt x="359493" y="527752"/>
                  </a:lnTo>
                  <a:cubicBezTo>
                    <a:pt x="358087" y="527752"/>
                    <a:pt x="356947" y="526829"/>
                    <a:pt x="356947" y="525692"/>
                  </a:cubicBezTo>
                  <a:lnTo>
                    <a:pt x="356947" y="505157"/>
                  </a:lnTo>
                  <a:cubicBezTo>
                    <a:pt x="356947" y="504020"/>
                    <a:pt x="358087" y="503098"/>
                    <a:pt x="359493" y="503098"/>
                  </a:cubicBezTo>
                  <a:close/>
                  <a:moveTo>
                    <a:pt x="859975" y="472027"/>
                  </a:moveTo>
                  <a:lnTo>
                    <a:pt x="883114" y="472027"/>
                  </a:lnTo>
                  <a:cubicBezTo>
                    <a:pt x="884395" y="472027"/>
                    <a:pt x="885433" y="472866"/>
                    <a:pt x="885433" y="473902"/>
                  </a:cubicBezTo>
                  <a:lnTo>
                    <a:pt x="885433" y="493078"/>
                  </a:lnTo>
                  <a:cubicBezTo>
                    <a:pt x="885433" y="494114"/>
                    <a:pt x="884395" y="494953"/>
                    <a:pt x="883114" y="494953"/>
                  </a:cubicBezTo>
                  <a:lnTo>
                    <a:pt x="859975" y="494953"/>
                  </a:lnTo>
                  <a:cubicBezTo>
                    <a:pt x="858694" y="494953"/>
                    <a:pt x="857656" y="494114"/>
                    <a:pt x="857656" y="493078"/>
                  </a:cubicBezTo>
                  <a:lnTo>
                    <a:pt x="857656" y="473902"/>
                  </a:lnTo>
                  <a:cubicBezTo>
                    <a:pt x="857656" y="472866"/>
                    <a:pt x="858694" y="472027"/>
                    <a:pt x="859975" y="472027"/>
                  </a:cubicBezTo>
                  <a:close/>
                  <a:moveTo>
                    <a:pt x="821778" y="472027"/>
                  </a:moveTo>
                  <a:lnTo>
                    <a:pt x="844917" y="472027"/>
                  </a:lnTo>
                  <a:cubicBezTo>
                    <a:pt x="846198" y="472027"/>
                    <a:pt x="847236" y="472866"/>
                    <a:pt x="847236" y="473902"/>
                  </a:cubicBezTo>
                  <a:lnTo>
                    <a:pt x="847236" y="493078"/>
                  </a:lnTo>
                  <a:cubicBezTo>
                    <a:pt x="847236" y="494114"/>
                    <a:pt x="846198" y="494953"/>
                    <a:pt x="844917" y="494953"/>
                  </a:cubicBezTo>
                  <a:lnTo>
                    <a:pt x="821778" y="494953"/>
                  </a:lnTo>
                  <a:cubicBezTo>
                    <a:pt x="820497" y="494953"/>
                    <a:pt x="819459" y="494114"/>
                    <a:pt x="819459" y="493078"/>
                  </a:cubicBezTo>
                  <a:lnTo>
                    <a:pt x="819459" y="473902"/>
                  </a:lnTo>
                  <a:cubicBezTo>
                    <a:pt x="819459" y="472866"/>
                    <a:pt x="820497" y="472027"/>
                    <a:pt x="821778" y="472027"/>
                  </a:cubicBezTo>
                  <a:close/>
                  <a:moveTo>
                    <a:pt x="530382" y="472027"/>
                  </a:moveTo>
                  <a:lnTo>
                    <a:pt x="553521" y="472027"/>
                  </a:lnTo>
                  <a:cubicBezTo>
                    <a:pt x="554802" y="472027"/>
                    <a:pt x="555840" y="472866"/>
                    <a:pt x="555840" y="473902"/>
                  </a:cubicBezTo>
                  <a:lnTo>
                    <a:pt x="555840" y="493078"/>
                  </a:lnTo>
                  <a:cubicBezTo>
                    <a:pt x="555840" y="494114"/>
                    <a:pt x="554802" y="494953"/>
                    <a:pt x="553521" y="494953"/>
                  </a:cubicBezTo>
                  <a:lnTo>
                    <a:pt x="530382" y="494953"/>
                  </a:lnTo>
                  <a:cubicBezTo>
                    <a:pt x="529101" y="494953"/>
                    <a:pt x="528063" y="494114"/>
                    <a:pt x="528063" y="493078"/>
                  </a:cubicBezTo>
                  <a:lnTo>
                    <a:pt x="528063" y="473902"/>
                  </a:lnTo>
                  <a:cubicBezTo>
                    <a:pt x="528063" y="472866"/>
                    <a:pt x="529101" y="472027"/>
                    <a:pt x="530382" y="472027"/>
                  </a:cubicBezTo>
                  <a:close/>
                  <a:moveTo>
                    <a:pt x="492185" y="472027"/>
                  </a:moveTo>
                  <a:lnTo>
                    <a:pt x="515324" y="472027"/>
                  </a:lnTo>
                  <a:cubicBezTo>
                    <a:pt x="516605" y="472027"/>
                    <a:pt x="517643" y="472866"/>
                    <a:pt x="517643" y="473902"/>
                  </a:cubicBezTo>
                  <a:lnTo>
                    <a:pt x="517643" y="493078"/>
                  </a:lnTo>
                  <a:cubicBezTo>
                    <a:pt x="517643" y="494114"/>
                    <a:pt x="516605" y="494953"/>
                    <a:pt x="515324" y="494953"/>
                  </a:cubicBezTo>
                  <a:lnTo>
                    <a:pt x="492185" y="494953"/>
                  </a:lnTo>
                  <a:cubicBezTo>
                    <a:pt x="490904" y="494953"/>
                    <a:pt x="489866" y="494114"/>
                    <a:pt x="489866" y="493078"/>
                  </a:cubicBezTo>
                  <a:lnTo>
                    <a:pt x="489866" y="473902"/>
                  </a:lnTo>
                  <a:cubicBezTo>
                    <a:pt x="489866" y="472866"/>
                    <a:pt x="490904" y="472027"/>
                    <a:pt x="492185" y="472027"/>
                  </a:cubicBezTo>
                  <a:close/>
                  <a:moveTo>
                    <a:pt x="689086" y="471163"/>
                  </a:moveTo>
                  <a:lnTo>
                    <a:pt x="806493" y="471163"/>
                  </a:lnTo>
                  <a:cubicBezTo>
                    <a:pt x="807899" y="471163"/>
                    <a:pt x="809039" y="472085"/>
                    <a:pt x="809039" y="473222"/>
                  </a:cubicBezTo>
                  <a:lnTo>
                    <a:pt x="809039" y="493758"/>
                  </a:lnTo>
                  <a:cubicBezTo>
                    <a:pt x="809039" y="494895"/>
                    <a:pt x="807899" y="495817"/>
                    <a:pt x="806493" y="495817"/>
                  </a:cubicBezTo>
                  <a:lnTo>
                    <a:pt x="689086" y="495817"/>
                  </a:lnTo>
                  <a:cubicBezTo>
                    <a:pt x="687680" y="495817"/>
                    <a:pt x="686540" y="494895"/>
                    <a:pt x="686540" y="493758"/>
                  </a:cubicBezTo>
                  <a:lnTo>
                    <a:pt x="686540" y="473222"/>
                  </a:lnTo>
                  <a:cubicBezTo>
                    <a:pt x="686540" y="472085"/>
                    <a:pt x="687680" y="471163"/>
                    <a:pt x="689086" y="471163"/>
                  </a:cubicBezTo>
                  <a:close/>
                  <a:moveTo>
                    <a:pt x="359493" y="471163"/>
                  </a:moveTo>
                  <a:lnTo>
                    <a:pt x="476900" y="471163"/>
                  </a:lnTo>
                  <a:cubicBezTo>
                    <a:pt x="478306" y="471163"/>
                    <a:pt x="479446" y="472085"/>
                    <a:pt x="479446" y="473222"/>
                  </a:cubicBezTo>
                  <a:lnTo>
                    <a:pt x="479446" y="493758"/>
                  </a:lnTo>
                  <a:cubicBezTo>
                    <a:pt x="479446" y="494895"/>
                    <a:pt x="478306" y="495817"/>
                    <a:pt x="476900" y="495817"/>
                  </a:cubicBezTo>
                  <a:lnTo>
                    <a:pt x="359493" y="495817"/>
                  </a:lnTo>
                  <a:cubicBezTo>
                    <a:pt x="358087" y="495817"/>
                    <a:pt x="356947" y="494895"/>
                    <a:pt x="356947" y="493758"/>
                  </a:cubicBezTo>
                  <a:lnTo>
                    <a:pt x="356947" y="473222"/>
                  </a:lnTo>
                  <a:cubicBezTo>
                    <a:pt x="356947" y="472085"/>
                    <a:pt x="358087" y="471163"/>
                    <a:pt x="359493" y="471163"/>
                  </a:cubicBezTo>
                  <a:close/>
                  <a:moveTo>
                    <a:pt x="859975" y="440092"/>
                  </a:moveTo>
                  <a:lnTo>
                    <a:pt x="883114" y="440092"/>
                  </a:lnTo>
                  <a:cubicBezTo>
                    <a:pt x="884395" y="440092"/>
                    <a:pt x="885433" y="440932"/>
                    <a:pt x="885433" y="441967"/>
                  </a:cubicBezTo>
                  <a:lnTo>
                    <a:pt x="885433" y="461144"/>
                  </a:lnTo>
                  <a:cubicBezTo>
                    <a:pt x="885433" y="462179"/>
                    <a:pt x="884395" y="463019"/>
                    <a:pt x="883114" y="463019"/>
                  </a:cubicBezTo>
                  <a:lnTo>
                    <a:pt x="859975" y="463019"/>
                  </a:lnTo>
                  <a:cubicBezTo>
                    <a:pt x="858694" y="463019"/>
                    <a:pt x="857656" y="462179"/>
                    <a:pt x="857656" y="461144"/>
                  </a:cubicBezTo>
                  <a:lnTo>
                    <a:pt x="857656" y="441967"/>
                  </a:lnTo>
                  <a:cubicBezTo>
                    <a:pt x="857656" y="440932"/>
                    <a:pt x="858694" y="440092"/>
                    <a:pt x="859975" y="440092"/>
                  </a:cubicBezTo>
                  <a:close/>
                  <a:moveTo>
                    <a:pt x="821778" y="440092"/>
                  </a:moveTo>
                  <a:lnTo>
                    <a:pt x="844917" y="440092"/>
                  </a:lnTo>
                  <a:cubicBezTo>
                    <a:pt x="846198" y="440092"/>
                    <a:pt x="847236" y="440932"/>
                    <a:pt x="847236" y="441967"/>
                  </a:cubicBezTo>
                  <a:lnTo>
                    <a:pt x="847236" y="461144"/>
                  </a:lnTo>
                  <a:cubicBezTo>
                    <a:pt x="847236" y="462179"/>
                    <a:pt x="846198" y="463019"/>
                    <a:pt x="844917" y="463019"/>
                  </a:cubicBezTo>
                  <a:lnTo>
                    <a:pt x="821778" y="463019"/>
                  </a:lnTo>
                  <a:cubicBezTo>
                    <a:pt x="820497" y="463019"/>
                    <a:pt x="819459" y="462179"/>
                    <a:pt x="819459" y="461144"/>
                  </a:cubicBezTo>
                  <a:lnTo>
                    <a:pt x="819459" y="441967"/>
                  </a:lnTo>
                  <a:cubicBezTo>
                    <a:pt x="819459" y="440932"/>
                    <a:pt x="820497" y="440092"/>
                    <a:pt x="821778" y="440092"/>
                  </a:cubicBezTo>
                  <a:close/>
                  <a:moveTo>
                    <a:pt x="530382" y="440092"/>
                  </a:moveTo>
                  <a:lnTo>
                    <a:pt x="553521" y="440092"/>
                  </a:lnTo>
                  <a:cubicBezTo>
                    <a:pt x="554802" y="440092"/>
                    <a:pt x="555840" y="440932"/>
                    <a:pt x="555840" y="441967"/>
                  </a:cubicBezTo>
                  <a:lnTo>
                    <a:pt x="555840" y="461144"/>
                  </a:lnTo>
                  <a:cubicBezTo>
                    <a:pt x="555840" y="462179"/>
                    <a:pt x="554802" y="463019"/>
                    <a:pt x="553521" y="463019"/>
                  </a:cubicBezTo>
                  <a:lnTo>
                    <a:pt x="530382" y="463019"/>
                  </a:lnTo>
                  <a:cubicBezTo>
                    <a:pt x="529101" y="463019"/>
                    <a:pt x="528063" y="462179"/>
                    <a:pt x="528063" y="461144"/>
                  </a:cubicBezTo>
                  <a:lnTo>
                    <a:pt x="528063" y="441967"/>
                  </a:lnTo>
                  <a:cubicBezTo>
                    <a:pt x="528063" y="440932"/>
                    <a:pt x="529101" y="440092"/>
                    <a:pt x="530382" y="440092"/>
                  </a:cubicBezTo>
                  <a:close/>
                  <a:moveTo>
                    <a:pt x="492185" y="440092"/>
                  </a:moveTo>
                  <a:lnTo>
                    <a:pt x="515324" y="440092"/>
                  </a:lnTo>
                  <a:cubicBezTo>
                    <a:pt x="516605" y="440092"/>
                    <a:pt x="517643" y="440932"/>
                    <a:pt x="517643" y="441967"/>
                  </a:cubicBezTo>
                  <a:lnTo>
                    <a:pt x="517643" y="461144"/>
                  </a:lnTo>
                  <a:cubicBezTo>
                    <a:pt x="517643" y="462179"/>
                    <a:pt x="516605" y="463019"/>
                    <a:pt x="515324" y="463019"/>
                  </a:cubicBezTo>
                  <a:lnTo>
                    <a:pt x="492185" y="463019"/>
                  </a:lnTo>
                  <a:cubicBezTo>
                    <a:pt x="490904" y="463019"/>
                    <a:pt x="489866" y="462179"/>
                    <a:pt x="489866" y="461144"/>
                  </a:cubicBezTo>
                  <a:lnTo>
                    <a:pt x="489866" y="441967"/>
                  </a:lnTo>
                  <a:cubicBezTo>
                    <a:pt x="489866" y="440932"/>
                    <a:pt x="490904" y="440092"/>
                    <a:pt x="492185" y="440092"/>
                  </a:cubicBezTo>
                  <a:close/>
                  <a:moveTo>
                    <a:pt x="689086" y="439229"/>
                  </a:moveTo>
                  <a:lnTo>
                    <a:pt x="806493" y="439229"/>
                  </a:lnTo>
                  <a:cubicBezTo>
                    <a:pt x="807899" y="439229"/>
                    <a:pt x="809039" y="440150"/>
                    <a:pt x="809039" y="441287"/>
                  </a:cubicBezTo>
                  <a:lnTo>
                    <a:pt x="809039" y="461824"/>
                  </a:lnTo>
                  <a:cubicBezTo>
                    <a:pt x="809039" y="462960"/>
                    <a:pt x="807899" y="463882"/>
                    <a:pt x="806493" y="463882"/>
                  </a:cubicBezTo>
                  <a:lnTo>
                    <a:pt x="689086" y="463882"/>
                  </a:lnTo>
                  <a:cubicBezTo>
                    <a:pt x="687680" y="463882"/>
                    <a:pt x="686540" y="462960"/>
                    <a:pt x="686540" y="461824"/>
                  </a:cubicBezTo>
                  <a:lnTo>
                    <a:pt x="686540" y="441287"/>
                  </a:lnTo>
                  <a:cubicBezTo>
                    <a:pt x="686540" y="440150"/>
                    <a:pt x="687680" y="439229"/>
                    <a:pt x="689086" y="439229"/>
                  </a:cubicBezTo>
                  <a:close/>
                  <a:moveTo>
                    <a:pt x="359493" y="439229"/>
                  </a:moveTo>
                  <a:lnTo>
                    <a:pt x="476900" y="439229"/>
                  </a:lnTo>
                  <a:cubicBezTo>
                    <a:pt x="478306" y="439229"/>
                    <a:pt x="479446" y="440150"/>
                    <a:pt x="479446" y="441287"/>
                  </a:cubicBezTo>
                  <a:lnTo>
                    <a:pt x="479446" y="461824"/>
                  </a:lnTo>
                  <a:cubicBezTo>
                    <a:pt x="479446" y="462960"/>
                    <a:pt x="478306" y="463882"/>
                    <a:pt x="476900" y="463882"/>
                  </a:cubicBezTo>
                  <a:lnTo>
                    <a:pt x="359493" y="463882"/>
                  </a:lnTo>
                  <a:cubicBezTo>
                    <a:pt x="358087" y="463882"/>
                    <a:pt x="356947" y="462960"/>
                    <a:pt x="356947" y="461824"/>
                  </a:cubicBezTo>
                  <a:lnTo>
                    <a:pt x="356947" y="441287"/>
                  </a:lnTo>
                  <a:cubicBezTo>
                    <a:pt x="356947" y="440150"/>
                    <a:pt x="358087" y="439229"/>
                    <a:pt x="359493" y="439229"/>
                  </a:cubicBezTo>
                  <a:close/>
                  <a:moveTo>
                    <a:pt x="859975" y="408158"/>
                  </a:moveTo>
                  <a:lnTo>
                    <a:pt x="883114" y="408158"/>
                  </a:lnTo>
                  <a:cubicBezTo>
                    <a:pt x="884395" y="408158"/>
                    <a:pt x="885433" y="408997"/>
                    <a:pt x="885433" y="410033"/>
                  </a:cubicBezTo>
                  <a:lnTo>
                    <a:pt x="885433" y="429209"/>
                  </a:lnTo>
                  <a:cubicBezTo>
                    <a:pt x="885433" y="430245"/>
                    <a:pt x="884395" y="431084"/>
                    <a:pt x="883114" y="431084"/>
                  </a:cubicBezTo>
                  <a:lnTo>
                    <a:pt x="859975" y="431084"/>
                  </a:lnTo>
                  <a:cubicBezTo>
                    <a:pt x="858694" y="431084"/>
                    <a:pt x="857656" y="430245"/>
                    <a:pt x="857656" y="429209"/>
                  </a:cubicBezTo>
                  <a:lnTo>
                    <a:pt x="857656" y="410033"/>
                  </a:lnTo>
                  <a:cubicBezTo>
                    <a:pt x="857656" y="408997"/>
                    <a:pt x="858694" y="408158"/>
                    <a:pt x="859975" y="408158"/>
                  </a:cubicBezTo>
                  <a:close/>
                  <a:moveTo>
                    <a:pt x="821778" y="408158"/>
                  </a:moveTo>
                  <a:lnTo>
                    <a:pt x="844917" y="408158"/>
                  </a:lnTo>
                  <a:cubicBezTo>
                    <a:pt x="846198" y="408158"/>
                    <a:pt x="847236" y="408997"/>
                    <a:pt x="847236" y="410033"/>
                  </a:cubicBezTo>
                  <a:lnTo>
                    <a:pt x="847236" y="429209"/>
                  </a:lnTo>
                  <a:cubicBezTo>
                    <a:pt x="847236" y="430245"/>
                    <a:pt x="846198" y="431084"/>
                    <a:pt x="844917" y="431084"/>
                  </a:cubicBezTo>
                  <a:lnTo>
                    <a:pt x="821778" y="431084"/>
                  </a:lnTo>
                  <a:cubicBezTo>
                    <a:pt x="820497" y="431084"/>
                    <a:pt x="819459" y="430245"/>
                    <a:pt x="819459" y="429209"/>
                  </a:cubicBezTo>
                  <a:lnTo>
                    <a:pt x="819459" y="410033"/>
                  </a:lnTo>
                  <a:cubicBezTo>
                    <a:pt x="819459" y="408997"/>
                    <a:pt x="820497" y="408158"/>
                    <a:pt x="821778" y="408158"/>
                  </a:cubicBezTo>
                  <a:close/>
                  <a:moveTo>
                    <a:pt x="530382" y="408158"/>
                  </a:moveTo>
                  <a:lnTo>
                    <a:pt x="553521" y="408158"/>
                  </a:lnTo>
                  <a:cubicBezTo>
                    <a:pt x="554802" y="408158"/>
                    <a:pt x="555840" y="408997"/>
                    <a:pt x="555840" y="410033"/>
                  </a:cubicBezTo>
                  <a:lnTo>
                    <a:pt x="555840" y="429209"/>
                  </a:lnTo>
                  <a:cubicBezTo>
                    <a:pt x="555840" y="430245"/>
                    <a:pt x="554802" y="431084"/>
                    <a:pt x="553521" y="431084"/>
                  </a:cubicBezTo>
                  <a:lnTo>
                    <a:pt x="530382" y="431084"/>
                  </a:lnTo>
                  <a:cubicBezTo>
                    <a:pt x="529101" y="431084"/>
                    <a:pt x="528063" y="430245"/>
                    <a:pt x="528063" y="429209"/>
                  </a:cubicBezTo>
                  <a:lnTo>
                    <a:pt x="528063" y="410033"/>
                  </a:lnTo>
                  <a:cubicBezTo>
                    <a:pt x="528063" y="408997"/>
                    <a:pt x="529101" y="408158"/>
                    <a:pt x="530382" y="408158"/>
                  </a:cubicBezTo>
                  <a:close/>
                  <a:moveTo>
                    <a:pt x="492185" y="408158"/>
                  </a:moveTo>
                  <a:lnTo>
                    <a:pt x="515324" y="408158"/>
                  </a:lnTo>
                  <a:cubicBezTo>
                    <a:pt x="516605" y="408158"/>
                    <a:pt x="517643" y="408997"/>
                    <a:pt x="517643" y="410033"/>
                  </a:cubicBezTo>
                  <a:lnTo>
                    <a:pt x="517643" y="429209"/>
                  </a:lnTo>
                  <a:cubicBezTo>
                    <a:pt x="517643" y="430245"/>
                    <a:pt x="516605" y="431084"/>
                    <a:pt x="515324" y="431084"/>
                  </a:cubicBezTo>
                  <a:lnTo>
                    <a:pt x="492185" y="431084"/>
                  </a:lnTo>
                  <a:cubicBezTo>
                    <a:pt x="490904" y="431084"/>
                    <a:pt x="489866" y="430245"/>
                    <a:pt x="489866" y="429209"/>
                  </a:cubicBezTo>
                  <a:lnTo>
                    <a:pt x="489866" y="410033"/>
                  </a:lnTo>
                  <a:cubicBezTo>
                    <a:pt x="489866" y="408997"/>
                    <a:pt x="490904" y="408158"/>
                    <a:pt x="492185" y="408158"/>
                  </a:cubicBezTo>
                  <a:close/>
                  <a:moveTo>
                    <a:pt x="689086" y="407294"/>
                  </a:moveTo>
                  <a:lnTo>
                    <a:pt x="806493" y="407294"/>
                  </a:lnTo>
                  <a:cubicBezTo>
                    <a:pt x="807899" y="407294"/>
                    <a:pt x="809039" y="408216"/>
                    <a:pt x="809039" y="409353"/>
                  </a:cubicBezTo>
                  <a:lnTo>
                    <a:pt x="809039" y="429889"/>
                  </a:lnTo>
                  <a:cubicBezTo>
                    <a:pt x="809039" y="431026"/>
                    <a:pt x="807899" y="431948"/>
                    <a:pt x="806493" y="431948"/>
                  </a:cubicBezTo>
                  <a:lnTo>
                    <a:pt x="689086" y="431948"/>
                  </a:lnTo>
                  <a:cubicBezTo>
                    <a:pt x="687680" y="431948"/>
                    <a:pt x="686540" y="431026"/>
                    <a:pt x="686540" y="429889"/>
                  </a:cubicBezTo>
                  <a:lnTo>
                    <a:pt x="686540" y="409353"/>
                  </a:lnTo>
                  <a:cubicBezTo>
                    <a:pt x="686540" y="408216"/>
                    <a:pt x="687680" y="407294"/>
                    <a:pt x="689086" y="407294"/>
                  </a:cubicBezTo>
                  <a:close/>
                  <a:moveTo>
                    <a:pt x="359493" y="407294"/>
                  </a:moveTo>
                  <a:lnTo>
                    <a:pt x="476900" y="407294"/>
                  </a:lnTo>
                  <a:cubicBezTo>
                    <a:pt x="478306" y="407294"/>
                    <a:pt x="479446" y="408216"/>
                    <a:pt x="479446" y="409353"/>
                  </a:cubicBezTo>
                  <a:lnTo>
                    <a:pt x="479446" y="429889"/>
                  </a:lnTo>
                  <a:cubicBezTo>
                    <a:pt x="479446" y="431026"/>
                    <a:pt x="478306" y="431948"/>
                    <a:pt x="476900" y="431948"/>
                  </a:cubicBezTo>
                  <a:lnTo>
                    <a:pt x="359493" y="431948"/>
                  </a:lnTo>
                  <a:cubicBezTo>
                    <a:pt x="358087" y="431948"/>
                    <a:pt x="356947" y="431026"/>
                    <a:pt x="356947" y="429889"/>
                  </a:cubicBezTo>
                  <a:lnTo>
                    <a:pt x="356947" y="409353"/>
                  </a:lnTo>
                  <a:cubicBezTo>
                    <a:pt x="356947" y="408216"/>
                    <a:pt x="358087" y="407294"/>
                    <a:pt x="359493" y="407294"/>
                  </a:cubicBezTo>
                  <a:close/>
                  <a:moveTo>
                    <a:pt x="859975" y="376223"/>
                  </a:moveTo>
                  <a:lnTo>
                    <a:pt x="883114" y="376223"/>
                  </a:lnTo>
                  <a:cubicBezTo>
                    <a:pt x="884395" y="376223"/>
                    <a:pt x="885433" y="377062"/>
                    <a:pt x="885433" y="378098"/>
                  </a:cubicBezTo>
                  <a:lnTo>
                    <a:pt x="885433" y="397274"/>
                  </a:lnTo>
                  <a:cubicBezTo>
                    <a:pt x="885433" y="398310"/>
                    <a:pt x="884395" y="399149"/>
                    <a:pt x="883114" y="399149"/>
                  </a:cubicBezTo>
                  <a:lnTo>
                    <a:pt x="859975" y="399149"/>
                  </a:lnTo>
                  <a:cubicBezTo>
                    <a:pt x="858694" y="399149"/>
                    <a:pt x="857656" y="398310"/>
                    <a:pt x="857656" y="397274"/>
                  </a:cubicBezTo>
                  <a:lnTo>
                    <a:pt x="857656" y="378098"/>
                  </a:lnTo>
                  <a:cubicBezTo>
                    <a:pt x="857656" y="377062"/>
                    <a:pt x="858694" y="376223"/>
                    <a:pt x="859975" y="376223"/>
                  </a:cubicBezTo>
                  <a:close/>
                  <a:moveTo>
                    <a:pt x="821778" y="376223"/>
                  </a:moveTo>
                  <a:lnTo>
                    <a:pt x="844917" y="376223"/>
                  </a:lnTo>
                  <a:cubicBezTo>
                    <a:pt x="846198" y="376223"/>
                    <a:pt x="847236" y="377062"/>
                    <a:pt x="847236" y="378098"/>
                  </a:cubicBezTo>
                  <a:lnTo>
                    <a:pt x="847236" y="397274"/>
                  </a:lnTo>
                  <a:cubicBezTo>
                    <a:pt x="847236" y="398310"/>
                    <a:pt x="846198" y="399149"/>
                    <a:pt x="844917" y="399149"/>
                  </a:cubicBezTo>
                  <a:lnTo>
                    <a:pt x="821778" y="399149"/>
                  </a:lnTo>
                  <a:cubicBezTo>
                    <a:pt x="820497" y="399149"/>
                    <a:pt x="819459" y="398310"/>
                    <a:pt x="819459" y="397274"/>
                  </a:cubicBezTo>
                  <a:lnTo>
                    <a:pt x="819459" y="378098"/>
                  </a:lnTo>
                  <a:cubicBezTo>
                    <a:pt x="819459" y="377062"/>
                    <a:pt x="820497" y="376223"/>
                    <a:pt x="821778" y="376223"/>
                  </a:cubicBezTo>
                  <a:close/>
                  <a:moveTo>
                    <a:pt x="530382" y="376223"/>
                  </a:moveTo>
                  <a:lnTo>
                    <a:pt x="553521" y="376223"/>
                  </a:lnTo>
                  <a:cubicBezTo>
                    <a:pt x="554802" y="376223"/>
                    <a:pt x="555840" y="377062"/>
                    <a:pt x="555840" y="378098"/>
                  </a:cubicBezTo>
                  <a:lnTo>
                    <a:pt x="555840" y="397274"/>
                  </a:lnTo>
                  <a:cubicBezTo>
                    <a:pt x="555840" y="398310"/>
                    <a:pt x="554802" y="399149"/>
                    <a:pt x="553521" y="399149"/>
                  </a:cubicBezTo>
                  <a:lnTo>
                    <a:pt x="530382" y="399149"/>
                  </a:lnTo>
                  <a:cubicBezTo>
                    <a:pt x="529101" y="399149"/>
                    <a:pt x="528063" y="398310"/>
                    <a:pt x="528063" y="397274"/>
                  </a:cubicBezTo>
                  <a:lnTo>
                    <a:pt x="528063" y="378098"/>
                  </a:lnTo>
                  <a:cubicBezTo>
                    <a:pt x="528063" y="377062"/>
                    <a:pt x="529101" y="376223"/>
                    <a:pt x="530382" y="376223"/>
                  </a:cubicBezTo>
                  <a:close/>
                  <a:moveTo>
                    <a:pt x="492185" y="376223"/>
                  </a:moveTo>
                  <a:lnTo>
                    <a:pt x="515324" y="376223"/>
                  </a:lnTo>
                  <a:cubicBezTo>
                    <a:pt x="516605" y="376223"/>
                    <a:pt x="517643" y="377062"/>
                    <a:pt x="517643" y="378098"/>
                  </a:cubicBezTo>
                  <a:lnTo>
                    <a:pt x="517643" y="397274"/>
                  </a:lnTo>
                  <a:cubicBezTo>
                    <a:pt x="517643" y="398310"/>
                    <a:pt x="516605" y="399149"/>
                    <a:pt x="515324" y="399149"/>
                  </a:cubicBezTo>
                  <a:lnTo>
                    <a:pt x="492185" y="399149"/>
                  </a:lnTo>
                  <a:cubicBezTo>
                    <a:pt x="490904" y="399149"/>
                    <a:pt x="489866" y="398310"/>
                    <a:pt x="489866" y="397274"/>
                  </a:cubicBezTo>
                  <a:lnTo>
                    <a:pt x="489866" y="378098"/>
                  </a:lnTo>
                  <a:cubicBezTo>
                    <a:pt x="489866" y="377062"/>
                    <a:pt x="490904" y="376223"/>
                    <a:pt x="492185" y="376223"/>
                  </a:cubicBezTo>
                  <a:close/>
                  <a:moveTo>
                    <a:pt x="689086" y="375359"/>
                  </a:moveTo>
                  <a:lnTo>
                    <a:pt x="806493" y="375359"/>
                  </a:lnTo>
                  <a:cubicBezTo>
                    <a:pt x="807899" y="375359"/>
                    <a:pt x="809039" y="376282"/>
                    <a:pt x="809039" y="377418"/>
                  </a:cubicBezTo>
                  <a:lnTo>
                    <a:pt x="809039" y="397954"/>
                  </a:lnTo>
                  <a:cubicBezTo>
                    <a:pt x="809039" y="399091"/>
                    <a:pt x="807899" y="400013"/>
                    <a:pt x="806493" y="400013"/>
                  </a:cubicBezTo>
                  <a:lnTo>
                    <a:pt x="689086" y="400013"/>
                  </a:lnTo>
                  <a:cubicBezTo>
                    <a:pt x="687680" y="400013"/>
                    <a:pt x="686540" y="399091"/>
                    <a:pt x="686540" y="397954"/>
                  </a:cubicBezTo>
                  <a:lnTo>
                    <a:pt x="686540" y="377418"/>
                  </a:lnTo>
                  <a:cubicBezTo>
                    <a:pt x="686540" y="376282"/>
                    <a:pt x="687680" y="375359"/>
                    <a:pt x="689086" y="375359"/>
                  </a:cubicBezTo>
                  <a:close/>
                  <a:moveTo>
                    <a:pt x="359493" y="375359"/>
                  </a:moveTo>
                  <a:lnTo>
                    <a:pt x="476900" y="375359"/>
                  </a:lnTo>
                  <a:cubicBezTo>
                    <a:pt x="478306" y="375359"/>
                    <a:pt x="479446" y="376282"/>
                    <a:pt x="479446" y="377418"/>
                  </a:cubicBezTo>
                  <a:lnTo>
                    <a:pt x="479446" y="397954"/>
                  </a:lnTo>
                  <a:cubicBezTo>
                    <a:pt x="479446" y="399091"/>
                    <a:pt x="478306" y="400013"/>
                    <a:pt x="476900" y="400013"/>
                  </a:cubicBezTo>
                  <a:lnTo>
                    <a:pt x="359493" y="400013"/>
                  </a:lnTo>
                  <a:cubicBezTo>
                    <a:pt x="358087" y="400013"/>
                    <a:pt x="356947" y="399091"/>
                    <a:pt x="356947" y="397954"/>
                  </a:cubicBezTo>
                  <a:lnTo>
                    <a:pt x="356947" y="377418"/>
                  </a:lnTo>
                  <a:cubicBezTo>
                    <a:pt x="356947" y="376282"/>
                    <a:pt x="358087" y="375359"/>
                    <a:pt x="359493" y="375359"/>
                  </a:cubicBezTo>
                  <a:close/>
                  <a:moveTo>
                    <a:pt x="859975" y="344288"/>
                  </a:moveTo>
                  <a:lnTo>
                    <a:pt x="883114" y="344288"/>
                  </a:lnTo>
                  <a:cubicBezTo>
                    <a:pt x="884395" y="344288"/>
                    <a:pt x="885433" y="345128"/>
                    <a:pt x="885433" y="346163"/>
                  </a:cubicBezTo>
                  <a:lnTo>
                    <a:pt x="885433" y="365340"/>
                  </a:lnTo>
                  <a:cubicBezTo>
                    <a:pt x="885433" y="366375"/>
                    <a:pt x="884395" y="367215"/>
                    <a:pt x="883114" y="367215"/>
                  </a:cubicBezTo>
                  <a:lnTo>
                    <a:pt x="859975" y="367215"/>
                  </a:lnTo>
                  <a:cubicBezTo>
                    <a:pt x="858694" y="367215"/>
                    <a:pt x="857656" y="366375"/>
                    <a:pt x="857656" y="365340"/>
                  </a:cubicBezTo>
                  <a:lnTo>
                    <a:pt x="857656" y="346163"/>
                  </a:lnTo>
                  <a:cubicBezTo>
                    <a:pt x="857656" y="345128"/>
                    <a:pt x="858694" y="344288"/>
                    <a:pt x="859975" y="344288"/>
                  </a:cubicBezTo>
                  <a:close/>
                  <a:moveTo>
                    <a:pt x="821778" y="344288"/>
                  </a:moveTo>
                  <a:lnTo>
                    <a:pt x="844917" y="344288"/>
                  </a:lnTo>
                  <a:cubicBezTo>
                    <a:pt x="846198" y="344288"/>
                    <a:pt x="847236" y="345128"/>
                    <a:pt x="847236" y="346163"/>
                  </a:cubicBezTo>
                  <a:lnTo>
                    <a:pt x="847236" y="365340"/>
                  </a:lnTo>
                  <a:cubicBezTo>
                    <a:pt x="847236" y="366375"/>
                    <a:pt x="846198" y="367215"/>
                    <a:pt x="844917" y="367215"/>
                  </a:cubicBezTo>
                  <a:lnTo>
                    <a:pt x="821778" y="367215"/>
                  </a:lnTo>
                  <a:cubicBezTo>
                    <a:pt x="820497" y="367215"/>
                    <a:pt x="819459" y="366375"/>
                    <a:pt x="819459" y="365340"/>
                  </a:cubicBezTo>
                  <a:lnTo>
                    <a:pt x="819459" y="346163"/>
                  </a:lnTo>
                  <a:cubicBezTo>
                    <a:pt x="819459" y="345128"/>
                    <a:pt x="820497" y="344288"/>
                    <a:pt x="821778" y="344288"/>
                  </a:cubicBezTo>
                  <a:close/>
                  <a:moveTo>
                    <a:pt x="530382" y="344288"/>
                  </a:moveTo>
                  <a:lnTo>
                    <a:pt x="553521" y="344288"/>
                  </a:lnTo>
                  <a:cubicBezTo>
                    <a:pt x="554802" y="344288"/>
                    <a:pt x="555840" y="345128"/>
                    <a:pt x="555840" y="346163"/>
                  </a:cubicBezTo>
                  <a:lnTo>
                    <a:pt x="555840" y="365340"/>
                  </a:lnTo>
                  <a:cubicBezTo>
                    <a:pt x="555840" y="366375"/>
                    <a:pt x="554802" y="367215"/>
                    <a:pt x="553521" y="367215"/>
                  </a:cubicBezTo>
                  <a:lnTo>
                    <a:pt x="530382" y="367215"/>
                  </a:lnTo>
                  <a:cubicBezTo>
                    <a:pt x="529101" y="367215"/>
                    <a:pt x="528063" y="366375"/>
                    <a:pt x="528063" y="365340"/>
                  </a:cubicBezTo>
                  <a:lnTo>
                    <a:pt x="528063" y="346163"/>
                  </a:lnTo>
                  <a:cubicBezTo>
                    <a:pt x="528063" y="345128"/>
                    <a:pt x="529101" y="344288"/>
                    <a:pt x="530382" y="344288"/>
                  </a:cubicBezTo>
                  <a:close/>
                  <a:moveTo>
                    <a:pt x="492185" y="344288"/>
                  </a:moveTo>
                  <a:lnTo>
                    <a:pt x="515324" y="344288"/>
                  </a:lnTo>
                  <a:cubicBezTo>
                    <a:pt x="516605" y="344288"/>
                    <a:pt x="517643" y="345128"/>
                    <a:pt x="517643" y="346163"/>
                  </a:cubicBezTo>
                  <a:lnTo>
                    <a:pt x="517643" y="365340"/>
                  </a:lnTo>
                  <a:cubicBezTo>
                    <a:pt x="517643" y="366375"/>
                    <a:pt x="516605" y="367215"/>
                    <a:pt x="515324" y="367215"/>
                  </a:cubicBezTo>
                  <a:lnTo>
                    <a:pt x="492185" y="367215"/>
                  </a:lnTo>
                  <a:cubicBezTo>
                    <a:pt x="490904" y="367215"/>
                    <a:pt x="489866" y="366375"/>
                    <a:pt x="489866" y="365340"/>
                  </a:cubicBezTo>
                  <a:lnTo>
                    <a:pt x="489866" y="346163"/>
                  </a:lnTo>
                  <a:cubicBezTo>
                    <a:pt x="489866" y="345128"/>
                    <a:pt x="490904" y="344288"/>
                    <a:pt x="492185" y="344288"/>
                  </a:cubicBezTo>
                  <a:close/>
                  <a:moveTo>
                    <a:pt x="689086" y="343425"/>
                  </a:moveTo>
                  <a:lnTo>
                    <a:pt x="806493" y="343425"/>
                  </a:lnTo>
                  <a:cubicBezTo>
                    <a:pt x="807899" y="343425"/>
                    <a:pt x="809039" y="344347"/>
                    <a:pt x="809039" y="345483"/>
                  </a:cubicBezTo>
                  <a:lnTo>
                    <a:pt x="809039" y="366020"/>
                  </a:lnTo>
                  <a:cubicBezTo>
                    <a:pt x="809039" y="367157"/>
                    <a:pt x="807899" y="368078"/>
                    <a:pt x="806493" y="368078"/>
                  </a:cubicBezTo>
                  <a:lnTo>
                    <a:pt x="689086" y="368078"/>
                  </a:lnTo>
                  <a:cubicBezTo>
                    <a:pt x="687680" y="368078"/>
                    <a:pt x="686540" y="367157"/>
                    <a:pt x="686540" y="366020"/>
                  </a:cubicBezTo>
                  <a:lnTo>
                    <a:pt x="686540" y="345483"/>
                  </a:lnTo>
                  <a:cubicBezTo>
                    <a:pt x="686540" y="344347"/>
                    <a:pt x="687680" y="343425"/>
                    <a:pt x="689086" y="343425"/>
                  </a:cubicBezTo>
                  <a:close/>
                  <a:moveTo>
                    <a:pt x="359493" y="343425"/>
                  </a:moveTo>
                  <a:lnTo>
                    <a:pt x="476900" y="343425"/>
                  </a:lnTo>
                  <a:cubicBezTo>
                    <a:pt x="478306" y="343425"/>
                    <a:pt x="479446" y="344347"/>
                    <a:pt x="479446" y="345483"/>
                  </a:cubicBezTo>
                  <a:lnTo>
                    <a:pt x="479446" y="366020"/>
                  </a:lnTo>
                  <a:cubicBezTo>
                    <a:pt x="479446" y="367157"/>
                    <a:pt x="478306" y="368078"/>
                    <a:pt x="476900" y="368078"/>
                  </a:cubicBezTo>
                  <a:lnTo>
                    <a:pt x="359493" y="368078"/>
                  </a:lnTo>
                  <a:cubicBezTo>
                    <a:pt x="358087" y="368078"/>
                    <a:pt x="356947" y="367157"/>
                    <a:pt x="356947" y="366020"/>
                  </a:cubicBezTo>
                  <a:lnTo>
                    <a:pt x="356947" y="345483"/>
                  </a:lnTo>
                  <a:cubicBezTo>
                    <a:pt x="356947" y="344347"/>
                    <a:pt x="358087" y="343425"/>
                    <a:pt x="359493" y="343425"/>
                  </a:cubicBezTo>
                  <a:close/>
                  <a:moveTo>
                    <a:pt x="945955" y="327413"/>
                  </a:moveTo>
                  <a:cubicBezTo>
                    <a:pt x="941878" y="327413"/>
                    <a:pt x="938573" y="330800"/>
                    <a:pt x="938573" y="334978"/>
                  </a:cubicBezTo>
                  <a:cubicBezTo>
                    <a:pt x="938573" y="339155"/>
                    <a:pt x="941878" y="342542"/>
                    <a:pt x="945955" y="342542"/>
                  </a:cubicBezTo>
                  <a:cubicBezTo>
                    <a:pt x="950032" y="342542"/>
                    <a:pt x="953338" y="339155"/>
                    <a:pt x="953338" y="334978"/>
                  </a:cubicBezTo>
                  <a:cubicBezTo>
                    <a:pt x="953338" y="330800"/>
                    <a:pt x="950032" y="327413"/>
                    <a:pt x="945955" y="327413"/>
                  </a:cubicBezTo>
                  <a:close/>
                  <a:moveTo>
                    <a:pt x="616362" y="327413"/>
                  </a:moveTo>
                  <a:cubicBezTo>
                    <a:pt x="612285" y="327413"/>
                    <a:pt x="608980" y="330800"/>
                    <a:pt x="608980" y="334978"/>
                  </a:cubicBezTo>
                  <a:cubicBezTo>
                    <a:pt x="608980" y="339155"/>
                    <a:pt x="612285" y="342542"/>
                    <a:pt x="616362" y="342542"/>
                  </a:cubicBezTo>
                  <a:cubicBezTo>
                    <a:pt x="620439" y="342542"/>
                    <a:pt x="623745" y="339155"/>
                    <a:pt x="623745" y="334978"/>
                  </a:cubicBezTo>
                  <a:cubicBezTo>
                    <a:pt x="623745" y="330800"/>
                    <a:pt x="620439" y="327413"/>
                    <a:pt x="616362" y="327413"/>
                  </a:cubicBezTo>
                  <a:close/>
                  <a:moveTo>
                    <a:pt x="946074" y="321968"/>
                  </a:moveTo>
                  <a:cubicBezTo>
                    <a:pt x="953102" y="321968"/>
                    <a:pt x="958799" y="327806"/>
                    <a:pt x="958799" y="335007"/>
                  </a:cubicBezTo>
                  <a:cubicBezTo>
                    <a:pt x="958799" y="342208"/>
                    <a:pt x="953102" y="348046"/>
                    <a:pt x="946074" y="348046"/>
                  </a:cubicBezTo>
                  <a:cubicBezTo>
                    <a:pt x="939047" y="348046"/>
                    <a:pt x="933349" y="342208"/>
                    <a:pt x="933349" y="335007"/>
                  </a:cubicBezTo>
                  <a:cubicBezTo>
                    <a:pt x="933349" y="327806"/>
                    <a:pt x="939047" y="321968"/>
                    <a:pt x="946074" y="321968"/>
                  </a:cubicBezTo>
                  <a:close/>
                  <a:moveTo>
                    <a:pt x="616481" y="321968"/>
                  </a:moveTo>
                  <a:cubicBezTo>
                    <a:pt x="623509" y="321968"/>
                    <a:pt x="629206" y="327806"/>
                    <a:pt x="629206" y="335007"/>
                  </a:cubicBezTo>
                  <a:cubicBezTo>
                    <a:pt x="629206" y="342208"/>
                    <a:pt x="623509" y="348046"/>
                    <a:pt x="616481" y="348046"/>
                  </a:cubicBezTo>
                  <a:cubicBezTo>
                    <a:pt x="609454" y="348046"/>
                    <a:pt x="603756" y="342208"/>
                    <a:pt x="603756" y="335007"/>
                  </a:cubicBezTo>
                  <a:cubicBezTo>
                    <a:pt x="603756" y="327806"/>
                    <a:pt x="609454" y="321968"/>
                    <a:pt x="616481" y="321968"/>
                  </a:cubicBezTo>
                  <a:close/>
                  <a:moveTo>
                    <a:pt x="859975" y="312353"/>
                  </a:moveTo>
                  <a:lnTo>
                    <a:pt x="883114" y="312353"/>
                  </a:lnTo>
                  <a:cubicBezTo>
                    <a:pt x="884395" y="312353"/>
                    <a:pt x="885433" y="313193"/>
                    <a:pt x="885433" y="314229"/>
                  </a:cubicBezTo>
                  <a:lnTo>
                    <a:pt x="885433" y="333406"/>
                  </a:lnTo>
                  <a:cubicBezTo>
                    <a:pt x="885433" y="334441"/>
                    <a:pt x="884395" y="335281"/>
                    <a:pt x="883114" y="335281"/>
                  </a:cubicBezTo>
                  <a:lnTo>
                    <a:pt x="859975" y="335281"/>
                  </a:lnTo>
                  <a:cubicBezTo>
                    <a:pt x="858694" y="335281"/>
                    <a:pt x="857656" y="334441"/>
                    <a:pt x="857656" y="333406"/>
                  </a:cubicBezTo>
                  <a:lnTo>
                    <a:pt x="857656" y="314229"/>
                  </a:lnTo>
                  <a:cubicBezTo>
                    <a:pt x="857656" y="313193"/>
                    <a:pt x="858694" y="312353"/>
                    <a:pt x="859975" y="312353"/>
                  </a:cubicBezTo>
                  <a:close/>
                  <a:moveTo>
                    <a:pt x="821778" y="312353"/>
                  </a:moveTo>
                  <a:lnTo>
                    <a:pt x="844917" y="312353"/>
                  </a:lnTo>
                  <a:cubicBezTo>
                    <a:pt x="846198" y="312353"/>
                    <a:pt x="847236" y="313193"/>
                    <a:pt x="847236" y="314229"/>
                  </a:cubicBezTo>
                  <a:lnTo>
                    <a:pt x="847236" y="333406"/>
                  </a:lnTo>
                  <a:cubicBezTo>
                    <a:pt x="847236" y="334441"/>
                    <a:pt x="846198" y="335281"/>
                    <a:pt x="844917" y="335281"/>
                  </a:cubicBezTo>
                  <a:lnTo>
                    <a:pt x="821778" y="335281"/>
                  </a:lnTo>
                  <a:cubicBezTo>
                    <a:pt x="820497" y="335281"/>
                    <a:pt x="819459" y="334441"/>
                    <a:pt x="819459" y="333406"/>
                  </a:cubicBezTo>
                  <a:lnTo>
                    <a:pt x="819459" y="314229"/>
                  </a:lnTo>
                  <a:cubicBezTo>
                    <a:pt x="819459" y="313193"/>
                    <a:pt x="820497" y="312353"/>
                    <a:pt x="821778" y="312353"/>
                  </a:cubicBezTo>
                  <a:close/>
                  <a:moveTo>
                    <a:pt x="530382" y="312353"/>
                  </a:moveTo>
                  <a:lnTo>
                    <a:pt x="553521" y="312353"/>
                  </a:lnTo>
                  <a:cubicBezTo>
                    <a:pt x="554802" y="312353"/>
                    <a:pt x="555840" y="313193"/>
                    <a:pt x="555840" y="314229"/>
                  </a:cubicBezTo>
                  <a:lnTo>
                    <a:pt x="555840" y="333406"/>
                  </a:lnTo>
                  <a:cubicBezTo>
                    <a:pt x="555840" y="334441"/>
                    <a:pt x="554802" y="335281"/>
                    <a:pt x="553521" y="335281"/>
                  </a:cubicBezTo>
                  <a:lnTo>
                    <a:pt x="530382" y="335281"/>
                  </a:lnTo>
                  <a:cubicBezTo>
                    <a:pt x="529101" y="335281"/>
                    <a:pt x="528063" y="334441"/>
                    <a:pt x="528063" y="333406"/>
                  </a:cubicBezTo>
                  <a:lnTo>
                    <a:pt x="528063" y="314229"/>
                  </a:lnTo>
                  <a:cubicBezTo>
                    <a:pt x="528063" y="313193"/>
                    <a:pt x="529101" y="312353"/>
                    <a:pt x="530382" y="312353"/>
                  </a:cubicBezTo>
                  <a:close/>
                  <a:moveTo>
                    <a:pt x="492185" y="312353"/>
                  </a:moveTo>
                  <a:lnTo>
                    <a:pt x="515324" y="312353"/>
                  </a:lnTo>
                  <a:cubicBezTo>
                    <a:pt x="516605" y="312353"/>
                    <a:pt x="517643" y="313193"/>
                    <a:pt x="517643" y="314229"/>
                  </a:cubicBezTo>
                  <a:lnTo>
                    <a:pt x="517643" y="333406"/>
                  </a:lnTo>
                  <a:cubicBezTo>
                    <a:pt x="517643" y="334441"/>
                    <a:pt x="516605" y="335281"/>
                    <a:pt x="515324" y="335281"/>
                  </a:cubicBezTo>
                  <a:lnTo>
                    <a:pt x="492185" y="335281"/>
                  </a:lnTo>
                  <a:cubicBezTo>
                    <a:pt x="490904" y="335281"/>
                    <a:pt x="489866" y="334441"/>
                    <a:pt x="489866" y="333406"/>
                  </a:cubicBezTo>
                  <a:lnTo>
                    <a:pt x="489866" y="314229"/>
                  </a:lnTo>
                  <a:cubicBezTo>
                    <a:pt x="489866" y="313193"/>
                    <a:pt x="490904" y="312353"/>
                    <a:pt x="492185" y="312353"/>
                  </a:cubicBezTo>
                  <a:close/>
                  <a:moveTo>
                    <a:pt x="689086" y="311490"/>
                  </a:moveTo>
                  <a:lnTo>
                    <a:pt x="806493" y="311490"/>
                  </a:lnTo>
                  <a:cubicBezTo>
                    <a:pt x="807899" y="311490"/>
                    <a:pt x="809039" y="312412"/>
                    <a:pt x="809039" y="313549"/>
                  </a:cubicBezTo>
                  <a:lnTo>
                    <a:pt x="809039" y="334085"/>
                  </a:lnTo>
                  <a:cubicBezTo>
                    <a:pt x="809039" y="335222"/>
                    <a:pt x="807899" y="336143"/>
                    <a:pt x="806493" y="336143"/>
                  </a:cubicBezTo>
                  <a:lnTo>
                    <a:pt x="689086" y="336143"/>
                  </a:lnTo>
                  <a:cubicBezTo>
                    <a:pt x="687680" y="336143"/>
                    <a:pt x="686540" y="335222"/>
                    <a:pt x="686540" y="334085"/>
                  </a:cubicBezTo>
                  <a:lnTo>
                    <a:pt x="686540" y="313549"/>
                  </a:lnTo>
                  <a:cubicBezTo>
                    <a:pt x="686540" y="312412"/>
                    <a:pt x="687680" y="311490"/>
                    <a:pt x="689086" y="311490"/>
                  </a:cubicBezTo>
                  <a:close/>
                  <a:moveTo>
                    <a:pt x="359493" y="311490"/>
                  </a:moveTo>
                  <a:lnTo>
                    <a:pt x="476900" y="311490"/>
                  </a:lnTo>
                  <a:cubicBezTo>
                    <a:pt x="478306" y="311490"/>
                    <a:pt x="479446" y="312412"/>
                    <a:pt x="479446" y="313549"/>
                  </a:cubicBezTo>
                  <a:lnTo>
                    <a:pt x="479446" y="334085"/>
                  </a:lnTo>
                  <a:cubicBezTo>
                    <a:pt x="479446" y="335222"/>
                    <a:pt x="478306" y="336143"/>
                    <a:pt x="476900" y="336143"/>
                  </a:cubicBezTo>
                  <a:lnTo>
                    <a:pt x="359493" y="336143"/>
                  </a:lnTo>
                  <a:cubicBezTo>
                    <a:pt x="358087" y="336143"/>
                    <a:pt x="356947" y="335222"/>
                    <a:pt x="356947" y="334085"/>
                  </a:cubicBezTo>
                  <a:lnTo>
                    <a:pt x="356947" y="313549"/>
                  </a:lnTo>
                  <a:cubicBezTo>
                    <a:pt x="356947" y="312412"/>
                    <a:pt x="358087" y="311490"/>
                    <a:pt x="359493" y="311490"/>
                  </a:cubicBezTo>
                  <a:close/>
                  <a:moveTo>
                    <a:pt x="945025" y="283689"/>
                  </a:moveTo>
                  <a:cubicBezTo>
                    <a:pt x="940948" y="283689"/>
                    <a:pt x="937643" y="287076"/>
                    <a:pt x="937643" y="291254"/>
                  </a:cubicBezTo>
                  <a:cubicBezTo>
                    <a:pt x="937643" y="295432"/>
                    <a:pt x="940948" y="298818"/>
                    <a:pt x="945025" y="298818"/>
                  </a:cubicBezTo>
                  <a:cubicBezTo>
                    <a:pt x="949102" y="298818"/>
                    <a:pt x="952407" y="295432"/>
                    <a:pt x="952407" y="291254"/>
                  </a:cubicBezTo>
                  <a:cubicBezTo>
                    <a:pt x="952407" y="287076"/>
                    <a:pt x="949102" y="283689"/>
                    <a:pt x="945025" y="283689"/>
                  </a:cubicBezTo>
                  <a:close/>
                  <a:moveTo>
                    <a:pt x="615432" y="283689"/>
                  </a:moveTo>
                  <a:cubicBezTo>
                    <a:pt x="611355" y="283689"/>
                    <a:pt x="608050" y="287076"/>
                    <a:pt x="608050" y="291254"/>
                  </a:cubicBezTo>
                  <a:cubicBezTo>
                    <a:pt x="608050" y="295432"/>
                    <a:pt x="611355" y="298818"/>
                    <a:pt x="615432" y="298818"/>
                  </a:cubicBezTo>
                  <a:cubicBezTo>
                    <a:pt x="619509" y="298818"/>
                    <a:pt x="622814" y="295432"/>
                    <a:pt x="622814" y="291254"/>
                  </a:cubicBezTo>
                  <a:cubicBezTo>
                    <a:pt x="622814" y="287076"/>
                    <a:pt x="619509" y="283689"/>
                    <a:pt x="615432" y="283689"/>
                  </a:cubicBezTo>
                  <a:close/>
                  <a:moveTo>
                    <a:pt x="859975" y="280420"/>
                  </a:moveTo>
                  <a:lnTo>
                    <a:pt x="883114" y="280420"/>
                  </a:lnTo>
                  <a:cubicBezTo>
                    <a:pt x="884395" y="280420"/>
                    <a:pt x="885433" y="281259"/>
                    <a:pt x="885433" y="282294"/>
                  </a:cubicBezTo>
                  <a:lnTo>
                    <a:pt x="885433" y="301471"/>
                  </a:lnTo>
                  <a:cubicBezTo>
                    <a:pt x="885433" y="302506"/>
                    <a:pt x="884395" y="303346"/>
                    <a:pt x="883114" y="303346"/>
                  </a:cubicBezTo>
                  <a:lnTo>
                    <a:pt x="859975" y="303346"/>
                  </a:lnTo>
                  <a:cubicBezTo>
                    <a:pt x="858694" y="303346"/>
                    <a:pt x="857656" y="302506"/>
                    <a:pt x="857656" y="301471"/>
                  </a:cubicBezTo>
                  <a:lnTo>
                    <a:pt x="857656" y="282294"/>
                  </a:lnTo>
                  <a:cubicBezTo>
                    <a:pt x="857656" y="281259"/>
                    <a:pt x="858694" y="280420"/>
                    <a:pt x="859975" y="280420"/>
                  </a:cubicBezTo>
                  <a:close/>
                  <a:moveTo>
                    <a:pt x="821778" y="280420"/>
                  </a:moveTo>
                  <a:lnTo>
                    <a:pt x="844917" y="280420"/>
                  </a:lnTo>
                  <a:cubicBezTo>
                    <a:pt x="846198" y="280420"/>
                    <a:pt x="847236" y="281259"/>
                    <a:pt x="847236" y="282294"/>
                  </a:cubicBezTo>
                  <a:lnTo>
                    <a:pt x="847236" y="301471"/>
                  </a:lnTo>
                  <a:cubicBezTo>
                    <a:pt x="847236" y="302506"/>
                    <a:pt x="846198" y="303346"/>
                    <a:pt x="844917" y="303346"/>
                  </a:cubicBezTo>
                  <a:lnTo>
                    <a:pt x="821778" y="303346"/>
                  </a:lnTo>
                  <a:cubicBezTo>
                    <a:pt x="820497" y="303346"/>
                    <a:pt x="819459" y="302506"/>
                    <a:pt x="819459" y="301471"/>
                  </a:cubicBezTo>
                  <a:lnTo>
                    <a:pt x="819459" y="282294"/>
                  </a:lnTo>
                  <a:cubicBezTo>
                    <a:pt x="819459" y="281259"/>
                    <a:pt x="820497" y="280420"/>
                    <a:pt x="821778" y="280420"/>
                  </a:cubicBezTo>
                  <a:close/>
                  <a:moveTo>
                    <a:pt x="530382" y="280420"/>
                  </a:moveTo>
                  <a:lnTo>
                    <a:pt x="553521" y="280420"/>
                  </a:lnTo>
                  <a:cubicBezTo>
                    <a:pt x="554802" y="280420"/>
                    <a:pt x="555840" y="281259"/>
                    <a:pt x="555840" y="282294"/>
                  </a:cubicBezTo>
                  <a:lnTo>
                    <a:pt x="555840" y="301471"/>
                  </a:lnTo>
                  <a:cubicBezTo>
                    <a:pt x="555840" y="302506"/>
                    <a:pt x="554802" y="303346"/>
                    <a:pt x="553521" y="303346"/>
                  </a:cubicBezTo>
                  <a:lnTo>
                    <a:pt x="530382" y="303346"/>
                  </a:lnTo>
                  <a:cubicBezTo>
                    <a:pt x="529101" y="303346"/>
                    <a:pt x="528063" y="302506"/>
                    <a:pt x="528063" y="301471"/>
                  </a:cubicBezTo>
                  <a:lnTo>
                    <a:pt x="528063" y="282294"/>
                  </a:lnTo>
                  <a:cubicBezTo>
                    <a:pt x="528063" y="281259"/>
                    <a:pt x="529101" y="280420"/>
                    <a:pt x="530382" y="280420"/>
                  </a:cubicBezTo>
                  <a:close/>
                  <a:moveTo>
                    <a:pt x="492185" y="280420"/>
                  </a:moveTo>
                  <a:lnTo>
                    <a:pt x="515324" y="280420"/>
                  </a:lnTo>
                  <a:cubicBezTo>
                    <a:pt x="516605" y="280420"/>
                    <a:pt x="517643" y="281259"/>
                    <a:pt x="517643" y="282294"/>
                  </a:cubicBezTo>
                  <a:lnTo>
                    <a:pt x="517643" y="301471"/>
                  </a:lnTo>
                  <a:cubicBezTo>
                    <a:pt x="517643" y="302506"/>
                    <a:pt x="516605" y="303346"/>
                    <a:pt x="515324" y="303346"/>
                  </a:cubicBezTo>
                  <a:lnTo>
                    <a:pt x="492185" y="303346"/>
                  </a:lnTo>
                  <a:cubicBezTo>
                    <a:pt x="490904" y="303346"/>
                    <a:pt x="489866" y="302506"/>
                    <a:pt x="489866" y="301471"/>
                  </a:cubicBezTo>
                  <a:lnTo>
                    <a:pt x="489866" y="282294"/>
                  </a:lnTo>
                  <a:cubicBezTo>
                    <a:pt x="489866" y="281259"/>
                    <a:pt x="490904" y="280420"/>
                    <a:pt x="492185" y="280420"/>
                  </a:cubicBezTo>
                  <a:close/>
                  <a:moveTo>
                    <a:pt x="689086" y="279556"/>
                  </a:moveTo>
                  <a:lnTo>
                    <a:pt x="806493" y="279556"/>
                  </a:lnTo>
                  <a:cubicBezTo>
                    <a:pt x="807899" y="279556"/>
                    <a:pt x="809039" y="280477"/>
                    <a:pt x="809039" y="281615"/>
                  </a:cubicBezTo>
                  <a:lnTo>
                    <a:pt x="809039" y="302150"/>
                  </a:lnTo>
                  <a:cubicBezTo>
                    <a:pt x="809039" y="303287"/>
                    <a:pt x="807899" y="304209"/>
                    <a:pt x="806493" y="304209"/>
                  </a:cubicBezTo>
                  <a:lnTo>
                    <a:pt x="689086" y="304209"/>
                  </a:lnTo>
                  <a:cubicBezTo>
                    <a:pt x="687680" y="304209"/>
                    <a:pt x="686540" y="303287"/>
                    <a:pt x="686540" y="302150"/>
                  </a:cubicBezTo>
                  <a:lnTo>
                    <a:pt x="686540" y="281615"/>
                  </a:lnTo>
                  <a:cubicBezTo>
                    <a:pt x="686540" y="280477"/>
                    <a:pt x="687680" y="279556"/>
                    <a:pt x="689086" y="279556"/>
                  </a:cubicBezTo>
                  <a:close/>
                  <a:moveTo>
                    <a:pt x="359493" y="279556"/>
                  </a:moveTo>
                  <a:lnTo>
                    <a:pt x="476900" y="279556"/>
                  </a:lnTo>
                  <a:cubicBezTo>
                    <a:pt x="478306" y="279556"/>
                    <a:pt x="479446" y="280477"/>
                    <a:pt x="479446" y="281615"/>
                  </a:cubicBezTo>
                  <a:lnTo>
                    <a:pt x="479446" y="302150"/>
                  </a:lnTo>
                  <a:cubicBezTo>
                    <a:pt x="479446" y="303287"/>
                    <a:pt x="478306" y="304209"/>
                    <a:pt x="476900" y="304209"/>
                  </a:cubicBezTo>
                  <a:lnTo>
                    <a:pt x="359493" y="304209"/>
                  </a:lnTo>
                  <a:cubicBezTo>
                    <a:pt x="358087" y="304209"/>
                    <a:pt x="356947" y="303287"/>
                    <a:pt x="356947" y="302150"/>
                  </a:cubicBezTo>
                  <a:lnTo>
                    <a:pt x="356947" y="281615"/>
                  </a:lnTo>
                  <a:cubicBezTo>
                    <a:pt x="356947" y="280477"/>
                    <a:pt x="358087" y="279556"/>
                    <a:pt x="359493" y="279556"/>
                  </a:cubicBezTo>
                  <a:close/>
                  <a:moveTo>
                    <a:pt x="944891" y="278338"/>
                  </a:moveTo>
                  <a:cubicBezTo>
                    <a:pt x="951918" y="278338"/>
                    <a:pt x="957615" y="284176"/>
                    <a:pt x="957615" y="291377"/>
                  </a:cubicBezTo>
                  <a:cubicBezTo>
                    <a:pt x="957615" y="298578"/>
                    <a:pt x="951918" y="304416"/>
                    <a:pt x="944891" y="304416"/>
                  </a:cubicBezTo>
                  <a:cubicBezTo>
                    <a:pt x="937863" y="304416"/>
                    <a:pt x="932166" y="298578"/>
                    <a:pt x="932166" y="291377"/>
                  </a:cubicBezTo>
                  <a:cubicBezTo>
                    <a:pt x="932166" y="284176"/>
                    <a:pt x="937863" y="278338"/>
                    <a:pt x="944891" y="278338"/>
                  </a:cubicBezTo>
                  <a:close/>
                  <a:moveTo>
                    <a:pt x="615298" y="278338"/>
                  </a:moveTo>
                  <a:cubicBezTo>
                    <a:pt x="622325" y="278338"/>
                    <a:pt x="628022" y="284176"/>
                    <a:pt x="628022" y="291377"/>
                  </a:cubicBezTo>
                  <a:cubicBezTo>
                    <a:pt x="628022" y="298578"/>
                    <a:pt x="622325" y="304416"/>
                    <a:pt x="615298" y="304416"/>
                  </a:cubicBezTo>
                  <a:cubicBezTo>
                    <a:pt x="608270" y="304416"/>
                    <a:pt x="602573" y="298578"/>
                    <a:pt x="602573" y="291377"/>
                  </a:cubicBezTo>
                  <a:cubicBezTo>
                    <a:pt x="602573" y="284176"/>
                    <a:pt x="608270" y="278338"/>
                    <a:pt x="615298" y="278338"/>
                  </a:cubicBezTo>
                  <a:close/>
                  <a:moveTo>
                    <a:pt x="930167" y="250115"/>
                  </a:moveTo>
                  <a:cubicBezTo>
                    <a:pt x="924610" y="250115"/>
                    <a:pt x="920104" y="254637"/>
                    <a:pt x="920104" y="260215"/>
                  </a:cubicBezTo>
                  <a:lnTo>
                    <a:pt x="920104" y="680316"/>
                  </a:lnTo>
                  <a:cubicBezTo>
                    <a:pt x="920104" y="685894"/>
                    <a:pt x="924610" y="690417"/>
                    <a:pt x="930167" y="690417"/>
                  </a:cubicBezTo>
                  <a:lnTo>
                    <a:pt x="959761" y="690417"/>
                  </a:lnTo>
                  <a:cubicBezTo>
                    <a:pt x="965319" y="690417"/>
                    <a:pt x="969825" y="685894"/>
                    <a:pt x="969825" y="680316"/>
                  </a:cubicBezTo>
                  <a:lnTo>
                    <a:pt x="969825" y="260215"/>
                  </a:lnTo>
                  <a:cubicBezTo>
                    <a:pt x="969825" y="254637"/>
                    <a:pt x="965319" y="250115"/>
                    <a:pt x="959761" y="250115"/>
                  </a:cubicBezTo>
                  <a:close/>
                  <a:moveTo>
                    <a:pt x="690870" y="250115"/>
                  </a:moveTo>
                  <a:cubicBezTo>
                    <a:pt x="680185" y="250115"/>
                    <a:pt x="671523" y="258662"/>
                    <a:pt x="671523" y="269205"/>
                  </a:cubicBezTo>
                  <a:lnTo>
                    <a:pt x="671523" y="671758"/>
                  </a:lnTo>
                  <a:cubicBezTo>
                    <a:pt x="671523" y="682301"/>
                    <a:pt x="680185" y="690849"/>
                    <a:pt x="690870" y="690849"/>
                  </a:cubicBezTo>
                  <a:lnTo>
                    <a:pt x="883880" y="690849"/>
                  </a:lnTo>
                  <a:cubicBezTo>
                    <a:pt x="894565" y="690849"/>
                    <a:pt x="903227" y="682301"/>
                    <a:pt x="903227" y="671758"/>
                  </a:cubicBezTo>
                  <a:lnTo>
                    <a:pt x="903227" y="269205"/>
                  </a:lnTo>
                  <a:cubicBezTo>
                    <a:pt x="903227" y="258662"/>
                    <a:pt x="894565" y="250115"/>
                    <a:pt x="883880" y="250115"/>
                  </a:cubicBezTo>
                  <a:close/>
                  <a:moveTo>
                    <a:pt x="600574" y="250115"/>
                  </a:moveTo>
                  <a:cubicBezTo>
                    <a:pt x="595017" y="250115"/>
                    <a:pt x="590511" y="254637"/>
                    <a:pt x="590511" y="260215"/>
                  </a:cubicBezTo>
                  <a:lnTo>
                    <a:pt x="590511" y="680316"/>
                  </a:lnTo>
                  <a:cubicBezTo>
                    <a:pt x="590511" y="685894"/>
                    <a:pt x="595017" y="690417"/>
                    <a:pt x="600574" y="690417"/>
                  </a:cubicBezTo>
                  <a:lnTo>
                    <a:pt x="630168" y="690417"/>
                  </a:lnTo>
                  <a:cubicBezTo>
                    <a:pt x="635726" y="690417"/>
                    <a:pt x="640232" y="685894"/>
                    <a:pt x="640232" y="680316"/>
                  </a:cubicBezTo>
                  <a:lnTo>
                    <a:pt x="640232" y="260215"/>
                  </a:lnTo>
                  <a:cubicBezTo>
                    <a:pt x="640232" y="254637"/>
                    <a:pt x="635726" y="250115"/>
                    <a:pt x="630168" y="250115"/>
                  </a:cubicBezTo>
                  <a:close/>
                  <a:moveTo>
                    <a:pt x="361277" y="250115"/>
                  </a:moveTo>
                  <a:cubicBezTo>
                    <a:pt x="350592" y="250115"/>
                    <a:pt x="341930" y="258662"/>
                    <a:pt x="341930" y="269205"/>
                  </a:cubicBezTo>
                  <a:lnTo>
                    <a:pt x="341930" y="671758"/>
                  </a:lnTo>
                  <a:cubicBezTo>
                    <a:pt x="341930" y="682301"/>
                    <a:pt x="350592" y="690849"/>
                    <a:pt x="361277" y="690849"/>
                  </a:cubicBezTo>
                  <a:lnTo>
                    <a:pt x="554287" y="690849"/>
                  </a:lnTo>
                  <a:cubicBezTo>
                    <a:pt x="564972" y="690849"/>
                    <a:pt x="573634" y="682301"/>
                    <a:pt x="573634" y="671758"/>
                  </a:cubicBezTo>
                  <a:lnTo>
                    <a:pt x="573634" y="269205"/>
                  </a:lnTo>
                  <a:cubicBezTo>
                    <a:pt x="573634" y="258662"/>
                    <a:pt x="564972" y="250115"/>
                    <a:pt x="554287" y="250115"/>
                  </a:cubicBezTo>
                  <a:close/>
                  <a:moveTo>
                    <a:pt x="647204" y="0"/>
                  </a:moveTo>
                  <a:cubicBezTo>
                    <a:pt x="826479" y="0"/>
                    <a:pt x="980297" y="110148"/>
                    <a:pt x="1046001" y="267126"/>
                  </a:cubicBezTo>
                  <a:lnTo>
                    <a:pt x="1047005" y="270396"/>
                  </a:lnTo>
                  <a:lnTo>
                    <a:pt x="1075774" y="267465"/>
                  </a:lnTo>
                  <a:cubicBezTo>
                    <a:pt x="1210243" y="267465"/>
                    <a:pt x="1301063" y="372043"/>
                    <a:pt x="1324014" y="446834"/>
                  </a:cubicBezTo>
                  <a:cubicBezTo>
                    <a:pt x="1346966" y="521626"/>
                    <a:pt x="1338357" y="702753"/>
                    <a:pt x="1213487" y="716213"/>
                  </a:cubicBezTo>
                  <a:lnTo>
                    <a:pt x="141413" y="708569"/>
                  </a:lnTo>
                  <a:cubicBezTo>
                    <a:pt x="45163" y="702446"/>
                    <a:pt x="-33390" y="632072"/>
                    <a:pt x="14400" y="534883"/>
                  </a:cubicBezTo>
                  <a:cubicBezTo>
                    <a:pt x="62190" y="437694"/>
                    <a:pt x="142100" y="452525"/>
                    <a:pt x="142405" y="439753"/>
                  </a:cubicBezTo>
                  <a:cubicBezTo>
                    <a:pt x="135622" y="308039"/>
                    <a:pt x="180809" y="268151"/>
                    <a:pt x="259121" y="239176"/>
                  </a:cubicBezTo>
                  <a:lnTo>
                    <a:pt x="263875" y="238328"/>
                  </a:lnTo>
                  <a:lnTo>
                    <a:pt x="288311" y="192832"/>
                  </a:lnTo>
                  <a:cubicBezTo>
                    <a:pt x="366091" y="76491"/>
                    <a:pt x="497808" y="0"/>
                    <a:pt x="647204" y="0"/>
                  </a:cubicBezTo>
                  <a:close/>
                </a:path>
              </a:pathLst>
            </a:custGeom>
            <a:gradFill>
              <a:gsLst>
                <a:gs pos="0">
                  <a:srgbClr val="3FC5F7">
                    <a:lumMod val="0"/>
                    <a:lumOff val="100000"/>
                  </a:srgbClr>
                </a:gs>
                <a:gs pos="38000">
                  <a:schemeClr val="accent1">
                    <a:lumMod val="48000"/>
                    <a:lumOff val="52000"/>
                  </a:schemeClr>
                </a:gs>
                <a:gs pos="93000">
                  <a:schemeClr val="accent1">
                    <a:alpha val="29000"/>
                  </a:schemeClr>
                </a:gs>
              </a:gsLst>
              <a:lin ang="8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5438" tIns="17720" rIns="35438" bIns="17720" numCol="1" rtlCol="0" anchor="t" anchorCtr="1" compatLnSpc="1">
              <a:prstTxWarp prst="textNoShape">
                <a:avLst/>
              </a:prstTxWarp>
              <a:noAutofit/>
            </a:bodyPr>
            <a:lstStyle/>
            <a:p>
              <a:pPr algn="ctr" defTabSz="22166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52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225" name="Oval 224"/>
            <p:cNvSpPr>
              <a:spLocks noChangeAspect="1"/>
            </p:cNvSpPr>
            <p:nvPr/>
          </p:nvSpPr>
          <p:spPr bwMode="auto">
            <a:xfrm rot="18431140">
              <a:off x="11445402" y="3824327"/>
              <a:ext cx="1551082" cy="1554480"/>
            </a:xfrm>
            <a:prstGeom prst="ellipse">
              <a:avLst/>
            </a:prstGeom>
            <a:noFill/>
            <a:ln w="44450" cap="rnd" cmpd="sng" algn="ctr">
              <a:gradFill>
                <a:gsLst>
                  <a:gs pos="0">
                    <a:schemeClr val="tx2">
                      <a:alpha val="14000"/>
                    </a:schemeClr>
                  </a:gs>
                  <a:gs pos="100000">
                    <a:schemeClr val="accent1">
                      <a:lumMod val="45000"/>
                      <a:lumOff val="55000"/>
                      <a:alpha val="13000"/>
                    </a:schemeClr>
                  </a:gs>
                  <a:gs pos="47000">
                    <a:srgbClr val="9AE4FF">
                      <a:alpha val="0"/>
                    </a:srgbClr>
                  </a:gs>
                  <a:gs pos="65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5400000" scaled="1"/>
              </a:gra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29" tIns="34266" rIns="68529" bIns="3426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428625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white"/>
                </a:buClr>
              </a:pPr>
              <a:endParaRPr lang="en-US" sz="975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226" name="Oval 225"/>
          <p:cNvSpPr>
            <a:spLocks noChangeAspect="1"/>
          </p:cNvSpPr>
          <p:nvPr/>
        </p:nvSpPr>
        <p:spPr bwMode="auto">
          <a:xfrm rot="18431140">
            <a:off x="4491208" y="3043344"/>
            <a:ext cx="727070" cy="728663"/>
          </a:xfrm>
          <a:prstGeom prst="ellipse">
            <a:avLst/>
          </a:prstGeom>
          <a:noFill/>
          <a:ln w="44450" cap="rnd" cmpd="sng" algn="ctr">
            <a:gradFill>
              <a:gsLst>
                <a:gs pos="0">
                  <a:schemeClr val="tx2">
                    <a:alpha val="14000"/>
                  </a:schemeClr>
                </a:gs>
                <a:gs pos="100000">
                  <a:schemeClr val="accent1">
                    <a:lumMod val="45000"/>
                    <a:lumOff val="55000"/>
                    <a:alpha val="13000"/>
                  </a:schemeClr>
                </a:gs>
                <a:gs pos="47000">
                  <a:srgbClr val="9AE4FF">
                    <a:alpha val="0"/>
                  </a:srgbClr>
                </a:gs>
                <a:gs pos="65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42831" tIns="21416" rIns="42831" bIns="21416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28625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975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227" name="Oval 226"/>
          <p:cNvSpPr>
            <a:spLocks noChangeAspect="1"/>
          </p:cNvSpPr>
          <p:nvPr/>
        </p:nvSpPr>
        <p:spPr bwMode="auto">
          <a:xfrm rot="18431140">
            <a:off x="1052968" y="3183927"/>
            <a:ext cx="514035" cy="515161"/>
          </a:xfrm>
          <a:prstGeom prst="ellipse">
            <a:avLst/>
          </a:prstGeom>
          <a:noFill/>
          <a:ln w="44450" cap="rnd" cmpd="sng" algn="ctr">
            <a:gradFill>
              <a:gsLst>
                <a:gs pos="0">
                  <a:schemeClr val="tx2">
                    <a:alpha val="14000"/>
                  </a:schemeClr>
                </a:gs>
                <a:gs pos="100000">
                  <a:schemeClr val="accent1">
                    <a:lumMod val="45000"/>
                    <a:lumOff val="55000"/>
                    <a:alpha val="13000"/>
                  </a:schemeClr>
                </a:gs>
                <a:gs pos="47000">
                  <a:srgbClr val="9AE4FF">
                    <a:alpha val="0"/>
                  </a:srgbClr>
                </a:gs>
                <a:gs pos="65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42831" tIns="21416" rIns="42831" bIns="21416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28625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975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228" name="Oval 227"/>
          <p:cNvSpPr>
            <a:spLocks noChangeAspect="1"/>
          </p:cNvSpPr>
          <p:nvPr/>
        </p:nvSpPr>
        <p:spPr bwMode="auto">
          <a:xfrm rot="18431140">
            <a:off x="1991502" y="3699780"/>
            <a:ext cx="514035" cy="515161"/>
          </a:xfrm>
          <a:prstGeom prst="ellipse">
            <a:avLst/>
          </a:prstGeom>
          <a:noFill/>
          <a:ln w="44450" cap="rnd" cmpd="sng" algn="ctr">
            <a:gradFill>
              <a:gsLst>
                <a:gs pos="0">
                  <a:schemeClr val="tx2">
                    <a:alpha val="14000"/>
                  </a:schemeClr>
                </a:gs>
                <a:gs pos="100000">
                  <a:schemeClr val="accent1">
                    <a:lumMod val="45000"/>
                    <a:lumOff val="55000"/>
                    <a:alpha val="13000"/>
                  </a:schemeClr>
                </a:gs>
                <a:gs pos="47000">
                  <a:srgbClr val="9AE4FF">
                    <a:alpha val="0"/>
                  </a:srgbClr>
                </a:gs>
                <a:gs pos="65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42831" tIns="21416" rIns="42831" bIns="21416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28625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975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229" name="Oval 228"/>
          <p:cNvSpPr>
            <a:spLocks noChangeAspect="1"/>
          </p:cNvSpPr>
          <p:nvPr/>
        </p:nvSpPr>
        <p:spPr bwMode="auto">
          <a:xfrm rot="18431140">
            <a:off x="2980485" y="4135017"/>
            <a:ext cx="514035" cy="515161"/>
          </a:xfrm>
          <a:prstGeom prst="ellipse">
            <a:avLst/>
          </a:prstGeom>
          <a:noFill/>
          <a:ln w="44450" cap="rnd" cmpd="sng" algn="ctr">
            <a:gradFill>
              <a:gsLst>
                <a:gs pos="0">
                  <a:schemeClr val="tx2">
                    <a:alpha val="14000"/>
                  </a:schemeClr>
                </a:gs>
                <a:gs pos="100000">
                  <a:schemeClr val="accent1">
                    <a:lumMod val="45000"/>
                    <a:lumOff val="55000"/>
                    <a:alpha val="13000"/>
                  </a:schemeClr>
                </a:gs>
                <a:gs pos="47000">
                  <a:srgbClr val="9AE4FF">
                    <a:alpha val="0"/>
                  </a:srgbClr>
                </a:gs>
                <a:gs pos="65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42831" tIns="21416" rIns="42831" bIns="21416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428625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975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grpSp>
        <p:nvGrpSpPr>
          <p:cNvPr id="230" name="Group 254"/>
          <p:cNvGrpSpPr>
            <a:grpSpLocks/>
          </p:cNvGrpSpPr>
          <p:nvPr/>
        </p:nvGrpSpPr>
        <p:grpSpPr bwMode="auto">
          <a:xfrm>
            <a:off x="2946654" y="2056275"/>
            <a:ext cx="2027164" cy="629396"/>
            <a:chOff x="7244976" y="733425"/>
            <a:chExt cx="1773467" cy="760173"/>
          </a:xfrm>
          <a:solidFill>
            <a:schemeClr val="tx2"/>
          </a:solidFill>
        </p:grpSpPr>
        <p:sp>
          <p:nvSpPr>
            <p:cNvPr id="231" name="Rectangle 230"/>
            <p:cNvSpPr/>
            <p:nvPr/>
          </p:nvSpPr>
          <p:spPr>
            <a:xfrm>
              <a:off x="7576964" y="733425"/>
              <a:ext cx="1109491" cy="760173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n-US" sz="10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7244976" y="845592"/>
              <a:ext cx="1773467" cy="501831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00" b="1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44</a:t>
              </a:r>
            </a:p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900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ZETABYTES</a:t>
              </a:r>
              <a:r>
                <a:rPr lang="en-US" sz="900" kern="0" baseline="30000" dirty="0">
                  <a:solidFill>
                    <a:schemeClr val="bg1"/>
                  </a:solidFill>
                  <a:latin typeface="Intel Clear Light" panose="020B0404020203020204" pitchFamily="34" charset="0"/>
                  <a:ea typeface="MS PGothic" panose="020B0600070205080204" pitchFamily="34" charset="-128"/>
                  <a:cs typeface="Arial" charset="0"/>
                </a:rPr>
                <a:t>2</a:t>
              </a:r>
            </a:p>
          </p:txBody>
        </p:sp>
      </p:grpSp>
      <p:sp>
        <p:nvSpPr>
          <p:cNvPr id="233" name="TextBox 237"/>
          <p:cNvSpPr txBox="1">
            <a:spLocks noChangeArrowheads="1"/>
          </p:cNvSpPr>
          <p:nvPr/>
        </p:nvSpPr>
        <p:spPr bwMode="auto">
          <a:xfrm>
            <a:off x="5761415" y="5306314"/>
            <a:ext cx="392906" cy="13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863" tIns="21431" rIns="42863" bIns="21431">
            <a:spAutoFit/>
          </a:bodyPr>
          <a:lstStyle/>
          <a:p>
            <a:pPr algn="ctr" defTabSz="34171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600" dirty="0">
                <a:solidFill>
                  <a:prstClr val="black"/>
                </a:solidFill>
                <a:latin typeface="Intel Clear Light" panose="020B0404020203020204" pitchFamily="34" charset="0"/>
                <a:ea typeface="MS PGothic" panose="020B0600070205080204" pitchFamily="34" charset="-128"/>
                <a:cs typeface="Arial" charset="0"/>
              </a:rPr>
              <a:t>3</a:t>
            </a:r>
          </a:p>
        </p:txBody>
      </p:sp>
      <p:grpSp>
        <p:nvGrpSpPr>
          <p:cNvPr id="234" name="Group 260"/>
          <p:cNvGrpSpPr>
            <a:grpSpLocks/>
          </p:cNvGrpSpPr>
          <p:nvPr/>
        </p:nvGrpSpPr>
        <p:grpSpPr bwMode="auto">
          <a:xfrm>
            <a:off x="919525" y="4976049"/>
            <a:ext cx="1749978" cy="594581"/>
            <a:chOff x="984675" y="4160816"/>
            <a:chExt cx="2135943" cy="793214"/>
          </a:xfrm>
        </p:grpSpPr>
        <p:sp>
          <p:nvSpPr>
            <p:cNvPr id="235" name="Rectangle 234"/>
            <p:cNvSpPr/>
            <p:nvPr/>
          </p:nvSpPr>
          <p:spPr bwMode="auto">
            <a:xfrm>
              <a:off x="984675" y="4213235"/>
              <a:ext cx="2135943" cy="717948"/>
            </a:xfrm>
            <a:prstGeom prst="rect">
              <a:avLst/>
            </a:prstGeom>
            <a:solidFill>
              <a:srgbClr val="003962">
                <a:alpha val="3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  <a:defRPr/>
              </a:pPr>
              <a:endParaRPr lang="en-US" sz="105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36" name="Down Arrow 240"/>
            <p:cNvSpPr>
              <a:spLocks noChangeArrowheads="1"/>
            </p:cNvSpPr>
            <p:nvPr/>
          </p:nvSpPr>
          <p:spPr bwMode="auto">
            <a:xfrm>
              <a:off x="2489075" y="4544267"/>
              <a:ext cx="518080" cy="370290"/>
            </a:xfrm>
            <a:prstGeom prst="downArrow">
              <a:avLst>
                <a:gd name="adj1" fmla="val 52824"/>
                <a:gd name="adj2" fmla="val 42745"/>
              </a:avLst>
            </a:pr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n-US" altLang="en-US" sz="2100" b="1">
                <a:solidFill>
                  <a:schemeClr val="tx2">
                    <a:lumMod val="75000"/>
                  </a:schemeClr>
                </a:solidFill>
                <a:latin typeface="Intel Clear" panose="020B06040202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TextBox 241"/>
            <p:cNvSpPr txBox="1">
              <a:spLocks noChangeArrowheads="1"/>
            </p:cNvSpPr>
            <p:nvPr/>
          </p:nvSpPr>
          <p:spPr bwMode="auto">
            <a:xfrm>
              <a:off x="1211437" y="4256078"/>
              <a:ext cx="1264649" cy="468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defTabSz="341710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MX" altLang="en-US" sz="1050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Costo de los Sensores</a:t>
              </a: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2429844" y="4160816"/>
              <a:ext cx="628445" cy="532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</a:pPr>
              <a:r>
                <a:rPr lang="en-US" altLang="en-US" sz="2100" b="1">
                  <a:solidFill>
                    <a:schemeClr val="tx2">
                      <a:lumMod val="75000"/>
                    </a:schemeClr>
                  </a:solidFill>
                  <a:latin typeface="Intel Clear" panose="020B0604020203020204" pitchFamily="34" charset="0"/>
                  <a:cs typeface="Arial" panose="020B0604020202020204" pitchFamily="34" charset="0"/>
                </a:rPr>
                <a:t>2X</a:t>
              </a: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1060845" y="4621447"/>
              <a:ext cx="1413912" cy="3325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defTabSz="341710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MX" sz="1200" spc="-113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Últimos 10 años</a:t>
              </a:r>
            </a:p>
          </p:txBody>
        </p:sp>
      </p:grpSp>
      <p:grpSp>
        <p:nvGrpSpPr>
          <p:cNvPr id="240" name="Group 256"/>
          <p:cNvGrpSpPr>
            <a:grpSpLocks/>
          </p:cNvGrpSpPr>
          <p:nvPr/>
        </p:nvGrpSpPr>
        <p:grpSpPr bwMode="auto">
          <a:xfrm>
            <a:off x="2816931" y="4984385"/>
            <a:ext cx="1755762" cy="595771"/>
            <a:chOff x="3386273" y="4172351"/>
            <a:chExt cx="2179412" cy="793167"/>
          </a:xfrm>
        </p:grpSpPr>
        <p:sp>
          <p:nvSpPr>
            <p:cNvPr id="241" name="Rectangle 240"/>
            <p:cNvSpPr/>
            <p:nvPr/>
          </p:nvSpPr>
          <p:spPr bwMode="auto">
            <a:xfrm>
              <a:off x="3429796" y="4224660"/>
              <a:ext cx="2135889" cy="718055"/>
            </a:xfrm>
            <a:prstGeom prst="rect">
              <a:avLst/>
            </a:prstGeom>
            <a:solidFill>
              <a:srgbClr val="003962">
                <a:alpha val="3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s-MX" sz="105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42" name="Down Arrow 245"/>
            <p:cNvSpPr>
              <a:spLocks noChangeArrowheads="1"/>
            </p:cNvSpPr>
            <p:nvPr/>
          </p:nvSpPr>
          <p:spPr bwMode="auto">
            <a:xfrm>
              <a:off x="4889649" y="4555799"/>
              <a:ext cx="518080" cy="370290"/>
            </a:xfrm>
            <a:prstGeom prst="downArrow">
              <a:avLst>
                <a:gd name="adj1" fmla="val 52824"/>
                <a:gd name="adj2" fmla="val 42745"/>
              </a:avLst>
            </a:pr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s-MX" altLang="en-US" sz="2100" b="1" dirty="0">
                <a:solidFill>
                  <a:schemeClr val="tx2">
                    <a:lumMod val="75000"/>
                  </a:schemeClr>
                </a:solidFill>
                <a:latin typeface="Intel Clear" panose="020B06040202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TextBox 246"/>
            <p:cNvSpPr txBox="1">
              <a:spLocks noChangeArrowheads="1"/>
            </p:cNvSpPr>
            <p:nvPr/>
          </p:nvSpPr>
          <p:spPr bwMode="auto">
            <a:xfrm>
              <a:off x="3386273" y="4249479"/>
              <a:ext cx="1507796" cy="467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341710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MX" altLang="en-US" sz="1050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Costo del ancho de banda</a:t>
              </a:r>
            </a:p>
          </p:txBody>
        </p:sp>
        <p:sp>
          <p:nvSpPr>
            <p:cNvPr id="244" name="Rectangle 247"/>
            <p:cNvSpPr>
              <a:spLocks noChangeArrowheads="1"/>
            </p:cNvSpPr>
            <p:nvPr/>
          </p:nvSpPr>
          <p:spPr bwMode="auto">
            <a:xfrm>
              <a:off x="4731560" y="4172351"/>
              <a:ext cx="826163" cy="53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</a:pPr>
              <a:r>
                <a:rPr lang="es-MX" altLang="en-US" sz="2100" b="1" dirty="0">
                  <a:solidFill>
                    <a:schemeClr val="tx2">
                      <a:lumMod val="75000"/>
                    </a:schemeClr>
                  </a:solidFill>
                  <a:latin typeface="Intel Clear" panose="020B0604020203020204" pitchFamily="34" charset="0"/>
                  <a:cs typeface="Arial" panose="020B0604020202020204" pitchFamily="34" charset="0"/>
                </a:rPr>
                <a:t>40X</a:t>
              </a:r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3409071" y="4633619"/>
              <a:ext cx="1467332" cy="3318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defTabSz="341710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MX" sz="1200" spc="-113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Últimos 10 años</a:t>
              </a:r>
            </a:p>
          </p:txBody>
        </p:sp>
      </p:grpSp>
      <p:grpSp>
        <p:nvGrpSpPr>
          <p:cNvPr id="246" name="Group 255"/>
          <p:cNvGrpSpPr>
            <a:grpSpLocks/>
          </p:cNvGrpSpPr>
          <p:nvPr/>
        </p:nvGrpSpPr>
        <p:grpSpPr bwMode="auto">
          <a:xfrm>
            <a:off x="4733456" y="4993915"/>
            <a:ext cx="1742250" cy="594578"/>
            <a:chOff x="5785825" y="4183884"/>
            <a:chExt cx="2174794" cy="793208"/>
          </a:xfrm>
        </p:grpSpPr>
        <p:sp>
          <p:nvSpPr>
            <p:cNvPr id="247" name="Rectangle 246"/>
            <p:cNvSpPr/>
            <p:nvPr/>
          </p:nvSpPr>
          <p:spPr bwMode="auto">
            <a:xfrm>
              <a:off x="5785825" y="4236300"/>
              <a:ext cx="2135890" cy="717946"/>
            </a:xfrm>
            <a:prstGeom prst="rect">
              <a:avLst/>
            </a:prstGeom>
            <a:solidFill>
              <a:srgbClr val="003962">
                <a:alpha val="3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s-MX" sz="105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48" name="Down Arrow 250"/>
            <p:cNvSpPr>
              <a:spLocks noChangeArrowheads="1"/>
            </p:cNvSpPr>
            <p:nvPr/>
          </p:nvSpPr>
          <p:spPr bwMode="auto">
            <a:xfrm>
              <a:off x="7290224" y="4567330"/>
              <a:ext cx="518080" cy="370290"/>
            </a:xfrm>
            <a:prstGeom prst="downArrow">
              <a:avLst>
                <a:gd name="adj1" fmla="val 52824"/>
                <a:gd name="adj2" fmla="val 42745"/>
              </a:avLst>
            </a:pr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s-MX" altLang="en-US" sz="2100" b="1" dirty="0">
                <a:solidFill>
                  <a:schemeClr val="tx2">
                    <a:lumMod val="75000"/>
                  </a:schemeClr>
                </a:solidFill>
                <a:latin typeface="Intel Clear" panose="020B06040202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51"/>
            <p:cNvSpPr txBox="1">
              <a:spLocks noChangeArrowheads="1"/>
            </p:cNvSpPr>
            <p:nvPr/>
          </p:nvSpPr>
          <p:spPr bwMode="auto">
            <a:xfrm>
              <a:off x="5887227" y="4279147"/>
              <a:ext cx="1390014" cy="46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defTabSz="341710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MX" altLang="en-US" sz="1050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Costo de procesamiento</a:t>
              </a:r>
            </a:p>
          </p:txBody>
        </p:sp>
        <p:sp>
          <p:nvSpPr>
            <p:cNvPr id="250" name="Rectangle 252"/>
            <p:cNvSpPr>
              <a:spLocks noChangeArrowheads="1"/>
            </p:cNvSpPr>
            <p:nvPr/>
          </p:nvSpPr>
          <p:spPr bwMode="auto">
            <a:xfrm>
              <a:off x="7129814" y="4183884"/>
              <a:ext cx="830805" cy="532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defTabSz="91281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2844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7416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1988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656013" indent="1588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</a:pPr>
              <a:r>
                <a:rPr lang="es-MX" altLang="en-US" sz="2100" b="1" dirty="0">
                  <a:solidFill>
                    <a:schemeClr val="tx2">
                      <a:lumMod val="75000"/>
                    </a:schemeClr>
                  </a:solidFill>
                  <a:latin typeface="Intel Clear" panose="020B0604020203020204" pitchFamily="34" charset="0"/>
                  <a:cs typeface="Arial" panose="020B0604020202020204" pitchFamily="34" charset="0"/>
                </a:rPr>
                <a:t>60X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5811233" y="4644510"/>
              <a:ext cx="1465744" cy="3325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defTabSz="341710" fontAlgn="base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MX" sz="1200" spc="-113" dirty="0">
                  <a:solidFill>
                    <a:schemeClr val="tx2">
                      <a:lumMod val="75000"/>
                    </a:schemeClr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Últimos 10 años</a:t>
              </a:r>
            </a:p>
          </p:txBody>
        </p:sp>
      </p:grpSp>
      <p:grpSp>
        <p:nvGrpSpPr>
          <p:cNvPr id="252" name="Group 257"/>
          <p:cNvGrpSpPr>
            <a:grpSpLocks/>
          </p:cNvGrpSpPr>
          <p:nvPr/>
        </p:nvGrpSpPr>
        <p:grpSpPr bwMode="auto">
          <a:xfrm>
            <a:off x="279864" y="2060413"/>
            <a:ext cx="2027164" cy="637091"/>
            <a:chOff x="7277144" y="733425"/>
            <a:chExt cx="1773467" cy="769466"/>
          </a:xfrm>
          <a:solidFill>
            <a:schemeClr val="tx2"/>
          </a:solidFill>
        </p:grpSpPr>
        <p:sp>
          <p:nvSpPr>
            <p:cNvPr id="253" name="Rectangle 252"/>
            <p:cNvSpPr/>
            <p:nvPr/>
          </p:nvSpPr>
          <p:spPr>
            <a:xfrm>
              <a:off x="7609646" y="733425"/>
              <a:ext cx="1109492" cy="76946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n-US" sz="10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7277144" y="862972"/>
              <a:ext cx="1773467" cy="50183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00" b="1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50B</a:t>
              </a:r>
            </a:p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900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 Dispositivos</a:t>
              </a:r>
              <a:r>
                <a:rPr lang="en-US" sz="900" kern="0" baseline="30000" dirty="0">
                  <a:solidFill>
                    <a:schemeClr val="bg1"/>
                  </a:solidFill>
                  <a:latin typeface="Intel Clear Light" panose="020B0404020203020204" pitchFamily="34" charset="0"/>
                  <a:ea typeface="MS PGothic" panose="020B0600070205080204" pitchFamily="34" charset="-128"/>
                  <a:cs typeface="Arial" charset="0"/>
                </a:rPr>
                <a:t>1</a:t>
              </a:r>
            </a:p>
          </p:txBody>
        </p:sp>
      </p:grpSp>
      <p:grpSp>
        <p:nvGrpSpPr>
          <p:cNvPr id="255" name="Group 254"/>
          <p:cNvGrpSpPr>
            <a:grpSpLocks/>
          </p:cNvGrpSpPr>
          <p:nvPr/>
        </p:nvGrpSpPr>
        <p:grpSpPr bwMode="auto">
          <a:xfrm>
            <a:off x="4399206" y="2059503"/>
            <a:ext cx="2027164" cy="629396"/>
            <a:chOff x="5313208" y="719267"/>
            <a:chExt cx="1773467" cy="760173"/>
          </a:xfrm>
          <a:solidFill>
            <a:schemeClr val="tx2"/>
          </a:solidFill>
        </p:grpSpPr>
        <p:sp>
          <p:nvSpPr>
            <p:cNvPr id="256" name="Rectangle 255"/>
            <p:cNvSpPr/>
            <p:nvPr/>
          </p:nvSpPr>
          <p:spPr>
            <a:xfrm>
              <a:off x="5540245" y="719267"/>
              <a:ext cx="1354240" cy="760173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n-US" sz="10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5313208" y="828214"/>
              <a:ext cx="1773467" cy="501831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00" b="1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85%</a:t>
              </a:r>
            </a:p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900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UNCONNECTED</a:t>
              </a:r>
              <a:r>
                <a:rPr lang="en-US" sz="900" kern="0" baseline="30000" dirty="0">
                  <a:solidFill>
                    <a:schemeClr val="bg1"/>
                  </a:solidFill>
                  <a:latin typeface="Intel Clear Light" panose="020B0404020203020204" pitchFamily="34" charset="0"/>
                  <a:ea typeface="MS PGothic" panose="020B0600070205080204" pitchFamily="34" charset="-128"/>
                  <a:cs typeface="Arial" charset="0"/>
                </a:rPr>
                <a:t>4</a:t>
              </a:r>
            </a:p>
          </p:txBody>
        </p:sp>
      </p:grpSp>
      <p:sp>
        <p:nvSpPr>
          <p:cNvPr id="258" name="TextBox 237"/>
          <p:cNvSpPr txBox="1">
            <a:spLocks noChangeArrowheads="1"/>
          </p:cNvSpPr>
          <p:nvPr/>
        </p:nvSpPr>
        <p:spPr bwMode="auto">
          <a:xfrm>
            <a:off x="3851784" y="5306314"/>
            <a:ext cx="392906" cy="13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863" tIns="21431" rIns="42863" bIns="21431">
            <a:spAutoFit/>
          </a:bodyPr>
          <a:lstStyle/>
          <a:p>
            <a:pPr algn="ctr" defTabSz="34171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600" dirty="0">
                <a:solidFill>
                  <a:prstClr val="black"/>
                </a:solidFill>
                <a:latin typeface="Intel Clear Light" panose="020B0404020203020204" pitchFamily="34" charset="0"/>
                <a:ea typeface="MS PGothic" panose="020B0600070205080204" pitchFamily="34" charset="-128"/>
                <a:cs typeface="Arial" charset="0"/>
              </a:rPr>
              <a:t>2</a:t>
            </a:r>
          </a:p>
        </p:txBody>
      </p:sp>
      <p:sp>
        <p:nvSpPr>
          <p:cNvPr id="259" name="TextBox 237"/>
          <p:cNvSpPr txBox="1">
            <a:spLocks noChangeArrowheads="1"/>
          </p:cNvSpPr>
          <p:nvPr/>
        </p:nvSpPr>
        <p:spPr bwMode="auto">
          <a:xfrm>
            <a:off x="1964392" y="5292840"/>
            <a:ext cx="392906" cy="13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2863" tIns="21431" rIns="42863" bIns="21431">
            <a:spAutoFit/>
          </a:bodyPr>
          <a:lstStyle/>
          <a:p>
            <a:pPr algn="ctr" defTabSz="34171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600" dirty="0">
                <a:solidFill>
                  <a:prstClr val="black"/>
                </a:solidFill>
                <a:latin typeface="Intel Clear Light" panose="020B0404020203020204" pitchFamily="34" charset="0"/>
                <a:ea typeface="MS PGothic" panose="020B0600070205080204" pitchFamily="34" charset="-128"/>
                <a:cs typeface="Arial" charset="0"/>
              </a:rPr>
              <a:t>1</a:t>
            </a:r>
          </a:p>
        </p:txBody>
      </p:sp>
      <p:pic>
        <p:nvPicPr>
          <p:cNvPr id="263" name="Picture 262"/>
          <p:cNvPicPr>
            <a:picLocks noChangeAspect="1"/>
          </p:cNvPicPr>
          <p:nvPr/>
        </p:nvPicPr>
        <p:blipFill>
          <a:blip r:embed="rId9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500" y="3862792"/>
            <a:ext cx="136889" cy="129496"/>
          </a:xfrm>
          <a:prstGeom prst="rect">
            <a:avLst/>
          </a:prstGeom>
        </p:spPr>
      </p:pic>
      <p:cxnSp>
        <p:nvCxnSpPr>
          <p:cNvPr id="264" name="Straight Connector 263"/>
          <p:cNvCxnSpPr/>
          <p:nvPr/>
        </p:nvCxnSpPr>
        <p:spPr bwMode="auto">
          <a:xfrm flipV="1">
            <a:off x="3486996" y="4078552"/>
            <a:ext cx="239105" cy="137729"/>
          </a:xfrm>
          <a:prstGeom prst="line">
            <a:avLst/>
          </a:prstGeom>
          <a:noFill/>
          <a:ln w="31750" cap="rnd" cmpd="sng" algn="ctr">
            <a:gradFill>
              <a:gsLst>
                <a:gs pos="36000">
                  <a:schemeClr val="accent1">
                    <a:lumMod val="5000"/>
                    <a:lumOff val="9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0">
                  <a:srgbClr val="9AE4FF">
                    <a:alpha val="29000"/>
                  </a:srgbClr>
                </a:gs>
                <a:gs pos="100000">
                  <a:schemeClr val="accent1">
                    <a:lumMod val="30000"/>
                    <a:lumOff val="70000"/>
                    <a:alpha val="17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265" name="Picture 2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1428" y="4283659"/>
            <a:ext cx="196454" cy="18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" name="Parallelogram 265"/>
          <p:cNvSpPr>
            <a:spLocks noChangeAspect="1"/>
          </p:cNvSpPr>
          <p:nvPr/>
        </p:nvSpPr>
        <p:spPr bwMode="auto">
          <a:xfrm rot="16200000">
            <a:off x="4001118" y="3975486"/>
            <a:ext cx="40343" cy="59045"/>
          </a:xfrm>
          <a:prstGeom prst="parallelogram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49" tIns="11075" rIns="22149" bIns="11075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6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525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67" name="Parallelogram 266"/>
          <p:cNvSpPr>
            <a:spLocks noChangeAspect="1"/>
          </p:cNvSpPr>
          <p:nvPr/>
        </p:nvSpPr>
        <p:spPr bwMode="auto">
          <a:xfrm rot="16200000">
            <a:off x="4001224" y="3929781"/>
            <a:ext cx="40343" cy="59045"/>
          </a:xfrm>
          <a:prstGeom prst="parallelogram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49" tIns="11075" rIns="22149" bIns="11075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6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525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68" name="Parallelogram 267"/>
          <p:cNvSpPr>
            <a:spLocks noChangeAspect="1"/>
          </p:cNvSpPr>
          <p:nvPr/>
        </p:nvSpPr>
        <p:spPr bwMode="auto">
          <a:xfrm rot="16200000">
            <a:off x="4000243" y="3879831"/>
            <a:ext cx="40343" cy="59045"/>
          </a:xfrm>
          <a:prstGeom prst="parallelogram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2149" tIns="11075" rIns="22149" bIns="11075" numCol="1" rtlCol="0" anchor="t" anchorCtr="1" compatLnSpc="1">
            <a:prstTxWarp prst="textNoShape">
              <a:avLst/>
            </a:prstTxWarp>
            <a:noAutofit/>
          </a:bodyPr>
          <a:lstStyle/>
          <a:p>
            <a:pPr algn="ctr" defTabSz="22166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prstClr val="white"/>
              </a:buClr>
            </a:pPr>
            <a:endParaRPr lang="en-US" sz="525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grpSp>
        <p:nvGrpSpPr>
          <p:cNvPr id="274" name="Group 257"/>
          <p:cNvGrpSpPr>
            <a:grpSpLocks/>
          </p:cNvGrpSpPr>
          <p:nvPr/>
        </p:nvGrpSpPr>
        <p:grpSpPr bwMode="auto">
          <a:xfrm>
            <a:off x="1609422" y="2053974"/>
            <a:ext cx="2027164" cy="637091"/>
            <a:chOff x="7277144" y="733425"/>
            <a:chExt cx="1773467" cy="769466"/>
          </a:xfrm>
          <a:solidFill>
            <a:schemeClr val="tx2"/>
          </a:solidFill>
        </p:grpSpPr>
        <p:sp>
          <p:nvSpPr>
            <p:cNvPr id="275" name="Rectangle 274"/>
            <p:cNvSpPr/>
            <p:nvPr/>
          </p:nvSpPr>
          <p:spPr>
            <a:xfrm>
              <a:off x="7609646" y="733425"/>
              <a:ext cx="1109492" cy="76946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109637" tIns="54820" rIns="109637" bIns="54820" anchorCtr="1"/>
            <a:lstStyle/>
            <a:p>
              <a:pPr algn="ctr" defTabSz="68574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prstClr val="black"/>
                </a:buClr>
              </a:pPr>
              <a:endParaRPr lang="en-US" sz="10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7277144" y="862972"/>
              <a:ext cx="1773467" cy="50183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00" b="1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212B</a:t>
              </a:r>
            </a:p>
            <a:p>
              <a:pPr algn="ctr" defTabSz="34171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900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  </a:t>
              </a:r>
              <a:r>
                <a:rPr lang="es-CO" sz="900" kern="0" dirty="0">
                  <a:solidFill>
                    <a:schemeClr val="bg1"/>
                  </a:solidFill>
                  <a:latin typeface="Arial" charset="0"/>
                  <a:ea typeface="MS PGothic" panose="020B0600070205080204" pitchFamily="34" charset="-128"/>
                  <a:cs typeface="Arial" charset="0"/>
                </a:rPr>
                <a:t>Sensores</a:t>
              </a:r>
              <a:endParaRPr lang="es-CO" sz="900" kern="0" baseline="30000" dirty="0">
                <a:solidFill>
                  <a:schemeClr val="bg1"/>
                </a:solidFill>
                <a:latin typeface="Intel Clear Light" panose="020B0404020203020204" pitchFamily="34" charset="0"/>
                <a:ea typeface="MS PGothic" panose="020B0600070205080204" pitchFamily="34" charset="-128"/>
                <a:cs typeface="Arial" charset="0"/>
              </a:endParaRPr>
            </a:p>
          </p:txBody>
        </p:sp>
      </p:grpSp>
      <p:sp>
        <p:nvSpPr>
          <p:cNvPr id="261" name="Rectangle 65"/>
          <p:cNvSpPr>
            <a:spLocks noChangeArrowheads="1"/>
          </p:cNvSpPr>
          <p:nvPr/>
        </p:nvSpPr>
        <p:spPr bwMode="auto">
          <a:xfrm>
            <a:off x="6672225" y="1514191"/>
            <a:ext cx="1931292" cy="389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o Sans Intel" pitchFamily="34" charset="0"/>
                <a:ea typeface="MS PGothic" panose="020B0600070205080204" pitchFamily="34" charset="-128"/>
              </a:defRPr>
            </a:lvl9pPr>
          </a:lstStyle>
          <a:p>
            <a:pPr algn="ctr" defTabSz="45718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1900" i="1" dirty="0"/>
              <a:t>Los dispositivos conectados a internet integran las capacidades de las computadoras y utilizan el análisis de datos para extraer información significativa </a:t>
            </a:r>
            <a:endParaRPr lang="es-MX" altLang="en-US" sz="1900" i="1" dirty="0"/>
          </a:p>
        </p:txBody>
      </p:sp>
      <p:sp>
        <p:nvSpPr>
          <p:cNvPr id="262" name="Title 1"/>
          <p:cNvSpPr txBox="1">
            <a:spLocks/>
          </p:cNvSpPr>
          <p:nvPr/>
        </p:nvSpPr>
        <p:spPr>
          <a:xfrm>
            <a:off x="457200" y="37414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 </a:t>
            </a:r>
            <a:r>
              <a:rPr lang="es-MX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IoT</a:t>
            </a:r>
            <a:r>
              <a:rPr lang="es-MX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y por qué ahora?</a:t>
            </a:r>
            <a:endParaRPr lang="es-CO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3913" y="5594028"/>
            <a:ext cx="1127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Fuente: Intel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02007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644"/>
            <a:ext cx="8229600" cy="1143000"/>
          </a:xfrm>
        </p:spPr>
        <p:txBody>
          <a:bodyPr/>
          <a:lstStyle/>
          <a:p>
            <a:pPr algn="l"/>
            <a:r>
              <a:rPr lang="es-CO" sz="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Contenido</a:t>
            </a:r>
            <a:endParaRPr lang="es-CO" sz="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203438"/>
              </p:ext>
            </p:extLst>
          </p:nvPr>
        </p:nvGraphicFramePr>
        <p:xfrm>
          <a:off x="1878959" y="1436034"/>
          <a:ext cx="5392538" cy="4614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4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3312" y="373760"/>
            <a:ext cx="9207312" cy="5214614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3" rIns="68567" bIns="34283" rtlCol="0" anchor="ctr"/>
          <a:lstStyle/>
          <a:p>
            <a:pPr algn="ctr"/>
            <a:endParaRPr lang="en-US" sz="675"/>
          </a:p>
        </p:txBody>
      </p:sp>
      <p:grpSp>
        <p:nvGrpSpPr>
          <p:cNvPr id="7" name="Agrupar 6"/>
          <p:cNvGrpSpPr/>
          <p:nvPr/>
        </p:nvGrpSpPr>
        <p:grpSpPr>
          <a:xfrm>
            <a:off x="503407" y="1043269"/>
            <a:ext cx="7697010" cy="3989440"/>
            <a:chOff x="671209" y="248025"/>
            <a:chExt cx="10262680" cy="5319253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V="1">
              <a:off x="4174396" y="5040680"/>
              <a:ext cx="2397604" cy="0"/>
            </a:xfrm>
            <a:prstGeom prst="line">
              <a:avLst/>
            </a:prstGeom>
            <a:noFill/>
            <a:ln w="25400" cap="flat" cmpd="sng">
              <a:solidFill>
                <a:srgbClr val="DCDEE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grpSp>
          <p:nvGrpSpPr>
            <p:cNvPr id="2" name="Agrupar 1"/>
            <p:cNvGrpSpPr/>
            <p:nvPr/>
          </p:nvGrpSpPr>
          <p:grpSpPr>
            <a:xfrm>
              <a:off x="671209" y="248025"/>
              <a:ext cx="10262680" cy="5319253"/>
              <a:chOff x="671209" y="248025"/>
              <a:chExt cx="10262680" cy="5319253"/>
            </a:xfrm>
          </p:grpSpPr>
          <p:sp>
            <p:nvSpPr>
              <p:cNvPr id="5" name="AutoShape 5"/>
              <p:cNvSpPr>
                <a:spLocks/>
              </p:cNvSpPr>
              <p:nvPr/>
            </p:nvSpPr>
            <p:spPr bwMode="auto">
              <a:xfrm>
                <a:off x="671209" y="3573378"/>
                <a:ext cx="10262680" cy="19939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algn="ctr">
                  <a:defRPr/>
                </a:pPr>
                <a:r>
                  <a:rPr lang="es-ES" sz="5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  <a:cs typeface="Lato Regular"/>
                  </a:rPr>
                  <a:t>PRESENTACION</a:t>
                </a:r>
                <a:endParaRPr lang="es-E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Lato Regular"/>
                </a:endParaRPr>
              </a:p>
            </p:txBody>
          </p:sp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8828" y="248025"/>
                <a:ext cx="3127443" cy="30075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8704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3679" y="1266663"/>
            <a:ext cx="7023463" cy="3567793"/>
            <a:chOff x="1143679" y="1266663"/>
            <a:chExt cx="7023463" cy="3567793"/>
          </a:xfrm>
        </p:grpSpPr>
        <p:graphicFrame>
          <p:nvGraphicFramePr>
            <p:cNvPr id="7" name="Diagrama 6"/>
            <p:cNvGraphicFramePr/>
            <p:nvPr>
              <p:extLst>
                <p:ext uri="{D42A27DB-BD31-4B8C-83A1-F6EECF244321}">
                  <p14:modId xmlns:p14="http://schemas.microsoft.com/office/powerpoint/2010/main" val="2791422471"/>
                </p:ext>
              </p:extLst>
            </p:nvPr>
          </p:nvGraphicFramePr>
          <p:xfrm>
            <a:off x="1143679" y="1266663"/>
            <a:ext cx="7023463" cy="35677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8" name="Picture 14" descr="http://download.microsoft.com/download/B/1/0/B102AB56-BB7E-4BCF-9D80-1278A029F95A/MSFT_logo_pn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245" y="2550613"/>
              <a:ext cx="1678919" cy="618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 descr="File:Intel-logo.sv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921" y="3279675"/>
              <a:ext cx="764331" cy="506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http://www.exence.com/images/logo_partnerzy/HPE-logo-exence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681" y="4119992"/>
              <a:ext cx="1246583" cy="525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Resultado de imagen para LOGYCA png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77"/>
            <a:stretch/>
          </p:blipFill>
          <p:spPr bwMode="auto">
            <a:xfrm>
              <a:off x="3201948" y="2598196"/>
              <a:ext cx="1226753" cy="864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2" descr="http://2.bp.blogspot.com/-9YSJrpfxF68/UPXwWhz6fxI/AAAAAAAAAcE/vbNlHmBglDM/s1600/Unab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957" y="4176194"/>
              <a:ext cx="990797" cy="575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0" descr="http://1.bp.blogspot.com/-7Jr2dhAaQrE/Ts-60R3A3YI/AAAAAAAAAA8/NEXuJ_J49Zg/s1600/utb_logo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168" y="3116003"/>
              <a:ext cx="1527837" cy="414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Resultado de imagen para UNIVERSIDAD SANTO TOMAS 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2845" y="3459571"/>
              <a:ext cx="901185" cy="690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580120" y="3674402"/>
              <a:ext cx="373784" cy="559913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366157" y="3252955"/>
              <a:ext cx="744152" cy="424855"/>
            </a:xfrm>
            <a:prstGeom prst="rect">
              <a:avLst/>
            </a:prstGeom>
          </p:spPr>
        </p:pic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263314" y="2481852"/>
              <a:ext cx="983373" cy="422901"/>
            </a:xfrm>
            <a:prstGeom prst="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072322" y="2318193"/>
              <a:ext cx="910574" cy="440600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5072322" y="2663029"/>
              <a:ext cx="901184" cy="328148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6295" y="2686670"/>
              <a:ext cx="1304186" cy="380702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5357" y="3373030"/>
              <a:ext cx="1421912" cy="274766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7644" y="4041870"/>
              <a:ext cx="1209880" cy="603245"/>
            </a:xfrm>
            <a:prstGeom prst="rect">
              <a:avLst/>
            </a:prstGeom>
          </p:spPr>
        </p:pic>
        <p:pic>
          <p:nvPicPr>
            <p:cNvPr id="24" name="Imagen 23" descr="logo_Banco_Pichincha.png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7488" y="4344029"/>
              <a:ext cx="933872" cy="286529"/>
            </a:xfrm>
            <a:prstGeom prst="rect">
              <a:avLst/>
            </a:prstGeom>
          </p:spPr>
        </p:pic>
      </p:grpSp>
      <p:pic>
        <p:nvPicPr>
          <p:cNvPr id="25" name="Picture 2" descr="http://www.metavivedigita.gov.co/documents/128276/128578/mintic.png/5411ca98-c46c-47d3-9bb0-ed578e480ce0?t=1406839166411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20" y="5044759"/>
            <a:ext cx="2741669" cy="70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/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720" y="4989271"/>
            <a:ext cx="2792303" cy="817719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Miembros</a:t>
            </a:r>
            <a:endParaRPr lang="es-CO" sz="5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7596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02951"/>
            <a:ext cx="7787913" cy="460057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Enfoque estratégico</a:t>
            </a:r>
            <a:endParaRPr lang="es-CO" sz="5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3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81374" y="3105099"/>
            <a:ext cx="5411828" cy="2295631"/>
            <a:chOff x="-244929" y="1515563"/>
            <a:chExt cx="5411828" cy="2295631"/>
          </a:xfrm>
        </p:grpSpPr>
        <p:sp>
          <p:nvSpPr>
            <p:cNvPr id="5" name="CuadroTexto 4"/>
            <p:cNvSpPr txBox="1"/>
            <p:nvPr/>
          </p:nvSpPr>
          <p:spPr>
            <a:xfrm>
              <a:off x="-244929" y="3123384"/>
              <a:ext cx="2099336" cy="48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000" b="1" dirty="0">
                  <a:solidFill>
                    <a:srgbClr val="FF7058"/>
                  </a:solidFill>
                </a:rPr>
                <a:t>S</a:t>
              </a:r>
              <a:r>
                <a:rPr lang="es-CO" sz="2625" b="1" dirty="0">
                  <a:solidFill>
                    <a:srgbClr val="FF7058"/>
                  </a:solidFill>
                </a:rPr>
                <a:t>alud</a:t>
              </a:r>
              <a:endParaRPr lang="es-CO" sz="2625" b="1" dirty="0">
                <a:solidFill>
                  <a:srgbClr val="FF7058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1175636" y="3105099"/>
              <a:ext cx="2099336" cy="48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000" b="1" dirty="0">
                  <a:solidFill>
                    <a:srgbClr val="FFD05B"/>
                  </a:solidFill>
                </a:rPr>
                <a:t>L</a:t>
              </a:r>
              <a:r>
                <a:rPr lang="es-CO" sz="2625" b="1" dirty="0">
                  <a:solidFill>
                    <a:srgbClr val="FFD05B"/>
                  </a:solidFill>
                </a:rPr>
                <a:t>ogística</a:t>
              </a:r>
              <a:endParaRPr lang="es-CO" sz="2625" b="1" dirty="0">
                <a:solidFill>
                  <a:srgbClr val="FFD05B"/>
                </a:solidFill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3067563" y="2914694"/>
              <a:ext cx="2099336" cy="896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000" b="1" dirty="0">
                  <a:solidFill>
                    <a:srgbClr val="84DBFF"/>
                  </a:solidFill>
                </a:rPr>
                <a:t>A</a:t>
              </a:r>
              <a:r>
                <a:rPr lang="es-CO" sz="2625" b="1" dirty="0">
                  <a:solidFill>
                    <a:srgbClr val="84DBFF"/>
                  </a:solidFill>
                </a:rPr>
                <a:t>gro y </a:t>
              </a:r>
              <a:r>
                <a:rPr lang="es-CO" sz="3000" b="1" dirty="0">
                  <a:solidFill>
                    <a:srgbClr val="84DBFF"/>
                  </a:solidFill>
                </a:rPr>
                <a:t>M</a:t>
              </a:r>
              <a:r>
                <a:rPr lang="es-CO" sz="2625" b="1" dirty="0">
                  <a:solidFill>
                    <a:srgbClr val="84DBFF"/>
                  </a:solidFill>
                </a:rPr>
                <a:t>edio </a:t>
              </a:r>
              <a:r>
                <a:rPr lang="es-CO" sz="3000" b="1" dirty="0">
                  <a:solidFill>
                    <a:srgbClr val="84DBFF"/>
                  </a:solidFill>
                </a:rPr>
                <a:t>A</a:t>
              </a:r>
              <a:r>
                <a:rPr lang="es-CO" sz="2625" b="1" dirty="0">
                  <a:solidFill>
                    <a:srgbClr val="84DBFF"/>
                  </a:solidFill>
                </a:rPr>
                <a:t>mbiente</a:t>
              </a:r>
            </a:p>
          </p:txBody>
        </p:sp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9894" y="1747066"/>
              <a:ext cx="1129692" cy="1040425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4991" y="1658788"/>
              <a:ext cx="1016054" cy="1128703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9147" y="1515563"/>
              <a:ext cx="1428668" cy="1290845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812805" y="1269507"/>
            <a:ext cx="3750615" cy="2012952"/>
            <a:chOff x="4936185" y="1784899"/>
            <a:chExt cx="3750615" cy="2012952"/>
          </a:xfrm>
        </p:grpSpPr>
        <p:sp>
          <p:nvSpPr>
            <p:cNvPr id="8" name="CuadroTexto 7"/>
            <p:cNvSpPr txBox="1"/>
            <p:nvPr/>
          </p:nvSpPr>
          <p:spPr>
            <a:xfrm>
              <a:off x="4936185" y="2901351"/>
              <a:ext cx="2099336" cy="896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000" b="1" dirty="0">
                  <a:solidFill>
                    <a:srgbClr val="FFB4A9"/>
                  </a:solidFill>
                </a:rPr>
                <a:t>C</a:t>
              </a:r>
              <a:r>
                <a:rPr lang="es-CO" sz="2625" b="1" dirty="0">
                  <a:solidFill>
                    <a:srgbClr val="FFB4A9"/>
                  </a:solidFill>
                </a:rPr>
                <a:t>iudades </a:t>
              </a:r>
              <a:r>
                <a:rPr lang="es-CO" sz="3000" b="1" dirty="0">
                  <a:solidFill>
                    <a:srgbClr val="FFB4A9"/>
                  </a:solidFill>
                </a:rPr>
                <a:t>I</a:t>
              </a:r>
              <a:r>
                <a:rPr lang="es-CO" sz="2625" b="1" dirty="0">
                  <a:solidFill>
                    <a:srgbClr val="FFB4A9"/>
                  </a:solidFill>
                </a:rPr>
                <a:t>nteligentes</a:t>
              </a:r>
              <a:endParaRPr lang="es-CO" sz="2625" b="1" dirty="0">
                <a:solidFill>
                  <a:srgbClr val="FFB4A9"/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6587464" y="3064460"/>
              <a:ext cx="2099336" cy="48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3000" b="1" dirty="0">
                  <a:solidFill>
                    <a:srgbClr val="CDD4DF"/>
                  </a:solidFill>
                </a:rPr>
                <a:t>I</a:t>
              </a:r>
              <a:r>
                <a:rPr lang="es-CO" sz="2625" b="1" dirty="0">
                  <a:solidFill>
                    <a:srgbClr val="CDD4DF"/>
                  </a:solidFill>
                </a:rPr>
                <a:t>ndustria</a:t>
              </a:r>
              <a:endParaRPr lang="es-CO" sz="2625" b="1" dirty="0">
                <a:solidFill>
                  <a:srgbClr val="CDD4DF"/>
                </a:solidFill>
              </a:endParaRPr>
            </a:p>
          </p:txBody>
        </p:sp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84242" y="1784899"/>
              <a:ext cx="1203222" cy="1008897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81114" y="1784899"/>
              <a:ext cx="1076216" cy="1021509"/>
            </a:xfrm>
            <a:prstGeom prst="rect">
              <a:avLst/>
            </a:prstGeom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Líneas de Acción</a:t>
            </a:r>
            <a:endParaRPr lang="es-CO" sz="5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6" name="Imagen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9"/>
          <a:stretch/>
        </p:blipFill>
        <p:spPr>
          <a:xfrm>
            <a:off x="5448088" y="1269507"/>
            <a:ext cx="3586872" cy="491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9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571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5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Talento Humano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5404529"/>
              </p:ext>
            </p:extLst>
          </p:nvPr>
        </p:nvGraphicFramePr>
        <p:xfrm>
          <a:off x="2590800" y="14492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840" y="1770176"/>
            <a:ext cx="878026" cy="10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4" r="10834" b="22296"/>
          <a:stretch/>
        </p:blipFill>
        <p:spPr>
          <a:xfrm>
            <a:off x="559935" y="1701246"/>
            <a:ext cx="789565" cy="10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7" y="3005167"/>
            <a:ext cx="870122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228" y="3033909"/>
            <a:ext cx="625164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228" y="4297642"/>
            <a:ext cx="796042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15"/>
          <a:stretch/>
        </p:blipFill>
        <p:spPr>
          <a:xfrm>
            <a:off x="559935" y="4324155"/>
            <a:ext cx="91027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04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391</Words>
  <Application>Microsoft Office PowerPoint</Application>
  <PresentationFormat>On-screen Show (4:3)</PresentationFormat>
  <Paragraphs>101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MS PGothic</vt:lpstr>
      <vt:lpstr>Arial</vt:lpstr>
      <vt:lpstr>Arial Narrow</vt:lpstr>
      <vt:lpstr>Calibri</vt:lpstr>
      <vt:lpstr>Gill Sans</vt:lpstr>
      <vt:lpstr>Intel Clear</vt:lpstr>
      <vt:lpstr>Intel Clear Light</vt:lpstr>
      <vt:lpstr>Lato Regular</vt:lpstr>
      <vt:lpstr>Neo Sans Intel</vt:lpstr>
      <vt:lpstr>Wingdings</vt:lpstr>
      <vt:lpstr>Tema de Office</vt:lpstr>
      <vt:lpstr>PowerPoint Presentation</vt:lpstr>
      <vt:lpstr>PowerPoint Presentation</vt:lpstr>
      <vt:lpstr>PowerPoint Presentation</vt:lpstr>
      <vt:lpstr>Contenido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Angela Zona</cp:lastModifiedBy>
  <cp:revision>49</cp:revision>
  <dcterms:created xsi:type="dcterms:W3CDTF">2016-03-28T17:24:36Z</dcterms:created>
  <dcterms:modified xsi:type="dcterms:W3CDTF">2017-11-15T17:28:53Z</dcterms:modified>
</cp:coreProperties>
</file>