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81" r:id="rId2"/>
    <p:sldId id="320" r:id="rId3"/>
    <p:sldId id="354" r:id="rId4"/>
    <p:sldId id="363" r:id="rId5"/>
    <p:sldId id="364" r:id="rId6"/>
    <p:sldId id="362" r:id="rId7"/>
    <p:sldId id="355" r:id="rId8"/>
    <p:sldId id="366" r:id="rId9"/>
    <p:sldId id="365" r:id="rId10"/>
    <p:sldId id="321" r:id="rId11"/>
    <p:sldId id="356" r:id="rId12"/>
    <p:sldId id="357" r:id="rId13"/>
    <p:sldId id="358" r:id="rId14"/>
    <p:sldId id="359" r:id="rId15"/>
    <p:sldId id="360" r:id="rId16"/>
    <p:sldId id="361" r:id="rId17"/>
  </p:sldIdLst>
  <p:sldSz cx="12192000" cy="6858000"/>
  <p:notesSz cx="6797675" cy="9926638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C42"/>
    <a:srgbClr val="0000CC"/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4" autoAdjust="0"/>
    <p:restoredTop sz="94624" autoAdjust="0"/>
  </p:normalViewPr>
  <p:slideViewPr>
    <p:cSldViewPr snapToGrid="0">
      <p:cViewPr varScale="1">
        <p:scale>
          <a:sx n="74" d="100"/>
          <a:sy n="74" d="100"/>
        </p:scale>
        <p:origin x="912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7" Type="http://schemas.openxmlformats.org/officeDocument/2006/relationships/slide" Target="../slides/slide10.xml"/><Relationship Id="rId2" Type="http://schemas.openxmlformats.org/officeDocument/2006/relationships/slide" Target="../slides/slide5.xml"/><Relationship Id="rId1" Type="http://schemas.openxmlformats.org/officeDocument/2006/relationships/slide" Target="../slides/slide4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34EA09-DC70-4EDE-81EE-7DC88BC107BB}" type="doc">
      <dgm:prSet loTypeId="urn:microsoft.com/office/officeart/2005/8/layout/radial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CO"/>
        </a:p>
      </dgm:t>
    </dgm:pt>
    <dgm:pt modelId="{A48B4C8F-E34F-41A9-8456-C34221BE941A}">
      <dgm:prSet phldrT="[Texto]" custT="1"/>
      <dgm:spPr/>
      <dgm:t>
        <a:bodyPr/>
        <a:lstStyle/>
        <a:p>
          <a:r>
            <a:rPr lang="es-CO" sz="1800" dirty="0" smtClean="0"/>
            <a:t>Retos</a:t>
          </a:r>
        </a:p>
        <a:p>
          <a:r>
            <a:rPr lang="es-CO" sz="1800" dirty="0" smtClean="0"/>
            <a:t>Investigación </a:t>
          </a:r>
        </a:p>
        <a:p>
          <a:r>
            <a:rPr lang="es-CO" sz="1800" dirty="0" smtClean="0"/>
            <a:t>Universidad</a:t>
          </a:r>
          <a:endParaRPr lang="es-CO" sz="1800" dirty="0"/>
        </a:p>
      </dgm:t>
    </dgm:pt>
    <dgm:pt modelId="{2F3CBDE7-7674-4D2E-A8F6-89550BC5115F}" type="parTrans" cxnId="{11F98AC9-3043-4F9D-BF4F-3573DDF5CAB7}">
      <dgm:prSet/>
      <dgm:spPr/>
      <dgm:t>
        <a:bodyPr/>
        <a:lstStyle/>
        <a:p>
          <a:endParaRPr lang="es-CO"/>
        </a:p>
      </dgm:t>
    </dgm:pt>
    <dgm:pt modelId="{6CC1B39B-CE2A-4A02-97EC-D8300D4D6679}" type="sibTrans" cxnId="{11F98AC9-3043-4F9D-BF4F-3573DDF5CAB7}">
      <dgm:prSet/>
      <dgm:spPr/>
      <dgm:t>
        <a:bodyPr/>
        <a:lstStyle/>
        <a:p>
          <a:endParaRPr lang="es-CO"/>
        </a:p>
      </dgm:t>
    </dgm:pt>
    <dgm:pt modelId="{3893EDF4-6139-405C-B45A-1E24DC914C64}">
      <dgm:prSet phldrT="[Texto]" custT="1"/>
      <dgm:spPr/>
      <dgm:t>
        <a:bodyPr/>
        <a:lstStyle/>
        <a:p>
          <a:r>
            <a:rPr lang="es-CO" sz="1600" dirty="0" smtClean="0"/>
            <a:t>Institucional</a:t>
          </a:r>
          <a:endParaRPr lang="es-CO" sz="1600" dirty="0"/>
        </a:p>
      </dgm:t>
    </dgm:pt>
    <dgm:pt modelId="{35B618F9-9A08-4EB2-9833-62150F7F4685}" type="parTrans" cxnId="{FAD8F286-F42D-4B7F-8B9E-77740B89EB51}">
      <dgm:prSet/>
      <dgm:spPr/>
      <dgm:t>
        <a:bodyPr/>
        <a:lstStyle/>
        <a:p>
          <a:endParaRPr lang="es-CO"/>
        </a:p>
      </dgm:t>
    </dgm:pt>
    <dgm:pt modelId="{CE67A6BD-82C3-4CF6-8D3E-8DC0D51139E1}" type="sibTrans" cxnId="{FAD8F286-F42D-4B7F-8B9E-77740B89EB51}">
      <dgm:prSet/>
      <dgm:spPr/>
      <dgm:t>
        <a:bodyPr/>
        <a:lstStyle/>
        <a:p>
          <a:endParaRPr lang="es-CO"/>
        </a:p>
      </dgm:t>
    </dgm:pt>
    <dgm:pt modelId="{2B78F561-3EC1-4353-87ED-05B4E5A134D0}">
      <dgm:prSet phldrT="[Texto]" custT="1"/>
      <dgm:spPr/>
      <dgm:t>
        <a:bodyPr/>
        <a:lstStyle/>
        <a:p>
          <a:r>
            <a:rPr lang="es-CO" sz="1600" dirty="0" smtClean="0"/>
            <a:t>Internacional</a:t>
          </a:r>
          <a:endParaRPr lang="es-CO" sz="1600" dirty="0"/>
        </a:p>
      </dgm:t>
    </dgm:pt>
    <dgm:pt modelId="{9A3CED39-FA8A-47D4-9CED-286D03EA7893}" type="parTrans" cxnId="{F825F5D9-3A0A-4319-8CEE-D868331B74FA}">
      <dgm:prSet/>
      <dgm:spPr/>
      <dgm:t>
        <a:bodyPr/>
        <a:lstStyle/>
        <a:p>
          <a:endParaRPr lang="es-CO"/>
        </a:p>
      </dgm:t>
    </dgm:pt>
    <dgm:pt modelId="{0A4A62A2-ACCD-4DD0-8B59-B323C2EC2194}" type="sibTrans" cxnId="{F825F5D9-3A0A-4319-8CEE-D868331B74FA}">
      <dgm:prSet/>
      <dgm:spPr/>
      <dgm:t>
        <a:bodyPr/>
        <a:lstStyle/>
        <a:p>
          <a:endParaRPr lang="es-CO"/>
        </a:p>
      </dgm:t>
    </dgm:pt>
    <dgm:pt modelId="{579EF5A1-7AAD-4456-94B7-C0AF2B52BCF2}">
      <dgm:prSet phldrT="[Texto]" custT="1"/>
      <dgm:spPr/>
      <dgm:t>
        <a:bodyPr/>
        <a:lstStyle/>
        <a:p>
          <a:r>
            <a:rPr lang="es-CO" sz="1600" dirty="0" smtClean="0"/>
            <a:t>Nacional</a:t>
          </a:r>
          <a:endParaRPr lang="es-CO" sz="1600" dirty="0"/>
        </a:p>
      </dgm:t>
    </dgm:pt>
    <dgm:pt modelId="{1BB20137-616A-4056-A838-AEAC19956423}" type="parTrans" cxnId="{AE3D237F-741D-4F99-BB29-B42511B83E26}">
      <dgm:prSet/>
      <dgm:spPr/>
      <dgm:t>
        <a:bodyPr/>
        <a:lstStyle/>
        <a:p>
          <a:endParaRPr lang="es-CO"/>
        </a:p>
      </dgm:t>
    </dgm:pt>
    <dgm:pt modelId="{7087F75C-5F88-4E41-9A27-F7BCB21C7035}" type="sibTrans" cxnId="{AE3D237F-741D-4F99-BB29-B42511B83E26}">
      <dgm:prSet/>
      <dgm:spPr/>
      <dgm:t>
        <a:bodyPr/>
        <a:lstStyle/>
        <a:p>
          <a:endParaRPr lang="es-CO"/>
        </a:p>
      </dgm:t>
    </dgm:pt>
    <dgm:pt modelId="{72FDD371-F36E-4D91-807F-1E13F9B85F4B}" type="pres">
      <dgm:prSet presAssocID="{D134EA09-DC70-4EDE-81EE-7DC88BC107B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3127F0D-F6D5-4D7C-AF90-BAF09725FE35}" type="pres">
      <dgm:prSet presAssocID="{A48B4C8F-E34F-41A9-8456-C34221BE941A}" presName="centerShape" presStyleLbl="node0" presStyleIdx="0" presStyleCnt="1" custLinFactNeighborX="-230" custLinFactNeighborY="-2071"/>
      <dgm:spPr/>
      <dgm:t>
        <a:bodyPr/>
        <a:lstStyle/>
        <a:p>
          <a:endParaRPr lang="es-CO"/>
        </a:p>
      </dgm:t>
    </dgm:pt>
    <dgm:pt modelId="{8B4782C4-265D-49E4-AD4E-FF4D7F51BEDE}" type="pres">
      <dgm:prSet presAssocID="{3893EDF4-6139-405C-B45A-1E24DC914C64}" presName="node" presStyleLbl="node1" presStyleIdx="0" presStyleCnt="3" custScaleX="120896" custScaleY="12506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CA55D28-326B-44DB-A6F0-2CEE15FC0ADC}" type="pres">
      <dgm:prSet presAssocID="{3893EDF4-6139-405C-B45A-1E24DC914C64}" presName="dummy" presStyleCnt="0"/>
      <dgm:spPr/>
    </dgm:pt>
    <dgm:pt modelId="{BD13E424-E271-45FD-AE86-BA04BC4C8B1E}" type="pres">
      <dgm:prSet presAssocID="{CE67A6BD-82C3-4CF6-8D3E-8DC0D51139E1}" presName="sibTrans" presStyleLbl="sibTrans2D1" presStyleIdx="0" presStyleCnt="3"/>
      <dgm:spPr/>
      <dgm:t>
        <a:bodyPr/>
        <a:lstStyle/>
        <a:p>
          <a:endParaRPr lang="es-CO"/>
        </a:p>
      </dgm:t>
    </dgm:pt>
    <dgm:pt modelId="{CD703B2F-09E0-4B10-9817-1BAAB3493258}" type="pres">
      <dgm:prSet presAssocID="{2B78F561-3EC1-4353-87ED-05B4E5A134D0}" presName="node" presStyleLbl="node1" presStyleIdx="1" presStyleCnt="3" custScaleX="130342" custScaleY="10696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D1BB5FC-19DF-452D-BC75-19E9377529AC}" type="pres">
      <dgm:prSet presAssocID="{2B78F561-3EC1-4353-87ED-05B4E5A134D0}" presName="dummy" presStyleCnt="0"/>
      <dgm:spPr/>
    </dgm:pt>
    <dgm:pt modelId="{967682CC-FCF9-4A96-9C67-3C592ABDF010}" type="pres">
      <dgm:prSet presAssocID="{0A4A62A2-ACCD-4DD0-8B59-B323C2EC2194}" presName="sibTrans" presStyleLbl="sibTrans2D1" presStyleIdx="1" presStyleCnt="3"/>
      <dgm:spPr/>
      <dgm:t>
        <a:bodyPr/>
        <a:lstStyle/>
        <a:p>
          <a:endParaRPr lang="es-CO"/>
        </a:p>
      </dgm:t>
    </dgm:pt>
    <dgm:pt modelId="{40A1AED1-10B9-4496-9EE7-5987E3B51B2C}" type="pres">
      <dgm:prSet presAssocID="{579EF5A1-7AAD-4456-94B7-C0AF2B52BCF2}" presName="node" presStyleLbl="node1" presStyleIdx="2" presStyleCnt="3" custScaleX="119858" custScaleY="10435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75EDC68-7ABE-454D-9A76-048B1B97298F}" type="pres">
      <dgm:prSet presAssocID="{579EF5A1-7AAD-4456-94B7-C0AF2B52BCF2}" presName="dummy" presStyleCnt="0"/>
      <dgm:spPr/>
    </dgm:pt>
    <dgm:pt modelId="{69DB3043-459C-48D7-9A7B-5C2729BEC71B}" type="pres">
      <dgm:prSet presAssocID="{7087F75C-5F88-4E41-9A27-F7BCB21C7035}" presName="sibTrans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F7815120-E1F0-430D-AA82-EEA3D36B22C5}" type="presOf" srcId="{3893EDF4-6139-405C-B45A-1E24DC914C64}" destId="{8B4782C4-265D-49E4-AD4E-FF4D7F51BEDE}" srcOrd="0" destOrd="0" presId="urn:microsoft.com/office/officeart/2005/8/layout/radial6"/>
    <dgm:cxn modelId="{6C0486D8-4C6F-4FC5-95BA-55BAF7F6039C}" type="presOf" srcId="{7087F75C-5F88-4E41-9A27-F7BCB21C7035}" destId="{69DB3043-459C-48D7-9A7B-5C2729BEC71B}" srcOrd="0" destOrd="0" presId="urn:microsoft.com/office/officeart/2005/8/layout/radial6"/>
    <dgm:cxn modelId="{52474A32-2825-422B-AF68-7FDB168BDB24}" type="presOf" srcId="{A48B4C8F-E34F-41A9-8456-C34221BE941A}" destId="{03127F0D-F6D5-4D7C-AF90-BAF09725FE35}" srcOrd="0" destOrd="0" presId="urn:microsoft.com/office/officeart/2005/8/layout/radial6"/>
    <dgm:cxn modelId="{11F98AC9-3043-4F9D-BF4F-3573DDF5CAB7}" srcId="{D134EA09-DC70-4EDE-81EE-7DC88BC107BB}" destId="{A48B4C8F-E34F-41A9-8456-C34221BE941A}" srcOrd="0" destOrd="0" parTransId="{2F3CBDE7-7674-4D2E-A8F6-89550BC5115F}" sibTransId="{6CC1B39B-CE2A-4A02-97EC-D8300D4D6679}"/>
    <dgm:cxn modelId="{B211674B-58A1-4F7E-BC60-C024B61AEC16}" type="presOf" srcId="{D134EA09-DC70-4EDE-81EE-7DC88BC107BB}" destId="{72FDD371-F36E-4D91-807F-1E13F9B85F4B}" srcOrd="0" destOrd="0" presId="urn:microsoft.com/office/officeart/2005/8/layout/radial6"/>
    <dgm:cxn modelId="{FAD8F286-F42D-4B7F-8B9E-77740B89EB51}" srcId="{A48B4C8F-E34F-41A9-8456-C34221BE941A}" destId="{3893EDF4-6139-405C-B45A-1E24DC914C64}" srcOrd="0" destOrd="0" parTransId="{35B618F9-9A08-4EB2-9833-62150F7F4685}" sibTransId="{CE67A6BD-82C3-4CF6-8D3E-8DC0D51139E1}"/>
    <dgm:cxn modelId="{27A42FCA-F9BB-4E2B-B248-2D35E264E1EC}" type="presOf" srcId="{579EF5A1-7AAD-4456-94B7-C0AF2B52BCF2}" destId="{40A1AED1-10B9-4496-9EE7-5987E3B51B2C}" srcOrd="0" destOrd="0" presId="urn:microsoft.com/office/officeart/2005/8/layout/radial6"/>
    <dgm:cxn modelId="{D94BCB94-B6CA-40A4-98C3-7213DCE19115}" type="presOf" srcId="{CE67A6BD-82C3-4CF6-8D3E-8DC0D51139E1}" destId="{BD13E424-E271-45FD-AE86-BA04BC4C8B1E}" srcOrd="0" destOrd="0" presId="urn:microsoft.com/office/officeart/2005/8/layout/radial6"/>
    <dgm:cxn modelId="{AE3D237F-741D-4F99-BB29-B42511B83E26}" srcId="{A48B4C8F-E34F-41A9-8456-C34221BE941A}" destId="{579EF5A1-7AAD-4456-94B7-C0AF2B52BCF2}" srcOrd="2" destOrd="0" parTransId="{1BB20137-616A-4056-A838-AEAC19956423}" sibTransId="{7087F75C-5F88-4E41-9A27-F7BCB21C7035}"/>
    <dgm:cxn modelId="{99CE64F2-AF9F-496A-9B09-6A83AB4FF0CC}" type="presOf" srcId="{0A4A62A2-ACCD-4DD0-8B59-B323C2EC2194}" destId="{967682CC-FCF9-4A96-9C67-3C592ABDF010}" srcOrd="0" destOrd="0" presId="urn:microsoft.com/office/officeart/2005/8/layout/radial6"/>
    <dgm:cxn modelId="{3FB3CFED-FE3D-47A9-9ED5-D25ACC4D931E}" type="presOf" srcId="{2B78F561-3EC1-4353-87ED-05B4E5A134D0}" destId="{CD703B2F-09E0-4B10-9817-1BAAB3493258}" srcOrd="0" destOrd="0" presId="urn:microsoft.com/office/officeart/2005/8/layout/radial6"/>
    <dgm:cxn modelId="{F825F5D9-3A0A-4319-8CEE-D868331B74FA}" srcId="{A48B4C8F-E34F-41A9-8456-C34221BE941A}" destId="{2B78F561-3EC1-4353-87ED-05B4E5A134D0}" srcOrd="1" destOrd="0" parTransId="{9A3CED39-FA8A-47D4-9CED-286D03EA7893}" sibTransId="{0A4A62A2-ACCD-4DD0-8B59-B323C2EC2194}"/>
    <dgm:cxn modelId="{F00AF125-347C-4006-BDD5-474A336B0368}" type="presParOf" srcId="{72FDD371-F36E-4D91-807F-1E13F9B85F4B}" destId="{03127F0D-F6D5-4D7C-AF90-BAF09725FE35}" srcOrd="0" destOrd="0" presId="urn:microsoft.com/office/officeart/2005/8/layout/radial6"/>
    <dgm:cxn modelId="{112BE64D-600D-4A66-8153-3379E53F6531}" type="presParOf" srcId="{72FDD371-F36E-4D91-807F-1E13F9B85F4B}" destId="{8B4782C4-265D-49E4-AD4E-FF4D7F51BEDE}" srcOrd="1" destOrd="0" presId="urn:microsoft.com/office/officeart/2005/8/layout/radial6"/>
    <dgm:cxn modelId="{95057F5E-6914-4745-9D2D-AD421EA14280}" type="presParOf" srcId="{72FDD371-F36E-4D91-807F-1E13F9B85F4B}" destId="{CCA55D28-326B-44DB-A6F0-2CEE15FC0ADC}" srcOrd="2" destOrd="0" presId="urn:microsoft.com/office/officeart/2005/8/layout/radial6"/>
    <dgm:cxn modelId="{D7A9D3A0-3290-4927-A433-E20CD70EB0C0}" type="presParOf" srcId="{72FDD371-F36E-4D91-807F-1E13F9B85F4B}" destId="{BD13E424-E271-45FD-AE86-BA04BC4C8B1E}" srcOrd="3" destOrd="0" presId="urn:microsoft.com/office/officeart/2005/8/layout/radial6"/>
    <dgm:cxn modelId="{F690F21B-A40B-4839-853E-3EB12C8B44E3}" type="presParOf" srcId="{72FDD371-F36E-4D91-807F-1E13F9B85F4B}" destId="{CD703B2F-09E0-4B10-9817-1BAAB3493258}" srcOrd="4" destOrd="0" presId="urn:microsoft.com/office/officeart/2005/8/layout/radial6"/>
    <dgm:cxn modelId="{AAB8BEF1-E985-4900-8F65-F82E758835DE}" type="presParOf" srcId="{72FDD371-F36E-4D91-807F-1E13F9B85F4B}" destId="{0D1BB5FC-19DF-452D-BC75-19E9377529AC}" srcOrd="5" destOrd="0" presId="urn:microsoft.com/office/officeart/2005/8/layout/radial6"/>
    <dgm:cxn modelId="{0D522B3F-F1CB-444B-B581-8A358D0A82C4}" type="presParOf" srcId="{72FDD371-F36E-4D91-807F-1E13F9B85F4B}" destId="{967682CC-FCF9-4A96-9C67-3C592ABDF010}" srcOrd="6" destOrd="0" presId="urn:microsoft.com/office/officeart/2005/8/layout/radial6"/>
    <dgm:cxn modelId="{C6DC1B59-0A60-4CD9-9F5C-2ECF59628CDF}" type="presParOf" srcId="{72FDD371-F36E-4D91-807F-1E13F9B85F4B}" destId="{40A1AED1-10B9-4496-9EE7-5987E3B51B2C}" srcOrd="7" destOrd="0" presId="urn:microsoft.com/office/officeart/2005/8/layout/radial6"/>
    <dgm:cxn modelId="{FE4D6AC7-2880-4105-9CB5-B33928513972}" type="presParOf" srcId="{72FDD371-F36E-4D91-807F-1E13F9B85F4B}" destId="{B75EDC68-7ABE-454D-9A76-048B1B97298F}" srcOrd="8" destOrd="0" presId="urn:microsoft.com/office/officeart/2005/8/layout/radial6"/>
    <dgm:cxn modelId="{AE639399-A400-4F3C-9F41-8D23915FDF54}" type="presParOf" srcId="{72FDD371-F36E-4D91-807F-1E13F9B85F4B}" destId="{69DB3043-459C-48D7-9A7B-5C2729BEC71B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1CAAA-2F7B-47C5-B8BC-15E7A7FACE6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ED89432-4164-4AB6-A0D8-97E90D155518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1" action="ppaction://hlinksldjump"/>
            </a:rPr>
            <a:t>Misión</a:t>
          </a:r>
          <a:endParaRPr lang="es-CO" sz="1800" dirty="0"/>
        </a:p>
      </dgm:t>
    </dgm:pt>
    <dgm:pt modelId="{2BDF5EA3-4715-48E4-9BBF-9C3B6008A299}" type="parTrans" cxnId="{CB5937A1-F771-4B03-99C5-7949D5E3D6DB}">
      <dgm:prSet/>
      <dgm:spPr/>
      <dgm:t>
        <a:bodyPr/>
        <a:lstStyle/>
        <a:p>
          <a:endParaRPr lang="es-CO"/>
        </a:p>
      </dgm:t>
    </dgm:pt>
    <dgm:pt modelId="{BB6DD4EB-E1B6-4ED8-9E74-540BC27676C6}" type="sibTrans" cxnId="{CB5937A1-F771-4B03-99C5-7949D5E3D6DB}">
      <dgm:prSet/>
      <dgm:spPr/>
      <dgm:t>
        <a:bodyPr/>
        <a:lstStyle/>
        <a:p>
          <a:endParaRPr lang="es-CO"/>
        </a:p>
      </dgm:t>
    </dgm:pt>
    <dgm:pt modelId="{3E513D01-D5AB-40FC-B47D-1925808086E4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2" action="ppaction://hlinksldjump"/>
            </a:rPr>
            <a:t>Visión</a:t>
          </a:r>
          <a:endParaRPr lang="es-CO" sz="1800" dirty="0"/>
        </a:p>
      </dgm:t>
    </dgm:pt>
    <dgm:pt modelId="{994889C8-887F-42BE-854E-D3BFA4AD99CB}" type="parTrans" cxnId="{239B818A-5664-45EB-BCD3-7736071DF4EC}">
      <dgm:prSet/>
      <dgm:spPr/>
      <dgm:t>
        <a:bodyPr/>
        <a:lstStyle/>
        <a:p>
          <a:endParaRPr lang="es-CO"/>
        </a:p>
      </dgm:t>
    </dgm:pt>
    <dgm:pt modelId="{B5C9F49F-C8A2-4FAE-8081-085F3663F1DF}" type="sibTrans" cxnId="{239B818A-5664-45EB-BCD3-7736071DF4EC}">
      <dgm:prSet/>
      <dgm:spPr/>
      <dgm:t>
        <a:bodyPr/>
        <a:lstStyle/>
        <a:p>
          <a:endParaRPr lang="es-CO"/>
        </a:p>
      </dgm:t>
    </dgm:pt>
    <dgm:pt modelId="{6771CADA-9DEA-4F37-8468-5FA706E31BAA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3" action="ppaction://hlinksldjump"/>
            </a:rPr>
            <a:t>Funciones</a:t>
          </a:r>
          <a:endParaRPr lang="es-CO" sz="1800" dirty="0"/>
        </a:p>
      </dgm:t>
    </dgm:pt>
    <dgm:pt modelId="{53131F35-EB88-4010-BA95-80F835F53C5A}" type="parTrans" cxnId="{013F2944-1E99-4E6B-9030-080D19D4AB4B}">
      <dgm:prSet/>
      <dgm:spPr/>
      <dgm:t>
        <a:bodyPr/>
        <a:lstStyle/>
        <a:p>
          <a:endParaRPr lang="es-CO"/>
        </a:p>
      </dgm:t>
    </dgm:pt>
    <dgm:pt modelId="{84F9A2A6-F152-4F67-A13F-F62B754B9FDA}" type="sibTrans" cxnId="{013F2944-1E99-4E6B-9030-080D19D4AB4B}">
      <dgm:prSet/>
      <dgm:spPr/>
      <dgm:t>
        <a:bodyPr/>
        <a:lstStyle/>
        <a:p>
          <a:endParaRPr lang="es-CO"/>
        </a:p>
      </dgm:t>
    </dgm:pt>
    <dgm:pt modelId="{FDC88483-13FC-4994-995D-F89DCC6A7570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4" action="ppaction://hlinksldjump"/>
            </a:rPr>
            <a:t>Gestores</a:t>
          </a:r>
          <a:endParaRPr lang="es-CO" sz="1800" dirty="0"/>
        </a:p>
      </dgm:t>
    </dgm:pt>
    <dgm:pt modelId="{E925A763-4BBF-4573-B1AB-603D3D5439D8}" type="parTrans" cxnId="{5A7B7114-1590-424B-A116-83B9F5EEED29}">
      <dgm:prSet/>
      <dgm:spPr/>
      <dgm:t>
        <a:bodyPr/>
        <a:lstStyle/>
        <a:p>
          <a:endParaRPr lang="es-CO"/>
        </a:p>
      </dgm:t>
    </dgm:pt>
    <dgm:pt modelId="{EFA10C0F-3D2A-44D2-A750-CD04D55F055B}" type="sibTrans" cxnId="{5A7B7114-1590-424B-A116-83B9F5EEED29}">
      <dgm:prSet/>
      <dgm:spPr/>
      <dgm:t>
        <a:bodyPr/>
        <a:lstStyle/>
        <a:p>
          <a:endParaRPr lang="es-CO"/>
        </a:p>
      </dgm:t>
    </dgm:pt>
    <dgm:pt modelId="{7EA1D4DB-3505-4F6D-9A40-D61A30F3F419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5" action="ppaction://hlinksldjump"/>
            </a:rPr>
            <a:t>Objetivos estratégicos e indicadores de gestión académica</a:t>
          </a:r>
          <a:endParaRPr lang="es-CO" sz="1800" dirty="0"/>
        </a:p>
      </dgm:t>
    </dgm:pt>
    <dgm:pt modelId="{BD4708B3-9C93-4D2E-AE4D-6111BA9F46EF}" type="parTrans" cxnId="{930ECA3A-EDBA-497A-A53A-8DCA61B1D3C2}">
      <dgm:prSet/>
      <dgm:spPr/>
      <dgm:t>
        <a:bodyPr/>
        <a:lstStyle/>
        <a:p>
          <a:endParaRPr lang="es-CO"/>
        </a:p>
      </dgm:t>
    </dgm:pt>
    <dgm:pt modelId="{F6BDF8CC-FE29-4932-974F-F301899D9627}" type="sibTrans" cxnId="{930ECA3A-EDBA-497A-A53A-8DCA61B1D3C2}">
      <dgm:prSet/>
      <dgm:spPr/>
      <dgm:t>
        <a:bodyPr/>
        <a:lstStyle/>
        <a:p>
          <a:endParaRPr lang="es-CO"/>
        </a:p>
      </dgm:t>
    </dgm:pt>
    <dgm:pt modelId="{9D14EF61-D73D-4290-B6A7-4E3E5AFB5356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6" action="ppaction://hlinksldjump"/>
            </a:rPr>
            <a:t>Objetivos estratégicos e indicadores de gestión administrativa</a:t>
          </a:r>
          <a:endParaRPr lang="es-CO" sz="1800" dirty="0"/>
        </a:p>
      </dgm:t>
    </dgm:pt>
    <dgm:pt modelId="{300ECF5D-527D-44E2-AE39-5C0B4C18C89D}" type="parTrans" cxnId="{6C0133D1-3D8C-4C3C-8F90-56DD76524599}">
      <dgm:prSet/>
      <dgm:spPr/>
      <dgm:t>
        <a:bodyPr/>
        <a:lstStyle/>
        <a:p>
          <a:endParaRPr lang="es-CO"/>
        </a:p>
      </dgm:t>
    </dgm:pt>
    <dgm:pt modelId="{303BAE41-FA24-459C-8246-66CC9D3BB459}" type="sibTrans" cxnId="{6C0133D1-3D8C-4C3C-8F90-56DD76524599}">
      <dgm:prSet/>
      <dgm:spPr/>
      <dgm:t>
        <a:bodyPr/>
        <a:lstStyle/>
        <a:p>
          <a:endParaRPr lang="es-CO"/>
        </a:p>
      </dgm:t>
    </dgm:pt>
    <dgm:pt modelId="{A9500A93-1E5C-42AA-BD4A-46998F3CC33E}">
      <dgm:prSet phldrT="[Texto]" custT="1"/>
      <dgm:spPr/>
      <dgm:t>
        <a:bodyPr/>
        <a:lstStyle/>
        <a:p>
          <a:r>
            <a:rPr lang="es-CO" sz="1800" dirty="0" smtClean="0">
              <a:hlinkClick xmlns:r="http://schemas.openxmlformats.org/officeDocument/2006/relationships" r:id="rId7" action="ppaction://hlinksldjump"/>
            </a:rPr>
            <a:t>Proyectos 2017</a:t>
          </a:r>
          <a:endParaRPr lang="es-CO" sz="1800" dirty="0"/>
        </a:p>
      </dgm:t>
    </dgm:pt>
    <dgm:pt modelId="{175B68AF-A451-4E40-A5B6-1CF19762DDC5}" type="parTrans" cxnId="{7E9B0357-580E-477B-AAC4-3DA62D931CB8}">
      <dgm:prSet/>
      <dgm:spPr/>
      <dgm:t>
        <a:bodyPr/>
        <a:lstStyle/>
        <a:p>
          <a:endParaRPr lang="es-CO"/>
        </a:p>
      </dgm:t>
    </dgm:pt>
    <dgm:pt modelId="{A3381C3C-6A4A-44DF-85D3-4835C6A8243E}" type="sibTrans" cxnId="{7E9B0357-580E-477B-AAC4-3DA62D931CB8}">
      <dgm:prSet/>
      <dgm:spPr/>
      <dgm:t>
        <a:bodyPr/>
        <a:lstStyle/>
        <a:p>
          <a:endParaRPr lang="es-CO"/>
        </a:p>
      </dgm:t>
    </dgm:pt>
    <dgm:pt modelId="{5743ED57-5F9E-4E86-B73D-4A440E00CAF7}" type="pres">
      <dgm:prSet presAssocID="{B581CAAA-2F7B-47C5-B8BC-15E7A7FACE6B}" presName="compositeShape" presStyleCnt="0">
        <dgm:presLayoutVars>
          <dgm:dir/>
          <dgm:resizeHandles/>
        </dgm:presLayoutVars>
      </dgm:prSet>
      <dgm:spPr/>
    </dgm:pt>
    <dgm:pt modelId="{410DD767-F905-4639-8F94-58ACF85FACDE}" type="pres">
      <dgm:prSet presAssocID="{B581CAAA-2F7B-47C5-B8BC-15E7A7FACE6B}" presName="pyramid" presStyleLbl="node1" presStyleIdx="0" presStyleCnt="1"/>
      <dgm:spPr/>
    </dgm:pt>
    <dgm:pt modelId="{62416312-0B72-4A6D-B659-1C1C6975BED1}" type="pres">
      <dgm:prSet presAssocID="{B581CAAA-2F7B-47C5-B8BC-15E7A7FACE6B}" presName="theList" presStyleCnt="0"/>
      <dgm:spPr/>
    </dgm:pt>
    <dgm:pt modelId="{172C7F24-23C0-45CC-9DDA-FA3D91E8AA23}" type="pres">
      <dgm:prSet presAssocID="{BED89432-4164-4AB6-A0D8-97E90D155518}" presName="aNode" presStyleLbl="fgAcc1" presStyleIdx="0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4CC0836-3F4F-4062-B33C-236779E687AB}" type="pres">
      <dgm:prSet presAssocID="{BED89432-4164-4AB6-A0D8-97E90D155518}" presName="aSpace" presStyleCnt="0"/>
      <dgm:spPr/>
    </dgm:pt>
    <dgm:pt modelId="{98913692-5D5B-457F-BBD0-44A7A3E5E393}" type="pres">
      <dgm:prSet presAssocID="{3E513D01-D5AB-40FC-B47D-1925808086E4}" presName="aNode" presStyleLbl="fgAcc1" presStyleIdx="1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B60793E-43C8-4EC9-8477-EC5717934ECE}" type="pres">
      <dgm:prSet presAssocID="{3E513D01-D5AB-40FC-B47D-1925808086E4}" presName="aSpace" presStyleCnt="0"/>
      <dgm:spPr/>
    </dgm:pt>
    <dgm:pt modelId="{AC180C9B-371E-4E5D-BEB5-E987A1B11E44}" type="pres">
      <dgm:prSet presAssocID="{6771CADA-9DEA-4F37-8468-5FA706E31BAA}" presName="aNode" presStyleLbl="fgAcc1" presStyleIdx="2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E780104-24A4-4E00-BCA0-7CAC29F20A66}" type="pres">
      <dgm:prSet presAssocID="{6771CADA-9DEA-4F37-8468-5FA706E31BAA}" presName="aSpace" presStyleCnt="0"/>
      <dgm:spPr/>
    </dgm:pt>
    <dgm:pt modelId="{8695B169-12DA-48FD-9BCF-47D17AA2AB12}" type="pres">
      <dgm:prSet presAssocID="{FDC88483-13FC-4994-995D-F89DCC6A7570}" presName="aNode" presStyleLbl="fgAcc1" presStyleIdx="3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3EB8D2D-481E-4C1B-9DD8-999B5663AC5A}" type="pres">
      <dgm:prSet presAssocID="{FDC88483-13FC-4994-995D-F89DCC6A7570}" presName="aSpace" presStyleCnt="0"/>
      <dgm:spPr/>
    </dgm:pt>
    <dgm:pt modelId="{17252650-E9E7-4A5B-BE62-BEBBDC7D07F6}" type="pres">
      <dgm:prSet presAssocID="{7EA1D4DB-3505-4F6D-9A40-D61A30F3F419}" presName="aNode" presStyleLbl="fgAcc1" presStyleIdx="4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80959DD-0900-4DFB-9ECE-CD8EAE624FA0}" type="pres">
      <dgm:prSet presAssocID="{7EA1D4DB-3505-4F6D-9A40-D61A30F3F419}" presName="aSpace" presStyleCnt="0"/>
      <dgm:spPr/>
    </dgm:pt>
    <dgm:pt modelId="{EFB81A40-8EA5-4543-90F0-ED9A6D4E31E0}" type="pres">
      <dgm:prSet presAssocID="{9D14EF61-D73D-4290-B6A7-4E3E5AFB5356}" presName="aNode" presStyleLbl="fgAcc1" presStyleIdx="5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B0FF56-5F0F-485D-B084-76D1F92CC1F4}" type="pres">
      <dgm:prSet presAssocID="{9D14EF61-D73D-4290-B6A7-4E3E5AFB5356}" presName="aSpace" presStyleCnt="0"/>
      <dgm:spPr/>
    </dgm:pt>
    <dgm:pt modelId="{64AE7305-F244-4828-A72A-186419397F0B}" type="pres">
      <dgm:prSet presAssocID="{A9500A93-1E5C-42AA-BD4A-46998F3CC33E}" presName="aNode" presStyleLbl="fgAcc1" presStyleIdx="6" presStyleCnt="7" custScaleX="1632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301F9B-1FE2-41EA-BA35-748D7A25FABB}" type="pres">
      <dgm:prSet presAssocID="{A9500A93-1E5C-42AA-BD4A-46998F3CC33E}" presName="aSpace" presStyleCnt="0"/>
      <dgm:spPr/>
    </dgm:pt>
  </dgm:ptLst>
  <dgm:cxnLst>
    <dgm:cxn modelId="{675F049B-B2CD-4B64-82E5-DDC43952E989}" type="presOf" srcId="{B581CAAA-2F7B-47C5-B8BC-15E7A7FACE6B}" destId="{5743ED57-5F9E-4E86-B73D-4A440E00CAF7}" srcOrd="0" destOrd="0" presId="urn:microsoft.com/office/officeart/2005/8/layout/pyramid2"/>
    <dgm:cxn modelId="{239B818A-5664-45EB-BCD3-7736071DF4EC}" srcId="{B581CAAA-2F7B-47C5-B8BC-15E7A7FACE6B}" destId="{3E513D01-D5AB-40FC-B47D-1925808086E4}" srcOrd="1" destOrd="0" parTransId="{994889C8-887F-42BE-854E-D3BFA4AD99CB}" sibTransId="{B5C9F49F-C8A2-4FAE-8081-085F3663F1DF}"/>
    <dgm:cxn modelId="{299219BC-0C7D-461D-9B73-62A02CD847E3}" type="presOf" srcId="{A9500A93-1E5C-42AA-BD4A-46998F3CC33E}" destId="{64AE7305-F244-4828-A72A-186419397F0B}" srcOrd="0" destOrd="0" presId="urn:microsoft.com/office/officeart/2005/8/layout/pyramid2"/>
    <dgm:cxn modelId="{C1E09D99-1BF4-42EE-88A4-6A3F53207D64}" type="presOf" srcId="{3E513D01-D5AB-40FC-B47D-1925808086E4}" destId="{98913692-5D5B-457F-BBD0-44A7A3E5E393}" srcOrd="0" destOrd="0" presId="urn:microsoft.com/office/officeart/2005/8/layout/pyramid2"/>
    <dgm:cxn modelId="{C89BF4C1-EBCA-436E-8538-08C6CD58FBEA}" type="presOf" srcId="{6771CADA-9DEA-4F37-8468-5FA706E31BAA}" destId="{AC180C9B-371E-4E5D-BEB5-E987A1B11E44}" srcOrd="0" destOrd="0" presId="urn:microsoft.com/office/officeart/2005/8/layout/pyramid2"/>
    <dgm:cxn modelId="{013F2944-1E99-4E6B-9030-080D19D4AB4B}" srcId="{B581CAAA-2F7B-47C5-B8BC-15E7A7FACE6B}" destId="{6771CADA-9DEA-4F37-8468-5FA706E31BAA}" srcOrd="2" destOrd="0" parTransId="{53131F35-EB88-4010-BA95-80F835F53C5A}" sibTransId="{84F9A2A6-F152-4F67-A13F-F62B754B9FDA}"/>
    <dgm:cxn modelId="{C06ADE6D-8F84-4F57-823B-F9C05D556F3A}" type="presOf" srcId="{7EA1D4DB-3505-4F6D-9A40-D61A30F3F419}" destId="{17252650-E9E7-4A5B-BE62-BEBBDC7D07F6}" srcOrd="0" destOrd="0" presId="urn:microsoft.com/office/officeart/2005/8/layout/pyramid2"/>
    <dgm:cxn modelId="{6C0133D1-3D8C-4C3C-8F90-56DD76524599}" srcId="{B581CAAA-2F7B-47C5-B8BC-15E7A7FACE6B}" destId="{9D14EF61-D73D-4290-B6A7-4E3E5AFB5356}" srcOrd="5" destOrd="0" parTransId="{300ECF5D-527D-44E2-AE39-5C0B4C18C89D}" sibTransId="{303BAE41-FA24-459C-8246-66CC9D3BB459}"/>
    <dgm:cxn modelId="{CB5937A1-F771-4B03-99C5-7949D5E3D6DB}" srcId="{B581CAAA-2F7B-47C5-B8BC-15E7A7FACE6B}" destId="{BED89432-4164-4AB6-A0D8-97E90D155518}" srcOrd="0" destOrd="0" parTransId="{2BDF5EA3-4715-48E4-9BBF-9C3B6008A299}" sibTransId="{BB6DD4EB-E1B6-4ED8-9E74-540BC27676C6}"/>
    <dgm:cxn modelId="{8EAFAD27-E2E6-4F63-BB18-11904C966893}" type="presOf" srcId="{BED89432-4164-4AB6-A0D8-97E90D155518}" destId="{172C7F24-23C0-45CC-9DDA-FA3D91E8AA23}" srcOrd="0" destOrd="0" presId="urn:microsoft.com/office/officeart/2005/8/layout/pyramid2"/>
    <dgm:cxn modelId="{15012538-21DF-494B-8725-F43008D03CD8}" type="presOf" srcId="{9D14EF61-D73D-4290-B6A7-4E3E5AFB5356}" destId="{EFB81A40-8EA5-4543-90F0-ED9A6D4E31E0}" srcOrd="0" destOrd="0" presId="urn:microsoft.com/office/officeart/2005/8/layout/pyramid2"/>
    <dgm:cxn modelId="{C23C9BC2-959C-4F77-92EF-B2A4C32AF028}" type="presOf" srcId="{FDC88483-13FC-4994-995D-F89DCC6A7570}" destId="{8695B169-12DA-48FD-9BCF-47D17AA2AB12}" srcOrd="0" destOrd="0" presId="urn:microsoft.com/office/officeart/2005/8/layout/pyramid2"/>
    <dgm:cxn modelId="{7E9B0357-580E-477B-AAC4-3DA62D931CB8}" srcId="{B581CAAA-2F7B-47C5-B8BC-15E7A7FACE6B}" destId="{A9500A93-1E5C-42AA-BD4A-46998F3CC33E}" srcOrd="6" destOrd="0" parTransId="{175B68AF-A451-4E40-A5B6-1CF19762DDC5}" sibTransId="{A3381C3C-6A4A-44DF-85D3-4835C6A8243E}"/>
    <dgm:cxn modelId="{5A7B7114-1590-424B-A116-83B9F5EEED29}" srcId="{B581CAAA-2F7B-47C5-B8BC-15E7A7FACE6B}" destId="{FDC88483-13FC-4994-995D-F89DCC6A7570}" srcOrd="3" destOrd="0" parTransId="{E925A763-4BBF-4573-B1AB-603D3D5439D8}" sibTransId="{EFA10C0F-3D2A-44D2-A750-CD04D55F055B}"/>
    <dgm:cxn modelId="{930ECA3A-EDBA-497A-A53A-8DCA61B1D3C2}" srcId="{B581CAAA-2F7B-47C5-B8BC-15E7A7FACE6B}" destId="{7EA1D4DB-3505-4F6D-9A40-D61A30F3F419}" srcOrd="4" destOrd="0" parTransId="{BD4708B3-9C93-4D2E-AE4D-6111BA9F46EF}" sibTransId="{F6BDF8CC-FE29-4932-974F-F301899D9627}"/>
    <dgm:cxn modelId="{17708AED-3A04-40DE-A3A7-DDB5F250E301}" type="presParOf" srcId="{5743ED57-5F9E-4E86-B73D-4A440E00CAF7}" destId="{410DD767-F905-4639-8F94-58ACF85FACDE}" srcOrd="0" destOrd="0" presId="urn:microsoft.com/office/officeart/2005/8/layout/pyramid2"/>
    <dgm:cxn modelId="{9B97FF5C-C0F2-4EC2-93F1-C2E9F74E6001}" type="presParOf" srcId="{5743ED57-5F9E-4E86-B73D-4A440E00CAF7}" destId="{62416312-0B72-4A6D-B659-1C1C6975BED1}" srcOrd="1" destOrd="0" presId="urn:microsoft.com/office/officeart/2005/8/layout/pyramid2"/>
    <dgm:cxn modelId="{7374E390-288D-47CA-BB0A-7CD7828554FB}" type="presParOf" srcId="{62416312-0B72-4A6D-B659-1C1C6975BED1}" destId="{172C7F24-23C0-45CC-9DDA-FA3D91E8AA23}" srcOrd="0" destOrd="0" presId="urn:microsoft.com/office/officeart/2005/8/layout/pyramid2"/>
    <dgm:cxn modelId="{CA69AC12-DEC6-4358-9453-1BB7E38E9C8A}" type="presParOf" srcId="{62416312-0B72-4A6D-B659-1C1C6975BED1}" destId="{74CC0836-3F4F-4062-B33C-236779E687AB}" srcOrd="1" destOrd="0" presId="urn:microsoft.com/office/officeart/2005/8/layout/pyramid2"/>
    <dgm:cxn modelId="{EDAC5BB4-50BA-4F8A-8FF1-8C3159E06253}" type="presParOf" srcId="{62416312-0B72-4A6D-B659-1C1C6975BED1}" destId="{98913692-5D5B-457F-BBD0-44A7A3E5E393}" srcOrd="2" destOrd="0" presId="urn:microsoft.com/office/officeart/2005/8/layout/pyramid2"/>
    <dgm:cxn modelId="{8F3BAB32-A0D6-4DE3-BF3A-4574C177A5E2}" type="presParOf" srcId="{62416312-0B72-4A6D-B659-1C1C6975BED1}" destId="{FB60793E-43C8-4EC9-8477-EC5717934ECE}" srcOrd="3" destOrd="0" presId="urn:microsoft.com/office/officeart/2005/8/layout/pyramid2"/>
    <dgm:cxn modelId="{38368F00-6B04-4BB2-BFAD-E4E67E736096}" type="presParOf" srcId="{62416312-0B72-4A6D-B659-1C1C6975BED1}" destId="{AC180C9B-371E-4E5D-BEB5-E987A1B11E44}" srcOrd="4" destOrd="0" presId="urn:microsoft.com/office/officeart/2005/8/layout/pyramid2"/>
    <dgm:cxn modelId="{103810DF-81CA-4DC9-AE7F-A45C5C02A36E}" type="presParOf" srcId="{62416312-0B72-4A6D-B659-1C1C6975BED1}" destId="{1E780104-24A4-4E00-BCA0-7CAC29F20A66}" srcOrd="5" destOrd="0" presId="urn:microsoft.com/office/officeart/2005/8/layout/pyramid2"/>
    <dgm:cxn modelId="{82274C96-9B07-49B3-8EE0-472977E05AEE}" type="presParOf" srcId="{62416312-0B72-4A6D-B659-1C1C6975BED1}" destId="{8695B169-12DA-48FD-9BCF-47D17AA2AB12}" srcOrd="6" destOrd="0" presId="urn:microsoft.com/office/officeart/2005/8/layout/pyramid2"/>
    <dgm:cxn modelId="{5BB10461-B25A-4BEB-840B-57C0B2C3853F}" type="presParOf" srcId="{62416312-0B72-4A6D-B659-1C1C6975BED1}" destId="{63EB8D2D-481E-4C1B-9DD8-999B5663AC5A}" srcOrd="7" destOrd="0" presId="urn:microsoft.com/office/officeart/2005/8/layout/pyramid2"/>
    <dgm:cxn modelId="{6F910141-2DD0-48FA-A92B-3470C60C2F23}" type="presParOf" srcId="{62416312-0B72-4A6D-B659-1C1C6975BED1}" destId="{17252650-E9E7-4A5B-BE62-BEBBDC7D07F6}" srcOrd="8" destOrd="0" presId="urn:microsoft.com/office/officeart/2005/8/layout/pyramid2"/>
    <dgm:cxn modelId="{D17F22B4-907D-412E-85F4-0CBA67A1210B}" type="presParOf" srcId="{62416312-0B72-4A6D-B659-1C1C6975BED1}" destId="{180959DD-0900-4DFB-9ECE-CD8EAE624FA0}" srcOrd="9" destOrd="0" presId="urn:microsoft.com/office/officeart/2005/8/layout/pyramid2"/>
    <dgm:cxn modelId="{0C250BF0-4187-4949-9026-BC410BBC8EFB}" type="presParOf" srcId="{62416312-0B72-4A6D-B659-1C1C6975BED1}" destId="{EFB81A40-8EA5-4543-90F0-ED9A6D4E31E0}" srcOrd="10" destOrd="0" presId="urn:microsoft.com/office/officeart/2005/8/layout/pyramid2"/>
    <dgm:cxn modelId="{9E382437-BC6E-4DF1-9DA6-9C07248AF41A}" type="presParOf" srcId="{62416312-0B72-4A6D-B659-1C1C6975BED1}" destId="{78B0FF56-5F0F-485D-B084-76D1F92CC1F4}" srcOrd="11" destOrd="0" presId="urn:microsoft.com/office/officeart/2005/8/layout/pyramid2"/>
    <dgm:cxn modelId="{73E93A7C-881E-4D83-936F-4DA8981A448F}" type="presParOf" srcId="{62416312-0B72-4A6D-B659-1C1C6975BED1}" destId="{64AE7305-F244-4828-A72A-186419397F0B}" srcOrd="12" destOrd="0" presId="urn:microsoft.com/office/officeart/2005/8/layout/pyramid2"/>
    <dgm:cxn modelId="{E7474AB7-07C5-43C0-ABD7-E0ADC14BC7B9}" type="presParOf" srcId="{62416312-0B72-4A6D-B659-1C1C6975BED1}" destId="{BE301F9B-1FE2-41EA-BA35-748D7A25FABB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7C4EC6-F733-4ED5-AF5A-D159BB93B02D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CCC82592-ABAC-47D8-8757-3646D3A1A39E}">
      <dgm:prSet phldrT="[Texto]"/>
      <dgm:spPr/>
      <dgm:t>
        <a:bodyPr/>
        <a:lstStyle/>
        <a:p>
          <a:r>
            <a:rPr lang="es-CO" dirty="0" smtClean="0"/>
            <a:t>Apoyar</a:t>
          </a:r>
          <a:endParaRPr lang="es-CO" dirty="0"/>
        </a:p>
      </dgm:t>
    </dgm:pt>
    <dgm:pt modelId="{33A636C3-22AA-4FA3-AD28-0FB2407BFFD7}" type="parTrans" cxnId="{C0C010FC-C88D-4F1D-9D02-50B5E739CA5B}">
      <dgm:prSet/>
      <dgm:spPr/>
      <dgm:t>
        <a:bodyPr/>
        <a:lstStyle/>
        <a:p>
          <a:endParaRPr lang="es-CO"/>
        </a:p>
      </dgm:t>
    </dgm:pt>
    <dgm:pt modelId="{CEE41D99-52D5-4328-B39D-A6229E40116F}" type="sibTrans" cxnId="{C0C010FC-C88D-4F1D-9D02-50B5E739CA5B}">
      <dgm:prSet/>
      <dgm:spPr/>
      <dgm:t>
        <a:bodyPr/>
        <a:lstStyle/>
        <a:p>
          <a:endParaRPr lang="es-CO"/>
        </a:p>
      </dgm:t>
    </dgm:pt>
    <dgm:pt modelId="{9FF09CD3-1615-49B3-B9B4-88730BBFBF19}">
      <dgm:prSet phldrT="[Texto]"/>
      <dgm:spPr/>
      <dgm:t>
        <a:bodyPr/>
        <a:lstStyle/>
        <a:p>
          <a:r>
            <a:rPr lang="es-CO" dirty="0" smtClean="0"/>
            <a:t>Articular</a:t>
          </a:r>
          <a:endParaRPr lang="es-CO" dirty="0"/>
        </a:p>
      </dgm:t>
    </dgm:pt>
    <dgm:pt modelId="{CAFD5373-DD0A-461F-AA08-F56D6A70FBE8}" type="parTrans" cxnId="{740F315B-CA04-4F48-AA69-5333A5C29056}">
      <dgm:prSet/>
      <dgm:spPr/>
      <dgm:t>
        <a:bodyPr/>
        <a:lstStyle/>
        <a:p>
          <a:endParaRPr lang="es-CO"/>
        </a:p>
      </dgm:t>
    </dgm:pt>
    <dgm:pt modelId="{2E749D76-37B7-4420-B10F-7AB24E3E0DA7}" type="sibTrans" cxnId="{740F315B-CA04-4F48-AA69-5333A5C29056}">
      <dgm:prSet/>
      <dgm:spPr/>
      <dgm:t>
        <a:bodyPr/>
        <a:lstStyle/>
        <a:p>
          <a:endParaRPr lang="es-CO"/>
        </a:p>
      </dgm:t>
    </dgm:pt>
    <dgm:pt modelId="{49D0172E-687A-4E50-8B8E-ACD06D9A7CE9}">
      <dgm:prSet phldrT="[Texto]"/>
      <dgm:spPr/>
      <dgm:t>
        <a:bodyPr/>
        <a:lstStyle/>
        <a:p>
          <a:pPr algn="ctr"/>
          <a:r>
            <a:rPr lang="es-CO" b="1" dirty="0" smtClean="0">
              <a:solidFill>
                <a:schemeClr val="tx2"/>
              </a:solidFill>
            </a:rPr>
            <a:t>GESTORES DEL CONOCIMIENTO</a:t>
          </a:r>
          <a:endParaRPr lang="es-CO" b="1" dirty="0">
            <a:solidFill>
              <a:schemeClr val="tx2"/>
            </a:solidFill>
          </a:endParaRPr>
        </a:p>
      </dgm:t>
    </dgm:pt>
    <dgm:pt modelId="{DF58056E-24FB-4B5D-A026-3A5FD41F6BA9}" type="parTrans" cxnId="{5764CC8F-CF3E-41A8-BFC6-98608B4EE5B0}">
      <dgm:prSet/>
      <dgm:spPr/>
      <dgm:t>
        <a:bodyPr/>
        <a:lstStyle/>
        <a:p>
          <a:endParaRPr lang="es-CO"/>
        </a:p>
      </dgm:t>
    </dgm:pt>
    <dgm:pt modelId="{657F90F3-0A71-4466-8DE5-6E545F2B3031}" type="sibTrans" cxnId="{5764CC8F-CF3E-41A8-BFC6-98608B4EE5B0}">
      <dgm:prSet/>
      <dgm:spPr/>
      <dgm:t>
        <a:bodyPr/>
        <a:lstStyle/>
        <a:p>
          <a:endParaRPr lang="es-CO"/>
        </a:p>
      </dgm:t>
    </dgm:pt>
    <dgm:pt modelId="{DB24D05E-CC6B-4FDB-A942-1BE8C0782536}">
      <dgm:prSet phldrT="[Texto]"/>
      <dgm:spPr/>
      <dgm:t>
        <a:bodyPr/>
        <a:lstStyle/>
        <a:p>
          <a:r>
            <a:rPr lang="es-CO" dirty="0" smtClean="0"/>
            <a:t>Asesorar</a:t>
          </a:r>
          <a:endParaRPr lang="es-CO" dirty="0"/>
        </a:p>
      </dgm:t>
    </dgm:pt>
    <dgm:pt modelId="{3E6D4397-48E7-40E1-902A-D04ABB2E60E0}" type="parTrans" cxnId="{6429A0DA-754D-49D5-91BD-94FB645AA777}">
      <dgm:prSet/>
      <dgm:spPr/>
      <dgm:t>
        <a:bodyPr/>
        <a:lstStyle/>
        <a:p>
          <a:endParaRPr lang="es-CO"/>
        </a:p>
      </dgm:t>
    </dgm:pt>
    <dgm:pt modelId="{FBF72046-47B2-4150-84E8-2F883185CB03}" type="sibTrans" cxnId="{6429A0DA-754D-49D5-91BD-94FB645AA777}">
      <dgm:prSet/>
      <dgm:spPr/>
      <dgm:t>
        <a:bodyPr/>
        <a:lstStyle/>
        <a:p>
          <a:endParaRPr lang="es-CO"/>
        </a:p>
      </dgm:t>
    </dgm:pt>
    <dgm:pt modelId="{10B63FA4-9522-4798-8DC1-36AF8351564F}">
      <dgm:prSet/>
      <dgm:spPr/>
      <dgm:t>
        <a:bodyPr/>
        <a:lstStyle/>
        <a:p>
          <a:r>
            <a:rPr lang="es-CO" dirty="0" smtClean="0"/>
            <a:t>Acompañar</a:t>
          </a:r>
          <a:endParaRPr lang="es-CO" dirty="0"/>
        </a:p>
      </dgm:t>
    </dgm:pt>
    <dgm:pt modelId="{C0ACF192-DA5E-4481-AC90-0B485778B282}" type="parTrans" cxnId="{5784B714-B699-452E-BE4A-63297979BC35}">
      <dgm:prSet/>
      <dgm:spPr/>
      <dgm:t>
        <a:bodyPr/>
        <a:lstStyle/>
        <a:p>
          <a:endParaRPr lang="es-CO"/>
        </a:p>
      </dgm:t>
    </dgm:pt>
    <dgm:pt modelId="{4B64AEDE-D0A0-43F3-98EB-2925CF3094D1}" type="sibTrans" cxnId="{5784B714-B699-452E-BE4A-63297979BC35}">
      <dgm:prSet/>
      <dgm:spPr/>
      <dgm:t>
        <a:bodyPr/>
        <a:lstStyle/>
        <a:p>
          <a:endParaRPr lang="es-CO"/>
        </a:p>
      </dgm:t>
    </dgm:pt>
    <dgm:pt modelId="{DA8BB186-CD77-4A4E-9D26-AC0B7D8E1408}">
      <dgm:prSet phldrT="[Texto]" custT="1"/>
      <dgm:spPr/>
      <dgm:t>
        <a:bodyPr/>
        <a:lstStyle/>
        <a:p>
          <a:pPr algn="ctr"/>
          <a:r>
            <a:rPr lang="es-CO" sz="2400" b="1" dirty="0" smtClean="0">
              <a:solidFill>
                <a:srgbClr val="FF0000"/>
              </a:solidFill>
            </a:rPr>
            <a:t>FUNCIONES</a:t>
          </a:r>
          <a:endParaRPr lang="es-CO" sz="2400" b="1" dirty="0">
            <a:solidFill>
              <a:srgbClr val="FF0000"/>
            </a:solidFill>
          </a:endParaRPr>
        </a:p>
      </dgm:t>
    </dgm:pt>
    <dgm:pt modelId="{9EE86F64-A026-46CC-BC0B-014FA8331052}" type="parTrans" cxnId="{A04D33EB-478F-47E9-8DF4-A6F509C0BF1A}">
      <dgm:prSet/>
      <dgm:spPr/>
      <dgm:t>
        <a:bodyPr/>
        <a:lstStyle/>
        <a:p>
          <a:endParaRPr lang="es-CO"/>
        </a:p>
      </dgm:t>
    </dgm:pt>
    <dgm:pt modelId="{EC5A3A76-B067-4884-B5D6-4E5BEE0B461D}" type="sibTrans" cxnId="{A04D33EB-478F-47E9-8DF4-A6F509C0BF1A}">
      <dgm:prSet/>
      <dgm:spPr/>
      <dgm:t>
        <a:bodyPr/>
        <a:lstStyle/>
        <a:p>
          <a:endParaRPr lang="es-CO"/>
        </a:p>
      </dgm:t>
    </dgm:pt>
    <dgm:pt modelId="{1716F4D3-8A1D-46C6-BA60-B74C300AA63B}" type="pres">
      <dgm:prSet presAssocID="{CC7C4EC6-F733-4ED5-AF5A-D159BB93B02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CO"/>
        </a:p>
      </dgm:t>
    </dgm:pt>
    <dgm:pt modelId="{DDCEC844-EB3D-4FC2-97A3-DBC2A9471B76}" type="pres">
      <dgm:prSet presAssocID="{CCC82592-ABAC-47D8-8757-3646D3A1A39E}" presName="parenttextcomposite" presStyleCnt="0"/>
      <dgm:spPr/>
    </dgm:pt>
    <dgm:pt modelId="{28F12B08-715B-4E4B-A5A7-740E51BE346D}" type="pres">
      <dgm:prSet presAssocID="{CCC82592-ABAC-47D8-8757-3646D3A1A39E}" presName="parenttext" presStyleLbl="revTx" presStyleIdx="0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68051B4-2B40-4BEB-9C01-CA1D51E61668}" type="pres">
      <dgm:prSet presAssocID="{CCC82592-ABAC-47D8-8757-3646D3A1A39E}" presName="parallelogramComposite" presStyleCnt="0"/>
      <dgm:spPr/>
    </dgm:pt>
    <dgm:pt modelId="{640BD078-F44A-452E-80F2-EB9BADEF18D5}" type="pres">
      <dgm:prSet presAssocID="{CCC82592-ABAC-47D8-8757-3646D3A1A39E}" presName="parallelogram1" presStyleLbl="alignNode1" presStyleIdx="0" presStyleCnt="28"/>
      <dgm:spPr/>
    </dgm:pt>
    <dgm:pt modelId="{B46EEFEB-FBA0-4FC5-8B09-FCE5562ED4C9}" type="pres">
      <dgm:prSet presAssocID="{CCC82592-ABAC-47D8-8757-3646D3A1A39E}" presName="parallelogram2" presStyleLbl="alignNode1" presStyleIdx="1" presStyleCnt="28"/>
      <dgm:spPr/>
    </dgm:pt>
    <dgm:pt modelId="{AA9413D1-8678-40EA-A28A-14CAAC995802}" type="pres">
      <dgm:prSet presAssocID="{CCC82592-ABAC-47D8-8757-3646D3A1A39E}" presName="parallelogram3" presStyleLbl="alignNode1" presStyleIdx="2" presStyleCnt="28"/>
      <dgm:spPr/>
    </dgm:pt>
    <dgm:pt modelId="{BA482534-BCC4-47E4-B818-D2EB6AF3A68A}" type="pres">
      <dgm:prSet presAssocID="{CCC82592-ABAC-47D8-8757-3646D3A1A39E}" presName="parallelogram4" presStyleLbl="alignNode1" presStyleIdx="3" presStyleCnt="28" custLinFactNeighborX="4827" custLinFactNeighborY="-5792"/>
      <dgm:spPr/>
    </dgm:pt>
    <dgm:pt modelId="{BE3DD558-3345-4C28-866A-0FB765C2CA1F}" type="pres">
      <dgm:prSet presAssocID="{CCC82592-ABAC-47D8-8757-3646D3A1A39E}" presName="parallelogram5" presStyleLbl="alignNode1" presStyleIdx="4" presStyleCnt="28"/>
      <dgm:spPr/>
    </dgm:pt>
    <dgm:pt modelId="{4A2DFA17-2BAF-4453-B1E4-B76CA790B097}" type="pres">
      <dgm:prSet presAssocID="{CCC82592-ABAC-47D8-8757-3646D3A1A39E}" presName="parallelogram6" presStyleLbl="alignNode1" presStyleIdx="5" presStyleCnt="28"/>
      <dgm:spPr/>
    </dgm:pt>
    <dgm:pt modelId="{95388D1A-671E-47BD-9D92-C7CE2EF6F3D0}" type="pres">
      <dgm:prSet presAssocID="{CCC82592-ABAC-47D8-8757-3646D3A1A39E}" presName="parallelogram7" presStyleLbl="alignNode1" presStyleIdx="6" presStyleCnt="28"/>
      <dgm:spPr/>
    </dgm:pt>
    <dgm:pt modelId="{5023679D-D704-4384-8D70-CB5539A9BCE7}" type="pres">
      <dgm:prSet presAssocID="{CEE41D99-52D5-4328-B39D-A6229E40116F}" presName="sibTrans" presStyleCnt="0"/>
      <dgm:spPr/>
    </dgm:pt>
    <dgm:pt modelId="{7155EA5B-5DAB-484D-8D20-8F4D202626AC}" type="pres">
      <dgm:prSet presAssocID="{9FF09CD3-1615-49B3-B9B4-88730BBFBF19}" presName="parenttextcomposite" presStyleCnt="0"/>
      <dgm:spPr/>
    </dgm:pt>
    <dgm:pt modelId="{094708FF-B458-47CC-B9BB-EEC720A113E0}" type="pres">
      <dgm:prSet presAssocID="{9FF09CD3-1615-49B3-B9B4-88730BBFBF19}" presName="parenttext" presStyleLbl="revTx" presStyleIdx="1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12B72A6-6D17-4817-8BEA-16426E22C71B}" type="pres">
      <dgm:prSet presAssocID="{9FF09CD3-1615-49B3-B9B4-88730BBFBF19}" presName="composite" presStyleCnt="0"/>
      <dgm:spPr/>
    </dgm:pt>
    <dgm:pt modelId="{50BE87B6-FEC5-4C33-AF8C-DEBD6DBA7059}" type="pres">
      <dgm:prSet presAssocID="{9FF09CD3-1615-49B3-B9B4-88730BBFBF19}" presName="chevron1" presStyleLbl="alignNode1" presStyleIdx="7" presStyleCnt="28"/>
      <dgm:spPr/>
    </dgm:pt>
    <dgm:pt modelId="{67D822D2-DF4A-4638-9742-1AF86E5D32B2}" type="pres">
      <dgm:prSet presAssocID="{9FF09CD3-1615-49B3-B9B4-88730BBFBF19}" presName="chevron2" presStyleLbl="alignNode1" presStyleIdx="8" presStyleCnt="28"/>
      <dgm:spPr/>
    </dgm:pt>
    <dgm:pt modelId="{AFB02CB1-BDD2-4D75-8982-34DAC7B6F662}" type="pres">
      <dgm:prSet presAssocID="{9FF09CD3-1615-49B3-B9B4-88730BBFBF19}" presName="chevron3" presStyleLbl="alignNode1" presStyleIdx="9" presStyleCnt="28"/>
      <dgm:spPr/>
    </dgm:pt>
    <dgm:pt modelId="{E43A944D-7648-469C-A8B6-5B298A53D7BF}" type="pres">
      <dgm:prSet presAssocID="{9FF09CD3-1615-49B3-B9B4-88730BBFBF19}" presName="chevron4" presStyleLbl="alignNode1" presStyleIdx="10" presStyleCnt="28"/>
      <dgm:spPr/>
    </dgm:pt>
    <dgm:pt modelId="{44DF0B84-1642-4228-B729-553714C6997D}" type="pres">
      <dgm:prSet presAssocID="{9FF09CD3-1615-49B3-B9B4-88730BBFBF19}" presName="chevron5" presStyleLbl="alignNode1" presStyleIdx="11" presStyleCnt="28"/>
      <dgm:spPr/>
    </dgm:pt>
    <dgm:pt modelId="{031CDB81-396B-4151-B690-0D8D503EB9CB}" type="pres">
      <dgm:prSet presAssocID="{9FF09CD3-1615-49B3-B9B4-88730BBFBF19}" presName="chevron6" presStyleLbl="alignNode1" presStyleIdx="12" presStyleCnt="28"/>
      <dgm:spPr/>
    </dgm:pt>
    <dgm:pt modelId="{290079E1-FE7B-44BF-8A81-716197BC6A8B}" type="pres">
      <dgm:prSet presAssocID="{9FF09CD3-1615-49B3-B9B4-88730BBFBF19}" presName="chevron7" presStyleLbl="alignNode1" presStyleIdx="13" presStyleCnt="28"/>
      <dgm:spPr/>
    </dgm:pt>
    <dgm:pt modelId="{19703A36-8578-491C-8679-950C5110E732}" type="pres">
      <dgm:prSet presAssocID="{9FF09CD3-1615-49B3-B9B4-88730BBFBF19}" presName="childtext" presStyleLbl="solidFgAcc1" presStyleIdx="0" presStyleCnt="2" custLinFactNeighborX="-140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E2FA0B-AEDA-4732-B659-79EE670D21F8}" type="pres">
      <dgm:prSet presAssocID="{2E749D76-37B7-4420-B10F-7AB24E3E0DA7}" presName="sibTrans" presStyleCnt="0"/>
      <dgm:spPr/>
    </dgm:pt>
    <dgm:pt modelId="{639B5977-0D6F-408E-84B9-62BCBE3CD4E3}" type="pres">
      <dgm:prSet presAssocID="{DB24D05E-CC6B-4FDB-A942-1BE8C0782536}" presName="parenttextcomposite" presStyleCnt="0"/>
      <dgm:spPr/>
    </dgm:pt>
    <dgm:pt modelId="{FABD811D-123B-48B7-923B-DD7FBA5158FC}" type="pres">
      <dgm:prSet presAssocID="{DB24D05E-CC6B-4FDB-A942-1BE8C0782536}" presName="parenttext" presStyleLbl="revTx" presStyleIdx="2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248AC5-B549-4669-AD7B-F04D79BE42D3}" type="pres">
      <dgm:prSet presAssocID="{DB24D05E-CC6B-4FDB-A942-1BE8C0782536}" presName="composite" presStyleCnt="0"/>
      <dgm:spPr/>
    </dgm:pt>
    <dgm:pt modelId="{E2D8D335-FAC3-4FBB-90E5-90AEC056A81A}" type="pres">
      <dgm:prSet presAssocID="{DB24D05E-CC6B-4FDB-A942-1BE8C0782536}" presName="chevron1" presStyleLbl="alignNode1" presStyleIdx="14" presStyleCnt="28"/>
      <dgm:spPr/>
    </dgm:pt>
    <dgm:pt modelId="{80BD19ED-3A80-48C3-81FC-E145550C5DDF}" type="pres">
      <dgm:prSet presAssocID="{DB24D05E-CC6B-4FDB-A942-1BE8C0782536}" presName="chevron2" presStyleLbl="alignNode1" presStyleIdx="15" presStyleCnt="28"/>
      <dgm:spPr/>
    </dgm:pt>
    <dgm:pt modelId="{95454944-22C1-40B5-9062-B67A75E95C9E}" type="pres">
      <dgm:prSet presAssocID="{DB24D05E-CC6B-4FDB-A942-1BE8C0782536}" presName="chevron3" presStyleLbl="alignNode1" presStyleIdx="16" presStyleCnt="28"/>
      <dgm:spPr/>
    </dgm:pt>
    <dgm:pt modelId="{75E218F5-8034-4368-A914-0C8F582E6968}" type="pres">
      <dgm:prSet presAssocID="{DB24D05E-CC6B-4FDB-A942-1BE8C0782536}" presName="chevron4" presStyleLbl="alignNode1" presStyleIdx="17" presStyleCnt="28"/>
      <dgm:spPr/>
    </dgm:pt>
    <dgm:pt modelId="{6B4F4448-5A0B-4593-B997-0E7B414E968B}" type="pres">
      <dgm:prSet presAssocID="{DB24D05E-CC6B-4FDB-A942-1BE8C0782536}" presName="chevron5" presStyleLbl="alignNode1" presStyleIdx="18" presStyleCnt="28"/>
      <dgm:spPr/>
    </dgm:pt>
    <dgm:pt modelId="{71D0E16F-656B-4B4B-916A-48ACF47E809A}" type="pres">
      <dgm:prSet presAssocID="{DB24D05E-CC6B-4FDB-A942-1BE8C0782536}" presName="chevron6" presStyleLbl="alignNode1" presStyleIdx="19" presStyleCnt="28"/>
      <dgm:spPr/>
    </dgm:pt>
    <dgm:pt modelId="{25A65AD7-4C36-426B-9C21-5A6988FD3A43}" type="pres">
      <dgm:prSet presAssocID="{DB24D05E-CC6B-4FDB-A942-1BE8C0782536}" presName="chevron7" presStyleLbl="alignNode1" presStyleIdx="20" presStyleCnt="28"/>
      <dgm:spPr/>
    </dgm:pt>
    <dgm:pt modelId="{833B5DF1-019E-4A28-B523-485C20E2BE6E}" type="pres">
      <dgm:prSet presAssocID="{DB24D05E-CC6B-4FDB-A942-1BE8C0782536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BD40AC-6FC8-4252-8285-6B2111F62FB6}" type="pres">
      <dgm:prSet presAssocID="{FBF72046-47B2-4150-84E8-2F883185CB03}" presName="sibTrans" presStyleCnt="0"/>
      <dgm:spPr/>
    </dgm:pt>
    <dgm:pt modelId="{7182B297-273A-41D6-8E6C-AE48776CE266}" type="pres">
      <dgm:prSet presAssocID="{DA8BB186-CD77-4A4E-9D26-AC0B7D8E1408}" presName="parenttextcomposite" presStyleCnt="0"/>
      <dgm:spPr/>
    </dgm:pt>
    <dgm:pt modelId="{BB31AD71-C67D-48F0-B4FB-7E75EE748798}" type="pres">
      <dgm:prSet presAssocID="{DA8BB186-CD77-4A4E-9D26-AC0B7D8E1408}" presName="parenttext" presStyleLbl="revTx" presStyleIdx="3" presStyleCnt="4" custLinFactY="-437563" custLinFactNeighborX="1923" custLinFactNeighborY="-50000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38746EF-D8D9-4EA5-B340-A41499C6AF69}" type="pres">
      <dgm:prSet presAssocID="{DA8BB186-CD77-4A4E-9D26-AC0B7D8E1408}" presName="parallelogramComposite" presStyleCnt="0"/>
      <dgm:spPr/>
    </dgm:pt>
    <dgm:pt modelId="{CDDF4784-396F-4105-8DD5-179C74D8F7F8}" type="pres">
      <dgm:prSet presAssocID="{DA8BB186-CD77-4A4E-9D26-AC0B7D8E1408}" presName="parallelogram1" presStyleLbl="alignNode1" presStyleIdx="21" presStyleCnt="28"/>
      <dgm:spPr/>
    </dgm:pt>
    <dgm:pt modelId="{548924F9-61AC-4902-9906-0DAC2F20BE45}" type="pres">
      <dgm:prSet presAssocID="{DA8BB186-CD77-4A4E-9D26-AC0B7D8E1408}" presName="parallelogram2" presStyleLbl="alignNode1" presStyleIdx="22" presStyleCnt="28"/>
      <dgm:spPr/>
    </dgm:pt>
    <dgm:pt modelId="{16B771C2-AC35-49E6-A1E1-8B6C3C7B0068}" type="pres">
      <dgm:prSet presAssocID="{DA8BB186-CD77-4A4E-9D26-AC0B7D8E1408}" presName="parallelogram3" presStyleLbl="alignNode1" presStyleIdx="23" presStyleCnt="28"/>
      <dgm:spPr/>
    </dgm:pt>
    <dgm:pt modelId="{46FFED6D-38F3-4D13-9A90-B0C802205DB8}" type="pres">
      <dgm:prSet presAssocID="{DA8BB186-CD77-4A4E-9D26-AC0B7D8E1408}" presName="parallelogram4" presStyleLbl="alignNode1" presStyleIdx="24" presStyleCnt="28"/>
      <dgm:spPr/>
    </dgm:pt>
    <dgm:pt modelId="{A0B65B47-79B7-466B-AE5A-862E3CD38593}" type="pres">
      <dgm:prSet presAssocID="{DA8BB186-CD77-4A4E-9D26-AC0B7D8E1408}" presName="parallelogram5" presStyleLbl="alignNode1" presStyleIdx="25" presStyleCnt="28"/>
      <dgm:spPr/>
    </dgm:pt>
    <dgm:pt modelId="{D51FB30E-8729-40BF-AA24-DE76C8E2B151}" type="pres">
      <dgm:prSet presAssocID="{DA8BB186-CD77-4A4E-9D26-AC0B7D8E1408}" presName="parallelogram6" presStyleLbl="alignNode1" presStyleIdx="26" presStyleCnt="28"/>
      <dgm:spPr/>
    </dgm:pt>
    <dgm:pt modelId="{754AA0E6-58E1-442E-8869-74AEAEE83D3A}" type="pres">
      <dgm:prSet presAssocID="{DA8BB186-CD77-4A4E-9D26-AC0B7D8E1408}" presName="parallelogram7" presStyleLbl="alignNode1" presStyleIdx="27" presStyleCnt="28"/>
      <dgm:spPr/>
    </dgm:pt>
  </dgm:ptLst>
  <dgm:cxnLst>
    <dgm:cxn modelId="{A04D33EB-478F-47E9-8DF4-A6F509C0BF1A}" srcId="{CC7C4EC6-F733-4ED5-AF5A-D159BB93B02D}" destId="{DA8BB186-CD77-4A4E-9D26-AC0B7D8E1408}" srcOrd="3" destOrd="0" parTransId="{9EE86F64-A026-46CC-BC0B-014FA8331052}" sibTransId="{EC5A3A76-B067-4884-B5D6-4E5BEE0B461D}"/>
    <dgm:cxn modelId="{04D525B1-C9A9-41AA-AC22-418B50A15E4A}" type="presOf" srcId="{CC7C4EC6-F733-4ED5-AF5A-D159BB93B02D}" destId="{1716F4D3-8A1D-46C6-BA60-B74C300AA63B}" srcOrd="0" destOrd="0" presId="urn:microsoft.com/office/officeart/2008/layout/VerticalAccentList"/>
    <dgm:cxn modelId="{C0C010FC-C88D-4F1D-9D02-50B5E739CA5B}" srcId="{CC7C4EC6-F733-4ED5-AF5A-D159BB93B02D}" destId="{CCC82592-ABAC-47D8-8757-3646D3A1A39E}" srcOrd="0" destOrd="0" parTransId="{33A636C3-22AA-4FA3-AD28-0FB2407BFFD7}" sibTransId="{CEE41D99-52D5-4328-B39D-A6229E40116F}"/>
    <dgm:cxn modelId="{36004C97-34B6-43C7-8B4D-4AB7EE352BB8}" type="presOf" srcId="{CCC82592-ABAC-47D8-8757-3646D3A1A39E}" destId="{28F12B08-715B-4E4B-A5A7-740E51BE346D}" srcOrd="0" destOrd="0" presId="urn:microsoft.com/office/officeart/2008/layout/VerticalAccentList"/>
    <dgm:cxn modelId="{8669FA44-31F2-4348-BC1B-3998BB979085}" type="presOf" srcId="{49D0172E-687A-4E50-8B8E-ACD06D9A7CE9}" destId="{19703A36-8578-491C-8679-950C5110E732}" srcOrd="0" destOrd="0" presId="urn:microsoft.com/office/officeart/2008/layout/VerticalAccentList"/>
    <dgm:cxn modelId="{F33663B9-9B0A-45DC-A2DF-E651A66121F0}" type="presOf" srcId="{DB24D05E-CC6B-4FDB-A942-1BE8C0782536}" destId="{FABD811D-123B-48B7-923B-DD7FBA5158FC}" srcOrd="0" destOrd="0" presId="urn:microsoft.com/office/officeart/2008/layout/VerticalAccentList"/>
    <dgm:cxn modelId="{740F315B-CA04-4F48-AA69-5333A5C29056}" srcId="{CC7C4EC6-F733-4ED5-AF5A-D159BB93B02D}" destId="{9FF09CD3-1615-49B3-B9B4-88730BBFBF19}" srcOrd="1" destOrd="0" parTransId="{CAFD5373-DD0A-461F-AA08-F56D6A70FBE8}" sibTransId="{2E749D76-37B7-4420-B10F-7AB24E3E0DA7}"/>
    <dgm:cxn modelId="{6429A0DA-754D-49D5-91BD-94FB645AA777}" srcId="{CC7C4EC6-F733-4ED5-AF5A-D159BB93B02D}" destId="{DB24D05E-CC6B-4FDB-A942-1BE8C0782536}" srcOrd="2" destOrd="0" parTransId="{3E6D4397-48E7-40E1-902A-D04ABB2E60E0}" sibTransId="{FBF72046-47B2-4150-84E8-2F883185CB03}"/>
    <dgm:cxn modelId="{C87FF86C-A19C-40B5-832A-CD8910990EF6}" type="presOf" srcId="{9FF09CD3-1615-49B3-B9B4-88730BBFBF19}" destId="{094708FF-B458-47CC-B9BB-EEC720A113E0}" srcOrd="0" destOrd="0" presId="urn:microsoft.com/office/officeart/2008/layout/VerticalAccentList"/>
    <dgm:cxn modelId="{D290485A-4EDE-41BF-ACD9-6D715CB796A3}" type="presOf" srcId="{DA8BB186-CD77-4A4E-9D26-AC0B7D8E1408}" destId="{BB31AD71-C67D-48F0-B4FB-7E75EE748798}" srcOrd="0" destOrd="0" presId="urn:microsoft.com/office/officeart/2008/layout/VerticalAccentList"/>
    <dgm:cxn modelId="{4C02B308-EF46-4A4E-9259-835B7EE86D48}" type="presOf" srcId="{10B63FA4-9522-4798-8DC1-36AF8351564F}" destId="{833B5DF1-019E-4A28-B523-485C20E2BE6E}" srcOrd="0" destOrd="0" presId="urn:microsoft.com/office/officeart/2008/layout/VerticalAccentList"/>
    <dgm:cxn modelId="{5784B714-B699-452E-BE4A-63297979BC35}" srcId="{DB24D05E-CC6B-4FDB-A942-1BE8C0782536}" destId="{10B63FA4-9522-4798-8DC1-36AF8351564F}" srcOrd="0" destOrd="0" parTransId="{C0ACF192-DA5E-4481-AC90-0B485778B282}" sibTransId="{4B64AEDE-D0A0-43F3-98EB-2925CF3094D1}"/>
    <dgm:cxn modelId="{5764CC8F-CF3E-41A8-BFC6-98608B4EE5B0}" srcId="{9FF09CD3-1615-49B3-B9B4-88730BBFBF19}" destId="{49D0172E-687A-4E50-8B8E-ACD06D9A7CE9}" srcOrd="0" destOrd="0" parTransId="{DF58056E-24FB-4B5D-A026-3A5FD41F6BA9}" sibTransId="{657F90F3-0A71-4466-8DE5-6E545F2B3031}"/>
    <dgm:cxn modelId="{F9D80A87-2454-483D-ACFE-0E39916C7CD2}" type="presParOf" srcId="{1716F4D3-8A1D-46C6-BA60-B74C300AA63B}" destId="{DDCEC844-EB3D-4FC2-97A3-DBC2A9471B76}" srcOrd="0" destOrd="0" presId="urn:microsoft.com/office/officeart/2008/layout/VerticalAccentList"/>
    <dgm:cxn modelId="{1E7FC03F-917A-4A34-86FB-EE77208B53A9}" type="presParOf" srcId="{DDCEC844-EB3D-4FC2-97A3-DBC2A9471B76}" destId="{28F12B08-715B-4E4B-A5A7-740E51BE346D}" srcOrd="0" destOrd="0" presId="urn:microsoft.com/office/officeart/2008/layout/VerticalAccentList"/>
    <dgm:cxn modelId="{F281F891-D101-488B-95E0-52841BCEEF23}" type="presParOf" srcId="{1716F4D3-8A1D-46C6-BA60-B74C300AA63B}" destId="{668051B4-2B40-4BEB-9C01-CA1D51E61668}" srcOrd="1" destOrd="0" presId="urn:microsoft.com/office/officeart/2008/layout/VerticalAccentList"/>
    <dgm:cxn modelId="{D4F62010-A631-44CC-A4EA-C395912AB63F}" type="presParOf" srcId="{668051B4-2B40-4BEB-9C01-CA1D51E61668}" destId="{640BD078-F44A-452E-80F2-EB9BADEF18D5}" srcOrd="0" destOrd="0" presId="urn:microsoft.com/office/officeart/2008/layout/VerticalAccentList"/>
    <dgm:cxn modelId="{1F647025-7773-43D7-A72F-8883663EB461}" type="presParOf" srcId="{668051B4-2B40-4BEB-9C01-CA1D51E61668}" destId="{B46EEFEB-FBA0-4FC5-8B09-FCE5562ED4C9}" srcOrd="1" destOrd="0" presId="urn:microsoft.com/office/officeart/2008/layout/VerticalAccentList"/>
    <dgm:cxn modelId="{CF79CE3A-40C1-408C-8D33-90ADF182A242}" type="presParOf" srcId="{668051B4-2B40-4BEB-9C01-CA1D51E61668}" destId="{AA9413D1-8678-40EA-A28A-14CAAC995802}" srcOrd="2" destOrd="0" presId="urn:microsoft.com/office/officeart/2008/layout/VerticalAccentList"/>
    <dgm:cxn modelId="{CCC643EC-D7C8-408A-80B7-6ABA3D115C89}" type="presParOf" srcId="{668051B4-2B40-4BEB-9C01-CA1D51E61668}" destId="{BA482534-BCC4-47E4-B818-D2EB6AF3A68A}" srcOrd="3" destOrd="0" presId="urn:microsoft.com/office/officeart/2008/layout/VerticalAccentList"/>
    <dgm:cxn modelId="{7286A171-EC9B-4FF3-89A9-EF28AE9715A8}" type="presParOf" srcId="{668051B4-2B40-4BEB-9C01-CA1D51E61668}" destId="{BE3DD558-3345-4C28-866A-0FB765C2CA1F}" srcOrd="4" destOrd="0" presId="urn:microsoft.com/office/officeart/2008/layout/VerticalAccentList"/>
    <dgm:cxn modelId="{3446F537-D2A3-496A-82BE-44CC956197D5}" type="presParOf" srcId="{668051B4-2B40-4BEB-9C01-CA1D51E61668}" destId="{4A2DFA17-2BAF-4453-B1E4-B76CA790B097}" srcOrd="5" destOrd="0" presId="urn:microsoft.com/office/officeart/2008/layout/VerticalAccentList"/>
    <dgm:cxn modelId="{0BFA07BC-129F-4842-926A-0CF4CD9EF84A}" type="presParOf" srcId="{668051B4-2B40-4BEB-9C01-CA1D51E61668}" destId="{95388D1A-671E-47BD-9D92-C7CE2EF6F3D0}" srcOrd="6" destOrd="0" presId="urn:microsoft.com/office/officeart/2008/layout/VerticalAccentList"/>
    <dgm:cxn modelId="{CCC50A24-1EE8-4B4F-AD14-5BF313780883}" type="presParOf" srcId="{1716F4D3-8A1D-46C6-BA60-B74C300AA63B}" destId="{5023679D-D704-4384-8D70-CB5539A9BCE7}" srcOrd="2" destOrd="0" presId="urn:microsoft.com/office/officeart/2008/layout/VerticalAccentList"/>
    <dgm:cxn modelId="{4CA50AAA-7017-4DC4-8781-7B6ADE99AB1B}" type="presParOf" srcId="{1716F4D3-8A1D-46C6-BA60-B74C300AA63B}" destId="{7155EA5B-5DAB-484D-8D20-8F4D202626AC}" srcOrd="3" destOrd="0" presId="urn:microsoft.com/office/officeart/2008/layout/VerticalAccentList"/>
    <dgm:cxn modelId="{CEFF7147-AC86-45A6-9EEE-2720F23B1A50}" type="presParOf" srcId="{7155EA5B-5DAB-484D-8D20-8F4D202626AC}" destId="{094708FF-B458-47CC-B9BB-EEC720A113E0}" srcOrd="0" destOrd="0" presId="urn:microsoft.com/office/officeart/2008/layout/VerticalAccentList"/>
    <dgm:cxn modelId="{04470B76-576C-471A-B90C-19B3B5D93159}" type="presParOf" srcId="{1716F4D3-8A1D-46C6-BA60-B74C300AA63B}" destId="{B12B72A6-6D17-4817-8BEA-16426E22C71B}" srcOrd="4" destOrd="0" presId="urn:microsoft.com/office/officeart/2008/layout/VerticalAccentList"/>
    <dgm:cxn modelId="{69AD230B-70C2-44B9-B64A-FAD434FFDA53}" type="presParOf" srcId="{B12B72A6-6D17-4817-8BEA-16426E22C71B}" destId="{50BE87B6-FEC5-4C33-AF8C-DEBD6DBA7059}" srcOrd="0" destOrd="0" presId="urn:microsoft.com/office/officeart/2008/layout/VerticalAccentList"/>
    <dgm:cxn modelId="{F3D5D2F5-A387-4A14-90A6-ADF8AE30FBFA}" type="presParOf" srcId="{B12B72A6-6D17-4817-8BEA-16426E22C71B}" destId="{67D822D2-DF4A-4638-9742-1AF86E5D32B2}" srcOrd="1" destOrd="0" presId="urn:microsoft.com/office/officeart/2008/layout/VerticalAccentList"/>
    <dgm:cxn modelId="{C3ADAC10-BB18-4DE5-88E2-706767D4714A}" type="presParOf" srcId="{B12B72A6-6D17-4817-8BEA-16426E22C71B}" destId="{AFB02CB1-BDD2-4D75-8982-34DAC7B6F662}" srcOrd="2" destOrd="0" presId="urn:microsoft.com/office/officeart/2008/layout/VerticalAccentList"/>
    <dgm:cxn modelId="{ED99DE54-50AC-48FA-9824-25322F1D293C}" type="presParOf" srcId="{B12B72A6-6D17-4817-8BEA-16426E22C71B}" destId="{E43A944D-7648-469C-A8B6-5B298A53D7BF}" srcOrd="3" destOrd="0" presId="urn:microsoft.com/office/officeart/2008/layout/VerticalAccentList"/>
    <dgm:cxn modelId="{EF19E24E-EC51-4E11-9C3A-E3DB5FF35E4D}" type="presParOf" srcId="{B12B72A6-6D17-4817-8BEA-16426E22C71B}" destId="{44DF0B84-1642-4228-B729-553714C6997D}" srcOrd="4" destOrd="0" presId="urn:microsoft.com/office/officeart/2008/layout/VerticalAccentList"/>
    <dgm:cxn modelId="{E96E9D1E-DCFD-491D-AFF4-043B92511416}" type="presParOf" srcId="{B12B72A6-6D17-4817-8BEA-16426E22C71B}" destId="{031CDB81-396B-4151-B690-0D8D503EB9CB}" srcOrd="5" destOrd="0" presId="urn:microsoft.com/office/officeart/2008/layout/VerticalAccentList"/>
    <dgm:cxn modelId="{4BF001C0-8950-46BF-AD1A-4792C7C04CD7}" type="presParOf" srcId="{B12B72A6-6D17-4817-8BEA-16426E22C71B}" destId="{290079E1-FE7B-44BF-8A81-716197BC6A8B}" srcOrd="6" destOrd="0" presId="urn:microsoft.com/office/officeart/2008/layout/VerticalAccentList"/>
    <dgm:cxn modelId="{DCF5C296-667C-4B45-BC75-2950F94E37A0}" type="presParOf" srcId="{B12B72A6-6D17-4817-8BEA-16426E22C71B}" destId="{19703A36-8578-491C-8679-950C5110E732}" srcOrd="7" destOrd="0" presId="urn:microsoft.com/office/officeart/2008/layout/VerticalAccentList"/>
    <dgm:cxn modelId="{C1C475F4-5873-40EE-AC17-A5C2A1A39A0C}" type="presParOf" srcId="{1716F4D3-8A1D-46C6-BA60-B74C300AA63B}" destId="{B4E2FA0B-AEDA-4732-B659-79EE670D21F8}" srcOrd="5" destOrd="0" presId="urn:microsoft.com/office/officeart/2008/layout/VerticalAccentList"/>
    <dgm:cxn modelId="{D17FAF36-1883-4DB2-822D-9F3C26373423}" type="presParOf" srcId="{1716F4D3-8A1D-46C6-BA60-B74C300AA63B}" destId="{639B5977-0D6F-408E-84B9-62BCBE3CD4E3}" srcOrd="6" destOrd="0" presId="urn:microsoft.com/office/officeart/2008/layout/VerticalAccentList"/>
    <dgm:cxn modelId="{C87233DB-83C1-453F-899A-13EB2AEEB05A}" type="presParOf" srcId="{639B5977-0D6F-408E-84B9-62BCBE3CD4E3}" destId="{FABD811D-123B-48B7-923B-DD7FBA5158FC}" srcOrd="0" destOrd="0" presId="urn:microsoft.com/office/officeart/2008/layout/VerticalAccentList"/>
    <dgm:cxn modelId="{5C0CB047-B0EA-47B2-A811-BC092F5BA851}" type="presParOf" srcId="{1716F4D3-8A1D-46C6-BA60-B74C300AA63B}" destId="{F2248AC5-B549-4669-AD7B-F04D79BE42D3}" srcOrd="7" destOrd="0" presId="urn:microsoft.com/office/officeart/2008/layout/VerticalAccentList"/>
    <dgm:cxn modelId="{D2608C95-8E36-4857-8D9C-01B2A6A8F87E}" type="presParOf" srcId="{F2248AC5-B549-4669-AD7B-F04D79BE42D3}" destId="{E2D8D335-FAC3-4FBB-90E5-90AEC056A81A}" srcOrd="0" destOrd="0" presId="urn:microsoft.com/office/officeart/2008/layout/VerticalAccentList"/>
    <dgm:cxn modelId="{8831F880-CCF4-4D91-A4D7-631F3A88E414}" type="presParOf" srcId="{F2248AC5-B549-4669-AD7B-F04D79BE42D3}" destId="{80BD19ED-3A80-48C3-81FC-E145550C5DDF}" srcOrd="1" destOrd="0" presId="urn:microsoft.com/office/officeart/2008/layout/VerticalAccentList"/>
    <dgm:cxn modelId="{942FBCE2-2238-4C0D-99D6-F184E49EB3F5}" type="presParOf" srcId="{F2248AC5-B549-4669-AD7B-F04D79BE42D3}" destId="{95454944-22C1-40B5-9062-B67A75E95C9E}" srcOrd="2" destOrd="0" presId="urn:microsoft.com/office/officeart/2008/layout/VerticalAccentList"/>
    <dgm:cxn modelId="{A971635B-3F26-4149-BA22-0E5E45BEA145}" type="presParOf" srcId="{F2248AC5-B549-4669-AD7B-F04D79BE42D3}" destId="{75E218F5-8034-4368-A914-0C8F582E6968}" srcOrd="3" destOrd="0" presId="urn:microsoft.com/office/officeart/2008/layout/VerticalAccentList"/>
    <dgm:cxn modelId="{CFB28616-40EF-46CE-B709-69059BA6B481}" type="presParOf" srcId="{F2248AC5-B549-4669-AD7B-F04D79BE42D3}" destId="{6B4F4448-5A0B-4593-B997-0E7B414E968B}" srcOrd="4" destOrd="0" presId="urn:microsoft.com/office/officeart/2008/layout/VerticalAccentList"/>
    <dgm:cxn modelId="{82C101C2-3B69-4007-8A6F-D8E88E07E723}" type="presParOf" srcId="{F2248AC5-B549-4669-AD7B-F04D79BE42D3}" destId="{71D0E16F-656B-4B4B-916A-48ACF47E809A}" srcOrd="5" destOrd="0" presId="urn:microsoft.com/office/officeart/2008/layout/VerticalAccentList"/>
    <dgm:cxn modelId="{908E36A1-C2ED-4D21-A32B-749DB6EA9DCF}" type="presParOf" srcId="{F2248AC5-B549-4669-AD7B-F04D79BE42D3}" destId="{25A65AD7-4C36-426B-9C21-5A6988FD3A43}" srcOrd="6" destOrd="0" presId="urn:microsoft.com/office/officeart/2008/layout/VerticalAccentList"/>
    <dgm:cxn modelId="{663041E2-27F6-4CE3-B585-7997A96180DE}" type="presParOf" srcId="{F2248AC5-B549-4669-AD7B-F04D79BE42D3}" destId="{833B5DF1-019E-4A28-B523-485C20E2BE6E}" srcOrd="7" destOrd="0" presId="urn:microsoft.com/office/officeart/2008/layout/VerticalAccentList"/>
    <dgm:cxn modelId="{117DA024-AF6B-464F-90F7-1D1FB9CF05E7}" type="presParOf" srcId="{1716F4D3-8A1D-46C6-BA60-B74C300AA63B}" destId="{37BD40AC-6FC8-4252-8285-6B2111F62FB6}" srcOrd="8" destOrd="0" presId="urn:microsoft.com/office/officeart/2008/layout/VerticalAccentList"/>
    <dgm:cxn modelId="{EC0ECA2C-E981-4D65-88A8-5607A70DF9B7}" type="presParOf" srcId="{1716F4D3-8A1D-46C6-BA60-B74C300AA63B}" destId="{7182B297-273A-41D6-8E6C-AE48776CE266}" srcOrd="9" destOrd="0" presId="urn:microsoft.com/office/officeart/2008/layout/VerticalAccentList"/>
    <dgm:cxn modelId="{BCBFE889-3412-4B07-A803-BB8884734D0A}" type="presParOf" srcId="{7182B297-273A-41D6-8E6C-AE48776CE266}" destId="{BB31AD71-C67D-48F0-B4FB-7E75EE748798}" srcOrd="0" destOrd="0" presId="urn:microsoft.com/office/officeart/2008/layout/VerticalAccentList"/>
    <dgm:cxn modelId="{EF39467B-EB0A-47B4-A1BD-CCB649D6D701}" type="presParOf" srcId="{1716F4D3-8A1D-46C6-BA60-B74C300AA63B}" destId="{638746EF-D8D9-4EA5-B340-A41499C6AF69}" srcOrd="10" destOrd="0" presId="urn:microsoft.com/office/officeart/2008/layout/VerticalAccentList"/>
    <dgm:cxn modelId="{54FCBB4B-5F95-41A7-BDB7-AE6E353916FD}" type="presParOf" srcId="{638746EF-D8D9-4EA5-B340-A41499C6AF69}" destId="{CDDF4784-396F-4105-8DD5-179C74D8F7F8}" srcOrd="0" destOrd="0" presId="urn:microsoft.com/office/officeart/2008/layout/VerticalAccentList"/>
    <dgm:cxn modelId="{BBFF3ACB-DAAF-4784-BCF3-872D4A595F8A}" type="presParOf" srcId="{638746EF-D8D9-4EA5-B340-A41499C6AF69}" destId="{548924F9-61AC-4902-9906-0DAC2F20BE45}" srcOrd="1" destOrd="0" presId="urn:microsoft.com/office/officeart/2008/layout/VerticalAccentList"/>
    <dgm:cxn modelId="{1887F0A7-6620-4EA9-8211-9A000796F409}" type="presParOf" srcId="{638746EF-D8D9-4EA5-B340-A41499C6AF69}" destId="{16B771C2-AC35-49E6-A1E1-8B6C3C7B0068}" srcOrd="2" destOrd="0" presId="urn:microsoft.com/office/officeart/2008/layout/VerticalAccentList"/>
    <dgm:cxn modelId="{E0930DFB-59C5-4D20-B354-B982597323D7}" type="presParOf" srcId="{638746EF-D8D9-4EA5-B340-A41499C6AF69}" destId="{46FFED6D-38F3-4D13-9A90-B0C802205DB8}" srcOrd="3" destOrd="0" presId="urn:microsoft.com/office/officeart/2008/layout/VerticalAccentList"/>
    <dgm:cxn modelId="{D2B70E84-F726-41C0-9ABB-840EF30BCF0F}" type="presParOf" srcId="{638746EF-D8D9-4EA5-B340-A41499C6AF69}" destId="{A0B65B47-79B7-466B-AE5A-862E3CD38593}" srcOrd="4" destOrd="0" presId="urn:microsoft.com/office/officeart/2008/layout/VerticalAccentList"/>
    <dgm:cxn modelId="{54CFF47A-4D8E-45CB-9CAC-34638042F329}" type="presParOf" srcId="{638746EF-D8D9-4EA5-B340-A41499C6AF69}" destId="{D51FB30E-8729-40BF-AA24-DE76C8E2B151}" srcOrd="5" destOrd="0" presId="urn:microsoft.com/office/officeart/2008/layout/VerticalAccentList"/>
    <dgm:cxn modelId="{C1F5E99C-F89C-49D3-865D-0771015A8036}" type="presParOf" srcId="{638746EF-D8D9-4EA5-B340-A41499C6AF69}" destId="{754AA0E6-58E1-442E-8869-74AEAEE83D3A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D61C2D-7FFC-4429-B759-BFA7281BC100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CO"/>
        </a:p>
      </dgm:t>
    </dgm:pt>
    <dgm:pt modelId="{CE61B2A8-AFF5-4066-85E1-EDFA49EF1174}">
      <dgm:prSet phldrT="[Texto]"/>
      <dgm:spPr/>
      <dgm:t>
        <a:bodyPr/>
        <a:lstStyle/>
        <a:p>
          <a:r>
            <a:rPr lang="es-CO" dirty="0" smtClean="0"/>
            <a:t>INNOVADORES</a:t>
          </a:r>
          <a:endParaRPr lang="es-CO" dirty="0"/>
        </a:p>
      </dgm:t>
    </dgm:pt>
    <dgm:pt modelId="{080B68A1-FF31-4729-AFEB-45140118FBF4}" type="parTrans" cxnId="{21EFFBB4-F760-4664-8349-67FDB893723C}">
      <dgm:prSet/>
      <dgm:spPr/>
      <dgm:t>
        <a:bodyPr/>
        <a:lstStyle/>
        <a:p>
          <a:endParaRPr lang="es-CO"/>
        </a:p>
      </dgm:t>
    </dgm:pt>
    <dgm:pt modelId="{7543B9FD-16B5-4FEC-BFF6-3E06151D7832}" type="sibTrans" cxnId="{21EFFBB4-F760-4664-8349-67FDB893723C}">
      <dgm:prSet/>
      <dgm:spPr/>
      <dgm:t>
        <a:bodyPr/>
        <a:lstStyle/>
        <a:p>
          <a:endParaRPr lang="es-CO"/>
        </a:p>
      </dgm:t>
    </dgm:pt>
    <dgm:pt modelId="{9425494D-602B-459C-8366-BD7EE63E1D32}">
      <dgm:prSet phldrT="[Texto]"/>
      <dgm:spPr/>
      <dgm:t>
        <a:bodyPr/>
        <a:lstStyle/>
        <a:p>
          <a:endParaRPr lang="es-CO" dirty="0"/>
        </a:p>
      </dgm:t>
    </dgm:pt>
    <dgm:pt modelId="{DC416AA0-1FBE-4B0C-8DFD-B78E74187053}" type="parTrans" cxnId="{48A7519A-6B7D-4C23-A59B-F9EBB813516A}">
      <dgm:prSet/>
      <dgm:spPr/>
      <dgm:t>
        <a:bodyPr/>
        <a:lstStyle/>
        <a:p>
          <a:endParaRPr lang="es-CO"/>
        </a:p>
      </dgm:t>
    </dgm:pt>
    <dgm:pt modelId="{DBA16E77-4B83-4219-B23C-3D17DFCD104D}" type="sibTrans" cxnId="{48A7519A-6B7D-4C23-A59B-F9EBB813516A}">
      <dgm:prSet/>
      <dgm:spPr/>
      <dgm:t>
        <a:bodyPr/>
        <a:lstStyle/>
        <a:p>
          <a:endParaRPr lang="es-CO"/>
        </a:p>
      </dgm:t>
    </dgm:pt>
    <dgm:pt modelId="{94378BEE-E601-4626-A836-D396EA097D14}">
      <dgm:prSet phldrT="[Texto]" custT="1"/>
      <dgm:spPr/>
      <dgm:t>
        <a:bodyPr/>
        <a:lstStyle/>
        <a:p>
          <a:r>
            <a:rPr lang="es-CO" sz="2000" b="1" dirty="0" smtClean="0"/>
            <a:t>PASIÓN POR SU TRABAJO</a:t>
          </a:r>
          <a:endParaRPr lang="es-CO" sz="2000" b="1" dirty="0"/>
        </a:p>
      </dgm:t>
    </dgm:pt>
    <dgm:pt modelId="{0A90FEE7-73F8-4353-9832-3149BD71D458}" type="parTrans" cxnId="{828776C9-3DF2-4DB9-A095-50E19B9DD6B5}">
      <dgm:prSet/>
      <dgm:spPr/>
      <dgm:t>
        <a:bodyPr/>
        <a:lstStyle/>
        <a:p>
          <a:endParaRPr lang="es-CO"/>
        </a:p>
      </dgm:t>
    </dgm:pt>
    <dgm:pt modelId="{E26D2436-F805-4031-AE6D-72060338CCE5}" type="sibTrans" cxnId="{828776C9-3DF2-4DB9-A095-50E19B9DD6B5}">
      <dgm:prSet/>
      <dgm:spPr/>
      <dgm:t>
        <a:bodyPr/>
        <a:lstStyle/>
        <a:p>
          <a:endParaRPr lang="es-CO"/>
        </a:p>
      </dgm:t>
    </dgm:pt>
    <dgm:pt modelId="{40C33FCD-8074-46EC-80DA-B350DE7D38A2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2000" b="1" dirty="0" smtClean="0"/>
            <a:t>DISPOSICIÓN PARA APRENDER</a:t>
          </a:r>
        </a:p>
        <a:p>
          <a:pPr lvl="0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dirty="0"/>
        </a:p>
      </dgm:t>
    </dgm:pt>
    <dgm:pt modelId="{D9F06673-DE36-4864-B842-7CAAD007BF4C}" type="parTrans" cxnId="{3A85A72F-9ADF-489E-986F-EC2E9BFFB2DF}">
      <dgm:prSet/>
      <dgm:spPr/>
      <dgm:t>
        <a:bodyPr/>
        <a:lstStyle/>
        <a:p>
          <a:endParaRPr lang="es-CO"/>
        </a:p>
      </dgm:t>
    </dgm:pt>
    <dgm:pt modelId="{4BB11CE8-402B-4B67-AC1F-2D9155586F48}" type="sibTrans" cxnId="{3A85A72F-9ADF-489E-986F-EC2E9BFFB2DF}">
      <dgm:prSet/>
      <dgm:spPr/>
      <dgm:t>
        <a:bodyPr/>
        <a:lstStyle/>
        <a:p>
          <a:endParaRPr lang="es-CO"/>
        </a:p>
      </dgm:t>
    </dgm:pt>
    <dgm:pt modelId="{8A5361C3-C094-4DC9-9FAF-62E18657185F}">
      <dgm:prSet phldrT="[Texto]" custT="1"/>
      <dgm:spPr/>
      <dgm:t>
        <a:bodyPr/>
        <a:lstStyle/>
        <a:p>
          <a:r>
            <a:rPr lang="es-CO" sz="2000" b="1" dirty="0" smtClean="0"/>
            <a:t>GRAN CAPACIDAD DE SERVICIO</a:t>
          </a:r>
          <a:endParaRPr lang="es-CO" sz="2000" b="1" dirty="0"/>
        </a:p>
      </dgm:t>
    </dgm:pt>
    <dgm:pt modelId="{90668A84-83FE-4985-AF84-A6CF1A131BD4}" type="parTrans" cxnId="{67E34AC2-8F1C-4F45-B630-19CCB0E67128}">
      <dgm:prSet/>
      <dgm:spPr/>
      <dgm:t>
        <a:bodyPr/>
        <a:lstStyle/>
        <a:p>
          <a:endParaRPr lang="es-CO"/>
        </a:p>
      </dgm:t>
    </dgm:pt>
    <dgm:pt modelId="{339D15ED-9FCB-49CE-B7EA-AEB5ED5DCD89}" type="sibTrans" cxnId="{67E34AC2-8F1C-4F45-B630-19CCB0E67128}">
      <dgm:prSet/>
      <dgm:spPr/>
      <dgm:t>
        <a:bodyPr/>
        <a:lstStyle/>
        <a:p>
          <a:endParaRPr lang="es-CO"/>
        </a:p>
      </dgm:t>
    </dgm:pt>
    <dgm:pt modelId="{7B5860E3-1E2B-4705-9CCB-79D10843F0A1}" type="pres">
      <dgm:prSet presAssocID="{C2D61C2D-7FFC-4429-B759-BFA7281BC100}" presName="Name0" presStyleCnt="0">
        <dgm:presLayoutVars>
          <dgm:dir/>
        </dgm:presLayoutVars>
      </dgm:prSet>
      <dgm:spPr/>
      <dgm:t>
        <a:bodyPr/>
        <a:lstStyle/>
        <a:p>
          <a:endParaRPr lang="es-CO"/>
        </a:p>
      </dgm:t>
    </dgm:pt>
    <dgm:pt modelId="{B0606634-33EE-4419-9269-36AD479452AB}" type="pres">
      <dgm:prSet presAssocID="{CE61B2A8-AFF5-4066-85E1-EDFA49EF1174}" presName="withChildren" presStyleCnt="0"/>
      <dgm:spPr/>
    </dgm:pt>
    <dgm:pt modelId="{F6646AC9-E3E0-4997-B5EB-F3ABD129222F}" type="pres">
      <dgm:prSet presAssocID="{CE61B2A8-AFF5-4066-85E1-EDFA49EF1174}" presName="bigCircle" presStyleLbl="vennNode1" presStyleIdx="0" presStyleCnt="5" custScaleX="144018" custScaleY="116453" custLinFactNeighborX="1772" custLinFactNeighborY="7484"/>
      <dgm:spPr>
        <a:prstGeom prst="teardrop">
          <a:avLst/>
        </a:prstGeom>
        <a:solidFill>
          <a:schemeClr val="accent3">
            <a:lumMod val="60000"/>
            <a:lumOff val="40000"/>
            <a:alpha val="50000"/>
          </a:schemeClr>
        </a:solidFill>
      </dgm:spPr>
    </dgm:pt>
    <dgm:pt modelId="{C950AE92-707C-47DF-A1ED-FA65AF895439}" type="pres">
      <dgm:prSet presAssocID="{CE61B2A8-AFF5-4066-85E1-EDFA49EF1174}" presName="medCircle" presStyleLbl="vennNode1" presStyleIdx="1" presStyleCnt="5" custLinFactX="10891" custLinFactNeighborX="100000" custLinFactNeighborY="63109"/>
      <dgm:spPr/>
    </dgm:pt>
    <dgm:pt modelId="{A4364476-C475-486C-8D4F-B10D6F207B14}" type="pres">
      <dgm:prSet presAssocID="{CE61B2A8-AFF5-4066-85E1-EDFA49EF1174}" presName="txLvl1" presStyleLbl="revTx" presStyleIdx="0" presStyleCnt="5" custLinFactNeighborX="32463" custLinFactNeighborY="52620"/>
      <dgm:spPr/>
      <dgm:t>
        <a:bodyPr/>
        <a:lstStyle/>
        <a:p>
          <a:endParaRPr lang="es-CO"/>
        </a:p>
      </dgm:t>
    </dgm:pt>
    <dgm:pt modelId="{5BA4093A-034F-4981-9BB0-0B84AA574CF1}" type="pres">
      <dgm:prSet presAssocID="{CE61B2A8-AFF5-4066-85E1-EDFA49EF1174}" presName="lin" presStyleCnt="0"/>
      <dgm:spPr/>
    </dgm:pt>
    <dgm:pt modelId="{5F752BDF-BA4F-4C69-AAC0-4EB76F8A790C}" type="pres">
      <dgm:prSet presAssocID="{9425494D-602B-459C-8366-BD7EE63E1D32}" presName="txLvl2" presStyleLbl="revTx" presStyleIdx="1" presStyleCnt="5"/>
      <dgm:spPr/>
      <dgm:t>
        <a:bodyPr/>
        <a:lstStyle/>
        <a:p>
          <a:endParaRPr lang="es-CO"/>
        </a:p>
      </dgm:t>
    </dgm:pt>
    <dgm:pt modelId="{FBC65867-6DBC-4EF4-A2B3-527911C33F52}" type="pres">
      <dgm:prSet presAssocID="{DBA16E77-4B83-4219-B23C-3D17DFCD104D}" presName="smCircle" presStyleLbl="vennNode1" presStyleIdx="2" presStyleCnt="5" custScaleX="506064" custScaleY="499765" custLinFactX="200000" custLinFactY="300000" custLinFactNeighborX="278416" custLinFactNeighborY="393556"/>
      <dgm:spPr/>
      <dgm:t>
        <a:bodyPr/>
        <a:lstStyle/>
        <a:p>
          <a:endParaRPr lang="es-CO"/>
        </a:p>
      </dgm:t>
    </dgm:pt>
    <dgm:pt modelId="{DA82084E-8377-484A-BD14-1E4C330C9630}" type="pres">
      <dgm:prSet presAssocID="{94378BEE-E601-4626-A836-D396EA097D14}" presName="txLvl2" presStyleLbl="revTx" presStyleIdx="2" presStyleCnt="5" custLinFactY="100000" custLinFactNeighborX="24747" custLinFactNeighborY="170060"/>
      <dgm:spPr/>
      <dgm:t>
        <a:bodyPr/>
        <a:lstStyle/>
        <a:p>
          <a:endParaRPr lang="es-CO"/>
        </a:p>
      </dgm:t>
    </dgm:pt>
    <dgm:pt modelId="{9C56E584-44AE-4B75-A7BA-22822D8EE2E2}" type="pres">
      <dgm:prSet presAssocID="{40C33FCD-8074-46EC-80DA-B350DE7D38A2}" presName="noChildren" presStyleCnt="0"/>
      <dgm:spPr/>
    </dgm:pt>
    <dgm:pt modelId="{33CE6D96-2D93-484F-9B2D-9C1C3A3F3C80}" type="pres">
      <dgm:prSet presAssocID="{40C33FCD-8074-46EC-80DA-B350DE7D38A2}" presName="gap" presStyleCnt="0"/>
      <dgm:spPr/>
    </dgm:pt>
    <dgm:pt modelId="{08FABBBC-B6F6-485A-B157-93CFA297B7AC}" type="pres">
      <dgm:prSet presAssocID="{40C33FCD-8074-46EC-80DA-B350DE7D38A2}" presName="medCircle2" presStyleLbl="vennNode1" presStyleIdx="3" presStyleCnt="5" custLinFactY="-167931" custLinFactNeighborX="38530" custLinFactNeighborY="-200000"/>
      <dgm:spPr/>
    </dgm:pt>
    <dgm:pt modelId="{2FBCC1CC-4883-4965-9A7E-DF43AC806E41}" type="pres">
      <dgm:prSet presAssocID="{40C33FCD-8074-46EC-80DA-B350DE7D38A2}" presName="txLvlOnly1" presStyleLbl="revTx" presStyleIdx="3" presStyleCnt="5" custLinFactY="-164773" custLinFactNeighborX="20209" custLinFactNeighborY="-200000"/>
      <dgm:spPr/>
      <dgm:t>
        <a:bodyPr/>
        <a:lstStyle/>
        <a:p>
          <a:endParaRPr lang="es-CO"/>
        </a:p>
      </dgm:t>
    </dgm:pt>
    <dgm:pt modelId="{9255154C-2A5E-40C6-BD98-7B7AE2C1B51A}" type="pres">
      <dgm:prSet presAssocID="{8A5361C3-C094-4DC9-9FAF-62E18657185F}" presName="noChildren" presStyleCnt="0"/>
      <dgm:spPr/>
    </dgm:pt>
    <dgm:pt modelId="{F836CBE4-F5FA-486F-8B7D-4A7C13DBA038}" type="pres">
      <dgm:prSet presAssocID="{8A5361C3-C094-4DC9-9FAF-62E18657185F}" presName="gap" presStyleCnt="0"/>
      <dgm:spPr/>
    </dgm:pt>
    <dgm:pt modelId="{6920A1E1-63BF-43AE-89FF-5EB530016A9C}" type="pres">
      <dgm:prSet presAssocID="{8A5361C3-C094-4DC9-9FAF-62E18657185F}" presName="medCircle2" presStyleLbl="vennNode1" presStyleIdx="4" presStyleCnt="5" custLinFactY="-152776" custLinFactNeighborX="89875" custLinFactNeighborY="-200000"/>
      <dgm:spPr/>
    </dgm:pt>
    <dgm:pt modelId="{F093E7E0-0BA1-4D6C-B961-8B31424005C4}" type="pres">
      <dgm:prSet presAssocID="{8A5361C3-C094-4DC9-9FAF-62E18657185F}" presName="txLvlOnly1" presStyleLbl="revTx" presStyleIdx="4" presStyleCnt="5" custLinFactY="-100000" custLinFactNeighborX="45988" custLinFactNeighborY="-146888"/>
      <dgm:spPr/>
      <dgm:t>
        <a:bodyPr/>
        <a:lstStyle/>
        <a:p>
          <a:endParaRPr lang="es-CO"/>
        </a:p>
      </dgm:t>
    </dgm:pt>
  </dgm:ptLst>
  <dgm:cxnLst>
    <dgm:cxn modelId="{67E34AC2-8F1C-4F45-B630-19CCB0E67128}" srcId="{C2D61C2D-7FFC-4429-B759-BFA7281BC100}" destId="{8A5361C3-C094-4DC9-9FAF-62E18657185F}" srcOrd="2" destOrd="0" parTransId="{90668A84-83FE-4985-AF84-A6CF1A131BD4}" sibTransId="{339D15ED-9FCB-49CE-B7EA-AEB5ED5DCD89}"/>
    <dgm:cxn modelId="{37A7EA73-E75B-41D6-80D9-3AE37F11112E}" type="presOf" srcId="{9425494D-602B-459C-8366-BD7EE63E1D32}" destId="{5F752BDF-BA4F-4C69-AAC0-4EB76F8A790C}" srcOrd="0" destOrd="0" presId="urn:microsoft.com/office/officeart/2008/layout/VerticalCircleList"/>
    <dgm:cxn modelId="{FC468420-6058-4B33-B841-9CF505DEBFCC}" type="presOf" srcId="{C2D61C2D-7FFC-4429-B759-BFA7281BC100}" destId="{7B5860E3-1E2B-4705-9CCB-79D10843F0A1}" srcOrd="0" destOrd="0" presId="urn:microsoft.com/office/officeart/2008/layout/VerticalCircleList"/>
    <dgm:cxn modelId="{828776C9-3DF2-4DB9-A095-50E19B9DD6B5}" srcId="{CE61B2A8-AFF5-4066-85E1-EDFA49EF1174}" destId="{94378BEE-E601-4626-A836-D396EA097D14}" srcOrd="1" destOrd="0" parTransId="{0A90FEE7-73F8-4353-9832-3149BD71D458}" sibTransId="{E26D2436-F805-4031-AE6D-72060338CCE5}"/>
    <dgm:cxn modelId="{21EFFBB4-F760-4664-8349-67FDB893723C}" srcId="{C2D61C2D-7FFC-4429-B759-BFA7281BC100}" destId="{CE61B2A8-AFF5-4066-85E1-EDFA49EF1174}" srcOrd="0" destOrd="0" parTransId="{080B68A1-FF31-4729-AFEB-45140118FBF4}" sibTransId="{7543B9FD-16B5-4FEC-BFF6-3E06151D7832}"/>
    <dgm:cxn modelId="{B2764935-566E-4870-AE8E-DCFA0F85866A}" type="presOf" srcId="{94378BEE-E601-4626-A836-D396EA097D14}" destId="{DA82084E-8377-484A-BD14-1E4C330C9630}" srcOrd="0" destOrd="0" presId="urn:microsoft.com/office/officeart/2008/layout/VerticalCircleList"/>
    <dgm:cxn modelId="{3E5D4176-5816-48D1-9D0F-FD9589CD1F3B}" type="presOf" srcId="{40C33FCD-8074-46EC-80DA-B350DE7D38A2}" destId="{2FBCC1CC-4883-4965-9A7E-DF43AC806E41}" srcOrd="0" destOrd="0" presId="urn:microsoft.com/office/officeart/2008/layout/VerticalCircleList"/>
    <dgm:cxn modelId="{3A85A72F-9ADF-489E-986F-EC2E9BFFB2DF}" srcId="{C2D61C2D-7FFC-4429-B759-BFA7281BC100}" destId="{40C33FCD-8074-46EC-80DA-B350DE7D38A2}" srcOrd="1" destOrd="0" parTransId="{D9F06673-DE36-4864-B842-7CAAD007BF4C}" sibTransId="{4BB11CE8-402B-4B67-AC1F-2D9155586F48}"/>
    <dgm:cxn modelId="{39A3930A-ABEC-49FA-9E8B-0A4B154A19A9}" type="presOf" srcId="{8A5361C3-C094-4DC9-9FAF-62E18657185F}" destId="{F093E7E0-0BA1-4D6C-B961-8B31424005C4}" srcOrd="0" destOrd="0" presId="urn:microsoft.com/office/officeart/2008/layout/VerticalCircleList"/>
    <dgm:cxn modelId="{48A7519A-6B7D-4C23-A59B-F9EBB813516A}" srcId="{CE61B2A8-AFF5-4066-85E1-EDFA49EF1174}" destId="{9425494D-602B-459C-8366-BD7EE63E1D32}" srcOrd="0" destOrd="0" parTransId="{DC416AA0-1FBE-4B0C-8DFD-B78E74187053}" sibTransId="{DBA16E77-4B83-4219-B23C-3D17DFCD104D}"/>
    <dgm:cxn modelId="{01A70729-5199-4985-B2D1-8600DAF9675E}" type="presOf" srcId="{CE61B2A8-AFF5-4066-85E1-EDFA49EF1174}" destId="{A4364476-C475-486C-8D4F-B10D6F207B14}" srcOrd="0" destOrd="0" presId="urn:microsoft.com/office/officeart/2008/layout/VerticalCircleList"/>
    <dgm:cxn modelId="{73C8B30E-F510-4713-A4F1-033AFE4BC5AD}" type="presParOf" srcId="{7B5860E3-1E2B-4705-9CCB-79D10843F0A1}" destId="{B0606634-33EE-4419-9269-36AD479452AB}" srcOrd="0" destOrd="0" presId="urn:microsoft.com/office/officeart/2008/layout/VerticalCircleList"/>
    <dgm:cxn modelId="{26E2D5AB-CE95-458B-AE83-036E8103597F}" type="presParOf" srcId="{B0606634-33EE-4419-9269-36AD479452AB}" destId="{F6646AC9-E3E0-4997-B5EB-F3ABD129222F}" srcOrd="0" destOrd="0" presId="urn:microsoft.com/office/officeart/2008/layout/VerticalCircleList"/>
    <dgm:cxn modelId="{16A89538-A966-4065-8F60-3ECF975E8DCD}" type="presParOf" srcId="{B0606634-33EE-4419-9269-36AD479452AB}" destId="{C950AE92-707C-47DF-A1ED-FA65AF895439}" srcOrd="1" destOrd="0" presId="urn:microsoft.com/office/officeart/2008/layout/VerticalCircleList"/>
    <dgm:cxn modelId="{06166DEF-E8C8-4381-8E95-CF1D75723EDB}" type="presParOf" srcId="{B0606634-33EE-4419-9269-36AD479452AB}" destId="{A4364476-C475-486C-8D4F-B10D6F207B14}" srcOrd="2" destOrd="0" presId="urn:microsoft.com/office/officeart/2008/layout/VerticalCircleList"/>
    <dgm:cxn modelId="{E79687AF-80C1-4E58-B675-F17875821FB5}" type="presParOf" srcId="{B0606634-33EE-4419-9269-36AD479452AB}" destId="{5BA4093A-034F-4981-9BB0-0B84AA574CF1}" srcOrd="3" destOrd="0" presId="urn:microsoft.com/office/officeart/2008/layout/VerticalCircleList"/>
    <dgm:cxn modelId="{BCE56B79-9AFF-4B07-A150-C7FDDAB11BEC}" type="presParOf" srcId="{5BA4093A-034F-4981-9BB0-0B84AA574CF1}" destId="{5F752BDF-BA4F-4C69-AAC0-4EB76F8A790C}" srcOrd="0" destOrd="0" presId="urn:microsoft.com/office/officeart/2008/layout/VerticalCircleList"/>
    <dgm:cxn modelId="{C7739A7B-2B11-46C5-A8FB-7C81AF7507CC}" type="presParOf" srcId="{5BA4093A-034F-4981-9BB0-0B84AA574CF1}" destId="{FBC65867-6DBC-4EF4-A2B3-527911C33F52}" srcOrd="1" destOrd="0" presId="urn:microsoft.com/office/officeart/2008/layout/VerticalCircleList"/>
    <dgm:cxn modelId="{909ABCC4-95C0-4C25-A608-CEFA246C843B}" type="presParOf" srcId="{5BA4093A-034F-4981-9BB0-0B84AA574CF1}" destId="{DA82084E-8377-484A-BD14-1E4C330C9630}" srcOrd="2" destOrd="0" presId="urn:microsoft.com/office/officeart/2008/layout/VerticalCircleList"/>
    <dgm:cxn modelId="{3C68A6AC-6EBF-43F8-AC85-A7365387E2E7}" type="presParOf" srcId="{7B5860E3-1E2B-4705-9CCB-79D10843F0A1}" destId="{9C56E584-44AE-4B75-A7BA-22822D8EE2E2}" srcOrd="1" destOrd="0" presId="urn:microsoft.com/office/officeart/2008/layout/VerticalCircleList"/>
    <dgm:cxn modelId="{12FA2768-F869-4A26-B618-792B9C2A8730}" type="presParOf" srcId="{9C56E584-44AE-4B75-A7BA-22822D8EE2E2}" destId="{33CE6D96-2D93-484F-9B2D-9C1C3A3F3C80}" srcOrd="0" destOrd="0" presId="urn:microsoft.com/office/officeart/2008/layout/VerticalCircleList"/>
    <dgm:cxn modelId="{C033DCF8-BF3D-45F5-8AD4-E479AC966C69}" type="presParOf" srcId="{9C56E584-44AE-4B75-A7BA-22822D8EE2E2}" destId="{08FABBBC-B6F6-485A-B157-93CFA297B7AC}" srcOrd="1" destOrd="0" presId="urn:microsoft.com/office/officeart/2008/layout/VerticalCircleList"/>
    <dgm:cxn modelId="{53010B08-19F6-4B67-BC8B-4297B1AD2139}" type="presParOf" srcId="{9C56E584-44AE-4B75-A7BA-22822D8EE2E2}" destId="{2FBCC1CC-4883-4965-9A7E-DF43AC806E41}" srcOrd="2" destOrd="0" presId="urn:microsoft.com/office/officeart/2008/layout/VerticalCircleList"/>
    <dgm:cxn modelId="{56E74763-1906-4E91-B775-408279AB18FF}" type="presParOf" srcId="{7B5860E3-1E2B-4705-9CCB-79D10843F0A1}" destId="{9255154C-2A5E-40C6-BD98-7B7AE2C1B51A}" srcOrd="2" destOrd="0" presId="urn:microsoft.com/office/officeart/2008/layout/VerticalCircleList"/>
    <dgm:cxn modelId="{031CE9E4-7EE7-4802-9001-A345DBAECD30}" type="presParOf" srcId="{9255154C-2A5E-40C6-BD98-7B7AE2C1B51A}" destId="{F836CBE4-F5FA-486F-8B7D-4A7C13DBA038}" srcOrd="0" destOrd="0" presId="urn:microsoft.com/office/officeart/2008/layout/VerticalCircleList"/>
    <dgm:cxn modelId="{1EF7F7B0-4CE3-4AA3-92EA-AD3FBB52E5F8}" type="presParOf" srcId="{9255154C-2A5E-40C6-BD98-7B7AE2C1B51A}" destId="{6920A1E1-63BF-43AE-89FF-5EB530016A9C}" srcOrd="1" destOrd="0" presId="urn:microsoft.com/office/officeart/2008/layout/VerticalCircleList"/>
    <dgm:cxn modelId="{7E39186B-6E94-4F32-BD45-08C85BCC270D}" type="presParOf" srcId="{9255154C-2A5E-40C6-BD98-7B7AE2C1B51A}" destId="{F093E7E0-0BA1-4D6C-B961-8B31424005C4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CE5E73-C727-4D59-B63C-874D831F7C0A}" type="doc">
      <dgm:prSet loTypeId="urn:microsoft.com/office/officeart/2005/8/layout/cycle2" loCatId="cycle" qsTypeId="urn:microsoft.com/office/officeart/2005/8/quickstyle/simple1" qsCatId="simple" csTypeId="urn:microsoft.com/office/officeart/2005/8/colors/colorful1#3" csCatId="colorful" phldr="0"/>
      <dgm:spPr/>
      <dgm:t>
        <a:bodyPr/>
        <a:lstStyle/>
        <a:p>
          <a:endParaRPr lang="es-CO"/>
        </a:p>
      </dgm:t>
    </dgm:pt>
    <dgm:pt modelId="{A691FD16-983D-45AE-B994-B2BBA56C6776}">
      <dgm:prSet phldrT="[Texto]" phldr="1"/>
      <dgm:spPr/>
      <dgm:t>
        <a:bodyPr/>
        <a:lstStyle/>
        <a:p>
          <a:endParaRPr lang="es-CO" dirty="0"/>
        </a:p>
      </dgm:t>
    </dgm:pt>
    <dgm:pt modelId="{2C9989CC-E606-46F0-922B-26970E77E2A4}" type="parTrans" cxnId="{B542C08B-F2E4-4910-8A6C-C4D488A1AD68}">
      <dgm:prSet/>
      <dgm:spPr/>
      <dgm:t>
        <a:bodyPr/>
        <a:lstStyle/>
        <a:p>
          <a:endParaRPr lang="es-CO"/>
        </a:p>
      </dgm:t>
    </dgm:pt>
    <dgm:pt modelId="{E798DA94-D5E5-40D9-ADDC-9AA34A01B125}" type="sibTrans" cxnId="{B542C08B-F2E4-4910-8A6C-C4D488A1AD68}">
      <dgm:prSet/>
      <dgm:spPr/>
      <dgm:t>
        <a:bodyPr/>
        <a:lstStyle/>
        <a:p>
          <a:endParaRPr lang="es-CO"/>
        </a:p>
      </dgm:t>
    </dgm:pt>
    <dgm:pt modelId="{BCAE4AC2-2498-409B-85B1-92F07F9FB550}">
      <dgm:prSet phldrT="[Texto]" phldr="1"/>
      <dgm:spPr/>
      <dgm:t>
        <a:bodyPr/>
        <a:lstStyle/>
        <a:p>
          <a:endParaRPr lang="es-CO" dirty="0"/>
        </a:p>
      </dgm:t>
    </dgm:pt>
    <dgm:pt modelId="{6D9FCF40-8BA2-46DE-8A10-4CB17F26BBBF}" type="parTrans" cxnId="{767AD444-55D5-4495-AEF1-CC91CF2B9735}">
      <dgm:prSet/>
      <dgm:spPr/>
      <dgm:t>
        <a:bodyPr/>
        <a:lstStyle/>
        <a:p>
          <a:endParaRPr lang="es-CO"/>
        </a:p>
      </dgm:t>
    </dgm:pt>
    <dgm:pt modelId="{AEBE8175-1C8F-491C-9CF4-997D321FAC39}" type="sibTrans" cxnId="{767AD444-55D5-4495-AEF1-CC91CF2B9735}">
      <dgm:prSet/>
      <dgm:spPr/>
      <dgm:t>
        <a:bodyPr/>
        <a:lstStyle/>
        <a:p>
          <a:endParaRPr lang="es-CO"/>
        </a:p>
      </dgm:t>
    </dgm:pt>
    <dgm:pt modelId="{70DD118D-01BD-451F-B5A0-7C13E2C91429}">
      <dgm:prSet phldrT="[Texto]" phldr="1"/>
      <dgm:spPr/>
      <dgm:t>
        <a:bodyPr/>
        <a:lstStyle/>
        <a:p>
          <a:endParaRPr lang="es-CO" dirty="0"/>
        </a:p>
      </dgm:t>
    </dgm:pt>
    <dgm:pt modelId="{94325736-DDFC-439E-8704-C3C5F47D37A4}" type="parTrans" cxnId="{32CF8B52-0E55-4AD7-B847-043E5E84EA76}">
      <dgm:prSet/>
      <dgm:spPr/>
      <dgm:t>
        <a:bodyPr/>
        <a:lstStyle/>
        <a:p>
          <a:endParaRPr lang="es-CO"/>
        </a:p>
      </dgm:t>
    </dgm:pt>
    <dgm:pt modelId="{4CDF1B69-768A-41FA-9899-D9A67A10D63D}" type="sibTrans" cxnId="{32CF8B52-0E55-4AD7-B847-043E5E84EA76}">
      <dgm:prSet/>
      <dgm:spPr/>
      <dgm:t>
        <a:bodyPr/>
        <a:lstStyle/>
        <a:p>
          <a:endParaRPr lang="es-CO"/>
        </a:p>
      </dgm:t>
    </dgm:pt>
    <dgm:pt modelId="{398F26D8-0CA8-438C-9879-12998F58D1BA}">
      <dgm:prSet phldrT="[Texto]" phldr="1"/>
      <dgm:spPr/>
      <dgm:t>
        <a:bodyPr/>
        <a:lstStyle/>
        <a:p>
          <a:endParaRPr lang="es-CO" dirty="0"/>
        </a:p>
      </dgm:t>
    </dgm:pt>
    <dgm:pt modelId="{2C9ED988-C403-4B5A-AFD8-5808E15550C7}" type="sibTrans" cxnId="{211A111D-0233-4795-94A6-A577510268EB}">
      <dgm:prSet/>
      <dgm:spPr/>
      <dgm:t>
        <a:bodyPr/>
        <a:lstStyle/>
        <a:p>
          <a:endParaRPr lang="es-CO"/>
        </a:p>
      </dgm:t>
    </dgm:pt>
    <dgm:pt modelId="{63027FA2-3626-4A1A-B87C-867C8B79D26D}" type="parTrans" cxnId="{211A111D-0233-4795-94A6-A577510268EB}">
      <dgm:prSet/>
      <dgm:spPr/>
      <dgm:t>
        <a:bodyPr/>
        <a:lstStyle/>
        <a:p>
          <a:endParaRPr lang="es-CO"/>
        </a:p>
      </dgm:t>
    </dgm:pt>
    <dgm:pt modelId="{621D5CCD-DF6B-41B5-9CAA-8C2AF32F7BE9}" type="pres">
      <dgm:prSet presAssocID="{F9CE5E73-C727-4D59-B63C-874D831F7C0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7957554F-A971-49DF-A441-7ED0CD2DCDB3}" type="pres">
      <dgm:prSet presAssocID="{A691FD16-983D-45AE-B994-B2BBA56C677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AA369F-D328-442E-90FC-F18BA7E1ABB4}" type="pres">
      <dgm:prSet presAssocID="{E798DA94-D5E5-40D9-ADDC-9AA34A01B125}" presName="sibTrans" presStyleLbl="sibTrans2D1" presStyleIdx="0" presStyleCnt="4"/>
      <dgm:spPr/>
      <dgm:t>
        <a:bodyPr/>
        <a:lstStyle/>
        <a:p>
          <a:endParaRPr lang="es-CO"/>
        </a:p>
      </dgm:t>
    </dgm:pt>
    <dgm:pt modelId="{955BB9AE-1C97-4F50-A012-24A5455BFE41}" type="pres">
      <dgm:prSet presAssocID="{E798DA94-D5E5-40D9-ADDC-9AA34A01B125}" presName="connectorText" presStyleLbl="sibTrans2D1" presStyleIdx="0" presStyleCnt="4"/>
      <dgm:spPr/>
      <dgm:t>
        <a:bodyPr/>
        <a:lstStyle/>
        <a:p>
          <a:endParaRPr lang="es-CO"/>
        </a:p>
      </dgm:t>
    </dgm:pt>
    <dgm:pt modelId="{D0270AD4-65E4-4753-AFA5-6661C1467831}" type="pres">
      <dgm:prSet presAssocID="{398F26D8-0CA8-438C-9879-12998F58D1B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8028284-206D-43C4-9CEA-43A8C57967D1}" type="pres">
      <dgm:prSet presAssocID="{2C9ED988-C403-4B5A-AFD8-5808E15550C7}" presName="sibTrans" presStyleLbl="sibTrans2D1" presStyleIdx="1" presStyleCnt="4"/>
      <dgm:spPr/>
      <dgm:t>
        <a:bodyPr/>
        <a:lstStyle/>
        <a:p>
          <a:endParaRPr lang="es-CO"/>
        </a:p>
      </dgm:t>
    </dgm:pt>
    <dgm:pt modelId="{09F1C4CE-4D31-4993-9A7D-436AB809E588}" type="pres">
      <dgm:prSet presAssocID="{2C9ED988-C403-4B5A-AFD8-5808E15550C7}" presName="connectorText" presStyleLbl="sibTrans2D1" presStyleIdx="1" presStyleCnt="4"/>
      <dgm:spPr/>
      <dgm:t>
        <a:bodyPr/>
        <a:lstStyle/>
        <a:p>
          <a:endParaRPr lang="es-CO"/>
        </a:p>
      </dgm:t>
    </dgm:pt>
    <dgm:pt modelId="{A754F5FA-46BF-417F-8CB6-DC6302299F47}" type="pres">
      <dgm:prSet presAssocID="{BCAE4AC2-2498-409B-85B1-92F07F9FB55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921E749-7916-4C84-9972-A484CC9A3C80}" type="pres">
      <dgm:prSet presAssocID="{AEBE8175-1C8F-491C-9CF4-997D321FAC39}" presName="sibTrans" presStyleLbl="sibTrans2D1" presStyleIdx="2" presStyleCnt="4"/>
      <dgm:spPr/>
      <dgm:t>
        <a:bodyPr/>
        <a:lstStyle/>
        <a:p>
          <a:endParaRPr lang="es-CO"/>
        </a:p>
      </dgm:t>
    </dgm:pt>
    <dgm:pt modelId="{39C8A3BF-B07D-4E59-A250-FD1E1153A577}" type="pres">
      <dgm:prSet presAssocID="{AEBE8175-1C8F-491C-9CF4-997D321FAC39}" presName="connectorText" presStyleLbl="sibTrans2D1" presStyleIdx="2" presStyleCnt="4"/>
      <dgm:spPr/>
      <dgm:t>
        <a:bodyPr/>
        <a:lstStyle/>
        <a:p>
          <a:endParaRPr lang="es-CO"/>
        </a:p>
      </dgm:t>
    </dgm:pt>
    <dgm:pt modelId="{95C4603C-314E-4E5B-8445-B13C16341043}" type="pres">
      <dgm:prSet presAssocID="{70DD118D-01BD-451F-B5A0-7C13E2C91429}" presName="node" presStyleLbl="node1" presStyleIdx="3" presStyleCnt="4" custRadScaleRad="71598" custRadScaleInc="-998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7D2842C-656F-47C9-BB4B-D2D699110B84}" type="pres">
      <dgm:prSet presAssocID="{4CDF1B69-768A-41FA-9899-D9A67A10D63D}" presName="sibTrans" presStyleLbl="sibTrans2D1" presStyleIdx="3" presStyleCnt="4"/>
      <dgm:spPr/>
      <dgm:t>
        <a:bodyPr/>
        <a:lstStyle/>
        <a:p>
          <a:endParaRPr lang="es-CO"/>
        </a:p>
      </dgm:t>
    </dgm:pt>
    <dgm:pt modelId="{C3F7DD13-8697-4EAC-A137-5D6CFCE5058C}" type="pres">
      <dgm:prSet presAssocID="{4CDF1B69-768A-41FA-9899-D9A67A10D63D}" presName="connectorText" presStyleLbl="sibTrans2D1" presStyleIdx="3" presStyleCnt="4"/>
      <dgm:spPr/>
      <dgm:t>
        <a:bodyPr/>
        <a:lstStyle/>
        <a:p>
          <a:endParaRPr lang="es-CO"/>
        </a:p>
      </dgm:t>
    </dgm:pt>
  </dgm:ptLst>
  <dgm:cxnLst>
    <dgm:cxn modelId="{767AD444-55D5-4495-AEF1-CC91CF2B9735}" srcId="{F9CE5E73-C727-4D59-B63C-874D831F7C0A}" destId="{BCAE4AC2-2498-409B-85B1-92F07F9FB550}" srcOrd="2" destOrd="0" parTransId="{6D9FCF40-8BA2-46DE-8A10-4CB17F26BBBF}" sibTransId="{AEBE8175-1C8F-491C-9CF4-997D321FAC39}"/>
    <dgm:cxn modelId="{211A111D-0233-4795-94A6-A577510268EB}" srcId="{F9CE5E73-C727-4D59-B63C-874D831F7C0A}" destId="{398F26D8-0CA8-438C-9879-12998F58D1BA}" srcOrd="1" destOrd="0" parTransId="{63027FA2-3626-4A1A-B87C-867C8B79D26D}" sibTransId="{2C9ED988-C403-4B5A-AFD8-5808E15550C7}"/>
    <dgm:cxn modelId="{3704BF7F-2FFE-4DB7-9EA2-3BE18CD50A6F}" type="presOf" srcId="{AEBE8175-1C8F-491C-9CF4-997D321FAC39}" destId="{9921E749-7916-4C84-9972-A484CC9A3C80}" srcOrd="0" destOrd="0" presId="urn:microsoft.com/office/officeart/2005/8/layout/cycle2"/>
    <dgm:cxn modelId="{B8BFC09C-0E6B-4897-9CD9-DCD405AC53E2}" type="presOf" srcId="{BCAE4AC2-2498-409B-85B1-92F07F9FB550}" destId="{A754F5FA-46BF-417F-8CB6-DC6302299F47}" srcOrd="0" destOrd="0" presId="urn:microsoft.com/office/officeart/2005/8/layout/cycle2"/>
    <dgm:cxn modelId="{C6162D5B-69DD-4576-A082-3E2F5176C9E4}" type="presOf" srcId="{4CDF1B69-768A-41FA-9899-D9A67A10D63D}" destId="{67D2842C-656F-47C9-BB4B-D2D699110B84}" srcOrd="0" destOrd="0" presId="urn:microsoft.com/office/officeart/2005/8/layout/cycle2"/>
    <dgm:cxn modelId="{8F683C81-A936-445D-B031-B25FA1E17C1A}" type="presOf" srcId="{70DD118D-01BD-451F-B5A0-7C13E2C91429}" destId="{95C4603C-314E-4E5B-8445-B13C16341043}" srcOrd="0" destOrd="0" presId="urn:microsoft.com/office/officeart/2005/8/layout/cycle2"/>
    <dgm:cxn modelId="{32CF8B52-0E55-4AD7-B847-043E5E84EA76}" srcId="{F9CE5E73-C727-4D59-B63C-874D831F7C0A}" destId="{70DD118D-01BD-451F-B5A0-7C13E2C91429}" srcOrd="3" destOrd="0" parTransId="{94325736-DDFC-439E-8704-C3C5F47D37A4}" sibTransId="{4CDF1B69-768A-41FA-9899-D9A67A10D63D}"/>
    <dgm:cxn modelId="{F681491F-B15F-4A96-88AF-EC044EA4E6BC}" type="presOf" srcId="{E798DA94-D5E5-40D9-ADDC-9AA34A01B125}" destId="{955BB9AE-1C97-4F50-A012-24A5455BFE41}" srcOrd="1" destOrd="0" presId="urn:microsoft.com/office/officeart/2005/8/layout/cycle2"/>
    <dgm:cxn modelId="{E3BD61F8-7FB2-4B53-85FA-D76FAF6CBD3B}" type="presOf" srcId="{F9CE5E73-C727-4D59-B63C-874D831F7C0A}" destId="{621D5CCD-DF6B-41B5-9CAA-8C2AF32F7BE9}" srcOrd="0" destOrd="0" presId="urn:microsoft.com/office/officeart/2005/8/layout/cycle2"/>
    <dgm:cxn modelId="{C5B3D873-F787-41B6-95A0-66A9D4697BBE}" type="presOf" srcId="{4CDF1B69-768A-41FA-9899-D9A67A10D63D}" destId="{C3F7DD13-8697-4EAC-A137-5D6CFCE5058C}" srcOrd="1" destOrd="0" presId="urn:microsoft.com/office/officeart/2005/8/layout/cycle2"/>
    <dgm:cxn modelId="{E808667A-4BD2-4133-BBBC-CFB34D160C8C}" type="presOf" srcId="{2C9ED988-C403-4B5A-AFD8-5808E15550C7}" destId="{E8028284-206D-43C4-9CEA-43A8C57967D1}" srcOrd="0" destOrd="0" presId="urn:microsoft.com/office/officeart/2005/8/layout/cycle2"/>
    <dgm:cxn modelId="{BB5ADD68-C81F-45FD-8D0B-F3F7EBEF9AB6}" type="presOf" srcId="{E798DA94-D5E5-40D9-ADDC-9AA34A01B125}" destId="{BEAA369F-D328-442E-90FC-F18BA7E1ABB4}" srcOrd="0" destOrd="0" presId="urn:microsoft.com/office/officeart/2005/8/layout/cycle2"/>
    <dgm:cxn modelId="{11CD17A7-A4C9-40EF-AAC8-C2BEFC0C32C3}" type="presOf" srcId="{AEBE8175-1C8F-491C-9CF4-997D321FAC39}" destId="{39C8A3BF-B07D-4E59-A250-FD1E1153A577}" srcOrd="1" destOrd="0" presId="urn:microsoft.com/office/officeart/2005/8/layout/cycle2"/>
    <dgm:cxn modelId="{B542C08B-F2E4-4910-8A6C-C4D488A1AD68}" srcId="{F9CE5E73-C727-4D59-B63C-874D831F7C0A}" destId="{A691FD16-983D-45AE-B994-B2BBA56C6776}" srcOrd="0" destOrd="0" parTransId="{2C9989CC-E606-46F0-922B-26970E77E2A4}" sibTransId="{E798DA94-D5E5-40D9-ADDC-9AA34A01B125}"/>
    <dgm:cxn modelId="{C08590FD-2F7B-4796-BCD1-22B363A872D1}" type="presOf" srcId="{A691FD16-983D-45AE-B994-B2BBA56C6776}" destId="{7957554F-A971-49DF-A441-7ED0CD2DCDB3}" srcOrd="0" destOrd="0" presId="urn:microsoft.com/office/officeart/2005/8/layout/cycle2"/>
    <dgm:cxn modelId="{CAE38EA9-E474-4147-A3E8-B11F4BCCE2FF}" type="presOf" srcId="{398F26D8-0CA8-438C-9879-12998F58D1BA}" destId="{D0270AD4-65E4-4753-AFA5-6661C1467831}" srcOrd="0" destOrd="0" presId="urn:microsoft.com/office/officeart/2005/8/layout/cycle2"/>
    <dgm:cxn modelId="{FE2B0A1C-0F98-4043-BB1B-92D4CE299D13}" type="presOf" srcId="{2C9ED988-C403-4B5A-AFD8-5808E15550C7}" destId="{09F1C4CE-4D31-4993-9A7D-436AB809E588}" srcOrd="1" destOrd="0" presId="urn:microsoft.com/office/officeart/2005/8/layout/cycle2"/>
    <dgm:cxn modelId="{6BAF5EF7-97EB-4EF5-ACB3-4BD7A20ED5E6}" type="presParOf" srcId="{621D5CCD-DF6B-41B5-9CAA-8C2AF32F7BE9}" destId="{7957554F-A971-49DF-A441-7ED0CD2DCDB3}" srcOrd="0" destOrd="0" presId="urn:microsoft.com/office/officeart/2005/8/layout/cycle2"/>
    <dgm:cxn modelId="{1871C07A-03CC-40CC-86F1-121976CB6796}" type="presParOf" srcId="{621D5CCD-DF6B-41B5-9CAA-8C2AF32F7BE9}" destId="{BEAA369F-D328-442E-90FC-F18BA7E1ABB4}" srcOrd="1" destOrd="0" presId="urn:microsoft.com/office/officeart/2005/8/layout/cycle2"/>
    <dgm:cxn modelId="{764CE9CB-05BF-4F2E-BC43-ABF43DDFCA60}" type="presParOf" srcId="{BEAA369F-D328-442E-90FC-F18BA7E1ABB4}" destId="{955BB9AE-1C97-4F50-A012-24A5455BFE41}" srcOrd="0" destOrd="0" presId="urn:microsoft.com/office/officeart/2005/8/layout/cycle2"/>
    <dgm:cxn modelId="{1B9A0BE5-2797-4C24-A0D9-901A0966BBB1}" type="presParOf" srcId="{621D5CCD-DF6B-41B5-9CAA-8C2AF32F7BE9}" destId="{D0270AD4-65E4-4753-AFA5-6661C1467831}" srcOrd="2" destOrd="0" presId="urn:microsoft.com/office/officeart/2005/8/layout/cycle2"/>
    <dgm:cxn modelId="{07125888-3032-4196-933D-E037329C7439}" type="presParOf" srcId="{621D5CCD-DF6B-41B5-9CAA-8C2AF32F7BE9}" destId="{E8028284-206D-43C4-9CEA-43A8C57967D1}" srcOrd="3" destOrd="0" presId="urn:microsoft.com/office/officeart/2005/8/layout/cycle2"/>
    <dgm:cxn modelId="{8E623DF0-1F51-4212-AB2D-D4D47C8675F9}" type="presParOf" srcId="{E8028284-206D-43C4-9CEA-43A8C57967D1}" destId="{09F1C4CE-4D31-4993-9A7D-436AB809E588}" srcOrd="0" destOrd="0" presId="urn:microsoft.com/office/officeart/2005/8/layout/cycle2"/>
    <dgm:cxn modelId="{8D5DDB30-43B7-41DB-B797-1969B303049F}" type="presParOf" srcId="{621D5CCD-DF6B-41B5-9CAA-8C2AF32F7BE9}" destId="{A754F5FA-46BF-417F-8CB6-DC6302299F47}" srcOrd="4" destOrd="0" presId="urn:microsoft.com/office/officeart/2005/8/layout/cycle2"/>
    <dgm:cxn modelId="{30B7C277-B154-4025-B348-8AA0D51BAD31}" type="presParOf" srcId="{621D5CCD-DF6B-41B5-9CAA-8C2AF32F7BE9}" destId="{9921E749-7916-4C84-9972-A484CC9A3C80}" srcOrd="5" destOrd="0" presId="urn:microsoft.com/office/officeart/2005/8/layout/cycle2"/>
    <dgm:cxn modelId="{24FB7C06-8EA6-4B2A-9FF1-E3A2A8178B26}" type="presParOf" srcId="{9921E749-7916-4C84-9972-A484CC9A3C80}" destId="{39C8A3BF-B07D-4E59-A250-FD1E1153A577}" srcOrd="0" destOrd="0" presId="urn:microsoft.com/office/officeart/2005/8/layout/cycle2"/>
    <dgm:cxn modelId="{B3E216EB-8B9C-4130-9CFB-FE4852DFAFD9}" type="presParOf" srcId="{621D5CCD-DF6B-41B5-9CAA-8C2AF32F7BE9}" destId="{95C4603C-314E-4E5B-8445-B13C16341043}" srcOrd="6" destOrd="0" presId="urn:microsoft.com/office/officeart/2005/8/layout/cycle2"/>
    <dgm:cxn modelId="{75A1C377-B0DB-4B37-AB9B-F63A6500A1CD}" type="presParOf" srcId="{621D5CCD-DF6B-41B5-9CAA-8C2AF32F7BE9}" destId="{67D2842C-656F-47C9-BB4B-D2D699110B84}" srcOrd="7" destOrd="0" presId="urn:microsoft.com/office/officeart/2005/8/layout/cycle2"/>
    <dgm:cxn modelId="{3378E548-28F6-49F9-B46E-B144329FEC75}" type="presParOf" srcId="{67D2842C-656F-47C9-BB4B-D2D699110B84}" destId="{C3F7DD13-8697-4EAC-A137-5D6CFCE5058C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C0F0F0-898D-4661-B66C-8689937EB571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7AA39A95-F09B-4232-9978-A06F2A14A502}">
      <dgm:prSet phldrT="[Texto]" custT="1"/>
      <dgm:spPr/>
      <dgm:t>
        <a:bodyPr/>
        <a:lstStyle/>
        <a:p>
          <a:r>
            <a:rPr lang="es-CO" sz="2400" dirty="0" smtClean="0"/>
            <a:t>Formación para la investigación</a:t>
          </a:r>
          <a:endParaRPr lang="es-CO" sz="2400" dirty="0"/>
        </a:p>
      </dgm:t>
    </dgm:pt>
    <dgm:pt modelId="{E39F4D72-5E2F-47B7-AD9F-8ADDA237F6B3}" type="parTrans" cxnId="{15F681CD-AFD3-4AEA-99E7-0386091B6161}">
      <dgm:prSet/>
      <dgm:spPr/>
      <dgm:t>
        <a:bodyPr/>
        <a:lstStyle/>
        <a:p>
          <a:endParaRPr lang="es-CO"/>
        </a:p>
      </dgm:t>
    </dgm:pt>
    <dgm:pt modelId="{04E00378-0071-4EA8-A831-45D3FDD1AB25}" type="sibTrans" cxnId="{15F681CD-AFD3-4AEA-99E7-0386091B6161}">
      <dgm:prSet/>
      <dgm:spPr/>
      <dgm:t>
        <a:bodyPr/>
        <a:lstStyle/>
        <a:p>
          <a:endParaRPr lang="es-CO"/>
        </a:p>
      </dgm:t>
    </dgm:pt>
    <dgm:pt modelId="{599A9A37-2660-4985-A332-40EC77C1C970}">
      <dgm:prSet phldrT="[Texto]" custT="1"/>
      <dgm:spPr/>
      <dgm:t>
        <a:bodyPr/>
        <a:lstStyle/>
        <a:p>
          <a:r>
            <a:rPr lang="es-CO" sz="2400" dirty="0" smtClean="0"/>
            <a:t>Consolidación de grupos de investigación</a:t>
          </a:r>
          <a:endParaRPr lang="es-CO" sz="2400" dirty="0"/>
        </a:p>
      </dgm:t>
    </dgm:pt>
    <dgm:pt modelId="{45F5E3EE-3AC3-4BC4-A0C8-B1C3CB7D3139}" type="parTrans" cxnId="{BC1758C7-56C8-4D53-894C-23C7CFA3287D}">
      <dgm:prSet/>
      <dgm:spPr/>
      <dgm:t>
        <a:bodyPr/>
        <a:lstStyle/>
        <a:p>
          <a:endParaRPr lang="es-CO"/>
        </a:p>
      </dgm:t>
    </dgm:pt>
    <dgm:pt modelId="{D699C6D7-F13C-456A-BBE4-4D66862C0FD6}" type="sibTrans" cxnId="{BC1758C7-56C8-4D53-894C-23C7CFA3287D}">
      <dgm:prSet/>
      <dgm:spPr/>
      <dgm:t>
        <a:bodyPr/>
        <a:lstStyle/>
        <a:p>
          <a:endParaRPr lang="es-CO"/>
        </a:p>
      </dgm:t>
    </dgm:pt>
    <dgm:pt modelId="{35159D19-9D74-4C71-8C4C-43EEDCF26592}">
      <dgm:prSet phldrT="[Texto]" custT="1"/>
      <dgm:spPr/>
      <dgm:t>
        <a:bodyPr/>
        <a:lstStyle/>
        <a:p>
          <a:r>
            <a:rPr lang="es-CO" sz="2400" dirty="0" smtClean="0"/>
            <a:t>Consolidación y seguimiento proyectos de investigación</a:t>
          </a:r>
          <a:endParaRPr lang="es-CO" sz="2400" dirty="0"/>
        </a:p>
      </dgm:t>
    </dgm:pt>
    <dgm:pt modelId="{51EFDFFD-C828-404C-A75E-45862D129849}" type="parTrans" cxnId="{782DEF9A-6823-484B-8BCE-CE97F4CBF3A6}">
      <dgm:prSet/>
      <dgm:spPr/>
      <dgm:t>
        <a:bodyPr/>
        <a:lstStyle/>
        <a:p>
          <a:endParaRPr lang="es-CO"/>
        </a:p>
      </dgm:t>
    </dgm:pt>
    <dgm:pt modelId="{4E8AA053-8DEC-493E-9C9F-02ECE26A80B5}" type="sibTrans" cxnId="{782DEF9A-6823-484B-8BCE-CE97F4CBF3A6}">
      <dgm:prSet/>
      <dgm:spPr/>
      <dgm:t>
        <a:bodyPr/>
        <a:lstStyle/>
        <a:p>
          <a:endParaRPr lang="es-CO"/>
        </a:p>
      </dgm:t>
    </dgm:pt>
    <dgm:pt modelId="{924100D0-1261-4D20-AE39-7BA35636C902}" type="pres">
      <dgm:prSet presAssocID="{F5C0F0F0-898D-4661-B66C-8689937EB57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438EAF8-175A-4C0D-9EAA-58A8412AADBD}" type="pres">
      <dgm:prSet presAssocID="{7AA39A95-F09B-4232-9978-A06F2A14A502}" presName="parentLin" presStyleCnt="0"/>
      <dgm:spPr/>
    </dgm:pt>
    <dgm:pt modelId="{3F64EACF-07C9-4585-BEF4-5AA161E8F2E4}" type="pres">
      <dgm:prSet presAssocID="{7AA39A95-F09B-4232-9978-A06F2A14A502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FA926C6B-4E18-4AC7-83F4-986572EBC8A8}" type="pres">
      <dgm:prSet presAssocID="{7AA39A95-F09B-4232-9978-A06F2A14A502}" presName="parentText" presStyleLbl="node1" presStyleIdx="0" presStyleCnt="3" custLinFactNeighborX="-2143" custLinFactNeighborY="-1463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53B44FA-9939-4E68-BA30-DCB9A9F0A260}" type="pres">
      <dgm:prSet presAssocID="{7AA39A95-F09B-4232-9978-A06F2A14A502}" presName="negativeSpace" presStyleCnt="0"/>
      <dgm:spPr/>
    </dgm:pt>
    <dgm:pt modelId="{DB176653-329B-45A2-A63B-E3211605AA08}" type="pres">
      <dgm:prSet presAssocID="{7AA39A95-F09B-4232-9978-A06F2A14A502}" presName="childText" presStyleLbl="conFgAcc1" presStyleIdx="0" presStyleCnt="3" custLinFactY="-100000" custLinFactNeighborX="1089" custLinFactNeighborY="-178111">
        <dgm:presLayoutVars>
          <dgm:bulletEnabled val="1"/>
        </dgm:presLayoutVars>
      </dgm:prSet>
      <dgm:spPr/>
    </dgm:pt>
    <dgm:pt modelId="{2D1E9430-9C20-4FAA-B9CE-DEE77A7E52BB}" type="pres">
      <dgm:prSet presAssocID="{04E00378-0071-4EA8-A831-45D3FDD1AB25}" presName="spaceBetweenRectangles" presStyleCnt="0"/>
      <dgm:spPr/>
    </dgm:pt>
    <dgm:pt modelId="{87A3F7BE-792F-40B3-97CE-1B29D27F22F3}" type="pres">
      <dgm:prSet presAssocID="{599A9A37-2660-4985-A332-40EC77C1C970}" presName="parentLin" presStyleCnt="0"/>
      <dgm:spPr/>
    </dgm:pt>
    <dgm:pt modelId="{15E25111-F05F-4535-811B-FDB967A26914}" type="pres">
      <dgm:prSet presAssocID="{599A9A37-2660-4985-A332-40EC77C1C970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D53C43ED-3274-48C4-B328-60DAEFBB608F}" type="pres">
      <dgm:prSet presAssocID="{599A9A37-2660-4985-A332-40EC77C1C970}" presName="parentText" presStyleLbl="node1" presStyleIdx="1" presStyleCnt="3" custScaleX="98675" custLinFactNeighborX="15000" custLinFactNeighborY="-32339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257335-1B76-4364-A92F-61DF15693F6C}" type="pres">
      <dgm:prSet presAssocID="{599A9A37-2660-4985-A332-40EC77C1C970}" presName="negativeSpace" presStyleCnt="0"/>
      <dgm:spPr/>
    </dgm:pt>
    <dgm:pt modelId="{4D148408-6F49-4571-B8D4-4B123D75CD1C}" type="pres">
      <dgm:prSet presAssocID="{599A9A37-2660-4985-A332-40EC77C1C970}" presName="childText" presStyleLbl="conFgAcc1" presStyleIdx="1" presStyleCnt="3" custLinFactY="-54687" custLinFactNeighborX="500" custLinFactNeighborY="-100000">
        <dgm:presLayoutVars>
          <dgm:bulletEnabled val="1"/>
        </dgm:presLayoutVars>
      </dgm:prSet>
      <dgm:spPr/>
    </dgm:pt>
    <dgm:pt modelId="{34469A3D-0DC7-4A7A-AE61-DF3787B6D43C}" type="pres">
      <dgm:prSet presAssocID="{D699C6D7-F13C-456A-BBE4-4D66862C0FD6}" presName="spaceBetweenRectangles" presStyleCnt="0"/>
      <dgm:spPr/>
    </dgm:pt>
    <dgm:pt modelId="{5BB5EB53-F81D-4876-AA14-1A7A10D13BCA}" type="pres">
      <dgm:prSet presAssocID="{35159D19-9D74-4C71-8C4C-43EEDCF26592}" presName="parentLin" presStyleCnt="0"/>
      <dgm:spPr/>
    </dgm:pt>
    <dgm:pt modelId="{0E6E57DC-36E1-4160-874A-26D3B9424025}" type="pres">
      <dgm:prSet presAssocID="{35159D19-9D74-4C71-8C4C-43EEDCF26592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FE2C0ACB-B3A6-4C36-B230-29C7C73A879A}" type="pres">
      <dgm:prSet presAssocID="{35159D19-9D74-4C71-8C4C-43EEDCF26592}" presName="parentText" presStyleLbl="node1" presStyleIdx="2" presStyleCnt="3" custLinFactNeighborX="17143" custLinFactNeighborY="-52577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01D539-10FA-4DDB-BEBA-F0947DA336DA}" type="pres">
      <dgm:prSet presAssocID="{35159D19-9D74-4C71-8C4C-43EEDCF26592}" presName="negativeSpace" presStyleCnt="0"/>
      <dgm:spPr/>
    </dgm:pt>
    <dgm:pt modelId="{868424D8-293C-4207-B53E-BB86C8CAE34B}" type="pres">
      <dgm:prSet presAssocID="{35159D19-9D74-4C71-8C4C-43EEDCF26592}" presName="childText" presStyleLbl="conFgAcc1" presStyleIdx="2" presStyleCnt="3" custLinFactY="-53058" custLinFactNeighborX="2000" custLinFactNeighborY="-100000">
        <dgm:presLayoutVars>
          <dgm:bulletEnabled val="1"/>
        </dgm:presLayoutVars>
      </dgm:prSet>
      <dgm:spPr/>
    </dgm:pt>
  </dgm:ptLst>
  <dgm:cxnLst>
    <dgm:cxn modelId="{42E57873-0B31-4E57-B18F-9EED1CDD0FBF}" type="presOf" srcId="{35159D19-9D74-4C71-8C4C-43EEDCF26592}" destId="{FE2C0ACB-B3A6-4C36-B230-29C7C73A879A}" srcOrd="1" destOrd="0" presId="urn:microsoft.com/office/officeart/2005/8/layout/list1"/>
    <dgm:cxn modelId="{42C1A98E-91EE-4A29-A91B-A45F7915ADF6}" type="presOf" srcId="{7AA39A95-F09B-4232-9978-A06F2A14A502}" destId="{3F64EACF-07C9-4585-BEF4-5AA161E8F2E4}" srcOrd="0" destOrd="0" presId="urn:microsoft.com/office/officeart/2005/8/layout/list1"/>
    <dgm:cxn modelId="{782DEF9A-6823-484B-8BCE-CE97F4CBF3A6}" srcId="{F5C0F0F0-898D-4661-B66C-8689937EB571}" destId="{35159D19-9D74-4C71-8C4C-43EEDCF26592}" srcOrd="2" destOrd="0" parTransId="{51EFDFFD-C828-404C-A75E-45862D129849}" sibTransId="{4E8AA053-8DEC-493E-9C9F-02ECE26A80B5}"/>
    <dgm:cxn modelId="{C3DC9A6D-DBD4-4685-AC49-B14EE6BA16E2}" type="presOf" srcId="{599A9A37-2660-4985-A332-40EC77C1C970}" destId="{15E25111-F05F-4535-811B-FDB967A26914}" srcOrd="0" destOrd="0" presId="urn:microsoft.com/office/officeart/2005/8/layout/list1"/>
    <dgm:cxn modelId="{D57C4931-0E28-411B-B74C-A84ED4D6BA5F}" type="presOf" srcId="{7AA39A95-F09B-4232-9978-A06F2A14A502}" destId="{FA926C6B-4E18-4AC7-83F4-986572EBC8A8}" srcOrd="1" destOrd="0" presId="urn:microsoft.com/office/officeart/2005/8/layout/list1"/>
    <dgm:cxn modelId="{BC1758C7-56C8-4D53-894C-23C7CFA3287D}" srcId="{F5C0F0F0-898D-4661-B66C-8689937EB571}" destId="{599A9A37-2660-4985-A332-40EC77C1C970}" srcOrd="1" destOrd="0" parTransId="{45F5E3EE-3AC3-4BC4-A0C8-B1C3CB7D3139}" sibTransId="{D699C6D7-F13C-456A-BBE4-4D66862C0FD6}"/>
    <dgm:cxn modelId="{15F681CD-AFD3-4AEA-99E7-0386091B6161}" srcId="{F5C0F0F0-898D-4661-B66C-8689937EB571}" destId="{7AA39A95-F09B-4232-9978-A06F2A14A502}" srcOrd="0" destOrd="0" parTransId="{E39F4D72-5E2F-47B7-AD9F-8ADDA237F6B3}" sibTransId="{04E00378-0071-4EA8-A831-45D3FDD1AB25}"/>
    <dgm:cxn modelId="{CDC911D7-152E-4426-B13C-86ABCE962542}" type="presOf" srcId="{599A9A37-2660-4985-A332-40EC77C1C970}" destId="{D53C43ED-3274-48C4-B328-60DAEFBB608F}" srcOrd="1" destOrd="0" presId="urn:microsoft.com/office/officeart/2005/8/layout/list1"/>
    <dgm:cxn modelId="{40E6204F-15A0-47A8-82C5-8938EF37E1B7}" type="presOf" srcId="{35159D19-9D74-4C71-8C4C-43EEDCF26592}" destId="{0E6E57DC-36E1-4160-874A-26D3B9424025}" srcOrd="0" destOrd="0" presId="urn:microsoft.com/office/officeart/2005/8/layout/list1"/>
    <dgm:cxn modelId="{8B71A1CC-DEE8-4317-967F-9C7DC1103E29}" type="presOf" srcId="{F5C0F0F0-898D-4661-B66C-8689937EB571}" destId="{924100D0-1261-4D20-AE39-7BA35636C902}" srcOrd="0" destOrd="0" presId="urn:microsoft.com/office/officeart/2005/8/layout/list1"/>
    <dgm:cxn modelId="{ECF85E14-B31A-4834-A249-A3CEE6919367}" type="presParOf" srcId="{924100D0-1261-4D20-AE39-7BA35636C902}" destId="{6438EAF8-175A-4C0D-9EAA-58A8412AADBD}" srcOrd="0" destOrd="0" presId="urn:microsoft.com/office/officeart/2005/8/layout/list1"/>
    <dgm:cxn modelId="{A1FB0183-2847-40D2-AEB7-2655C1FF73B9}" type="presParOf" srcId="{6438EAF8-175A-4C0D-9EAA-58A8412AADBD}" destId="{3F64EACF-07C9-4585-BEF4-5AA161E8F2E4}" srcOrd="0" destOrd="0" presId="urn:microsoft.com/office/officeart/2005/8/layout/list1"/>
    <dgm:cxn modelId="{47CD5358-4A48-4D7C-B2CF-3EF180FA49DF}" type="presParOf" srcId="{6438EAF8-175A-4C0D-9EAA-58A8412AADBD}" destId="{FA926C6B-4E18-4AC7-83F4-986572EBC8A8}" srcOrd="1" destOrd="0" presId="urn:microsoft.com/office/officeart/2005/8/layout/list1"/>
    <dgm:cxn modelId="{49B7BD60-A482-46A8-8B1E-13D15BB6B9D6}" type="presParOf" srcId="{924100D0-1261-4D20-AE39-7BA35636C902}" destId="{B53B44FA-9939-4E68-BA30-DCB9A9F0A260}" srcOrd="1" destOrd="0" presId="urn:microsoft.com/office/officeart/2005/8/layout/list1"/>
    <dgm:cxn modelId="{4423D686-6077-4899-8DA0-5B4C380CBA2E}" type="presParOf" srcId="{924100D0-1261-4D20-AE39-7BA35636C902}" destId="{DB176653-329B-45A2-A63B-E3211605AA08}" srcOrd="2" destOrd="0" presId="urn:microsoft.com/office/officeart/2005/8/layout/list1"/>
    <dgm:cxn modelId="{2F3519F7-3A90-4B0C-B133-AD59A77A6880}" type="presParOf" srcId="{924100D0-1261-4D20-AE39-7BA35636C902}" destId="{2D1E9430-9C20-4FAA-B9CE-DEE77A7E52BB}" srcOrd="3" destOrd="0" presId="urn:microsoft.com/office/officeart/2005/8/layout/list1"/>
    <dgm:cxn modelId="{1AB67F2B-47C6-41E3-BADD-51DCC6014063}" type="presParOf" srcId="{924100D0-1261-4D20-AE39-7BA35636C902}" destId="{87A3F7BE-792F-40B3-97CE-1B29D27F22F3}" srcOrd="4" destOrd="0" presId="urn:microsoft.com/office/officeart/2005/8/layout/list1"/>
    <dgm:cxn modelId="{BD360AD7-4431-4D3F-A858-209443D1328C}" type="presParOf" srcId="{87A3F7BE-792F-40B3-97CE-1B29D27F22F3}" destId="{15E25111-F05F-4535-811B-FDB967A26914}" srcOrd="0" destOrd="0" presId="urn:microsoft.com/office/officeart/2005/8/layout/list1"/>
    <dgm:cxn modelId="{6A750CD0-7039-4EE2-A7EA-F5662C9687E8}" type="presParOf" srcId="{87A3F7BE-792F-40B3-97CE-1B29D27F22F3}" destId="{D53C43ED-3274-48C4-B328-60DAEFBB608F}" srcOrd="1" destOrd="0" presId="urn:microsoft.com/office/officeart/2005/8/layout/list1"/>
    <dgm:cxn modelId="{1851827D-AF9B-4703-A57A-3C32525456EC}" type="presParOf" srcId="{924100D0-1261-4D20-AE39-7BA35636C902}" destId="{E6257335-1B76-4364-A92F-61DF15693F6C}" srcOrd="5" destOrd="0" presId="urn:microsoft.com/office/officeart/2005/8/layout/list1"/>
    <dgm:cxn modelId="{B2571CA4-02CD-48D4-A45A-18C3229FB59E}" type="presParOf" srcId="{924100D0-1261-4D20-AE39-7BA35636C902}" destId="{4D148408-6F49-4571-B8D4-4B123D75CD1C}" srcOrd="6" destOrd="0" presId="urn:microsoft.com/office/officeart/2005/8/layout/list1"/>
    <dgm:cxn modelId="{B7C29E4E-E93A-4936-B4C1-DE678067F85D}" type="presParOf" srcId="{924100D0-1261-4D20-AE39-7BA35636C902}" destId="{34469A3D-0DC7-4A7A-AE61-DF3787B6D43C}" srcOrd="7" destOrd="0" presId="urn:microsoft.com/office/officeart/2005/8/layout/list1"/>
    <dgm:cxn modelId="{85C18E5D-4C3D-4913-BF7B-2A771E0157DD}" type="presParOf" srcId="{924100D0-1261-4D20-AE39-7BA35636C902}" destId="{5BB5EB53-F81D-4876-AA14-1A7A10D13BCA}" srcOrd="8" destOrd="0" presId="urn:microsoft.com/office/officeart/2005/8/layout/list1"/>
    <dgm:cxn modelId="{AABF1B82-9B92-41EF-AA14-F728AB6DC03E}" type="presParOf" srcId="{5BB5EB53-F81D-4876-AA14-1A7A10D13BCA}" destId="{0E6E57DC-36E1-4160-874A-26D3B9424025}" srcOrd="0" destOrd="0" presId="urn:microsoft.com/office/officeart/2005/8/layout/list1"/>
    <dgm:cxn modelId="{89E54ED3-84C5-49CC-BFEB-A613B0F76DF7}" type="presParOf" srcId="{5BB5EB53-F81D-4876-AA14-1A7A10D13BCA}" destId="{FE2C0ACB-B3A6-4C36-B230-29C7C73A879A}" srcOrd="1" destOrd="0" presId="urn:microsoft.com/office/officeart/2005/8/layout/list1"/>
    <dgm:cxn modelId="{5191419C-5B03-4182-90CA-B955F0C4ED9F}" type="presParOf" srcId="{924100D0-1261-4D20-AE39-7BA35636C902}" destId="{7801D539-10FA-4DDB-BEBA-F0947DA336DA}" srcOrd="9" destOrd="0" presId="urn:microsoft.com/office/officeart/2005/8/layout/list1"/>
    <dgm:cxn modelId="{B53AB45F-94CC-4667-967B-424CF593304B}" type="presParOf" srcId="{924100D0-1261-4D20-AE39-7BA35636C902}" destId="{868424D8-293C-4207-B53E-BB86C8CAE34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C0F0F0-898D-4661-B66C-8689937EB571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7AA39A95-F09B-4232-9978-A06F2A14A502}">
      <dgm:prSet phldrT="[Texto]"/>
      <dgm:spPr/>
      <dgm:t>
        <a:bodyPr/>
        <a:lstStyle/>
        <a:p>
          <a:r>
            <a:rPr lang="es-CO" dirty="0" smtClean="0"/>
            <a:t>Visibilidad e impacto social de la producción académica</a:t>
          </a:r>
          <a:endParaRPr lang="es-CO" dirty="0"/>
        </a:p>
      </dgm:t>
    </dgm:pt>
    <dgm:pt modelId="{E39F4D72-5E2F-47B7-AD9F-8ADDA237F6B3}" type="parTrans" cxnId="{15F681CD-AFD3-4AEA-99E7-0386091B6161}">
      <dgm:prSet/>
      <dgm:spPr/>
      <dgm:t>
        <a:bodyPr/>
        <a:lstStyle/>
        <a:p>
          <a:endParaRPr lang="es-CO"/>
        </a:p>
      </dgm:t>
    </dgm:pt>
    <dgm:pt modelId="{04E00378-0071-4EA8-A831-45D3FDD1AB25}" type="sibTrans" cxnId="{15F681CD-AFD3-4AEA-99E7-0386091B6161}">
      <dgm:prSet/>
      <dgm:spPr/>
      <dgm:t>
        <a:bodyPr/>
        <a:lstStyle/>
        <a:p>
          <a:endParaRPr lang="es-CO"/>
        </a:p>
      </dgm:t>
    </dgm:pt>
    <dgm:pt modelId="{599A9A37-2660-4985-A332-40EC77C1C970}">
      <dgm:prSet phldrT="[Texto]"/>
      <dgm:spPr/>
      <dgm:t>
        <a:bodyPr/>
        <a:lstStyle/>
        <a:p>
          <a:r>
            <a:rPr lang="es-CO" dirty="0" smtClean="0"/>
            <a:t>Revisión y consolidación de las líneas de investigación</a:t>
          </a:r>
          <a:endParaRPr lang="es-CO" dirty="0"/>
        </a:p>
      </dgm:t>
    </dgm:pt>
    <dgm:pt modelId="{45F5E3EE-3AC3-4BC4-A0C8-B1C3CB7D3139}" type="parTrans" cxnId="{BC1758C7-56C8-4D53-894C-23C7CFA3287D}">
      <dgm:prSet/>
      <dgm:spPr/>
      <dgm:t>
        <a:bodyPr/>
        <a:lstStyle/>
        <a:p>
          <a:endParaRPr lang="es-CO"/>
        </a:p>
      </dgm:t>
    </dgm:pt>
    <dgm:pt modelId="{D699C6D7-F13C-456A-BBE4-4D66862C0FD6}" type="sibTrans" cxnId="{BC1758C7-56C8-4D53-894C-23C7CFA3287D}">
      <dgm:prSet/>
      <dgm:spPr/>
      <dgm:t>
        <a:bodyPr/>
        <a:lstStyle/>
        <a:p>
          <a:endParaRPr lang="es-CO"/>
        </a:p>
      </dgm:t>
    </dgm:pt>
    <dgm:pt modelId="{35159D19-9D74-4C71-8C4C-43EEDCF26592}">
      <dgm:prSet phldrT="[Texto]"/>
      <dgm:spPr/>
      <dgm:t>
        <a:bodyPr/>
        <a:lstStyle/>
        <a:p>
          <a:r>
            <a:rPr lang="es-CO" dirty="0" smtClean="0"/>
            <a:t>Consolidación SIGI- Lineamientos y Política de Investigación</a:t>
          </a:r>
          <a:endParaRPr lang="es-CO" dirty="0"/>
        </a:p>
      </dgm:t>
    </dgm:pt>
    <dgm:pt modelId="{51EFDFFD-C828-404C-A75E-45862D129849}" type="parTrans" cxnId="{782DEF9A-6823-484B-8BCE-CE97F4CBF3A6}">
      <dgm:prSet/>
      <dgm:spPr/>
      <dgm:t>
        <a:bodyPr/>
        <a:lstStyle/>
        <a:p>
          <a:endParaRPr lang="es-CO"/>
        </a:p>
      </dgm:t>
    </dgm:pt>
    <dgm:pt modelId="{4E8AA053-8DEC-493E-9C9F-02ECE26A80B5}" type="sibTrans" cxnId="{782DEF9A-6823-484B-8BCE-CE97F4CBF3A6}">
      <dgm:prSet/>
      <dgm:spPr/>
      <dgm:t>
        <a:bodyPr/>
        <a:lstStyle/>
        <a:p>
          <a:endParaRPr lang="es-CO"/>
        </a:p>
      </dgm:t>
    </dgm:pt>
    <dgm:pt modelId="{924100D0-1261-4D20-AE39-7BA35636C902}" type="pres">
      <dgm:prSet presAssocID="{F5C0F0F0-898D-4661-B66C-8689937EB57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438EAF8-175A-4C0D-9EAA-58A8412AADBD}" type="pres">
      <dgm:prSet presAssocID="{7AA39A95-F09B-4232-9978-A06F2A14A502}" presName="parentLin" presStyleCnt="0"/>
      <dgm:spPr/>
    </dgm:pt>
    <dgm:pt modelId="{3F64EACF-07C9-4585-BEF4-5AA161E8F2E4}" type="pres">
      <dgm:prSet presAssocID="{7AA39A95-F09B-4232-9978-A06F2A14A502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FA926C6B-4E18-4AC7-83F4-986572EBC8A8}" type="pres">
      <dgm:prSet presAssocID="{7AA39A95-F09B-4232-9978-A06F2A14A502}" presName="parentText" presStyleLbl="node1" presStyleIdx="0" presStyleCnt="3" custScaleX="142857" custLinFactNeighborX="1" custLinFactNeighborY="1366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53B44FA-9939-4E68-BA30-DCB9A9F0A260}" type="pres">
      <dgm:prSet presAssocID="{7AA39A95-F09B-4232-9978-A06F2A14A502}" presName="negativeSpace" presStyleCnt="0"/>
      <dgm:spPr/>
    </dgm:pt>
    <dgm:pt modelId="{DB176653-329B-45A2-A63B-E3211605AA08}" type="pres">
      <dgm:prSet presAssocID="{7AA39A95-F09B-4232-9978-A06F2A14A502}" presName="childText" presStyleLbl="conFgAcc1" presStyleIdx="0" presStyleCnt="3">
        <dgm:presLayoutVars>
          <dgm:bulletEnabled val="1"/>
        </dgm:presLayoutVars>
      </dgm:prSet>
      <dgm:spPr/>
    </dgm:pt>
    <dgm:pt modelId="{2D1E9430-9C20-4FAA-B9CE-DEE77A7E52BB}" type="pres">
      <dgm:prSet presAssocID="{04E00378-0071-4EA8-A831-45D3FDD1AB25}" presName="spaceBetweenRectangles" presStyleCnt="0"/>
      <dgm:spPr/>
    </dgm:pt>
    <dgm:pt modelId="{87A3F7BE-792F-40B3-97CE-1B29D27F22F3}" type="pres">
      <dgm:prSet presAssocID="{599A9A37-2660-4985-A332-40EC77C1C970}" presName="parentLin" presStyleCnt="0"/>
      <dgm:spPr/>
    </dgm:pt>
    <dgm:pt modelId="{15E25111-F05F-4535-811B-FDB967A26914}" type="pres">
      <dgm:prSet presAssocID="{599A9A37-2660-4985-A332-40EC77C1C970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D53C43ED-3274-48C4-B328-60DAEFBB608F}" type="pres">
      <dgm:prSet presAssocID="{599A9A37-2660-4985-A332-40EC77C1C970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257335-1B76-4364-A92F-61DF15693F6C}" type="pres">
      <dgm:prSet presAssocID="{599A9A37-2660-4985-A332-40EC77C1C970}" presName="negativeSpace" presStyleCnt="0"/>
      <dgm:spPr/>
    </dgm:pt>
    <dgm:pt modelId="{4D148408-6F49-4571-B8D4-4B123D75CD1C}" type="pres">
      <dgm:prSet presAssocID="{599A9A37-2660-4985-A332-40EC77C1C970}" presName="childText" presStyleLbl="conFgAcc1" presStyleIdx="1" presStyleCnt="3">
        <dgm:presLayoutVars>
          <dgm:bulletEnabled val="1"/>
        </dgm:presLayoutVars>
      </dgm:prSet>
      <dgm:spPr/>
    </dgm:pt>
    <dgm:pt modelId="{34469A3D-0DC7-4A7A-AE61-DF3787B6D43C}" type="pres">
      <dgm:prSet presAssocID="{D699C6D7-F13C-456A-BBE4-4D66862C0FD6}" presName="spaceBetweenRectangles" presStyleCnt="0"/>
      <dgm:spPr/>
    </dgm:pt>
    <dgm:pt modelId="{5BB5EB53-F81D-4876-AA14-1A7A10D13BCA}" type="pres">
      <dgm:prSet presAssocID="{35159D19-9D74-4C71-8C4C-43EEDCF26592}" presName="parentLin" presStyleCnt="0"/>
      <dgm:spPr/>
    </dgm:pt>
    <dgm:pt modelId="{0E6E57DC-36E1-4160-874A-26D3B9424025}" type="pres">
      <dgm:prSet presAssocID="{35159D19-9D74-4C71-8C4C-43EEDCF26592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FE2C0ACB-B3A6-4C36-B230-29C7C73A879A}" type="pres">
      <dgm:prSet presAssocID="{35159D19-9D74-4C71-8C4C-43EEDCF26592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01D539-10FA-4DDB-BEBA-F0947DA336DA}" type="pres">
      <dgm:prSet presAssocID="{35159D19-9D74-4C71-8C4C-43EEDCF26592}" presName="negativeSpace" presStyleCnt="0"/>
      <dgm:spPr/>
    </dgm:pt>
    <dgm:pt modelId="{868424D8-293C-4207-B53E-BB86C8CAE34B}" type="pres">
      <dgm:prSet presAssocID="{35159D19-9D74-4C71-8C4C-43EEDCF2659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EAA228B-9190-4AB7-9030-189B44FCAE41}" type="presOf" srcId="{7AA39A95-F09B-4232-9978-A06F2A14A502}" destId="{FA926C6B-4E18-4AC7-83F4-986572EBC8A8}" srcOrd="1" destOrd="0" presId="urn:microsoft.com/office/officeart/2005/8/layout/list1"/>
    <dgm:cxn modelId="{BC1758C7-56C8-4D53-894C-23C7CFA3287D}" srcId="{F5C0F0F0-898D-4661-B66C-8689937EB571}" destId="{599A9A37-2660-4985-A332-40EC77C1C970}" srcOrd="1" destOrd="0" parTransId="{45F5E3EE-3AC3-4BC4-A0C8-B1C3CB7D3139}" sibTransId="{D699C6D7-F13C-456A-BBE4-4D66862C0FD6}"/>
    <dgm:cxn modelId="{15F681CD-AFD3-4AEA-99E7-0386091B6161}" srcId="{F5C0F0F0-898D-4661-B66C-8689937EB571}" destId="{7AA39A95-F09B-4232-9978-A06F2A14A502}" srcOrd="0" destOrd="0" parTransId="{E39F4D72-5E2F-47B7-AD9F-8ADDA237F6B3}" sibTransId="{04E00378-0071-4EA8-A831-45D3FDD1AB25}"/>
    <dgm:cxn modelId="{FB876654-70D3-45B5-802C-CF3B1CF5E8EA}" type="presOf" srcId="{F5C0F0F0-898D-4661-B66C-8689937EB571}" destId="{924100D0-1261-4D20-AE39-7BA35636C902}" srcOrd="0" destOrd="0" presId="urn:microsoft.com/office/officeart/2005/8/layout/list1"/>
    <dgm:cxn modelId="{DD2669CA-2DB0-45DE-8596-2EDCC09C8A63}" type="presOf" srcId="{35159D19-9D74-4C71-8C4C-43EEDCF26592}" destId="{0E6E57DC-36E1-4160-874A-26D3B9424025}" srcOrd="0" destOrd="0" presId="urn:microsoft.com/office/officeart/2005/8/layout/list1"/>
    <dgm:cxn modelId="{782DEF9A-6823-484B-8BCE-CE97F4CBF3A6}" srcId="{F5C0F0F0-898D-4661-B66C-8689937EB571}" destId="{35159D19-9D74-4C71-8C4C-43EEDCF26592}" srcOrd="2" destOrd="0" parTransId="{51EFDFFD-C828-404C-A75E-45862D129849}" sibTransId="{4E8AA053-8DEC-493E-9C9F-02ECE26A80B5}"/>
    <dgm:cxn modelId="{2BE4BAA5-402E-4631-AF0D-550E09742B0C}" type="presOf" srcId="{35159D19-9D74-4C71-8C4C-43EEDCF26592}" destId="{FE2C0ACB-B3A6-4C36-B230-29C7C73A879A}" srcOrd="1" destOrd="0" presId="urn:microsoft.com/office/officeart/2005/8/layout/list1"/>
    <dgm:cxn modelId="{90BEC78E-6190-417D-A685-7E47A5DCE6BA}" type="presOf" srcId="{7AA39A95-F09B-4232-9978-A06F2A14A502}" destId="{3F64EACF-07C9-4585-BEF4-5AA161E8F2E4}" srcOrd="0" destOrd="0" presId="urn:microsoft.com/office/officeart/2005/8/layout/list1"/>
    <dgm:cxn modelId="{935FC248-DFF6-4A73-9941-886FC1A97B2C}" type="presOf" srcId="{599A9A37-2660-4985-A332-40EC77C1C970}" destId="{15E25111-F05F-4535-811B-FDB967A26914}" srcOrd="0" destOrd="0" presId="urn:microsoft.com/office/officeart/2005/8/layout/list1"/>
    <dgm:cxn modelId="{74AF6992-AF2C-476A-B8E6-A4B7F4AB646B}" type="presOf" srcId="{599A9A37-2660-4985-A332-40EC77C1C970}" destId="{D53C43ED-3274-48C4-B328-60DAEFBB608F}" srcOrd="1" destOrd="0" presId="urn:microsoft.com/office/officeart/2005/8/layout/list1"/>
    <dgm:cxn modelId="{89B8FCAF-E808-4893-8D6D-71364AA72399}" type="presParOf" srcId="{924100D0-1261-4D20-AE39-7BA35636C902}" destId="{6438EAF8-175A-4C0D-9EAA-58A8412AADBD}" srcOrd="0" destOrd="0" presId="urn:microsoft.com/office/officeart/2005/8/layout/list1"/>
    <dgm:cxn modelId="{73E20EB4-1334-44CA-92C5-E61B2AE642CD}" type="presParOf" srcId="{6438EAF8-175A-4C0D-9EAA-58A8412AADBD}" destId="{3F64EACF-07C9-4585-BEF4-5AA161E8F2E4}" srcOrd="0" destOrd="0" presId="urn:microsoft.com/office/officeart/2005/8/layout/list1"/>
    <dgm:cxn modelId="{7ED0A150-AD91-4C4C-BBD4-6A2F19C13D0C}" type="presParOf" srcId="{6438EAF8-175A-4C0D-9EAA-58A8412AADBD}" destId="{FA926C6B-4E18-4AC7-83F4-986572EBC8A8}" srcOrd="1" destOrd="0" presId="urn:microsoft.com/office/officeart/2005/8/layout/list1"/>
    <dgm:cxn modelId="{2FCD491E-4F3B-409C-89BA-F7AC5F1BA1BD}" type="presParOf" srcId="{924100D0-1261-4D20-AE39-7BA35636C902}" destId="{B53B44FA-9939-4E68-BA30-DCB9A9F0A260}" srcOrd="1" destOrd="0" presId="urn:microsoft.com/office/officeart/2005/8/layout/list1"/>
    <dgm:cxn modelId="{76392D41-DDA0-4F5F-9DB2-BAE8E0493887}" type="presParOf" srcId="{924100D0-1261-4D20-AE39-7BA35636C902}" destId="{DB176653-329B-45A2-A63B-E3211605AA08}" srcOrd="2" destOrd="0" presId="urn:microsoft.com/office/officeart/2005/8/layout/list1"/>
    <dgm:cxn modelId="{0AAE4288-8B5A-43E1-B452-2A792DED6025}" type="presParOf" srcId="{924100D0-1261-4D20-AE39-7BA35636C902}" destId="{2D1E9430-9C20-4FAA-B9CE-DEE77A7E52BB}" srcOrd="3" destOrd="0" presId="urn:microsoft.com/office/officeart/2005/8/layout/list1"/>
    <dgm:cxn modelId="{E6156D99-E897-41C9-93FB-CDF9FC2CEFD8}" type="presParOf" srcId="{924100D0-1261-4D20-AE39-7BA35636C902}" destId="{87A3F7BE-792F-40B3-97CE-1B29D27F22F3}" srcOrd="4" destOrd="0" presId="urn:microsoft.com/office/officeart/2005/8/layout/list1"/>
    <dgm:cxn modelId="{D07736EF-FB6F-45A0-9F27-022BB4BEA51A}" type="presParOf" srcId="{87A3F7BE-792F-40B3-97CE-1B29D27F22F3}" destId="{15E25111-F05F-4535-811B-FDB967A26914}" srcOrd="0" destOrd="0" presId="urn:microsoft.com/office/officeart/2005/8/layout/list1"/>
    <dgm:cxn modelId="{CC727E94-F831-4A18-A0AD-65C0FD102D1F}" type="presParOf" srcId="{87A3F7BE-792F-40B3-97CE-1B29D27F22F3}" destId="{D53C43ED-3274-48C4-B328-60DAEFBB608F}" srcOrd="1" destOrd="0" presId="urn:microsoft.com/office/officeart/2005/8/layout/list1"/>
    <dgm:cxn modelId="{562DA94F-0183-49F8-A342-1617FDF3F9C2}" type="presParOf" srcId="{924100D0-1261-4D20-AE39-7BA35636C902}" destId="{E6257335-1B76-4364-A92F-61DF15693F6C}" srcOrd="5" destOrd="0" presId="urn:microsoft.com/office/officeart/2005/8/layout/list1"/>
    <dgm:cxn modelId="{21E185DF-AC5B-4C76-978A-A9F3BD4DD096}" type="presParOf" srcId="{924100D0-1261-4D20-AE39-7BA35636C902}" destId="{4D148408-6F49-4571-B8D4-4B123D75CD1C}" srcOrd="6" destOrd="0" presId="urn:microsoft.com/office/officeart/2005/8/layout/list1"/>
    <dgm:cxn modelId="{0E770BE3-87FF-41DD-B3EB-1C594A93290C}" type="presParOf" srcId="{924100D0-1261-4D20-AE39-7BA35636C902}" destId="{34469A3D-0DC7-4A7A-AE61-DF3787B6D43C}" srcOrd="7" destOrd="0" presId="urn:microsoft.com/office/officeart/2005/8/layout/list1"/>
    <dgm:cxn modelId="{D2829F3A-3B46-468C-B956-8DE4ECF5F4D8}" type="presParOf" srcId="{924100D0-1261-4D20-AE39-7BA35636C902}" destId="{5BB5EB53-F81D-4876-AA14-1A7A10D13BCA}" srcOrd="8" destOrd="0" presId="urn:microsoft.com/office/officeart/2005/8/layout/list1"/>
    <dgm:cxn modelId="{28B88A5A-8FA8-4071-A2BA-CC9118E6E307}" type="presParOf" srcId="{5BB5EB53-F81D-4876-AA14-1A7A10D13BCA}" destId="{0E6E57DC-36E1-4160-874A-26D3B9424025}" srcOrd="0" destOrd="0" presId="urn:microsoft.com/office/officeart/2005/8/layout/list1"/>
    <dgm:cxn modelId="{9A885FC1-A653-4001-B08C-AEE27E0E5DB2}" type="presParOf" srcId="{5BB5EB53-F81D-4876-AA14-1A7A10D13BCA}" destId="{FE2C0ACB-B3A6-4C36-B230-29C7C73A879A}" srcOrd="1" destOrd="0" presId="urn:microsoft.com/office/officeart/2005/8/layout/list1"/>
    <dgm:cxn modelId="{AAD7A185-FF7E-4EC2-AF86-2F0B00F977FB}" type="presParOf" srcId="{924100D0-1261-4D20-AE39-7BA35636C902}" destId="{7801D539-10FA-4DDB-BEBA-F0947DA336DA}" srcOrd="9" destOrd="0" presId="urn:microsoft.com/office/officeart/2005/8/layout/list1"/>
    <dgm:cxn modelId="{95C2014D-471D-42A0-BE60-C966A7E50BD8}" type="presParOf" srcId="{924100D0-1261-4D20-AE39-7BA35636C902}" destId="{868424D8-293C-4207-B53E-BB86C8CAE34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E9CB5-910D-4467-9C6B-6BB98934F33E}" type="datetimeFigureOut">
              <a:rPr lang="es-CO" smtClean="0"/>
              <a:pPr/>
              <a:t>28/07/2020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E19F0-75E1-417F-B071-7F95CB121007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098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E19F0-75E1-417F-B071-7F95CB121007}" type="slidenum">
              <a:rPr lang="es-CO" smtClean="0"/>
              <a:pPr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8292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E19F0-75E1-417F-B071-7F95CB121007}" type="slidenum">
              <a:rPr lang="es-CO" smtClean="0"/>
              <a:pPr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0959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E19F0-75E1-417F-B071-7F95CB121007}" type="slidenum">
              <a:rPr lang="es-CO" smtClean="0"/>
              <a:pPr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1062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E19F0-75E1-417F-B071-7F95CB121007}" type="slidenum">
              <a:rPr lang="es-CO" smtClean="0">
                <a:solidFill>
                  <a:prstClr val="black"/>
                </a:solidFill>
              </a:rPr>
              <a:pPr/>
              <a:t>15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29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E19F0-75E1-417F-B071-7F95CB121007}" type="slidenum">
              <a:rPr lang="es-CO" smtClean="0">
                <a:solidFill>
                  <a:prstClr val="black"/>
                </a:solidFill>
              </a:rPr>
              <a:pPr/>
              <a:t>16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69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" y="47386"/>
            <a:ext cx="12192000" cy="6840215"/>
          </a:xfrm>
          <a:prstGeom prst="rect">
            <a:avLst/>
          </a:prstGeom>
        </p:spPr>
      </p:pic>
      <p:pic>
        <p:nvPicPr>
          <p:cNvPr id="4" name="Imagen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7" t="2946" r="10133"/>
          <a:stretch/>
        </p:blipFill>
        <p:spPr bwMode="auto">
          <a:xfrm>
            <a:off x="-16934" y="-12700"/>
            <a:ext cx="12225867" cy="574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7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604434"/>
            <a:ext cx="4011084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95470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12192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994445" y="-630865"/>
            <a:ext cx="2057400" cy="4819264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5939261" y="449544"/>
            <a:ext cx="5102649" cy="5494724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613512" y="2995083"/>
            <a:ext cx="4819267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9613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2512" y="1865843"/>
            <a:ext cx="103632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88731" y="3636794"/>
            <a:ext cx="85344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40"/>
            <a:ext cx="12192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52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5"/>
            <a:ext cx="12192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95935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0540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812785"/>
            <a:ext cx="103632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1104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7" t="2946" r="10133"/>
          <a:stretch/>
        </p:blipFill>
        <p:spPr bwMode="auto">
          <a:xfrm>
            <a:off x="-16934" y="-12700"/>
            <a:ext cx="12225867" cy="574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71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" y="47386"/>
            <a:ext cx="12192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5446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12217275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2171701"/>
            <a:ext cx="109728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109728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614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66384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5"/>
            <a:ext cx="12192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645054"/>
            <a:ext cx="109728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7" t="2946" r="10133"/>
          <a:stretch/>
        </p:blipFill>
        <p:spPr bwMode="auto">
          <a:xfrm>
            <a:off x="-16934" y="-12700"/>
            <a:ext cx="12225867" cy="574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320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609600" y="1847851"/>
            <a:ext cx="109728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465138"/>
            <a:ext cx="109728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9133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D947C1D-160E-8A43-8FDF-FD447521907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28/07/2020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CA91480-B185-EB4D-A9D7-672A29DF19F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2"/>
            <a:ext cx="12192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diagramLayout" Target="../diagrams/layout6.xml"/><Relationship Id="rId7" Type="http://schemas.openxmlformats.org/officeDocument/2006/relationships/slide" Target="slide1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diagramLayout" Target="../diagrams/layout7.xml"/><Relationship Id="rId7" Type="http://schemas.openxmlformats.org/officeDocument/2006/relationships/slide" Target="slide15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11" Type="http://schemas.openxmlformats.org/officeDocument/2006/relationships/image" Target="../media/image11.jpeg"/><Relationship Id="rId5" Type="http://schemas.openxmlformats.org/officeDocument/2006/relationships/diagramColors" Target="../diagrams/colors5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2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</a:t>
            </a:r>
            <a:endParaRPr lang="es-CO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31970962"/>
              </p:ext>
            </p:extLst>
          </p:nvPr>
        </p:nvGraphicFramePr>
        <p:xfrm>
          <a:off x="2032000" y="1489166"/>
          <a:ext cx="8128000" cy="3701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lipse 6"/>
          <p:cNvSpPr/>
          <p:nvPr/>
        </p:nvSpPr>
        <p:spPr>
          <a:xfrm>
            <a:off x="1465942" y="1428598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Elipse 18"/>
          <p:cNvSpPr/>
          <p:nvPr/>
        </p:nvSpPr>
        <p:spPr>
          <a:xfrm>
            <a:off x="1489431" y="2543098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Elipse 19"/>
          <p:cNvSpPr/>
          <p:nvPr/>
        </p:nvSpPr>
        <p:spPr>
          <a:xfrm>
            <a:off x="1482573" y="3676001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/>
          <p:cNvSpPr txBox="1"/>
          <p:nvPr/>
        </p:nvSpPr>
        <p:spPr>
          <a:xfrm>
            <a:off x="1624147" y="1479408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s-CO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CuadroTexto 20">
            <a:hlinkClick r:id="rId7" action="ppaction://hlinksldjump"/>
          </p:cNvPr>
          <p:cNvSpPr txBox="1"/>
          <p:nvPr/>
        </p:nvSpPr>
        <p:spPr>
          <a:xfrm>
            <a:off x="1647636" y="2656507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/>
              <a:t>2</a:t>
            </a:r>
            <a:endParaRPr lang="es-CO" sz="3600" dirty="0"/>
          </a:p>
        </p:txBody>
      </p:sp>
      <p:sp>
        <p:nvSpPr>
          <p:cNvPr id="22" name="CuadroTexto 21">
            <a:hlinkClick r:id="rId8" action="ppaction://hlinksldjump"/>
          </p:cNvPr>
          <p:cNvSpPr txBox="1"/>
          <p:nvPr/>
        </p:nvSpPr>
        <p:spPr>
          <a:xfrm>
            <a:off x="1654633" y="3768315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/>
              <a:t>3</a:t>
            </a:r>
            <a:endParaRPr lang="es-CO" sz="3600" dirty="0"/>
          </a:p>
        </p:txBody>
      </p:sp>
      <p:sp>
        <p:nvSpPr>
          <p:cNvPr id="23" name="CuadroTexto 22">
            <a:hlinkClick r:id="rId9" action="ppaction://hlinksldjump"/>
          </p:cNvPr>
          <p:cNvSpPr txBox="1"/>
          <p:nvPr/>
        </p:nvSpPr>
        <p:spPr>
          <a:xfrm>
            <a:off x="1619794" y="1489166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>
                <a:hlinkClick r:id="rId9" action="ppaction://hlinksldjump"/>
              </a:rPr>
              <a:t>1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5599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</a:t>
            </a:r>
            <a:endParaRPr lang="es-CO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150828710"/>
              </p:ext>
            </p:extLst>
          </p:nvPr>
        </p:nvGraphicFramePr>
        <p:xfrm>
          <a:off x="2032000" y="1489166"/>
          <a:ext cx="8128000" cy="3701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lipse 6"/>
          <p:cNvSpPr/>
          <p:nvPr/>
        </p:nvSpPr>
        <p:spPr>
          <a:xfrm>
            <a:off x="1384668" y="1776670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Elipse 18"/>
          <p:cNvSpPr/>
          <p:nvPr/>
        </p:nvSpPr>
        <p:spPr>
          <a:xfrm>
            <a:off x="1404856" y="2819803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Elipse 19"/>
          <p:cNvSpPr/>
          <p:nvPr/>
        </p:nvSpPr>
        <p:spPr>
          <a:xfrm>
            <a:off x="1414223" y="3849438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hlinkClick r:id="rId7" action="ppaction://hlinksldjump"/>
          </p:cNvPr>
          <p:cNvSpPr txBox="1"/>
          <p:nvPr/>
        </p:nvSpPr>
        <p:spPr>
          <a:xfrm>
            <a:off x="1522554" y="1875674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/>
              <a:t>4</a:t>
            </a:r>
          </a:p>
        </p:txBody>
      </p:sp>
      <p:sp>
        <p:nvSpPr>
          <p:cNvPr id="9" name="CuadroTexto 8">
            <a:hlinkClick r:id="rId8" action="ppaction://hlinksldjump"/>
          </p:cNvPr>
          <p:cNvSpPr txBox="1"/>
          <p:nvPr/>
        </p:nvSpPr>
        <p:spPr>
          <a:xfrm>
            <a:off x="1548546" y="2939827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/>
              <a:t>5</a:t>
            </a:r>
          </a:p>
        </p:txBody>
      </p:sp>
      <p:sp>
        <p:nvSpPr>
          <p:cNvPr id="10" name="CuadroTexto 9">
            <a:hlinkClick r:id="rId8" action="ppaction://hlinksldjump"/>
          </p:cNvPr>
          <p:cNvSpPr txBox="1"/>
          <p:nvPr/>
        </p:nvSpPr>
        <p:spPr>
          <a:xfrm>
            <a:off x="1549206" y="3909449"/>
            <a:ext cx="412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/>
              <a:t>6</a:t>
            </a:r>
            <a:endParaRPr lang="es-CO" sz="3600" dirty="0"/>
          </a:p>
        </p:txBody>
      </p:sp>
      <p:sp>
        <p:nvSpPr>
          <p:cNvPr id="11" name="10 Flecha derecha">
            <a:hlinkClick r:id="rId9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90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2017- Actividades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05989" y="1532709"/>
            <a:ext cx="103632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es-CO" dirty="0"/>
          </a:p>
          <a:p>
            <a:pPr marL="342900" indent="-342900">
              <a:buAutoNum type="arabicPeriod"/>
            </a:pPr>
            <a:endParaRPr lang="es-CO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CURSO- INTERNACIONAL DE PROFUNDIZACIÓN EN INVESTIGACIÓN:</a:t>
            </a:r>
            <a:r>
              <a:rPr lang="es-CO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O" sz="2000" dirty="0" smtClean="0"/>
              <a:t>Temas estratégicos: Ciencia- Tecnología e Innovación en el mundo; Aplicaciones ISI- SCOPUS; Visibilidad e impacto de la producción académica; Índices de impacto social; Gestión de recursos para la investigación, patentes y transferencia tecnológica.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CURSO- TALLER DE VERANO: </a:t>
            </a:r>
            <a:r>
              <a:rPr lang="es-CO" sz="2000" dirty="0" smtClean="0"/>
              <a:t>Elaboración de proyectos de investigación; Manejo de gestores bibliográficos; Escritura – Científica en Inglés.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WORK- SHOP: </a:t>
            </a:r>
            <a:r>
              <a:rPr lang="es-CO" sz="2000" dirty="0" smtClean="0"/>
              <a:t>Innovación y creatividad.</a:t>
            </a:r>
            <a:endParaRPr lang="es-CO" sz="2000" dirty="0"/>
          </a:p>
        </p:txBody>
      </p:sp>
      <p:sp>
        <p:nvSpPr>
          <p:cNvPr id="16" name="Elipse 15"/>
          <p:cNvSpPr/>
          <p:nvPr/>
        </p:nvSpPr>
        <p:spPr>
          <a:xfrm>
            <a:off x="1180010" y="1385444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/>
          <p:nvPr/>
        </p:nvSpPr>
        <p:spPr>
          <a:xfrm>
            <a:off x="1354182" y="1453217"/>
            <a:ext cx="49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/>
              <a:t>1</a:t>
            </a:r>
            <a:endParaRPr lang="es-CO" sz="3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966685" y="1514772"/>
            <a:ext cx="7611291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3600" dirty="0" smtClean="0">
                <a:solidFill>
                  <a:schemeClr val="bg1"/>
                </a:solidFill>
              </a:rPr>
              <a:t>Formación para la investigación</a:t>
            </a:r>
            <a:endParaRPr lang="es-CO" sz="3600" dirty="0">
              <a:solidFill>
                <a:schemeClr val="bg1"/>
              </a:solidFill>
            </a:endParaRPr>
          </a:p>
        </p:txBody>
      </p:sp>
      <p:sp>
        <p:nvSpPr>
          <p:cNvPr id="7" name="6 Flecha derecha">
            <a:hlinkClick r:id="rId3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729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2017- Actividades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05989" y="1532709"/>
            <a:ext cx="10363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es-CO" dirty="0"/>
          </a:p>
          <a:p>
            <a:pPr marL="342900" indent="-342900">
              <a:buAutoNum type="arabicPeriod"/>
            </a:pPr>
            <a:endParaRPr lang="es-CO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Acompañamiento: Actualización y verificación de la producción académica</a:t>
            </a:r>
            <a:r>
              <a:rPr lang="es-CO" sz="2000" b="1" i="1" dirty="0" smtClean="0">
                <a:solidFill>
                  <a:schemeClr val="accent1">
                    <a:lumMod val="75000"/>
                  </a:schemeClr>
                </a:solidFill>
              </a:rPr>
              <a:t> Plataforma Scienti- Colciencias- </a:t>
            </a: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Preparación Medición de Grupos</a:t>
            </a:r>
          </a:p>
          <a:p>
            <a:endParaRPr lang="es-CO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Normalización de investigadores ORCID- Repositorio Institucional- Visibilidad de productos de investigación: PLUM X.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Alianzas estratégicas con grupos institucionales, nacionales e internacionales: estrategia para optimizar la inversión en investigación.</a:t>
            </a:r>
            <a:endParaRPr lang="es-CO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1172029" y="1393760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/>
          <p:nvPr/>
        </p:nvSpPr>
        <p:spPr>
          <a:xfrm>
            <a:off x="1317173" y="1453771"/>
            <a:ext cx="49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/>
              <a:t>2</a:t>
            </a:r>
            <a:endParaRPr lang="es-CO" sz="3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966685" y="1514772"/>
            <a:ext cx="9180286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3600" dirty="0" smtClean="0">
                <a:solidFill>
                  <a:schemeClr val="bg1"/>
                </a:solidFill>
              </a:rPr>
              <a:t>Consolidación de los grupos de investigación</a:t>
            </a:r>
            <a:endParaRPr lang="es-CO" sz="3600" dirty="0">
              <a:solidFill>
                <a:schemeClr val="bg1"/>
              </a:solidFill>
            </a:endParaRPr>
          </a:p>
        </p:txBody>
      </p:sp>
      <p:sp>
        <p:nvSpPr>
          <p:cNvPr id="7" name="6 Flecha derecha">
            <a:hlinkClick r:id="rId3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91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2017- Actividades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23410" y="2018727"/>
            <a:ext cx="10363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tx2"/>
                </a:solidFill>
              </a:rPr>
              <a:t>Consolidación de los proyectos de Facultad y FODEIN en la Unidad de Investigación</a:t>
            </a:r>
            <a:endParaRPr lang="es-CO" sz="2000" b="1" dirty="0">
              <a:solidFill>
                <a:schemeClr val="tx2"/>
              </a:solidFill>
            </a:endParaRPr>
          </a:p>
          <a:p>
            <a:endParaRPr lang="es-CO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Presentación de los proyectos vigentes por área del conocimiento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Seguimiento de la ejecución presupuestal de los proyectos aprobados </a:t>
            </a:r>
            <a:endParaRPr lang="es-CO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Actualización de la convocatoria para presentación de proyectos FODEIN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Revisión y seguimiento de las líneas de investigación de la Universidad</a:t>
            </a:r>
            <a:endParaRPr lang="es-CO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1070436" y="1339768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/>
          <p:nvPr/>
        </p:nvSpPr>
        <p:spPr>
          <a:xfrm>
            <a:off x="1186550" y="1356082"/>
            <a:ext cx="49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/>
              <a:t>3</a:t>
            </a:r>
            <a:endParaRPr lang="es-CO" sz="3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2061032" y="1566795"/>
            <a:ext cx="9180286" cy="523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Consolidación y seguimiento de proyectos de investigación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7" name="6 Flecha derecha">
            <a:hlinkClick r:id="rId3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566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2017- Actividades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23410" y="2018727"/>
            <a:ext cx="10363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3200" b="1" dirty="0" smtClean="0">
              <a:solidFill>
                <a:srgbClr val="4F81BD">
                  <a:lumMod val="75000"/>
                </a:srgb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b="1" dirty="0">
                <a:solidFill>
                  <a:schemeClr val="accent1">
                    <a:lumMod val="75000"/>
                  </a:schemeClr>
                </a:solidFill>
              </a:rPr>
              <a:t>Normalización de investigadores ORCID- Repositorio Institucional- Visibilidad de productos de investigación: PLUM X</a:t>
            </a: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2000" b="1" dirty="0" smtClean="0">
              <a:solidFill>
                <a:srgbClr val="1F497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rgbClr val="1F497D"/>
                </a:solidFill>
              </a:rPr>
              <a:t>GENERACIÓN DE LA PLATAFORMA DE GESTIÓN DEL CONOCIMIENTO: VINCULO DOCENCIA- INVESTIGACIÓN- PROYECCIÓN SOCIAL.</a:t>
            </a:r>
            <a:endParaRPr lang="es-CO" sz="2000" b="1" dirty="0">
              <a:solidFill>
                <a:srgbClr val="1F497D"/>
              </a:solidFill>
            </a:endParaRPr>
          </a:p>
          <a:p>
            <a:endParaRPr lang="es-CO" sz="2000" dirty="0">
              <a:solidFill>
                <a:srgbClr val="4F81BD">
                  <a:lumMod val="75000"/>
                </a:srgb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rgbClr val="4F81BD">
                    <a:lumMod val="75000"/>
                  </a:srgbClr>
                </a:solidFill>
              </a:rPr>
              <a:t>Estrategia de visibilidad de los libros producto de investigación de la Universidad.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>
              <a:solidFill>
                <a:srgbClr val="4F81BD">
                  <a:lumMod val="75000"/>
                </a:srgb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rgbClr val="4F81BD">
                    <a:lumMod val="75000"/>
                  </a:srgbClr>
                </a:solidFill>
              </a:rPr>
              <a:t>Evaluación y seguimiento de las publicaciones de la Universidad.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 smtClean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1070436" y="1339768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86550" y="1356082"/>
            <a:ext cx="49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>
                <a:solidFill>
                  <a:prstClr val="black"/>
                </a:solidFill>
              </a:rPr>
              <a:t>4</a:t>
            </a:r>
            <a:endParaRPr lang="es-CO" sz="3600" dirty="0">
              <a:solidFill>
                <a:prstClr val="black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61032" y="1566795"/>
            <a:ext cx="9180286" cy="523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prstClr val="white"/>
                </a:solidFill>
              </a:rPr>
              <a:t>Visibilidad e impacto social de la producción académica</a:t>
            </a:r>
            <a:endParaRPr lang="es-CO" sz="2800" dirty="0">
              <a:solidFill>
                <a:prstClr val="white"/>
              </a:solidFill>
            </a:endParaRPr>
          </a:p>
        </p:txBody>
      </p:sp>
      <p:sp>
        <p:nvSpPr>
          <p:cNvPr id="7" name="6 Flecha derecha">
            <a:hlinkClick r:id="rId3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79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1189" y="357318"/>
            <a:ext cx="10972800" cy="70473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Proyectos 2017- Actividades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05989" y="2365865"/>
            <a:ext cx="10363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3200" b="1" dirty="0" smtClean="0">
              <a:solidFill>
                <a:srgbClr val="4F81BD">
                  <a:lumMod val="75000"/>
                </a:srgb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chemeClr val="accent1">
                    <a:lumMod val="75000"/>
                  </a:schemeClr>
                </a:solidFill>
              </a:rPr>
              <a:t>Revisión y acompañamiento a grupos de investigación en cuanto a  líneas de investigación activas y medulares.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2000" b="1" dirty="0" smtClean="0">
              <a:solidFill>
                <a:srgbClr val="1F497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b="1" dirty="0" smtClean="0">
                <a:solidFill>
                  <a:srgbClr val="1F497D"/>
                </a:solidFill>
              </a:rPr>
              <a:t>Consolidación del trabajo de campos de acción de la Universidad.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2000" b="1" dirty="0">
              <a:solidFill>
                <a:srgbClr val="1F497D"/>
              </a:solidFill>
            </a:endParaRPr>
          </a:p>
          <a:p>
            <a:endParaRPr lang="es-CO" sz="2000" dirty="0">
              <a:solidFill>
                <a:srgbClr val="4F81BD">
                  <a:lumMod val="75000"/>
                </a:srgb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CO" sz="2000" b="1" dirty="0" smtClean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1070436" y="1339768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86550" y="1356082"/>
            <a:ext cx="49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061032" y="1566795"/>
            <a:ext cx="9180286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prstClr val="white"/>
                </a:solidFill>
              </a:rPr>
              <a:t>Revisión y consolidación de las líneas de investigación y campos de acción institucionales</a:t>
            </a:r>
            <a:endParaRPr lang="es-CO" sz="2800" dirty="0">
              <a:solidFill>
                <a:prstClr val="white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1073338" y="4623841"/>
            <a:ext cx="728617" cy="7663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214134" y="4718487"/>
            <a:ext cx="496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smtClean="0">
                <a:solidFill>
                  <a:prstClr val="black"/>
                </a:solidFill>
              </a:rPr>
              <a:t>6</a:t>
            </a:r>
            <a:endParaRPr lang="es-CO" sz="3600" dirty="0">
              <a:solidFill>
                <a:prstClr val="black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61032" y="4699563"/>
            <a:ext cx="9180286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prstClr val="white"/>
                </a:solidFill>
              </a:rPr>
              <a:t>Consolidación del SIGI- Lineamientos y Política de Investigación </a:t>
            </a:r>
            <a:endParaRPr lang="es-CO" sz="2800" dirty="0">
              <a:solidFill>
                <a:prstClr val="white"/>
              </a:solidFill>
            </a:endParaRPr>
          </a:p>
        </p:txBody>
      </p:sp>
      <p:sp>
        <p:nvSpPr>
          <p:cNvPr id="11" name="10 Flecha derecha">
            <a:hlinkClick r:id="rId3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044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 bwMode="auto">
          <a:xfrm>
            <a:off x="2800968" y="1770585"/>
            <a:ext cx="7253287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Unidad de Investigaciones</a:t>
            </a:r>
          </a:p>
          <a:p>
            <a:r>
              <a:rPr lang="es-ES" sz="5400" dirty="0" smtClean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En cifras</a:t>
            </a:r>
            <a:endParaRPr lang="es-ES" sz="5400" dirty="0">
              <a:solidFill>
                <a:schemeClr val="bg1"/>
              </a:solidFill>
              <a:latin typeface="Tw Cen MT Condensed Extra Bold" panose="020B0803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18193171"/>
              </p:ext>
            </p:extLst>
          </p:nvPr>
        </p:nvGraphicFramePr>
        <p:xfrm>
          <a:off x="2032000" y="1375719"/>
          <a:ext cx="7886357" cy="4762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169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7831" y="2643215"/>
            <a:ext cx="3548382" cy="1596303"/>
          </a:xfrm>
        </p:spPr>
        <p:txBody>
          <a:bodyPr>
            <a:normAutofit/>
          </a:bodyPr>
          <a:lstStyle/>
          <a:p>
            <a:r>
              <a:rPr lang="es-CO" sz="3600" dirty="0" smtClean="0">
                <a:solidFill>
                  <a:schemeClr val="accent1">
                    <a:lumMod val="75000"/>
                  </a:schemeClr>
                </a:solidFill>
              </a:rPr>
              <a:t>Unidad de Investigación</a:t>
            </a:r>
            <a:endParaRPr lang="es-CO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2272000" y="1236085"/>
          <a:ext cx="8128000" cy="5164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51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1" y="1601050"/>
            <a:ext cx="10972800" cy="1143000"/>
          </a:xfrm>
        </p:spPr>
        <p:txBody>
          <a:bodyPr/>
          <a:lstStyle/>
          <a:p>
            <a:r>
              <a:rPr lang="es-CO" dirty="0" smtClean="0"/>
              <a:t>Misión</a:t>
            </a:r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1532709" y="3260204"/>
            <a:ext cx="9117874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/>
              <a:t>La Unidad de Investigación asesora, apoya, acompaña y articula todos los procesos de investigación y gestión del conocimiento de </a:t>
            </a:r>
            <a:r>
              <a:rPr lang="es-CO" sz="2000" dirty="0"/>
              <a:t>la Universidad Santo Tomás</a:t>
            </a:r>
            <a:r>
              <a:rPr lang="es-CO" sz="2000" dirty="0" smtClean="0"/>
              <a:t> con pertinencia social, en el marco de la misión institucional, respondiendo a las necesidades del país y a los entornos mundiales. Procurando la articulación permanente de la docencia- investigación y proyección social con responsabilidad ética, capacidad de respuesta e innovación, pasión por el trabajo, compromiso institucional y disposición de servicio.</a:t>
            </a:r>
            <a:endParaRPr lang="es-CO" sz="20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914400" y="645054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4400" b="1" dirty="0" smtClean="0">
                <a:solidFill>
                  <a:srgbClr val="404040"/>
                </a:solidFill>
                <a:latin typeface="+mj-lt"/>
                <a:ea typeface="+mj-ea"/>
                <a:cs typeface="+mj-cs"/>
              </a:rPr>
              <a:t>U</a:t>
            </a:r>
            <a:r>
              <a:rPr kumimoji="0" lang="es-CO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nidad</a:t>
            </a:r>
            <a:r>
              <a:rPr kumimoji="0" lang="es-CO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Investigación</a:t>
            </a:r>
            <a:endParaRPr kumimoji="0" lang="es-CO" sz="4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Flecha derecha">
            <a:hlinkClick r:id="rId2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84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Visión</a:t>
            </a:r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1532709" y="2290354"/>
            <a:ext cx="9117874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/>
              <a:t>La Unidad de Investigación en el año 2027 será reconocida por su liderazgo en la Universidad y el país por su capacidad de innovar y liderar procesos de gestión del conocimiento en la Universidad, en el marco de la visión institucional. Contribuyendo, de forma eficaz y eficiente a que la Universidad se consolide  como una institución  generadora de nuevo conocimiento con pertinencia e impacto social.</a:t>
            </a:r>
            <a:endParaRPr lang="es-CO" sz="2000" dirty="0"/>
          </a:p>
        </p:txBody>
      </p:sp>
      <p:sp>
        <p:nvSpPr>
          <p:cNvPr id="4" name="3 Flecha derecha">
            <a:hlinkClick r:id="rId2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039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77577491"/>
              </p:ext>
            </p:extLst>
          </p:nvPr>
        </p:nvGraphicFramePr>
        <p:xfrm>
          <a:off x="717004" y="269966"/>
          <a:ext cx="4804229" cy="4998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498226506"/>
              </p:ext>
            </p:extLst>
          </p:nvPr>
        </p:nvGraphicFramePr>
        <p:xfrm>
          <a:off x="3529875" y="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3298832" y="4883966"/>
            <a:ext cx="6108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smtClean="0"/>
              <a:t>Unidad de Investigación</a:t>
            </a:r>
            <a:endParaRPr lang="es-CO" sz="4400" dirty="0"/>
          </a:p>
        </p:txBody>
      </p:sp>
      <p:sp>
        <p:nvSpPr>
          <p:cNvPr id="7" name="6 Flecha derecha">
            <a:hlinkClick r:id="rId12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27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9898" y="51488"/>
            <a:ext cx="10972800" cy="1143000"/>
          </a:xfrm>
        </p:spPr>
        <p:txBody>
          <a:bodyPr/>
          <a:lstStyle/>
          <a:p>
            <a:r>
              <a:rPr lang="es-CO" dirty="0" smtClean="0">
                <a:solidFill>
                  <a:schemeClr val="tx2"/>
                </a:solidFill>
              </a:rPr>
              <a:t>Unidad de Investigación 2017</a:t>
            </a:r>
            <a:endParaRPr lang="es-CO" dirty="0">
              <a:solidFill>
                <a:schemeClr val="tx2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00518223"/>
              </p:ext>
            </p:extLst>
          </p:nvPr>
        </p:nvGraphicFramePr>
        <p:xfrm>
          <a:off x="2032000" y="1314994"/>
          <a:ext cx="8128000" cy="4823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528594" y="2963673"/>
            <a:ext cx="3065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División </a:t>
            </a:r>
            <a:r>
              <a:rPr lang="es-CO" dirty="0"/>
              <a:t>de Ciencias Económicas y Administrativas</a:t>
            </a:r>
          </a:p>
          <a:p>
            <a:r>
              <a:rPr lang="es-CO" dirty="0" smtClean="0"/>
              <a:t>Departamentos e Institutos </a:t>
            </a:r>
            <a:endParaRPr lang="es-CO" dirty="0"/>
          </a:p>
          <a:p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7048135" y="1481959"/>
            <a:ext cx="306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Departamento de </a:t>
            </a:r>
            <a:r>
              <a:rPr lang="es-CO" dirty="0" smtClean="0"/>
              <a:t>Humanidades</a:t>
            </a:r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1204685" y="3000353"/>
            <a:ext cx="306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División de Filosofía y Teología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995885" y="5188863"/>
            <a:ext cx="306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División de Ingenierías</a:t>
            </a:r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2247900" y="5165396"/>
            <a:ext cx="306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División de Ciencias Jurídicas y Políticas</a:t>
            </a:r>
            <a:endParaRPr lang="es-CO" dirty="0"/>
          </a:p>
        </p:txBody>
      </p:sp>
      <p:sp>
        <p:nvSpPr>
          <p:cNvPr id="9" name="CuadroTexto 8"/>
          <p:cNvSpPr txBox="1"/>
          <p:nvPr/>
        </p:nvSpPr>
        <p:spPr>
          <a:xfrm>
            <a:off x="2266041" y="1727333"/>
            <a:ext cx="306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División de Ciencias Sociales</a:t>
            </a:r>
            <a:endParaRPr lang="es-CO" dirty="0"/>
          </a:p>
        </p:txBody>
      </p:sp>
      <p:sp>
        <p:nvSpPr>
          <p:cNvPr id="10" name="CuadroTexto 9"/>
          <p:cNvSpPr txBox="1"/>
          <p:nvPr/>
        </p:nvSpPr>
        <p:spPr>
          <a:xfrm>
            <a:off x="7077889" y="2248796"/>
            <a:ext cx="2413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Lucida Calligraphy" panose="03010101010101010101" pitchFamily="66" charset="0"/>
              </a:rPr>
              <a:t>Julián Pacheco</a:t>
            </a:r>
            <a:endParaRPr lang="es-CO" sz="1200" dirty="0">
              <a:latin typeface="Lucida Calligraphy" panose="03010101010101010101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137434" y="4347615"/>
            <a:ext cx="2413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Lucida Calligraphy" panose="03010101010101010101" pitchFamily="66" charset="0"/>
              </a:rPr>
              <a:t>Ana María Luque </a:t>
            </a:r>
            <a:endParaRPr lang="es-CO" sz="1200" dirty="0">
              <a:latin typeface="Lucida Calligraphy" panose="03010101010101010101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944189" y="3963948"/>
            <a:ext cx="2413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Lucida Calligraphy" panose="03010101010101010101" pitchFamily="66" charset="0"/>
              </a:rPr>
              <a:t>Camila Suárez Acevedo</a:t>
            </a:r>
            <a:endParaRPr lang="es-CO" sz="1200" dirty="0">
              <a:latin typeface="Lucida Calligraphy" panose="03010101010101010101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698343" y="5732575"/>
            <a:ext cx="2413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Lucida Calligraphy" panose="03010101010101010101" pitchFamily="66" charset="0"/>
              </a:rPr>
              <a:t>Carlos Eduardo </a:t>
            </a:r>
            <a:r>
              <a:rPr lang="es-CO" sz="1200" dirty="0" err="1" smtClean="0">
                <a:latin typeface="Lucida Calligraphy" panose="03010101010101010101" pitchFamily="66" charset="0"/>
              </a:rPr>
              <a:t>Marcucci</a:t>
            </a:r>
            <a:endParaRPr lang="es-CO" sz="1200" dirty="0">
              <a:latin typeface="Lucida Calligraphy" panose="03010101010101010101" pitchFamily="66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415" y="3104346"/>
            <a:ext cx="937511" cy="124913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06" y="1563344"/>
            <a:ext cx="1155341" cy="113631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726" y="3187337"/>
            <a:ext cx="979714" cy="1160278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1204685" y="3317617"/>
            <a:ext cx="29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División de Ciencias de la Salud</a:t>
            </a:r>
          </a:p>
        </p:txBody>
      </p:sp>
      <p:sp>
        <p:nvSpPr>
          <p:cNvPr id="19" name="18 Flecha derecha">
            <a:hlinkClick r:id="rId10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26" name="Picture 2" descr="foto-carlo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83381" y="4730461"/>
            <a:ext cx="1122219" cy="1225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897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echa derecha 9"/>
          <p:cNvSpPr/>
          <p:nvPr/>
        </p:nvSpPr>
        <p:spPr>
          <a:xfrm>
            <a:off x="914399" y="2491925"/>
            <a:ext cx="5077100" cy="513806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0560" y="366379"/>
            <a:ext cx="10972800" cy="434809"/>
          </a:xfrm>
        </p:spPr>
        <p:txBody>
          <a:bodyPr>
            <a:normAutofit fontScale="90000"/>
          </a:bodyPr>
          <a:lstStyle/>
          <a:p>
            <a:r>
              <a:rPr lang="es-CO" sz="3600" dirty="0" smtClean="0">
                <a:solidFill>
                  <a:schemeClr val="accent1">
                    <a:lumMod val="75000"/>
                  </a:schemeClr>
                </a:solidFill>
              </a:rPr>
              <a:t>Objetivos estratégicos e indicadores de gestión académica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716474"/>
              </p:ext>
            </p:extLst>
          </p:nvPr>
        </p:nvGraphicFramePr>
        <p:xfrm>
          <a:off x="914401" y="1233532"/>
          <a:ext cx="1072896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237"/>
                <a:gridCol w="1179488"/>
                <a:gridCol w="943480"/>
                <a:gridCol w="1288868"/>
                <a:gridCol w="1602377"/>
                <a:gridCol w="1715589"/>
                <a:gridCol w="1429024"/>
                <a:gridCol w="1740897"/>
              </a:tblGrid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2"/>
                          </a:solidFill>
                        </a:rPr>
                        <a:t>División</a:t>
                      </a:r>
                      <a:endParaRPr lang="es-CO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No.</a:t>
                      </a:r>
                      <a:r>
                        <a:rPr lang="es-CO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Grupos de Investigación/</a:t>
                      </a:r>
                    </a:p>
                    <a:p>
                      <a:pPr algn="ctr"/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Clasificación Colciencias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No.</a:t>
                      </a:r>
                      <a:r>
                        <a:rPr lang="es-CO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CO" sz="1200" dirty="0" smtClean="0">
                          <a:solidFill>
                            <a:schemeClr val="bg1"/>
                          </a:solidFill>
                        </a:rPr>
                        <a:t>investigadores</a:t>
                      </a:r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 junior- senior- asociado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 smtClean="0">
                          <a:solidFill>
                            <a:schemeClr val="bg1"/>
                          </a:solidFill>
                        </a:rPr>
                        <a:t>No.  investigadores normalizados/medición impacto social</a:t>
                      </a:r>
                    </a:p>
                    <a:p>
                      <a:pPr algn="ctr"/>
                      <a:endParaRPr lang="es-CO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No. de proyectos de</a:t>
                      </a:r>
                    </a:p>
                    <a:p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 Investigación activos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No. artículos en Revistas ISI- SCOPUS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No. artículos tipo D Colciencias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 smtClean="0">
                          <a:solidFill>
                            <a:schemeClr val="bg1"/>
                          </a:solidFill>
                        </a:rPr>
                        <a:t>No. libros y capítulos de libro en editoriales nacionales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914398" y="2989998"/>
          <a:ext cx="1092055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876"/>
                <a:gridCol w="1826341"/>
                <a:gridCol w="1782321"/>
                <a:gridCol w="1614500"/>
                <a:gridCol w="1522341"/>
                <a:gridCol w="1483037"/>
                <a:gridCol w="1194134"/>
              </a:tblGrid>
              <a:tr h="24035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No. libros y capítulos de libro en editoriales internacionales</a:t>
                      </a:r>
                    </a:p>
                    <a:p>
                      <a:pPr algn="ctr"/>
                      <a:endParaRPr lang="es-CO" sz="140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No. Productos</a:t>
                      </a:r>
                      <a:r>
                        <a:rPr lang="es-CO" sz="1400" baseline="0" dirty="0" smtClean="0"/>
                        <a:t> de desarrollo tecnológico innovación (patentes, software, nuevas empresas, spin </a:t>
                      </a:r>
                      <a:r>
                        <a:rPr lang="es-CO" sz="1400" baseline="0" dirty="0" err="1" smtClean="0"/>
                        <a:t>offs</a:t>
                      </a:r>
                      <a:r>
                        <a:rPr lang="es-CO" sz="1400" baseline="0" dirty="0" smtClean="0"/>
                        <a:t>.)</a:t>
                      </a:r>
                      <a:endParaRPr lang="es-CO" sz="140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Formación de capital humano</a:t>
                      </a:r>
                    </a:p>
                    <a:p>
                      <a:endParaRPr lang="es-CO" sz="1400" dirty="0" smtClean="0"/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s-CO" sz="1400" dirty="0" smtClean="0"/>
                        <a:t>No. Tesis de maestría defendidas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s-CO" sz="1400" dirty="0" smtClean="0"/>
                        <a:t>No. Tesis de doctorado defendidas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s-CO" sz="1400" dirty="0" smtClean="0"/>
                        <a:t>No. Jóvenes</a:t>
                      </a:r>
                      <a:r>
                        <a:rPr lang="es-CO" sz="1400" baseline="0" dirty="0" smtClean="0"/>
                        <a:t> investigadores</a:t>
                      </a:r>
                      <a:endParaRPr lang="es-CO" sz="1400" dirty="0" smtClean="0"/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endParaRPr lang="es-CO" sz="140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2"/>
                          </a:solidFill>
                        </a:rPr>
                        <a:t>No. reconocimientos</a:t>
                      </a:r>
                      <a:r>
                        <a:rPr lang="es-CO" sz="1400" baseline="0" dirty="0" smtClean="0">
                          <a:solidFill>
                            <a:schemeClr val="tx2"/>
                          </a:solidFill>
                        </a:rPr>
                        <a:t> por productos derivados de la investigación</a:t>
                      </a:r>
                      <a:endParaRPr lang="es-CO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AFC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2"/>
                          </a:solidFill>
                        </a:rPr>
                        <a:t>No. grupos A y A1 en Colciencias</a:t>
                      </a:r>
                      <a:endParaRPr lang="es-CO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AFC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2"/>
                          </a:solidFill>
                        </a:rPr>
                        <a:t>No. artículos cuartiles 1 y 2 JCR y SJR</a:t>
                      </a:r>
                      <a:endParaRPr lang="es-CO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AFC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2"/>
                          </a:solidFill>
                        </a:rPr>
                        <a:t>Recursos financieros de convocatoria externa</a:t>
                      </a:r>
                      <a:endParaRPr lang="es-CO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EAFC42"/>
                    </a:solidFill>
                  </a:tcPr>
                </a:tc>
              </a:tr>
            </a:tbl>
          </a:graphicData>
        </a:graphic>
      </p:graphicFrame>
      <p:sp>
        <p:nvSpPr>
          <p:cNvPr id="6" name="Flecha derecha 5"/>
          <p:cNvSpPr/>
          <p:nvPr/>
        </p:nvSpPr>
        <p:spPr>
          <a:xfrm>
            <a:off x="2020388" y="792479"/>
            <a:ext cx="9814560" cy="513806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/>
          <p:cNvSpPr txBox="1"/>
          <p:nvPr/>
        </p:nvSpPr>
        <p:spPr>
          <a:xfrm>
            <a:off x="2207623" y="882915"/>
            <a:ext cx="9200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Proceso- Producto- Resultado: seguimiento semestral/ anual</a:t>
            </a:r>
            <a:endParaRPr lang="es-CO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914398" y="2594940"/>
            <a:ext cx="5077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Proceso- Producto- Resultado: seguimiento semestral/ anual</a:t>
            </a:r>
            <a:endParaRPr lang="es-CO" sz="1400" b="1" dirty="0"/>
          </a:p>
        </p:txBody>
      </p:sp>
      <p:sp>
        <p:nvSpPr>
          <p:cNvPr id="11" name="Flecha derecha 10"/>
          <p:cNvSpPr/>
          <p:nvPr/>
        </p:nvSpPr>
        <p:spPr>
          <a:xfrm>
            <a:off x="5991498" y="2466673"/>
            <a:ext cx="6130834" cy="58347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4572001" y="2594940"/>
            <a:ext cx="9200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Resultado: efectos a mediano y largo plazo</a:t>
            </a:r>
            <a:endParaRPr lang="es-CO" b="1" dirty="0"/>
          </a:p>
        </p:txBody>
      </p:sp>
      <p:sp>
        <p:nvSpPr>
          <p:cNvPr id="13" name="12 Flecha derecha">
            <a:hlinkClick r:id="rId2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428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echa derecha 9"/>
          <p:cNvSpPr/>
          <p:nvPr/>
        </p:nvSpPr>
        <p:spPr>
          <a:xfrm>
            <a:off x="1123404" y="2467817"/>
            <a:ext cx="10519956" cy="513806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0560" y="366379"/>
            <a:ext cx="10972800" cy="434809"/>
          </a:xfrm>
        </p:spPr>
        <p:txBody>
          <a:bodyPr>
            <a:normAutofit fontScale="90000"/>
          </a:bodyPr>
          <a:lstStyle/>
          <a:p>
            <a:r>
              <a:rPr lang="es-CO" sz="3600" dirty="0" smtClean="0">
                <a:solidFill>
                  <a:schemeClr val="accent1">
                    <a:lumMod val="75000"/>
                  </a:schemeClr>
                </a:solidFill>
              </a:rPr>
              <a:t>Objetivos estratégicos e indicadores de gestión administrativa</a:t>
            </a:r>
            <a:endParaRPr lang="es-CO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62183"/>
              </p:ext>
            </p:extLst>
          </p:nvPr>
        </p:nvGraphicFramePr>
        <p:xfrm>
          <a:off x="914400" y="1233532"/>
          <a:ext cx="1066799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313"/>
                <a:gridCol w="3171178"/>
                <a:gridCol w="2169030"/>
                <a:gridCol w="2294772"/>
                <a:gridCol w="1834706"/>
              </a:tblGrid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División</a:t>
                      </a:r>
                      <a:endParaRPr lang="es-CO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No investigadores que</a:t>
                      </a:r>
                    </a:p>
                    <a:p>
                      <a:pPr algn="ctr"/>
                      <a:r>
                        <a:rPr lang="es-CO" sz="1400" dirty="0" smtClean="0"/>
                        <a:t>participa en cursos de formación en investigación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No de Semilleros de Investigación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No de Jóvenes</a:t>
                      </a:r>
                      <a:r>
                        <a:rPr lang="es-CO" sz="1400" baseline="0" dirty="0" smtClean="0"/>
                        <a:t> investigadores</a:t>
                      </a:r>
                      <a:endParaRPr lang="es-CO" sz="1400" dirty="0" smtClean="0"/>
                    </a:p>
                    <a:p>
                      <a:pPr algn="ctr"/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No de estrategias</a:t>
                      </a:r>
                      <a:r>
                        <a:rPr lang="es-CO" sz="1400" baseline="0" dirty="0" smtClean="0"/>
                        <a:t> e iniciativas en la formación para la investigación</a:t>
                      </a:r>
                      <a:endParaRPr lang="es-CO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420767"/>
              </p:ext>
            </p:extLst>
          </p:nvPr>
        </p:nvGraphicFramePr>
        <p:xfrm>
          <a:off x="1245324" y="2997022"/>
          <a:ext cx="10162904" cy="240356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55559"/>
                <a:gridCol w="2140531"/>
                <a:gridCol w="2088938"/>
                <a:gridCol w="2088938"/>
                <a:gridCol w="2088938"/>
              </a:tblGrid>
              <a:tr h="24035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Seguimiento</a:t>
                      </a:r>
                      <a:r>
                        <a:rPr lang="es-CO" sz="1400" baseline="0" dirty="0" smtClean="0"/>
                        <a:t> a la ejecución de recursos destinados a proyectos de investigación: No proyectos con seguimiento a la ejecución </a:t>
                      </a:r>
                      <a:endParaRPr lang="es-CO" sz="1400" dirty="0" smtClean="0"/>
                    </a:p>
                    <a:p>
                      <a:pPr algn="ctr"/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No soluciones a</a:t>
                      </a:r>
                      <a:r>
                        <a:rPr lang="es-CO" sz="1400" baseline="0" dirty="0" smtClean="0"/>
                        <a:t> dificultades administrativas en la ejecución presupuestal/ No de inconvenientes informados 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s-CO" sz="1400" dirty="0" smtClean="0"/>
                        <a:t>No </a:t>
                      </a:r>
                      <a:r>
                        <a:rPr lang="es-CO" sz="1400" baseline="0" dirty="0" smtClean="0"/>
                        <a:t>proyectos de investigación</a:t>
                      </a:r>
                      <a:endParaRPr lang="es-CO" sz="1400" dirty="0" smtClean="0"/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s-CO" sz="1400" dirty="0" smtClean="0"/>
                        <a:t>Convenios o cooperación con entidades</a:t>
                      </a:r>
                      <a:r>
                        <a:rPr lang="es-CO" sz="1400" baseline="0" dirty="0" smtClean="0"/>
                        <a:t> </a:t>
                      </a:r>
                      <a:r>
                        <a:rPr lang="es-CO" sz="1400" dirty="0" smtClean="0"/>
                        <a:t>nacionales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s-CO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proyectos de investigación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s-CO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Convenios o cooperación con entidades internacionales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s-CO" sz="1400" dirty="0" smtClean="0"/>
                        <a:t>No de redes temáticas de investigación en</a:t>
                      </a:r>
                      <a:r>
                        <a:rPr lang="es-CO" sz="1400" baseline="0" dirty="0" smtClean="0"/>
                        <a:t> las que participan los investigadores</a:t>
                      </a:r>
                      <a:endParaRPr lang="es-CO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lecha derecha 5"/>
          <p:cNvSpPr/>
          <p:nvPr/>
        </p:nvSpPr>
        <p:spPr>
          <a:xfrm>
            <a:off x="2020388" y="792479"/>
            <a:ext cx="9814560" cy="513806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/>
          <p:cNvSpPr txBox="1"/>
          <p:nvPr/>
        </p:nvSpPr>
        <p:spPr>
          <a:xfrm>
            <a:off x="2207623" y="882915"/>
            <a:ext cx="9200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Proceso: Formación para la investigación- generación de capacidades en investigación</a:t>
            </a:r>
            <a:endParaRPr lang="es-CO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914398" y="2594940"/>
            <a:ext cx="10389328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Proceso- Producto- Resultado: seguimiento semestral/ anual</a:t>
            </a:r>
            <a:endParaRPr lang="es-CO" sz="1400" b="1" dirty="0"/>
          </a:p>
        </p:txBody>
      </p:sp>
      <p:sp>
        <p:nvSpPr>
          <p:cNvPr id="9" name="8 Flecha derecha">
            <a:hlinkClick r:id="rId2" action="ppaction://hlinksldjump"/>
          </p:cNvPr>
          <p:cNvSpPr/>
          <p:nvPr/>
        </p:nvSpPr>
        <p:spPr>
          <a:xfrm>
            <a:off x="11388436" y="5472545"/>
            <a:ext cx="401782" cy="360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10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1505</TotalTime>
  <Words>802</Words>
  <Application>Microsoft Office PowerPoint</Application>
  <PresentationFormat>Panorámica</PresentationFormat>
  <Paragraphs>160</Paragraphs>
  <Slides>16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</vt:lpstr>
      <vt:lpstr>Calibri</vt:lpstr>
      <vt:lpstr>Lucida Calligraphy</vt:lpstr>
      <vt:lpstr>Tw Cen MT Condensed Extra Bold</vt:lpstr>
      <vt:lpstr>Wingdings</vt:lpstr>
      <vt:lpstr>1_Tema de Office</vt:lpstr>
      <vt:lpstr>Presentación de PowerPoint</vt:lpstr>
      <vt:lpstr>Presentación de PowerPoint</vt:lpstr>
      <vt:lpstr>Unidad de Investigación</vt:lpstr>
      <vt:lpstr>Misión</vt:lpstr>
      <vt:lpstr>Visión</vt:lpstr>
      <vt:lpstr>Presentación de PowerPoint</vt:lpstr>
      <vt:lpstr>Unidad de Investigación 2017</vt:lpstr>
      <vt:lpstr>Objetivos estratégicos e indicadores de gestión académica </vt:lpstr>
      <vt:lpstr>Objetivos estratégicos e indicadores de gestión administrativa</vt:lpstr>
      <vt:lpstr>Proyectos 2017</vt:lpstr>
      <vt:lpstr>Proyectos 2017</vt:lpstr>
      <vt:lpstr>Proyectos 2017- Actividades</vt:lpstr>
      <vt:lpstr>Proyectos 2017- Actividades</vt:lpstr>
      <vt:lpstr>Proyectos 2017- Actividades</vt:lpstr>
      <vt:lpstr>Proyectos 2017- Actividades</vt:lpstr>
      <vt:lpstr>Proyectos 2017- Actividades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Olga Lucia Ostos Ortiz</dc:creator>
  <cp:lastModifiedBy>janh duque</cp:lastModifiedBy>
  <cp:revision>138</cp:revision>
  <cp:lastPrinted>2017-01-16T20:55:15Z</cp:lastPrinted>
  <dcterms:created xsi:type="dcterms:W3CDTF">2016-10-18T16:13:34Z</dcterms:created>
  <dcterms:modified xsi:type="dcterms:W3CDTF">2020-07-28T16:26:47Z</dcterms:modified>
</cp:coreProperties>
</file>