
<file path=[Content_Types].xml><?xml version="1.0" encoding="utf-8"?>
<Types xmlns="http://schemas.openxmlformats.org/package/2006/content-types"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4CABA386-544B-4C4B-8351-886DEA5347F2}" type="slidenum">
              <a:rPr lang="es-CO" smtClean="0"/>
              <a:t>‹Nº›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523AA02-F4B3-4B07-8BFB-C31EBCFD7A93}" type="datetimeFigureOut">
              <a:rPr lang="es-CO" smtClean="0"/>
              <a:t>12/07/2017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 descr="C:\Users\MI PC\Desktop\fotos tibana EOT\P604164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634" y="1066800"/>
            <a:ext cx="6629400" cy="457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6361331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CO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s-CO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CO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s-CO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CO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s-CO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CO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s-CO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CO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s-CO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CO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s-CO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CO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s-CO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s-CO" dirty="0" smtClean="0"/>
              <a:t/>
            </a:r>
            <a:br>
              <a:rPr lang="es-CO" dirty="0" smtClean="0"/>
            </a:b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  <p:sp>
        <p:nvSpPr>
          <p:cNvPr id="6" name="5 Rectángulo"/>
          <p:cNvSpPr/>
          <p:nvPr/>
        </p:nvSpPr>
        <p:spPr>
          <a:xfrm>
            <a:off x="4572000" y="5562600"/>
            <a:ext cx="38886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/>
              <a:t>ALCALDE </a:t>
            </a:r>
          </a:p>
          <a:p>
            <a:r>
              <a:rPr lang="es-CO" dirty="0" smtClean="0"/>
              <a:t>DOCTOR LUIS ALEJANDRO MILLAN DIÁZ</a:t>
            </a:r>
            <a:endParaRPr lang="es-CO" dirty="0"/>
          </a:p>
        </p:txBody>
      </p:sp>
      <p:sp>
        <p:nvSpPr>
          <p:cNvPr id="7" name="6 Rectángulo"/>
          <p:cNvSpPr/>
          <p:nvPr/>
        </p:nvSpPr>
        <p:spPr>
          <a:xfrm>
            <a:off x="1038497" y="660244"/>
            <a:ext cx="6781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dirty="0" smtClean="0">
                <a:solidFill>
                  <a:srgbClr val="FF0000"/>
                </a:solidFill>
              </a:rPr>
              <a:t/>
            </a:r>
            <a:br>
              <a:rPr lang="es-CO" dirty="0" smtClean="0">
                <a:solidFill>
                  <a:srgbClr val="FF0000"/>
                </a:solidFill>
              </a:rPr>
            </a:br>
            <a:endParaRPr lang="es-CO" dirty="0" smtClean="0">
              <a:solidFill>
                <a:srgbClr val="FF0000"/>
              </a:solidFill>
            </a:endParaRPr>
          </a:p>
          <a:p>
            <a:pPr algn="ctr"/>
            <a:r>
              <a:rPr lang="es-CO" sz="4000" dirty="0" smtClean="0">
                <a:solidFill>
                  <a:schemeClr val="bg1"/>
                </a:solidFill>
              </a:rPr>
              <a:t>REMODELACION COLEGIO GUSTAVO ROMERO HERNANDEZ</a:t>
            </a:r>
            <a:br>
              <a:rPr lang="es-CO" sz="4000" dirty="0" smtClean="0">
                <a:solidFill>
                  <a:schemeClr val="bg1"/>
                </a:solidFill>
              </a:rPr>
            </a:br>
            <a:r>
              <a:rPr lang="es-CO" sz="4000" dirty="0" smtClean="0">
                <a:solidFill>
                  <a:schemeClr val="bg1"/>
                </a:solidFill>
              </a:rPr>
              <a:t/>
            </a:r>
            <a:br>
              <a:rPr lang="es-CO" sz="4000" dirty="0" smtClean="0">
                <a:solidFill>
                  <a:schemeClr val="bg1"/>
                </a:solidFill>
              </a:rPr>
            </a:br>
            <a:endParaRPr lang="es-CO" sz="4000" dirty="0" smtClean="0">
              <a:solidFill>
                <a:schemeClr val="bg1"/>
              </a:solidFill>
            </a:endParaRPr>
          </a:p>
          <a:p>
            <a:pPr algn="ctr"/>
            <a:r>
              <a:rPr lang="es-CO" sz="4000" dirty="0" smtClean="0">
                <a:solidFill>
                  <a:schemeClr val="bg1"/>
                </a:solidFill>
              </a:rPr>
              <a:t>MUNICIPIO DE TIBANÁ-BOYACÁ</a:t>
            </a:r>
            <a:r>
              <a:rPr lang="es-CO" sz="4000" b="1" dirty="0" smtClean="0">
                <a:solidFill>
                  <a:schemeClr val="bg1"/>
                </a:solidFill>
              </a:rPr>
              <a:t/>
            </a:r>
            <a:br>
              <a:rPr lang="es-CO" sz="4000" b="1" dirty="0" smtClean="0">
                <a:solidFill>
                  <a:schemeClr val="bg1"/>
                </a:solidFill>
              </a:rPr>
            </a:br>
            <a:r>
              <a:rPr lang="es-CO" b="1" dirty="0" smtClean="0">
                <a:solidFill>
                  <a:schemeClr val="bg1"/>
                </a:solidFill>
              </a:rPr>
              <a:t/>
            </a:r>
            <a:br>
              <a:rPr lang="es-CO" b="1" dirty="0" smtClean="0">
                <a:solidFill>
                  <a:schemeClr val="bg1"/>
                </a:solidFill>
              </a:rPr>
            </a:br>
            <a:endParaRPr lang="es-CO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84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609600"/>
            <a:ext cx="7620000" cy="1143000"/>
          </a:xfrm>
        </p:spPr>
        <p:txBody>
          <a:bodyPr/>
          <a:lstStyle/>
          <a:p>
            <a:pPr algn="ctr"/>
            <a:r>
              <a:rPr lang="es-CO" dirty="0" smtClean="0"/>
              <a:t>COLEGIO GUSTAVO ROMERO HERNANDEZ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endParaRPr lang="es-CO" dirty="0" smtClean="0"/>
          </a:p>
          <a:p>
            <a:pPr marL="114300" indent="0">
              <a:buNone/>
            </a:pPr>
            <a:endParaRPr lang="es-CO" dirty="0" smtClean="0"/>
          </a:p>
          <a:p>
            <a:pPr algn="just"/>
            <a:r>
              <a:rPr lang="es-CO" dirty="0" smtClean="0"/>
              <a:t>El Municipio de Tibaná Boyacá esta representado principalmente por </a:t>
            </a:r>
            <a:r>
              <a:rPr lang="es-CO" dirty="0"/>
              <a:t>las Instituciones Educativas Gustavo Romero Hernández </a:t>
            </a:r>
            <a:r>
              <a:rPr lang="es-CO" dirty="0" smtClean="0"/>
              <a:t>ya que cuenta con </a:t>
            </a:r>
            <a:r>
              <a:rPr lang="es-CO" dirty="0"/>
              <a:t>19 </a:t>
            </a:r>
            <a:r>
              <a:rPr lang="es-CO" dirty="0" smtClean="0"/>
              <a:t>sedes entre zona urbana y rural. </a:t>
            </a:r>
          </a:p>
          <a:p>
            <a:pPr marL="114300" indent="0" algn="just">
              <a:buNone/>
            </a:pPr>
            <a:r>
              <a:rPr lang="es-CO" dirty="0" smtClean="0"/>
              <a:t>La sede Principal del Colegio Gustavo Romero Hernández es el autor del proyecto de remodelación el cual cuenta con nivel de secundaria  con un total </a:t>
            </a:r>
            <a:r>
              <a:rPr lang="es-CO" dirty="0" smtClean="0"/>
              <a:t>de 441 </a:t>
            </a:r>
            <a:r>
              <a:rPr lang="es-CO" dirty="0" smtClean="0"/>
              <a:t>estudiantes. </a:t>
            </a:r>
          </a:p>
          <a:p>
            <a:pPr marL="114300" indent="0" algn="just">
              <a:buNone/>
            </a:pPr>
            <a:r>
              <a:rPr lang="es-CO" dirty="0" smtClean="0"/>
              <a:t>Se pretende realizar el proyecto por problemas de inestabilidad en la zona donde se encuentra ubicado el colegio ya que Tibaná se encuentra en una zona de susceptibilidad sísmica alta.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9279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1676400" y="381000"/>
            <a:ext cx="5562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dirty="0">
                <a:solidFill>
                  <a:schemeClr val="tx2"/>
                </a:solidFill>
              </a:rPr>
              <a:t>ESTADO ACTUAL COLEGIO GUSTAVO ROMERO HERNANDEZ</a:t>
            </a:r>
          </a:p>
        </p:txBody>
      </p:sp>
    </p:spTree>
    <p:extLst>
      <p:ext uri="{BB962C8B-B14F-4D97-AF65-F5344CB8AC3E}">
        <p14:creationId xmlns:p14="http://schemas.microsoft.com/office/powerpoint/2010/main" val="75113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1023257" y="-195944"/>
            <a:ext cx="708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CO" dirty="0">
              <a:solidFill>
                <a:schemeClr val="tx2"/>
              </a:solidFill>
            </a:endParaRPr>
          </a:p>
          <a:p>
            <a:pPr algn="ctr"/>
            <a:r>
              <a:rPr lang="es-CO" sz="2400" dirty="0" smtClean="0">
                <a:solidFill>
                  <a:schemeClr val="tx2"/>
                </a:solidFill>
              </a:rPr>
              <a:t>PLANOS ARQUITECTONICOS REMODELACIONES PRIMER  PISO </a:t>
            </a:r>
            <a:endParaRPr lang="es-CO" sz="2400" dirty="0">
              <a:solidFill>
                <a:schemeClr val="tx2"/>
              </a:solidFill>
            </a:endParaRPr>
          </a:p>
        </p:txBody>
      </p:sp>
      <p:pic>
        <p:nvPicPr>
          <p:cNvPr id="3" name="2 Imagen" descr="Recorte de pantall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914399"/>
            <a:ext cx="4648200" cy="588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17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Recorte de pantall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914400"/>
            <a:ext cx="4137197" cy="5908766"/>
          </a:xfrm>
        </p:spPr>
      </p:pic>
      <p:sp>
        <p:nvSpPr>
          <p:cNvPr id="5" name="4 CuadroTexto"/>
          <p:cNvSpPr txBox="1"/>
          <p:nvPr/>
        </p:nvSpPr>
        <p:spPr>
          <a:xfrm>
            <a:off x="838200" y="-152400"/>
            <a:ext cx="7086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CO" dirty="0">
              <a:solidFill>
                <a:schemeClr val="tx2"/>
              </a:solidFill>
            </a:endParaRPr>
          </a:p>
          <a:p>
            <a:pPr algn="ctr"/>
            <a:r>
              <a:rPr lang="es-CO" sz="2400" dirty="0" smtClean="0">
                <a:solidFill>
                  <a:schemeClr val="tx2"/>
                </a:solidFill>
              </a:rPr>
              <a:t>PLANOS ARQUITECTONICOS REMODELACIONES SEGUNDO PISO </a:t>
            </a:r>
            <a:endParaRPr lang="es-CO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89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762000" y="152400"/>
            <a:ext cx="701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tx2"/>
                </a:solidFill>
              </a:rPr>
              <a:t>PRESUPUESTO REMODELACION COLEGIO GUSTAVO ROMERO HERNANDEZ</a:t>
            </a:r>
          </a:p>
          <a:p>
            <a:endParaRPr lang="es-CO" dirty="0">
              <a:solidFill>
                <a:schemeClr val="tx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24" y="888274"/>
            <a:ext cx="7648951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748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9"/>
          <a:stretch/>
        </p:blipFill>
        <p:spPr bwMode="auto">
          <a:xfrm>
            <a:off x="283029" y="914400"/>
            <a:ext cx="7806165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Rectángulo"/>
          <p:cNvSpPr/>
          <p:nvPr/>
        </p:nvSpPr>
        <p:spPr>
          <a:xfrm>
            <a:off x="680911" y="103610"/>
            <a:ext cx="7010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000" dirty="0">
                <a:solidFill>
                  <a:schemeClr val="tx2"/>
                </a:solidFill>
              </a:rPr>
              <a:t>PRESUPUESTO REMODELACION COLEGIO GUSTAVO ROMERO HERNANDEZ</a:t>
            </a:r>
          </a:p>
          <a:p>
            <a:endParaRPr lang="es-CO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9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914400" y="914400"/>
            <a:ext cx="701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tx2"/>
                </a:solidFill>
              </a:rPr>
              <a:t>PRESUPUESTO REMODELACION COLEGIO GUSTAVO ROMERO HERNANDEZ</a:t>
            </a:r>
          </a:p>
          <a:p>
            <a:endParaRPr lang="es-CO" b="1" dirty="0">
              <a:solidFill>
                <a:schemeClr val="tx2"/>
              </a:solidFill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196534"/>
              </p:ext>
            </p:extLst>
          </p:nvPr>
        </p:nvGraphicFramePr>
        <p:xfrm>
          <a:off x="1143000" y="2971800"/>
          <a:ext cx="6248400" cy="1447800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4527670"/>
                <a:gridCol w="1720730"/>
              </a:tblGrid>
              <a:tr h="144780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PRESUPUESTO TOTAL REMODELACION COLEGIO GUSTAVO ROMERO HERNANDEZ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 $              8,018,493,066.02 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263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yacencia">
  <a:themeElements>
    <a:clrScheme name="Adyacencia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yacencia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58</TotalTime>
  <Words>141</Words>
  <Application>Microsoft Office PowerPoint</Application>
  <PresentationFormat>Presentación en pantalla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Adyacencia</vt:lpstr>
      <vt:lpstr>         </vt:lpstr>
      <vt:lpstr>COLEGIO GUSTAVO ROMERO HERNANDEZ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PERSONAL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Pavilion dv5</dc:creator>
  <cp:lastModifiedBy>Pavilion dv5</cp:lastModifiedBy>
  <cp:revision>9</cp:revision>
  <dcterms:created xsi:type="dcterms:W3CDTF">2017-07-13T02:24:16Z</dcterms:created>
  <dcterms:modified xsi:type="dcterms:W3CDTF">2017-07-13T02:15:00Z</dcterms:modified>
</cp:coreProperties>
</file>