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0" r:id="rId3"/>
    <p:sldId id="257" r:id="rId4"/>
    <p:sldId id="256" r:id="rId5"/>
    <p:sldId id="258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1" d="100"/>
          <a:sy n="81" d="100"/>
        </p:scale>
        <p:origin x="-952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14265-BF26-446B-861D-D4A1C76CD805}" type="datetimeFigureOut">
              <a:rPr lang="en-US" smtClean="0"/>
              <a:t>27/09/19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B4939-3358-435C-8DD9-9105BBB4AE9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1279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14265-BF26-446B-861D-D4A1C76CD805}" type="datetimeFigureOut">
              <a:rPr lang="en-US" smtClean="0"/>
              <a:t>27/09/19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B4939-3358-435C-8DD9-9105BBB4AE9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9193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14265-BF26-446B-861D-D4A1C76CD805}" type="datetimeFigureOut">
              <a:rPr lang="en-US" smtClean="0"/>
              <a:t>27/09/19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B4939-3358-435C-8DD9-9105BBB4AE9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512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14265-BF26-446B-861D-D4A1C76CD805}" type="datetimeFigureOut">
              <a:rPr lang="en-US" smtClean="0"/>
              <a:t>27/09/19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B4939-3358-435C-8DD9-9105BBB4AE9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833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14265-BF26-446B-861D-D4A1C76CD805}" type="datetimeFigureOut">
              <a:rPr lang="en-US" smtClean="0"/>
              <a:t>27/09/19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B4939-3358-435C-8DD9-9105BBB4AE9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5747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14265-BF26-446B-861D-D4A1C76CD805}" type="datetimeFigureOut">
              <a:rPr lang="en-US" smtClean="0"/>
              <a:t>27/09/19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B4939-3358-435C-8DD9-9105BBB4AE9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1670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14265-BF26-446B-861D-D4A1C76CD805}" type="datetimeFigureOut">
              <a:rPr lang="en-US" smtClean="0"/>
              <a:t>27/09/19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B4939-3358-435C-8DD9-9105BBB4AE9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213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14265-BF26-446B-861D-D4A1C76CD805}" type="datetimeFigureOut">
              <a:rPr lang="en-US" smtClean="0"/>
              <a:t>27/09/19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B4939-3358-435C-8DD9-9105BBB4AE9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495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14265-BF26-446B-861D-D4A1C76CD805}" type="datetimeFigureOut">
              <a:rPr lang="en-US" smtClean="0"/>
              <a:t>27/09/19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B4939-3358-435C-8DD9-9105BBB4AE9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627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14265-BF26-446B-861D-D4A1C76CD805}" type="datetimeFigureOut">
              <a:rPr lang="en-US" smtClean="0"/>
              <a:t>27/09/19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B4939-3358-435C-8DD9-9105BBB4AE9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375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14265-BF26-446B-861D-D4A1C76CD805}" type="datetimeFigureOut">
              <a:rPr lang="en-US" smtClean="0"/>
              <a:t>27/09/19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B4939-3358-435C-8DD9-9105BBB4AE9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042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714265-BF26-446B-861D-D4A1C76CD805}" type="datetimeFigureOut">
              <a:rPr lang="en-US" smtClean="0"/>
              <a:t>27/09/19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6B4939-3358-435C-8DD9-9105BBB4AE9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76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png"/><Relationship Id="rId5" Type="http://schemas.openxmlformats.org/officeDocument/2006/relationships/image" Target="../media/image9.jpeg"/><Relationship Id="rId6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-zg4dDZ0ot0&amp;t=1s" TargetMode="External"/><Relationship Id="rId4" Type="http://schemas.openxmlformats.org/officeDocument/2006/relationships/image" Target="../media/image12.png"/><Relationship Id="rId5" Type="http://schemas.openxmlformats.org/officeDocument/2006/relationships/hyperlink" Target="https://www.youtube.com/watch?v=o2f7UoxpdpI" TargetMode="External"/><Relationship Id="rId6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1007961"/>
            <a:ext cx="7772400" cy="2387600"/>
          </a:xfrm>
        </p:spPr>
        <p:txBody>
          <a:bodyPr anchor="ctr">
            <a:noAutofit/>
          </a:bodyPr>
          <a:lstStyle/>
          <a:p>
            <a:pPr>
              <a:defRPr/>
            </a:pPr>
            <a:r>
              <a:rPr lang="es-CO" altLang="es-CO" sz="4800" b="1" dirty="0">
                <a:ea typeface="ＭＳ Ｐゴシック" panose="020B0600070205080204" pitchFamily="34" charset="-128"/>
              </a:rPr>
              <a:t>LOS JUEGOS VIRTUALES COMO EXPERIENCIA DE OCIO QUE PROMUEVE LA ACTIVIDAD FÍSICA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852760"/>
            <a:ext cx="6858000" cy="1655762"/>
          </a:xfrm>
        </p:spPr>
        <p:txBody>
          <a:bodyPr anchor="ctr">
            <a:normAutofit fontScale="92500" lnSpcReduction="20000"/>
          </a:bodyPr>
          <a:lstStyle/>
          <a:p>
            <a:pPr>
              <a:defRPr/>
            </a:pPr>
            <a:r>
              <a:rPr lang="es-ES_tradnl" altLang="ja-JP" dirty="0" smtClean="0">
                <a:solidFill>
                  <a:srgbClr val="002060"/>
                </a:solidFill>
                <a:ea typeface="ＭＳ Ｐゴシック" panose="020B0600070205080204" pitchFamily="34" charset="-128"/>
              </a:rPr>
              <a:t>Lady </a:t>
            </a:r>
            <a:r>
              <a:rPr lang="es-ES_tradnl" altLang="ja-JP" dirty="0">
                <a:solidFill>
                  <a:srgbClr val="002060"/>
                </a:solidFill>
                <a:ea typeface="ＭＳ Ｐゴシック" panose="020B0600070205080204" pitchFamily="34" charset="-128"/>
              </a:rPr>
              <a:t>Johanna Ruiz González</a:t>
            </a:r>
          </a:p>
          <a:p>
            <a:pPr>
              <a:defRPr/>
            </a:pPr>
            <a:r>
              <a:rPr lang="es-ES_tradnl" altLang="ja-JP" dirty="0">
                <a:solidFill>
                  <a:srgbClr val="002060"/>
                </a:solidFill>
                <a:ea typeface="ＭＳ Ｐゴシック" panose="020B0600070205080204" pitchFamily="34" charset="-128"/>
              </a:rPr>
              <a:t>Diego </a:t>
            </a:r>
            <a:r>
              <a:rPr lang="es-ES_tradnl" altLang="ja-JP" dirty="0" err="1">
                <a:solidFill>
                  <a:srgbClr val="002060"/>
                </a:solidFill>
                <a:ea typeface="ＭＳ Ｐゴシック" panose="020B0600070205080204" pitchFamily="34" charset="-128"/>
              </a:rPr>
              <a:t>Andres</a:t>
            </a:r>
            <a:r>
              <a:rPr lang="es-ES_tradnl" altLang="ja-JP" dirty="0">
                <a:solidFill>
                  <a:srgbClr val="002060"/>
                </a:solidFill>
                <a:ea typeface="ＭＳ Ｐゴシック" panose="020B0600070205080204" pitchFamily="34" charset="-128"/>
              </a:rPr>
              <a:t> </a:t>
            </a:r>
            <a:r>
              <a:rPr lang="es-ES_tradnl" altLang="ja-JP" dirty="0" err="1">
                <a:solidFill>
                  <a:srgbClr val="002060"/>
                </a:solidFill>
                <a:ea typeface="ＭＳ Ｐゴシック" panose="020B0600070205080204" pitchFamily="34" charset="-128"/>
              </a:rPr>
              <a:t>Piratova</a:t>
            </a:r>
            <a:r>
              <a:rPr lang="es-ES_tradnl" altLang="ja-JP" dirty="0">
                <a:solidFill>
                  <a:srgbClr val="002060"/>
                </a:solidFill>
                <a:ea typeface="ＭＳ Ｐゴシック" panose="020B0600070205080204" pitchFamily="34" charset="-128"/>
              </a:rPr>
              <a:t> </a:t>
            </a:r>
            <a:r>
              <a:rPr lang="es-ES_tradnl" altLang="ja-JP" dirty="0" smtClean="0">
                <a:solidFill>
                  <a:srgbClr val="002060"/>
                </a:solidFill>
                <a:ea typeface="ＭＳ Ｐゴシック" panose="020B0600070205080204" pitchFamily="34" charset="-128"/>
              </a:rPr>
              <a:t>López</a:t>
            </a:r>
            <a:endParaRPr lang="es-CO" dirty="0"/>
          </a:p>
          <a:p>
            <a:r>
              <a:rPr lang="es-CO" dirty="0" smtClean="0"/>
              <a:t>Docentes </a:t>
            </a:r>
            <a:r>
              <a:rPr lang="es-CO" dirty="0"/>
              <a:t>Módulo Manejo de tiempo libre Activo: Recreación. Facultad Cultura Física Deporte y Recreación, Universidad Santo Tomás. Colombia </a:t>
            </a:r>
          </a:p>
        </p:txBody>
      </p:sp>
    </p:spTree>
    <p:extLst>
      <p:ext uri="{BB962C8B-B14F-4D97-AF65-F5344CB8AC3E}">
        <p14:creationId xmlns:p14="http://schemas.microsoft.com/office/powerpoint/2010/main" val="21708954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1362" y="161286"/>
            <a:ext cx="78867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s-ES" dirty="0"/>
              <a:t>RECREACIÓN – ACTIVIDAD FÍSICA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9000" y="1841500"/>
            <a:ext cx="7366000" cy="3175000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812296" y="4956064"/>
            <a:ext cx="69795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 smtClean="0"/>
              <a:t>Tomado de: Política </a:t>
            </a:r>
            <a:r>
              <a:rPr lang="es-ES" dirty="0"/>
              <a:t>Nacional de Actividad Física y Deporte 2016-2025 </a:t>
            </a:r>
            <a:r>
              <a:rPr lang="es-ES" dirty="0" smtClean="0"/>
              <a:t>– IND Chile.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987880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xmlns="" id="{4466B077-C620-44AB-B309-A06A0A7DF87B}"/>
              </a:ext>
            </a:extLst>
          </p:cNvPr>
          <p:cNvSpPr txBox="1">
            <a:spLocks/>
          </p:cNvSpPr>
          <p:nvPr/>
        </p:nvSpPr>
        <p:spPr>
          <a:xfrm>
            <a:off x="670501" y="0"/>
            <a:ext cx="648204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dirty="0" smtClean="0"/>
              <a:t>UN JUEGO TRADICIONAL</a:t>
            </a:r>
            <a:endParaRPr lang="es-ES" dirty="0"/>
          </a:p>
        </p:txBody>
      </p:sp>
      <p:sp>
        <p:nvSpPr>
          <p:cNvPr id="2" name="AutoShape 4" descr="Resultado de imagen para tic tac toe EN JUEGOS DE VIDEO"/>
          <p:cNvSpPr>
            <a:spLocks noChangeAspect="1" noChangeArrowheads="1"/>
          </p:cNvSpPr>
          <p:nvPr/>
        </p:nvSpPr>
        <p:spPr bwMode="auto">
          <a:xfrm>
            <a:off x="185072" y="411110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1387" y="1049902"/>
            <a:ext cx="3070685" cy="3016095"/>
          </a:xfrm>
          <a:prstGeom prst="rect">
            <a:avLst/>
          </a:prstGeom>
        </p:spPr>
      </p:pic>
      <p:pic>
        <p:nvPicPr>
          <p:cNvPr id="1030" name="Picture 6" descr="Resultado de imagen para tic tac toe EN JUEGOS DE VIDE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1523" y="3790336"/>
            <a:ext cx="3649255" cy="2733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7012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>
            <a:extLst>
              <a:ext uri="{FF2B5EF4-FFF2-40B4-BE49-F238E27FC236}">
                <a16:creationId xmlns:a16="http://schemas.microsoft.com/office/drawing/2014/main" xmlns="" id="{4466B077-C620-44AB-B309-A06A0A7DF8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6217" y="250031"/>
            <a:ext cx="7514012" cy="1325563"/>
          </a:xfrm>
        </p:spPr>
        <p:txBody>
          <a:bodyPr/>
          <a:lstStyle/>
          <a:p>
            <a:pPr algn="ctr"/>
            <a:r>
              <a:rPr lang="es-CO" dirty="0" smtClean="0"/>
              <a:t>E-SPORTS Y GAMIFICACIÓN</a:t>
            </a:r>
            <a:endParaRPr lang="es-ES" dirty="0"/>
          </a:p>
        </p:txBody>
      </p:sp>
      <p:sp>
        <p:nvSpPr>
          <p:cNvPr id="3" name="AutoShape 8" descr="Resultado de imagen para GAMIFICAC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pic>
        <p:nvPicPr>
          <p:cNvPr id="2050" name="Picture 2" descr="Resultado de imagen para ESPORT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1997" y="1269939"/>
            <a:ext cx="2619375" cy="1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Resultado de imagen para ESPORT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4942" y="1399740"/>
            <a:ext cx="2914650" cy="1571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98899" y="2786807"/>
            <a:ext cx="3442353" cy="2065412"/>
          </a:xfrm>
          <a:prstGeom prst="rect">
            <a:avLst/>
          </a:prstGeom>
        </p:spPr>
      </p:pic>
      <p:pic>
        <p:nvPicPr>
          <p:cNvPr id="2054" name="Picture 6" descr="Resultado de imagen para ESPORT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371" y="4298058"/>
            <a:ext cx="2705100" cy="1685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Resultado de imagen para GAMIFICACION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806"/>
          <a:stretch/>
        </p:blipFill>
        <p:spPr bwMode="auto">
          <a:xfrm>
            <a:off x="4550592" y="4852219"/>
            <a:ext cx="3082887" cy="1873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77051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/>
          <p:cNvPicPr>
            <a:picLocks noGrp="1" noChangeAspect="1"/>
          </p:cNvPicPr>
          <p:nvPr>
            <p:ph sz="half" idx="1"/>
          </p:nvPr>
        </p:nvPicPr>
        <p:blipFill rotWithShape="1">
          <a:blip r:embed="rId2"/>
          <a:srcRect l="40749" t="22119" r="40655" b="20505"/>
          <a:stretch/>
        </p:blipFill>
        <p:spPr>
          <a:xfrm>
            <a:off x="1120878" y="1596293"/>
            <a:ext cx="1740310" cy="3018905"/>
          </a:xfrm>
          <a:prstGeom prst="rect">
            <a:avLst/>
          </a:prstGeom>
        </p:spPr>
      </p:pic>
      <p:pic>
        <p:nvPicPr>
          <p:cNvPr id="6" name="Imagen 5">
            <a:hlinkClick r:id="rId3"/>
          </p:cNvPr>
          <p:cNvPicPr>
            <a:picLocks noChangeAspect="1"/>
          </p:cNvPicPr>
          <p:nvPr/>
        </p:nvPicPr>
        <p:blipFill rotWithShape="1">
          <a:blip r:embed="rId4"/>
          <a:srcRect l="1825" t="11190" r="5566" b="7762"/>
          <a:stretch/>
        </p:blipFill>
        <p:spPr>
          <a:xfrm>
            <a:off x="3059372" y="4336025"/>
            <a:ext cx="4491802" cy="2210165"/>
          </a:xfrm>
          <a:prstGeom prst="rect">
            <a:avLst/>
          </a:prstGeom>
        </p:spPr>
      </p:pic>
      <p:pic>
        <p:nvPicPr>
          <p:cNvPr id="7" name="Imagen 6">
            <a:hlinkClick r:id="rId5"/>
          </p:cNvPr>
          <p:cNvPicPr>
            <a:picLocks noChangeAspect="1"/>
          </p:cNvPicPr>
          <p:nvPr/>
        </p:nvPicPr>
        <p:blipFill rotWithShape="1">
          <a:blip r:embed="rId6"/>
          <a:srcRect l="13047" t="5545" r="16108" b="7559"/>
          <a:stretch/>
        </p:blipFill>
        <p:spPr>
          <a:xfrm>
            <a:off x="3059372" y="383458"/>
            <a:ext cx="4747887" cy="3274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029202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134</TotalTime>
  <Words>71</Words>
  <Application>Microsoft Macintosh PowerPoint</Application>
  <PresentationFormat>Presentación en pantalla (4:3)</PresentationFormat>
  <Paragraphs>8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Tema de Office</vt:lpstr>
      <vt:lpstr>LOS JUEGOS VIRTUALES COMO EXPERIENCIA DE OCIO QUE PROMUEVE LA ACTIVIDAD FÍSICA</vt:lpstr>
      <vt:lpstr>RECREACIÓN – ACTIVIDAD FÍSICA</vt:lpstr>
      <vt:lpstr>Presentación de PowerPoint</vt:lpstr>
      <vt:lpstr>E-SPORTS Y GAMIFICACIÓN</vt:lpstr>
      <vt:lpstr>Presentación de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Andrea</dc:creator>
  <cp:lastModifiedBy>DIEGO ANDRES PIRATOVA LOPEZ</cp:lastModifiedBy>
  <cp:revision>14</cp:revision>
  <dcterms:created xsi:type="dcterms:W3CDTF">2019-09-18T18:36:44Z</dcterms:created>
  <dcterms:modified xsi:type="dcterms:W3CDTF">2019-09-27T12:58:41Z</dcterms:modified>
</cp:coreProperties>
</file>