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5" r:id="rId2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onia marcela rosas arango" initials="smra" lastIdx="1" clrIdx="0">
    <p:extLst>
      <p:ext uri="{19B8F6BF-5375-455C-9EA6-DF929625EA0E}">
        <p15:presenceInfo xmlns:p15="http://schemas.microsoft.com/office/powerpoint/2012/main" userId="2bdfa9f5a86c6f1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37"/>
  </p:normalViewPr>
  <p:slideViewPr>
    <p:cSldViewPr snapToGrid="0" snapToObjects="1">
      <p:cViewPr varScale="1">
        <p:scale>
          <a:sx n="90" d="100"/>
          <a:sy n="90" d="100"/>
        </p:scale>
        <p:origin x="816" y="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2722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96629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03698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4310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68749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3977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4134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93883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00773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6379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69213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34899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prropuesta presentación-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" y="0"/>
            <a:ext cx="9143111" cy="51435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61BE3A32-F417-4A19-B5D9-F364B90D617F}"/>
              </a:ext>
            </a:extLst>
          </p:cNvPr>
          <p:cNvSpPr txBox="1"/>
          <p:nvPr/>
        </p:nvSpPr>
        <p:spPr>
          <a:xfrm>
            <a:off x="3501381" y="762183"/>
            <a:ext cx="4441714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O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Conversemos con Maricel Mena </a:t>
            </a:r>
          </a:p>
          <a:p>
            <a:endParaRPr lang="es-CO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Este conversatorio priorizó preguntas en torno a la inclusión y la diversidad de voces teológicas en el continente, especialmente desde la hermenéutica negra y feminista latinoamericana.</a:t>
            </a:r>
          </a:p>
          <a:p>
            <a:pPr algn="just"/>
            <a:endParaRPr lang="es-CO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ver el contenido completo acceda al siguiente link:</a:t>
            </a:r>
          </a:p>
          <a:p>
            <a:pPr algn="just"/>
            <a:endParaRPr lang="es-CO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 video: https://www.youtube.com/watch?v=9HahSqNA7VM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405990AF-01EC-4D09-A0A8-F13B67734958}"/>
              </a:ext>
            </a:extLst>
          </p:cNvPr>
          <p:cNvSpPr txBox="1"/>
          <p:nvPr/>
        </p:nvSpPr>
        <p:spPr>
          <a:xfrm>
            <a:off x="404037" y="4646428"/>
            <a:ext cx="3296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/>
              <a:t>Autora: Maricel </a:t>
            </a:r>
            <a:r>
              <a:rPr lang="es-CO" dirty="0"/>
              <a:t>Mena López</a:t>
            </a:r>
          </a:p>
        </p:txBody>
      </p:sp>
    </p:spTree>
    <p:extLst>
      <p:ext uri="{BB962C8B-B14F-4D97-AF65-F5344CB8AC3E}">
        <p14:creationId xmlns:p14="http://schemas.microsoft.com/office/powerpoint/2010/main" val="248455327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2747</TotalTime>
  <Words>63</Words>
  <Application>Microsoft Office PowerPoint</Application>
  <PresentationFormat>Presentación en pantalla (16:9)</PresentationFormat>
  <Paragraphs>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Presentación de PowerPoint</vt:lpstr>
    </vt:vector>
  </TitlesOfParts>
  <Company>USTA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DISENO2 2</dc:creator>
  <cp:lastModifiedBy>usuario</cp:lastModifiedBy>
  <cp:revision>67</cp:revision>
  <dcterms:created xsi:type="dcterms:W3CDTF">2021-02-04T14:05:46Z</dcterms:created>
  <dcterms:modified xsi:type="dcterms:W3CDTF">2021-06-17T15:21:37Z</dcterms:modified>
</cp:coreProperties>
</file>