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85" r:id="rId4"/>
    <p:sldId id="268" r:id="rId5"/>
    <p:sldId id="257" r:id="rId6"/>
    <p:sldId id="267" r:id="rId7"/>
    <p:sldId id="277" r:id="rId8"/>
    <p:sldId id="269" r:id="rId9"/>
    <p:sldId id="279" r:id="rId10"/>
    <p:sldId id="270" r:id="rId11"/>
    <p:sldId id="280" r:id="rId12"/>
    <p:sldId id="275" r:id="rId13"/>
    <p:sldId id="281" r:id="rId14"/>
    <p:sldId id="276" r:id="rId15"/>
    <p:sldId id="282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8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2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image" Target="../media/image11.jfif"/><Relationship Id="rId4" Type="http://schemas.openxmlformats.org/officeDocument/2006/relationships/image" Target="../media/image14.jf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image" Target="../media/image11.jfif"/><Relationship Id="rId4" Type="http://schemas.openxmlformats.org/officeDocument/2006/relationships/image" Target="../media/image14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32F3A-3761-4C75-BFDA-267C50B71489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</dgm:pt>
    <dgm:pt modelId="{CE4D4DEE-9628-4FE7-8A4A-E2ECD23B7D9C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MX" dirty="0"/>
            <a:t>¿Cuáles son los efectos del control fiscal?</a:t>
          </a:r>
          <a:endParaRPr lang="es-CO" dirty="0"/>
        </a:p>
      </dgm:t>
    </dgm:pt>
    <dgm:pt modelId="{2B9FB0C0-60DB-4414-AC46-33E450A2F7FF}" type="parTrans" cxnId="{5BAC9939-5D5D-4BF3-8B14-DF4506639EB8}">
      <dgm:prSet/>
      <dgm:spPr/>
      <dgm:t>
        <a:bodyPr/>
        <a:lstStyle/>
        <a:p>
          <a:endParaRPr lang="es-CO"/>
        </a:p>
      </dgm:t>
    </dgm:pt>
    <dgm:pt modelId="{0D51B293-D117-4BFA-A388-33642F87C6A7}" type="sibTrans" cxnId="{5BAC9939-5D5D-4BF3-8B14-DF4506639EB8}">
      <dgm:prSet/>
      <dgm:spPr/>
      <dgm:t>
        <a:bodyPr/>
        <a:lstStyle/>
        <a:p>
          <a:endParaRPr lang="es-CO"/>
        </a:p>
      </dgm:t>
    </dgm:pt>
    <dgm:pt modelId="{F7FB024F-D56F-46FD-B80F-7EDEEC86EB82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MX" dirty="0"/>
            <a:t>¿Cuáles son los riesgos de la no vigilancia y control a la contratación?</a:t>
          </a:r>
          <a:endParaRPr lang="es-CO" dirty="0"/>
        </a:p>
      </dgm:t>
    </dgm:pt>
    <dgm:pt modelId="{C5C90E38-0F15-44A0-9F0B-35CFA1AE7766}" type="parTrans" cxnId="{C1D3A02B-5124-4A16-AE80-E35851D3B794}">
      <dgm:prSet/>
      <dgm:spPr/>
      <dgm:t>
        <a:bodyPr/>
        <a:lstStyle/>
        <a:p>
          <a:endParaRPr lang="es-CO"/>
        </a:p>
      </dgm:t>
    </dgm:pt>
    <dgm:pt modelId="{EE313146-3E8D-4B18-AB12-3AD7902766D6}" type="sibTrans" cxnId="{C1D3A02B-5124-4A16-AE80-E35851D3B794}">
      <dgm:prSet/>
      <dgm:spPr/>
      <dgm:t>
        <a:bodyPr/>
        <a:lstStyle/>
        <a:p>
          <a:endParaRPr lang="es-CO"/>
        </a:p>
      </dgm:t>
    </dgm:pt>
    <dgm:pt modelId="{07EF99B7-742D-4AA5-903A-D23670E4838B}">
      <dgm:prSet phldrT="[Texto]"/>
      <dgm:spPr/>
      <dgm:t>
        <a:bodyPr/>
        <a:lstStyle/>
        <a:p>
          <a:r>
            <a:rPr lang="es-MX" dirty="0"/>
            <a:t>¿Cuál es la probabilidad de que una entidad vigilada (Contraloría) esté cometiendo actos de corrupción?</a:t>
          </a:r>
          <a:endParaRPr lang="es-CO" dirty="0"/>
        </a:p>
      </dgm:t>
    </dgm:pt>
    <dgm:pt modelId="{6447358F-4912-4DC2-8C25-9E69324625C5}" type="parTrans" cxnId="{DDF2A29A-2C1B-40D1-8F93-693A26DD8E5B}">
      <dgm:prSet/>
      <dgm:spPr/>
      <dgm:t>
        <a:bodyPr/>
        <a:lstStyle/>
        <a:p>
          <a:endParaRPr lang="es-CO"/>
        </a:p>
      </dgm:t>
    </dgm:pt>
    <dgm:pt modelId="{86CB2E33-F0BB-42B5-AFFB-65926AF37BB3}" type="sibTrans" cxnId="{DDF2A29A-2C1B-40D1-8F93-693A26DD8E5B}">
      <dgm:prSet/>
      <dgm:spPr/>
      <dgm:t>
        <a:bodyPr/>
        <a:lstStyle/>
        <a:p>
          <a:endParaRPr lang="es-CO"/>
        </a:p>
      </dgm:t>
    </dgm:pt>
    <dgm:pt modelId="{F5B66721-7995-418A-8833-FA1B44366E12}">
      <dgm:prSet phldrT="[Texto]"/>
      <dgm:spPr>
        <a:solidFill>
          <a:srgbClr val="7030A0"/>
        </a:solidFill>
      </dgm:spPr>
      <dgm:t>
        <a:bodyPr/>
        <a:lstStyle/>
        <a:p>
          <a:r>
            <a:rPr lang="es-MX" dirty="0"/>
            <a:t>¿Cuál es el resultado de la cadena de valor de los ejercicios de vigilancia y control fiscal?</a:t>
          </a:r>
          <a:endParaRPr lang="es-CO" dirty="0"/>
        </a:p>
      </dgm:t>
    </dgm:pt>
    <dgm:pt modelId="{A4CE6901-9A3D-461D-8755-BB8A429DFE2E}" type="sibTrans" cxnId="{939125DE-D782-4B58-8752-8BAA8346DF7B}">
      <dgm:prSet/>
      <dgm:spPr/>
      <dgm:t>
        <a:bodyPr/>
        <a:lstStyle/>
        <a:p>
          <a:endParaRPr lang="es-CO"/>
        </a:p>
      </dgm:t>
    </dgm:pt>
    <dgm:pt modelId="{3A4443E3-2C4A-44A5-9B9C-F5CE697CBB72}" type="parTrans" cxnId="{939125DE-D782-4B58-8752-8BAA8346DF7B}">
      <dgm:prSet/>
      <dgm:spPr/>
      <dgm:t>
        <a:bodyPr/>
        <a:lstStyle/>
        <a:p>
          <a:endParaRPr lang="es-CO"/>
        </a:p>
      </dgm:t>
    </dgm:pt>
    <dgm:pt modelId="{2AD4A973-EF1E-4E30-8E62-A6D55B89EB4A}" type="pres">
      <dgm:prSet presAssocID="{E9932F3A-3761-4C75-BFDA-267C50B71489}" presName="Name0" presStyleCnt="0">
        <dgm:presLayoutVars>
          <dgm:dir/>
          <dgm:resizeHandles val="exact"/>
        </dgm:presLayoutVars>
      </dgm:prSet>
      <dgm:spPr/>
    </dgm:pt>
    <dgm:pt modelId="{B08CF33C-FDD5-4834-B065-ECA9EDB4C5BE}" type="pres">
      <dgm:prSet presAssocID="{E9932F3A-3761-4C75-BFDA-267C50B71489}" presName="fgShape" presStyleLbl="fgShp" presStyleIdx="0" presStyleCnt="1"/>
      <dgm:spPr/>
    </dgm:pt>
    <dgm:pt modelId="{5F019556-2F05-4C39-A767-BB36D409FC0B}" type="pres">
      <dgm:prSet presAssocID="{E9932F3A-3761-4C75-BFDA-267C50B71489}" presName="linComp" presStyleCnt="0"/>
      <dgm:spPr/>
    </dgm:pt>
    <dgm:pt modelId="{739AF313-C6CE-49C1-AF22-99DB56F8E156}" type="pres">
      <dgm:prSet presAssocID="{F5B66721-7995-418A-8833-FA1B44366E12}" presName="compNode" presStyleCnt="0"/>
      <dgm:spPr/>
    </dgm:pt>
    <dgm:pt modelId="{DA6D493A-8FE6-4A65-BC0A-C1FCCB835CF1}" type="pres">
      <dgm:prSet presAssocID="{F5B66721-7995-418A-8833-FA1B44366E12}" presName="bkgdShape" presStyleLbl="node1" presStyleIdx="0" presStyleCnt="4" custLinFactNeighborX="-979"/>
      <dgm:spPr/>
    </dgm:pt>
    <dgm:pt modelId="{31BA1AAA-E751-4E0D-8016-151D31EEDF71}" type="pres">
      <dgm:prSet presAssocID="{F5B66721-7995-418A-8833-FA1B44366E12}" presName="nodeTx" presStyleLbl="node1" presStyleIdx="0" presStyleCnt="4">
        <dgm:presLayoutVars>
          <dgm:bulletEnabled val="1"/>
        </dgm:presLayoutVars>
      </dgm:prSet>
      <dgm:spPr/>
    </dgm:pt>
    <dgm:pt modelId="{A176C404-BDB7-48D5-8A5C-FAAF035E4079}" type="pres">
      <dgm:prSet presAssocID="{F5B66721-7995-418A-8833-FA1B44366E12}" presName="invisiNode" presStyleLbl="node1" presStyleIdx="0" presStyleCnt="4"/>
      <dgm:spPr/>
    </dgm:pt>
    <dgm:pt modelId="{9138ED67-DDD8-46AD-849D-1E2154493C88}" type="pres">
      <dgm:prSet presAssocID="{F5B66721-7995-418A-8833-FA1B44366E12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589A868E-7B42-4940-8ABF-73CD4FE2FC8A}" type="pres">
      <dgm:prSet presAssocID="{A4CE6901-9A3D-461D-8755-BB8A429DFE2E}" presName="sibTrans" presStyleLbl="sibTrans2D1" presStyleIdx="0" presStyleCnt="0"/>
      <dgm:spPr/>
    </dgm:pt>
    <dgm:pt modelId="{BA204146-2E6E-4089-A559-AAC5C3D22254}" type="pres">
      <dgm:prSet presAssocID="{CE4D4DEE-9628-4FE7-8A4A-E2ECD23B7D9C}" presName="compNode" presStyleCnt="0"/>
      <dgm:spPr/>
    </dgm:pt>
    <dgm:pt modelId="{73067D7A-75E6-45E1-9E5D-7299E027F08F}" type="pres">
      <dgm:prSet presAssocID="{CE4D4DEE-9628-4FE7-8A4A-E2ECD23B7D9C}" presName="bkgdShape" presStyleLbl="node1" presStyleIdx="1" presStyleCnt="4" custAng="0" custLinFactNeighborX="-979"/>
      <dgm:spPr/>
    </dgm:pt>
    <dgm:pt modelId="{47E40DD6-C58B-41AA-9003-4D8BF37B5C60}" type="pres">
      <dgm:prSet presAssocID="{CE4D4DEE-9628-4FE7-8A4A-E2ECD23B7D9C}" presName="nodeTx" presStyleLbl="node1" presStyleIdx="1" presStyleCnt="4">
        <dgm:presLayoutVars>
          <dgm:bulletEnabled val="1"/>
        </dgm:presLayoutVars>
      </dgm:prSet>
      <dgm:spPr/>
    </dgm:pt>
    <dgm:pt modelId="{D52A73BA-F21C-4A86-AA9C-4968CC53ACEC}" type="pres">
      <dgm:prSet presAssocID="{CE4D4DEE-9628-4FE7-8A4A-E2ECD23B7D9C}" presName="invisiNode" presStyleLbl="node1" presStyleIdx="1" presStyleCnt="4"/>
      <dgm:spPr/>
    </dgm:pt>
    <dgm:pt modelId="{EF766FA6-23C4-47B5-8A61-40A644DC4116}" type="pres">
      <dgm:prSet presAssocID="{CE4D4DEE-9628-4FE7-8A4A-E2ECD23B7D9C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C2EC3D5-3B16-4006-A1F6-E5C8FE852752}" type="pres">
      <dgm:prSet presAssocID="{0D51B293-D117-4BFA-A388-33642F87C6A7}" presName="sibTrans" presStyleLbl="sibTrans2D1" presStyleIdx="0" presStyleCnt="0"/>
      <dgm:spPr/>
    </dgm:pt>
    <dgm:pt modelId="{6A716A49-FE75-4CC9-9B80-AD2360164F6A}" type="pres">
      <dgm:prSet presAssocID="{F7FB024F-D56F-46FD-B80F-7EDEEC86EB82}" presName="compNode" presStyleCnt="0"/>
      <dgm:spPr/>
    </dgm:pt>
    <dgm:pt modelId="{4775E696-5948-4B7E-9C49-A79A438E60CE}" type="pres">
      <dgm:prSet presAssocID="{F7FB024F-D56F-46FD-B80F-7EDEEC86EB82}" presName="bkgdShape" presStyleLbl="node1" presStyleIdx="2" presStyleCnt="4" custLinFactNeighborX="-979"/>
      <dgm:spPr/>
    </dgm:pt>
    <dgm:pt modelId="{63742B78-6DB4-4E16-8210-46914C94A1A3}" type="pres">
      <dgm:prSet presAssocID="{F7FB024F-D56F-46FD-B80F-7EDEEC86EB82}" presName="nodeTx" presStyleLbl="node1" presStyleIdx="2" presStyleCnt="4">
        <dgm:presLayoutVars>
          <dgm:bulletEnabled val="1"/>
        </dgm:presLayoutVars>
      </dgm:prSet>
      <dgm:spPr/>
    </dgm:pt>
    <dgm:pt modelId="{6F90A04D-4DF4-4326-8F49-F9C53124A511}" type="pres">
      <dgm:prSet presAssocID="{F7FB024F-D56F-46FD-B80F-7EDEEC86EB82}" presName="invisiNode" presStyleLbl="node1" presStyleIdx="2" presStyleCnt="4"/>
      <dgm:spPr/>
    </dgm:pt>
    <dgm:pt modelId="{515EB60F-486D-42E3-95BA-51FD84C14A83}" type="pres">
      <dgm:prSet presAssocID="{F7FB024F-D56F-46FD-B80F-7EDEEC86EB82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21AE99AE-0CE1-4C3A-A4EE-C5D3A90F247A}" type="pres">
      <dgm:prSet presAssocID="{EE313146-3E8D-4B18-AB12-3AD7902766D6}" presName="sibTrans" presStyleLbl="sibTrans2D1" presStyleIdx="0" presStyleCnt="0"/>
      <dgm:spPr/>
    </dgm:pt>
    <dgm:pt modelId="{F25B5228-BE2E-4714-88FF-664F7C719434}" type="pres">
      <dgm:prSet presAssocID="{07EF99B7-742D-4AA5-903A-D23670E4838B}" presName="compNode" presStyleCnt="0"/>
      <dgm:spPr/>
    </dgm:pt>
    <dgm:pt modelId="{F84701BF-40C9-4AE0-BE32-BFD20AE311AD}" type="pres">
      <dgm:prSet presAssocID="{07EF99B7-742D-4AA5-903A-D23670E4838B}" presName="bkgdShape" presStyleLbl="node1" presStyleIdx="3" presStyleCnt="4" custLinFactNeighborX="-979"/>
      <dgm:spPr/>
    </dgm:pt>
    <dgm:pt modelId="{DED5B82F-7724-4FF3-AF09-5DC0C5CB50C5}" type="pres">
      <dgm:prSet presAssocID="{07EF99B7-742D-4AA5-903A-D23670E4838B}" presName="nodeTx" presStyleLbl="node1" presStyleIdx="3" presStyleCnt="4">
        <dgm:presLayoutVars>
          <dgm:bulletEnabled val="1"/>
        </dgm:presLayoutVars>
      </dgm:prSet>
      <dgm:spPr/>
    </dgm:pt>
    <dgm:pt modelId="{E1D67ABC-024F-4BCE-BDC5-36A56D978860}" type="pres">
      <dgm:prSet presAssocID="{07EF99B7-742D-4AA5-903A-D23670E4838B}" presName="invisiNode" presStyleLbl="node1" presStyleIdx="3" presStyleCnt="4"/>
      <dgm:spPr/>
    </dgm:pt>
    <dgm:pt modelId="{6107481F-62B4-4ADF-8BD8-04E2790A9A46}" type="pres">
      <dgm:prSet presAssocID="{07EF99B7-742D-4AA5-903A-D23670E4838B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6986F603-80FB-4295-B611-A161AF4CEFC7}" type="presOf" srcId="{F7FB024F-D56F-46FD-B80F-7EDEEC86EB82}" destId="{4775E696-5948-4B7E-9C49-A79A438E60CE}" srcOrd="0" destOrd="0" presId="urn:microsoft.com/office/officeart/2005/8/layout/hList7"/>
    <dgm:cxn modelId="{BAE01804-10AD-42CD-B6A0-EBFF4DA42D18}" type="presOf" srcId="{E9932F3A-3761-4C75-BFDA-267C50B71489}" destId="{2AD4A973-EF1E-4E30-8E62-A6D55B89EB4A}" srcOrd="0" destOrd="0" presId="urn:microsoft.com/office/officeart/2005/8/layout/hList7"/>
    <dgm:cxn modelId="{47493606-C731-499E-8FF1-6BA129790B20}" type="presOf" srcId="{F5B66721-7995-418A-8833-FA1B44366E12}" destId="{DA6D493A-8FE6-4A65-BC0A-C1FCCB835CF1}" srcOrd="0" destOrd="0" presId="urn:microsoft.com/office/officeart/2005/8/layout/hList7"/>
    <dgm:cxn modelId="{9DE63D22-044A-41DC-B8BD-450960FB4A5A}" type="presOf" srcId="{07EF99B7-742D-4AA5-903A-D23670E4838B}" destId="{F84701BF-40C9-4AE0-BE32-BFD20AE311AD}" srcOrd="0" destOrd="0" presId="urn:microsoft.com/office/officeart/2005/8/layout/hList7"/>
    <dgm:cxn modelId="{C1D3A02B-5124-4A16-AE80-E35851D3B794}" srcId="{E9932F3A-3761-4C75-BFDA-267C50B71489}" destId="{F7FB024F-D56F-46FD-B80F-7EDEEC86EB82}" srcOrd="2" destOrd="0" parTransId="{C5C90E38-0F15-44A0-9F0B-35CFA1AE7766}" sibTransId="{EE313146-3E8D-4B18-AB12-3AD7902766D6}"/>
    <dgm:cxn modelId="{5BA1F630-A973-4386-96B6-3934ED397012}" type="presOf" srcId="{F7FB024F-D56F-46FD-B80F-7EDEEC86EB82}" destId="{63742B78-6DB4-4E16-8210-46914C94A1A3}" srcOrd="1" destOrd="0" presId="urn:microsoft.com/office/officeart/2005/8/layout/hList7"/>
    <dgm:cxn modelId="{D5376935-A5BF-469F-B767-D7338A5BB6D4}" type="presOf" srcId="{CE4D4DEE-9628-4FE7-8A4A-E2ECD23B7D9C}" destId="{47E40DD6-C58B-41AA-9003-4D8BF37B5C60}" srcOrd="1" destOrd="0" presId="urn:microsoft.com/office/officeart/2005/8/layout/hList7"/>
    <dgm:cxn modelId="{5BAC9939-5D5D-4BF3-8B14-DF4506639EB8}" srcId="{E9932F3A-3761-4C75-BFDA-267C50B71489}" destId="{CE4D4DEE-9628-4FE7-8A4A-E2ECD23B7D9C}" srcOrd="1" destOrd="0" parTransId="{2B9FB0C0-60DB-4414-AC46-33E450A2F7FF}" sibTransId="{0D51B293-D117-4BFA-A388-33642F87C6A7}"/>
    <dgm:cxn modelId="{DDB3F75F-F8DF-4EEF-A7BE-5E33D51DB327}" type="presOf" srcId="{0D51B293-D117-4BFA-A388-33642F87C6A7}" destId="{3C2EC3D5-3B16-4006-A1F6-E5C8FE852752}" srcOrd="0" destOrd="0" presId="urn:microsoft.com/office/officeart/2005/8/layout/hList7"/>
    <dgm:cxn modelId="{B0B9F841-0F79-4BB6-944E-4A9EE617F098}" type="presOf" srcId="{07EF99B7-742D-4AA5-903A-D23670E4838B}" destId="{DED5B82F-7724-4FF3-AF09-5DC0C5CB50C5}" srcOrd="1" destOrd="0" presId="urn:microsoft.com/office/officeart/2005/8/layout/hList7"/>
    <dgm:cxn modelId="{3EDD4696-5802-40BC-8AAA-5CDF06C5D285}" type="presOf" srcId="{EE313146-3E8D-4B18-AB12-3AD7902766D6}" destId="{21AE99AE-0CE1-4C3A-A4EE-C5D3A90F247A}" srcOrd="0" destOrd="0" presId="urn:microsoft.com/office/officeart/2005/8/layout/hList7"/>
    <dgm:cxn modelId="{DDF2A29A-2C1B-40D1-8F93-693A26DD8E5B}" srcId="{E9932F3A-3761-4C75-BFDA-267C50B71489}" destId="{07EF99B7-742D-4AA5-903A-D23670E4838B}" srcOrd="3" destOrd="0" parTransId="{6447358F-4912-4DC2-8C25-9E69324625C5}" sibTransId="{86CB2E33-F0BB-42B5-AFFB-65926AF37BB3}"/>
    <dgm:cxn modelId="{4711EEAE-5810-4368-B085-F3704DBEB8AA}" type="presOf" srcId="{A4CE6901-9A3D-461D-8755-BB8A429DFE2E}" destId="{589A868E-7B42-4940-8ABF-73CD4FE2FC8A}" srcOrd="0" destOrd="0" presId="urn:microsoft.com/office/officeart/2005/8/layout/hList7"/>
    <dgm:cxn modelId="{4C573CD1-09CC-4560-A78C-E4648CAC3BF9}" type="presOf" srcId="{CE4D4DEE-9628-4FE7-8A4A-E2ECD23B7D9C}" destId="{73067D7A-75E6-45E1-9E5D-7299E027F08F}" srcOrd="0" destOrd="0" presId="urn:microsoft.com/office/officeart/2005/8/layout/hList7"/>
    <dgm:cxn modelId="{939125DE-D782-4B58-8752-8BAA8346DF7B}" srcId="{E9932F3A-3761-4C75-BFDA-267C50B71489}" destId="{F5B66721-7995-418A-8833-FA1B44366E12}" srcOrd="0" destOrd="0" parTransId="{3A4443E3-2C4A-44A5-9B9C-F5CE697CBB72}" sibTransId="{A4CE6901-9A3D-461D-8755-BB8A429DFE2E}"/>
    <dgm:cxn modelId="{A70811F6-49F9-4F56-A3CC-B2CF76FB604A}" type="presOf" srcId="{F5B66721-7995-418A-8833-FA1B44366E12}" destId="{31BA1AAA-E751-4E0D-8016-151D31EEDF71}" srcOrd="1" destOrd="0" presId="urn:microsoft.com/office/officeart/2005/8/layout/hList7"/>
    <dgm:cxn modelId="{AEEB586C-4776-4C1B-8E71-9A369B2BE0D9}" type="presParOf" srcId="{2AD4A973-EF1E-4E30-8E62-A6D55B89EB4A}" destId="{B08CF33C-FDD5-4834-B065-ECA9EDB4C5BE}" srcOrd="0" destOrd="0" presId="urn:microsoft.com/office/officeart/2005/8/layout/hList7"/>
    <dgm:cxn modelId="{57DCE308-4998-4EA9-99DD-D7D16EEEBBF9}" type="presParOf" srcId="{2AD4A973-EF1E-4E30-8E62-A6D55B89EB4A}" destId="{5F019556-2F05-4C39-A767-BB36D409FC0B}" srcOrd="1" destOrd="0" presId="urn:microsoft.com/office/officeart/2005/8/layout/hList7"/>
    <dgm:cxn modelId="{B18A8CF2-BF68-40EC-A2AE-F6CED9004FE0}" type="presParOf" srcId="{5F019556-2F05-4C39-A767-BB36D409FC0B}" destId="{739AF313-C6CE-49C1-AF22-99DB56F8E156}" srcOrd="0" destOrd="0" presId="urn:microsoft.com/office/officeart/2005/8/layout/hList7"/>
    <dgm:cxn modelId="{55B88550-631D-4C4B-BD5E-B09AAAD0209A}" type="presParOf" srcId="{739AF313-C6CE-49C1-AF22-99DB56F8E156}" destId="{DA6D493A-8FE6-4A65-BC0A-C1FCCB835CF1}" srcOrd="0" destOrd="0" presId="urn:microsoft.com/office/officeart/2005/8/layout/hList7"/>
    <dgm:cxn modelId="{276D1005-434C-43FD-BF5F-A646234BA2E9}" type="presParOf" srcId="{739AF313-C6CE-49C1-AF22-99DB56F8E156}" destId="{31BA1AAA-E751-4E0D-8016-151D31EEDF71}" srcOrd="1" destOrd="0" presId="urn:microsoft.com/office/officeart/2005/8/layout/hList7"/>
    <dgm:cxn modelId="{0A346C0C-FB79-4EB6-BAAD-F665381A0826}" type="presParOf" srcId="{739AF313-C6CE-49C1-AF22-99DB56F8E156}" destId="{A176C404-BDB7-48D5-8A5C-FAAF035E4079}" srcOrd="2" destOrd="0" presId="urn:microsoft.com/office/officeart/2005/8/layout/hList7"/>
    <dgm:cxn modelId="{D90F40F6-21F4-40FB-B281-7FA9B66FE2C3}" type="presParOf" srcId="{739AF313-C6CE-49C1-AF22-99DB56F8E156}" destId="{9138ED67-DDD8-46AD-849D-1E2154493C88}" srcOrd="3" destOrd="0" presId="urn:microsoft.com/office/officeart/2005/8/layout/hList7"/>
    <dgm:cxn modelId="{4E307C49-7A5E-4539-8FF8-84D5045E8F07}" type="presParOf" srcId="{5F019556-2F05-4C39-A767-BB36D409FC0B}" destId="{589A868E-7B42-4940-8ABF-73CD4FE2FC8A}" srcOrd="1" destOrd="0" presId="urn:microsoft.com/office/officeart/2005/8/layout/hList7"/>
    <dgm:cxn modelId="{B4CF855C-B51F-4102-BAC4-50090C69709C}" type="presParOf" srcId="{5F019556-2F05-4C39-A767-BB36D409FC0B}" destId="{BA204146-2E6E-4089-A559-AAC5C3D22254}" srcOrd="2" destOrd="0" presId="urn:microsoft.com/office/officeart/2005/8/layout/hList7"/>
    <dgm:cxn modelId="{CCD7D412-6D80-4D50-A003-44547336B16C}" type="presParOf" srcId="{BA204146-2E6E-4089-A559-AAC5C3D22254}" destId="{73067D7A-75E6-45E1-9E5D-7299E027F08F}" srcOrd="0" destOrd="0" presId="urn:microsoft.com/office/officeart/2005/8/layout/hList7"/>
    <dgm:cxn modelId="{0BAB3484-7A89-4B92-A859-71CD782CECA5}" type="presParOf" srcId="{BA204146-2E6E-4089-A559-AAC5C3D22254}" destId="{47E40DD6-C58B-41AA-9003-4D8BF37B5C60}" srcOrd="1" destOrd="0" presId="urn:microsoft.com/office/officeart/2005/8/layout/hList7"/>
    <dgm:cxn modelId="{1BE1BCA7-52E0-490E-83FB-C3D3F8F6F531}" type="presParOf" srcId="{BA204146-2E6E-4089-A559-AAC5C3D22254}" destId="{D52A73BA-F21C-4A86-AA9C-4968CC53ACEC}" srcOrd="2" destOrd="0" presId="urn:microsoft.com/office/officeart/2005/8/layout/hList7"/>
    <dgm:cxn modelId="{15D16414-1104-4E89-952F-70D87A94D642}" type="presParOf" srcId="{BA204146-2E6E-4089-A559-AAC5C3D22254}" destId="{EF766FA6-23C4-47B5-8A61-40A644DC4116}" srcOrd="3" destOrd="0" presId="urn:microsoft.com/office/officeart/2005/8/layout/hList7"/>
    <dgm:cxn modelId="{9E300EEB-F88F-4162-8320-D05920190F37}" type="presParOf" srcId="{5F019556-2F05-4C39-A767-BB36D409FC0B}" destId="{3C2EC3D5-3B16-4006-A1F6-E5C8FE852752}" srcOrd="3" destOrd="0" presId="urn:microsoft.com/office/officeart/2005/8/layout/hList7"/>
    <dgm:cxn modelId="{972F33B0-03BE-4113-919E-FECCAC9CDDA3}" type="presParOf" srcId="{5F019556-2F05-4C39-A767-BB36D409FC0B}" destId="{6A716A49-FE75-4CC9-9B80-AD2360164F6A}" srcOrd="4" destOrd="0" presId="urn:microsoft.com/office/officeart/2005/8/layout/hList7"/>
    <dgm:cxn modelId="{AC4083B4-E911-440C-BCBF-539BD592879B}" type="presParOf" srcId="{6A716A49-FE75-4CC9-9B80-AD2360164F6A}" destId="{4775E696-5948-4B7E-9C49-A79A438E60CE}" srcOrd="0" destOrd="0" presId="urn:microsoft.com/office/officeart/2005/8/layout/hList7"/>
    <dgm:cxn modelId="{11927890-98D6-4F08-891E-F23944B0CD69}" type="presParOf" srcId="{6A716A49-FE75-4CC9-9B80-AD2360164F6A}" destId="{63742B78-6DB4-4E16-8210-46914C94A1A3}" srcOrd="1" destOrd="0" presId="urn:microsoft.com/office/officeart/2005/8/layout/hList7"/>
    <dgm:cxn modelId="{617D2F3B-D244-4707-8E29-2E293F28126F}" type="presParOf" srcId="{6A716A49-FE75-4CC9-9B80-AD2360164F6A}" destId="{6F90A04D-4DF4-4326-8F49-F9C53124A511}" srcOrd="2" destOrd="0" presId="urn:microsoft.com/office/officeart/2005/8/layout/hList7"/>
    <dgm:cxn modelId="{B163B153-0231-40E9-9844-9F568FACC8C0}" type="presParOf" srcId="{6A716A49-FE75-4CC9-9B80-AD2360164F6A}" destId="{515EB60F-486D-42E3-95BA-51FD84C14A83}" srcOrd="3" destOrd="0" presId="urn:microsoft.com/office/officeart/2005/8/layout/hList7"/>
    <dgm:cxn modelId="{4F187E70-45DA-4FAF-8015-DCB59A670E61}" type="presParOf" srcId="{5F019556-2F05-4C39-A767-BB36D409FC0B}" destId="{21AE99AE-0CE1-4C3A-A4EE-C5D3A90F247A}" srcOrd="5" destOrd="0" presId="urn:microsoft.com/office/officeart/2005/8/layout/hList7"/>
    <dgm:cxn modelId="{0D007B02-5CB7-4E40-AC99-BE4157226624}" type="presParOf" srcId="{5F019556-2F05-4C39-A767-BB36D409FC0B}" destId="{F25B5228-BE2E-4714-88FF-664F7C719434}" srcOrd="6" destOrd="0" presId="urn:microsoft.com/office/officeart/2005/8/layout/hList7"/>
    <dgm:cxn modelId="{F02A1DE7-82DF-4B95-8AFD-B4FD1882EFA8}" type="presParOf" srcId="{F25B5228-BE2E-4714-88FF-664F7C719434}" destId="{F84701BF-40C9-4AE0-BE32-BFD20AE311AD}" srcOrd="0" destOrd="0" presId="urn:microsoft.com/office/officeart/2005/8/layout/hList7"/>
    <dgm:cxn modelId="{CF6CEA44-47CF-46F5-86F2-F722FAA55A5E}" type="presParOf" srcId="{F25B5228-BE2E-4714-88FF-664F7C719434}" destId="{DED5B82F-7724-4FF3-AF09-5DC0C5CB50C5}" srcOrd="1" destOrd="0" presId="urn:microsoft.com/office/officeart/2005/8/layout/hList7"/>
    <dgm:cxn modelId="{C1187D65-D280-46B6-9124-98CC017CF9CE}" type="presParOf" srcId="{F25B5228-BE2E-4714-88FF-664F7C719434}" destId="{E1D67ABC-024F-4BCE-BDC5-36A56D978860}" srcOrd="2" destOrd="0" presId="urn:microsoft.com/office/officeart/2005/8/layout/hList7"/>
    <dgm:cxn modelId="{F6A3539F-077E-49AE-BA70-48D9BCDCFB75}" type="presParOf" srcId="{F25B5228-BE2E-4714-88FF-664F7C719434}" destId="{6107481F-62B4-4ADF-8BD8-04E2790A9A4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6D493A-8FE6-4A65-BC0A-C1FCCB835CF1}">
      <dsp:nvSpPr>
        <dsp:cNvPr id="0" name=""/>
        <dsp:cNvSpPr/>
      </dsp:nvSpPr>
      <dsp:spPr>
        <a:xfrm>
          <a:off x="0" y="0"/>
          <a:ext cx="2017864" cy="4224469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¿Cuál es el resultado de la cadena de valor de los ejercicios de vigilancia y control fiscal?</a:t>
          </a:r>
          <a:endParaRPr lang="es-CO" sz="1700" kern="1200" dirty="0"/>
        </a:p>
      </dsp:txBody>
      <dsp:txXfrm>
        <a:off x="0" y="1689787"/>
        <a:ext cx="2017864" cy="1689787"/>
      </dsp:txXfrm>
    </dsp:sp>
    <dsp:sp modelId="{9138ED67-DDD8-46AD-849D-1E2154493C88}">
      <dsp:nvSpPr>
        <dsp:cNvPr id="0" name=""/>
        <dsp:cNvSpPr/>
      </dsp:nvSpPr>
      <dsp:spPr>
        <a:xfrm>
          <a:off x="307483" y="253468"/>
          <a:ext cx="1406748" cy="140674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67D7A-75E6-45E1-9E5D-7299E027F08F}">
      <dsp:nvSpPr>
        <dsp:cNvPr id="0" name=""/>
        <dsp:cNvSpPr/>
      </dsp:nvSpPr>
      <dsp:spPr>
        <a:xfrm>
          <a:off x="2060570" y="0"/>
          <a:ext cx="2017864" cy="4224469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¿Cuáles son los efectos del control fiscal?</a:t>
          </a:r>
          <a:endParaRPr lang="es-CO" sz="1700" kern="1200" dirty="0"/>
        </a:p>
      </dsp:txBody>
      <dsp:txXfrm>
        <a:off x="2060570" y="1689787"/>
        <a:ext cx="2017864" cy="1689787"/>
      </dsp:txXfrm>
    </dsp:sp>
    <dsp:sp modelId="{EF766FA6-23C4-47B5-8A61-40A644DC4116}">
      <dsp:nvSpPr>
        <dsp:cNvPr id="0" name=""/>
        <dsp:cNvSpPr/>
      </dsp:nvSpPr>
      <dsp:spPr>
        <a:xfrm>
          <a:off x="2385884" y="253468"/>
          <a:ext cx="1406748" cy="140674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5E696-5948-4B7E-9C49-A79A438E60CE}">
      <dsp:nvSpPr>
        <dsp:cNvPr id="0" name=""/>
        <dsp:cNvSpPr/>
      </dsp:nvSpPr>
      <dsp:spPr>
        <a:xfrm>
          <a:off x="4138971" y="0"/>
          <a:ext cx="2017864" cy="422446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¿Cuáles son los riesgos de la no vigilancia y control a la contratación?</a:t>
          </a:r>
          <a:endParaRPr lang="es-CO" sz="1700" kern="1200" dirty="0"/>
        </a:p>
      </dsp:txBody>
      <dsp:txXfrm>
        <a:off x="4138971" y="1689787"/>
        <a:ext cx="2017864" cy="1689787"/>
      </dsp:txXfrm>
    </dsp:sp>
    <dsp:sp modelId="{515EB60F-486D-42E3-95BA-51FD84C14A83}">
      <dsp:nvSpPr>
        <dsp:cNvPr id="0" name=""/>
        <dsp:cNvSpPr/>
      </dsp:nvSpPr>
      <dsp:spPr>
        <a:xfrm>
          <a:off x="4464284" y="253468"/>
          <a:ext cx="1406748" cy="140674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701BF-40C9-4AE0-BE32-BFD20AE311AD}">
      <dsp:nvSpPr>
        <dsp:cNvPr id="0" name=""/>
        <dsp:cNvSpPr/>
      </dsp:nvSpPr>
      <dsp:spPr>
        <a:xfrm>
          <a:off x="6217372" y="0"/>
          <a:ext cx="2017864" cy="4224469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¿Cuál es la probabilidad de que una entidad vigilada (Contraloría) esté cometiendo actos de corrupción?</a:t>
          </a:r>
          <a:endParaRPr lang="es-CO" sz="1700" kern="1200" dirty="0"/>
        </a:p>
      </dsp:txBody>
      <dsp:txXfrm>
        <a:off x="6217372" y="1689787"/>
        <a:ext cx="2017864" cy="1689787"/>
      </dsp:txXfrm>
    </dsp:sp>
    <dsp:sp modelId="{6107481F-62B4-4ADF-8BD8-04E2790A9A46}">
      <dsp:nvSpPr>
        <dsp:cNvPr id="0" name=""/>
        <dsp:cNvSpPr/>
      </dsp:nvSpPr>
      <dsp:spPr>
        <a:xfrm>
          <a:off x="6542685" y="253468"/>
          <a:ext cx="1406748" cy="140674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CF33C-FDD5-4834-B065-ECA9EDB4C5BE}">
      <dsp:nvSpPr>
        <dsp:cNvPr id="0" name=""/>
        <dsp:cNvSpPr/>
      </dsp:nvSpPr>
      <dsp:spPr>
        <a:xfrm>
          <a:off x="330276" y="3379575"/>
          <a:ext cx="7596363" cy="633670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7CD8D-7CA9-4EBB-A257-94DD4C5EA4C9}" type="datetimeFigureOut">
              <a:rPr lang="es-CO" smtClean="0"/>
              <a:t>29/08/2023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FA8A9-8B31-4A40-BF8E-A3A41D89746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9194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9AECB-A677-43A7-BCBB-A4497CCD25C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09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9AECB-A677-43A7-BCBB-A4497CCD25C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76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9AECB-A677-43A7-BCBB-A4497CCD25C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3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9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4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41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8652933" cy="569775"/>
          </a:xfrm>
          <a:prstGeom prst="rect">
            <a:avLst/>
          </a:prstGeom>
        </p:spPr>
        <p:txBody>
          <a:bodyPr vert="horz"/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7" y="1279962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4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099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38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8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2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4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2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6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4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74F22-F829-4863-9DA4-DF01AB3568F2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3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5572301" y="4334691"/>
            <a:ext cx="6540137" cy="128886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5800308" y="5418636"/>
            <a:ext cx="6084122" cy="114363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45583" y="4530430"/>
            <a:ext cx="5320937" cy="692468"/>
          </a:xfrm>
        </p:spPr>
        <p:txBody>
          <a:bodyPr>
            <a:normAutofit fontScale="90000"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Analítica predictiva para el control fiscal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38803" y="5418637"/>
            <a:ext cx="4807131" cy="106054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5100" dirty="0">
                <a:solidFill>
                  <a:schemeClr val="bg1"/>
                </a:solidFill>
              </a:rPr>
              <a:t>Álvaro </a:t>
            </a:r>
            <a:r>
              <a:rPr lang="en-US" sz="5100" dirty="0" err="1">
                <a:solidFill>
                  <a:schemeClr val="bg1"/>
                </a:solidFill>
              </a:rPr>
              <a:t>Aroca</a:t>
            </a:r>
            <a:r>
              <a:rPr lang="en-US" sz="5100" dirty="0">
                <a:solidFill>
                  <a:schemeClr val="bg1"/>
                </a:solidFill>
              </a:rPr>
              <a:t> </a:t>
            </a:r>
            <a:r>
              <a:rPr lang="en-US" sz="5100" dirty="0" err="1">
                <a:solidFill>
                  <a:schemeClr val="bg1"/>
                </a:solidFill>
              </a:rPr>
              <a:t>Collazos</a:t>
            </a:r>
            <a:r>
              <a:rPr lang="en-US" sz="5100" dirty="0">
                <a:solidFill>
                  <a:schemeClr val="bg1"/>
                </a:solidFill>
              </a:rPr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CIO, aharoca@auditoria.gov.co</a:t>
            </a:r>
          </a:p>
          <a:p>
            <a:r>
              <a:rPr lang="en-US" sz="3500" dirty="0" err="1">
                <a:solidFill>
                  <a:schemeClr val="bg1"/>
                </a:solidFill>
              </a:rPr>
              <a:t>Auditoría</a:t>
            </a:r>
            <a:r>
              <a:rPr lang="en-US" sz="3500" dirty="0">
                <a:solidFill>
                  <a:schemeClr val="bg1"/>
                </a:solidFill>
              </a:rPr>
              <a:t> General de la </a:t>
            </a:r>
            <a:r>
              <a:rPr lang="en-US" sz="3500" dirty="0" err="1">
                <a:solidFill>
                  <a:schemeClr val="bg1"/>
                </a:solidFill>
              </a:rPr>
              <a:t>República</a:t>
            </a:r>
            <a:r>
              <a:rPr lang="en-US" sz="3500" dirty="0">
                <a:solidFill>
                  <a:schemeClr val="bg1"/>
                </a:solidFill>
              </a:rPr>
              <a:t> -  Colombia</a:t>
            </a:r>
          </a:p>
        </p:txBody>
      </p:sp>
    </p:spTree>
    <p:extLst>
      <p:ext uri="{BB962C8B-B14F-4D97-AF65-F5344CB8AC3E}">
        <p14:creationId xmlns:p14="http://schemas.microsoft.com/office/powerpoint/2010/main" val="120903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45857" y="987053"/>
            <a:ext cx="6162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sz="2800" dirty="0"/>
              <a:t>¿Cuáles son los efectos del control fiscal?</a:t>
            </a:r>
            <a:endParaRPr lang="es-CO" sz="2800" dirty="0"/>
          </a:p>
        </p:txBody>
      </p:sp>
      <p:sp>
        <p:nvSpPr>
          <p:cNvPr id="5" name="Elipse 4"/>
          <p:cNvSpPr/>
          <p:nvPr/>
        </p:nvSpPr>
        <p:spPr>
          <a:xfrm>
            <a:off x="9272417" y="119159"/>
            <a:ext cx="1406748" cy="14067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3815842"/>
              <a:satOff val="-20052"/>
              <a:lumOff val="-14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2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57" y="1698244"/>
            <a:ext cx="10722599" cy="494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93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 txBox="1">
            <a:spLocks/>
          </p:cNvSpPr>
          <p:nvPr/>
        </p:nvSpPr>
        <p:spPr>
          <a:xfrm>
            <a:off x="402703" y="876143"/>
            <a:ext cx="10972758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2800" spc="-150" dirty="0">
                <a:solidFill>
                  <a:schemeClr val="tx1"/>
                </a:solidFill>
              </a:rPr>
              <a:t>RIESGOS DE LA NO EVALUACIÓN DE CONTRATOS</a:t>
            </a:r>
          </a:p>
        </p:txBody>
      </p: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F1A6E545-4D5A-493A-8C39-ACACA3ECD93B}"/>
              </a:ext>
            </a:extLst>
          </p:cNvPr>
          <p:cNvGrpSpPr/>
          <p:nvPr/>
        </p:nvGrpSpPr>
        <p:grpSpPr>
          <a:xfrm flipH="1">
            <a:off x="2668606" y="1680142"/>
            <a:ext cx="4749361" cy="5221400"/>
            <a:chOff x="4269578" y="428707"/>
            <a:chExt cx="4749361" cy="6457397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6B60A67-D9D2-439D-BA8F-844AEE509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9578" y="428708"/>
              <a:ext cx="4749357" cy="6429293"/>
            </a:xfrm>
            <a:custGeom>
              <a:avLst/>
              <a:gdLst>
                <a:gd name="connsiteX0" fmla="*/ 2152472 w 4749357"/>
                <a:gd name="connsiteY0" fmla="*/ 0 h 6429293"/>
                <a:gd name="connsiteX1" fmla="*/ 2270703 w 4749357"/>
                <a:gd name="connsiteY1" fmla="*/ 0 h 6429293"/>
                <a:gd name="connsiteX2" fmla="*/ 2281603 w 4749357"/>
                <a:gd name="connsiteY2" fmla="*/ 5870 h 6429293"/>
                <a:gd name="connsiteX3" fmla="*/ 2292504 w 4749357"/>
                <a:gd name="connsiteY3" fmla="*/ 14255 h 6429293"/>
                <a:gd name="connsiteX4" fmla="*/ 2305920 w 4749357"/>
                <a:gd name="connsiteY4" fmla="*/ 24317 h 6429293"/>
                <a:gd name="connsiteX5" fmla="*/ 2319337 w 4749357"/>
                <a:gd name="connsiteY5" fmla="*/ 36056 h 6429293"/>
                <a:gd name="connsiteX6" fmla="*/ 2332753 w 4749357"/>
                <a:gd name="connsiteY6" fmla="*/ 49473 h 6429293"/>
                <a:gd name="connsiteX7" fmla="*/ 2343654 w 4749357"/>
                <a:gd name="connsiteY7" fmla="*/ 63727 h 6429293"/>
                <a:gd name="connsiteX8" fmla="*/ 2347008 w 4749357"/>
                <a:gd name="connsiteY8" fmla="*/ 71274 h 6429293"/>
                <a:gd name="connsiteX9" fmla="*/ 2350362 w 4749357"/>
                <a:gd name="connsiteY9" fmla="*/ 78821 h 6429293"/>
                <a:gd name="connsiteX10" fmla="*/ 2352877 w 4749357"/>
                <a:gd name="connsiteY10" fmla="*/ 85529 h 6429293"/>
                <a:gd name="connsiteX11" fmla="*/ 2357908 w 4749357"/>
                <a:gd name="connsiteY11" fmla="*/ 93075 h 6429293"/>
                <a:gd name="connsiteX12" fmla="*/ 2364616 w 4749357"/>
                <a:gd name="connsiteY12" fmla="*/ 100622 h 6429293"/>
                <a:gd name="connsiteX13" fmla="*/ 2372163 w 4749357"/>
                <a:gd name="connsiteY13" fmla="*/ 107330 h 6429293"/>
                <a:gd name="connsiteX14" fmla="*/ 2388933 w 4749357"/>
                <a:gd name="connsiteY14" fmla="*/ 120746 h 6429293"/>
                <a:gd name="connsiteX15" fmla="*/ 2407381 w 4749357"/>
                <a:gd name="connsiteY15" fmla="*/ 133324 h 6429293"/>
                <a:gd name="connsiteX16" fmla="*/ 2425828 w 4749357"/>
                <a:gd name="connsiteY16" fmla="*/ 144225 h 6429293"/>
                <a:gd name="connsiteX17" fmla="*/ 2440921 w 4749357"/>
                <a:gd name="connsiteY17" fmla="*/ 150933 h 6429293"/>
                <a:gd name="connsiteX18" fmla="*/ 2456015 w 4749357"/>
                <a:gd name="connsiteY18" fmla="*/ 158480 h 6429293"/>
                <a:gd name="connsiteX19" fmla="*/ 2601917 w 4749357"/>
                <a:gd name="connsiteY19" fmla="*/ 357208 h 6429293"/>
                <a:gd name="connsiteX20" fmla="*/ 2798968 w 4749357"/>
                <a:gd name="connsiteY20" fmla="*/ 528265 h 6429293"/>
                <a:gd name="connsiteX21" fmla="*/ 2957448 w 4749357"/>
                <a:gd name="connsiteY21" fmla="*/ 541682 h 6429293"/>
                <a:gd name="connsiteX22" fmla="*/ 3037107 w 4749357"/>
                <a:gd name="connsiteY22" fmla="*/ 620502 h 6429293"/>
                <a:gd name="connsiteX23" fmla="*/ 3037107 w 4749357"/>
                <a:gd name="connsiteY23" fmla="*/ 700161 h 6429293"/>
                <a:gd name="connsiteX24" fmla="*/ 3142760 w 4749357"/>
                <a:gd name="connsiteY24" fmla="*/ 740410 h 6429293"/>
                <a:gd name="connsiteX25" fmla="*/ 3275245 w 4749357"/>
                <a:gd name="connsiteY25" fmla="*/ 845224 h 6429293"/>
                <a:gd name="connsiteX26" fmla="*/ 3361612 w 4749357"/>
                <a:gd name="connsiteY26" fmla="*/ 940815 h 6429293"/>
                <a:gd name="connsiteX27" fmla="*/ 3414439 w 4749357"/>
                <a:gd name="connsiteY27" fmla="*/ 1139543 h 6429293"/>
                <a:gd name="connsiteX28" fmla="*/ 3532670 w 4749357"/>
                <a:gd name="connsiteY28" fmla="*/ 1189016 h 6429293"/>
                <a:gd name="connsiteX29" fmla="*/ 3562856 w 4749357"/>
                <a:gd name="connsiteY29" fmla="*/ 1318147 h 6429293"/>
                <a:gd name="connsiteX30" fmla="*/ 3681926 w 4749357"/>
                <a:gd name="connsiteY30" fmla="*/ 1526938 h 6429293"/>
                <a:gd name="connsiteX31" fmla="*/ 3841244 w 4749357"/>
                <a:gd name="connsiteY31" fmla="*/ 1684579 h 6429293"/>
                <a:gd name="connsiteX32" fmla="*/ 3860530 w 4749357"/>
                <a:gd name="connsiteY32" fmla="*/ 1953742 h 6429293"/>
                <a:gd name="connsiteX33" fmla="*/ 3959475 w 4749357"/>
                <a:gd name="connsiteY33" fmla="*/ 2121446 h 6429293"/>
                <a:gd name="connsiteX34" fmla="*/ 4207676 w 4749357"/>
                <a:gd name="connsiteY34" fmla="*/ 2251416 h 6429293"/>
                <a:gd name="connsiteX35" fmla="*/ 4286496 w 4749357"/>
                <a:gd name="connsiteY35" fmla="*/ 2350360 h 6429293"/>
                <a:gd name="connsiteX36" fmla="*/ 4325906 w 4749357"/>
                <a:gd name="connsiteY36" fmla="*/ 2468591 h 6429293"/>
                <a:gd name="connsiteX37" fmla="*/ 4396342 w 4749357"/>
                <a:gd name="connsiteY37" fmla="*/ 2538188 h 6429293"/>
                <a:gd name="connsiteX38" fmla="*/ 4554821 w 4749357"/>
                <a:gd name="connsiteY38" fmla="*/ 2757041 h 6429293"/>
                <a:gd name="connsiteX39" fmla="*/ 4631126 w 4749357"/>
                <a:gd name="connsiteY39" fmla="*/ 2987632 h 6429293"/>
                <a:gd name="connsiteX40" fmla="*/ 4683114 w 4749357"/>
                <a:gd name="connsiteY40" fmla="*/ 3053875 h 6429293"/>
                <a:gd name="connsiteX41" fmla="*/ 4700723 w 4749357"/>
                <a:gd name="connsiteY41" fmla="*/ 3123472 h 6429293"/>
                <a:gd name="connsiteX42" fmla="*/ 4749357 w 4749357"/>
                <a:gd name="connsiteY42" fmla="*/ 3239187 h 6429293"/>
                <a:gd name="connsiteX43" fmla="*/ 4749357 w 4749357"/>
                <a:gd name="connsiteY43" fmla="*/ 3489904 h 6429293"/>
                <a:gd name="connsiteX44" fmla="*/ 4749357 w 4749357"/>
                <a:gd name="connsiteY44" fmla="*/ 3648383 h 6429293"/>
                <a:gd name="connsiteX45" fmla="*/ 4604294 w 4749357"/>
                <a:gd name="connsiteY45" fmla="*/ 3985466 h 6429293"/>
                <a:gd name="connsiteX46" fmla="*/ 4683114 w 4749357"/>
                <a:gd name="connsiteY46" fmla="*/ 4401370 h 6429293"/>
                <a:gd name="connsiteX47" fmla="*/ 4631126 w 4749357"/>
                <a:gd name="connsiteY47" fmla="*/ 4534694 h 6429293"/>
                <a:gd name="connsiteX48" fmla="*/ 4644542 w 4749357"/>
                <a:gd name="connsiteY48" fmla="*/ 4706590 h 6429293"/>
                <a:gd name="connsiteX49" fmla="*/ 4564045 w 4749357"/>
                <a:gd name="connsiteY49" fmla="*/ 5195445 h 6429293"/>
                <a:gd name="connsiteX50" fmla="*/ 4459230 w 4749357"/>
                <a:gd name="connsiteY50" fmla="*/ 5988681 h 6429293"/>
                <a:gd name="connsiteX51" fmla="*/ 4273080 w 4749357"/>
                <a:gd name="connsiteY51" fmla="*/ 6240236 h 6429293"/>
                <a:gd name="connsiteX52" fmla="*/ 4211945 w 4749357"/>
                <a:gd name="connsiteY52" fmla="*/ 6429293 h 6429293"/>
                <a:gd name="connsiteX53" fmla="*/ 456682 w 4749357"/>
                <a:gd name="connsiteY53" fmla="*/ 6429293 h 6429293"/>
                <a:gd name="connsiteX54" fmla="*/ 441060 w 4749357"/>
                <a:gd name="connsiteY54" fmla="*/ 6345889 h 6429293"/>
                <a:gd name="connsiteX55" fmla="*/ 334568 w 4749357"/>
                <a:gd name="connsiteY55" fmla="*/ 5790791 h 6429293"/>
                <a:gd name="connsiteX56" fmla="*/ 282580 w 4749357"/>
                <a:gd name="connsiteY56" fmla="*/ 5393334 h 6429293"/>
                <a:gd name="connsiteX57" fmla="*/ 189505 w 4749357"/>
                <a:gd name="connsiteY57" fmla="*/ 5208861 h 6429293"/>
                <a:gd name="connsiteX58" fmla="*/ 189505 w 4749357"/>
                <a:gd name="connsiteY58" fmla="*/ 4838237 h 6429293"/>
                <a:gd name="connsiteX59" fmla="*/ 111523 w 4749357"/>
                <a:gd name="connsiteY59" fmla="*/ 4613515 h 6429293"/>
                <a:gd name="connsiteX60" fmla="*/ 111523 w 4749357"/>
                <a:gd name="connsiteY60" fmla="*/ 4309972 h 6429293"/>
                <a:gd name="connsiteX61" fmla="*/ 18448 w 4749357"/>
                <a:gd name="connsiteY61" fmla="*/ 4124660 h 6429293"/>
                <a:gd name="connsiteX62" fmla="*/ 18448 w 4749357"/>
                <a:gd name="connsiteY62" fmla="*/ 3821117 h 6429293"/>
                <a:gd name="connsiteX63" fmla="*/ 24317 w 4749357"/>
                <a:gd name="connsiteY63" fmla="*/ 3796800 h 6429293"/>
                <a:gd name="connsiteX64" fmla="*/ 29348 w 4749357"/>
                <a:gd name="connsiteY64" fmla="*/ 3772483 h 6429293"/>
                <a:gd name="connsiteX65" fmla="*/ 32702 w 4749357"/>
                <a:gd name="connsiteY65" fmla="*/ 3742297 h 6429293"/>
                <a:gd name="connsiteX66" fmla="*/ 35218 w 4749357"/>
                <a:gd name="connsiteY66" fmla="*/ 3711272 h 6429293"/>
                <a:gd name="connsiteX67" fmla="*/ 36056 w 4749357"/>
                <a:gd name="connsiteY67" fmla="*/ 3696178 h 6429293"/>
                <a:gd name="connsiteX68" fmla="*/ 35218 w 4749357"/>
                <a:gd name="connsiteY68" fmla="*/ 3681085 h 6429293"/>
                <a:gd name="connsiteX69" fmla="*/ 32702 w 4749357"/>
                <a:gd name="connsiteY69" fmla="*/ 3667669 h 6429293"/>
                <a:gd name="connsiteX70" fmla="*/ 29348 w 4749357"/>
                <a:gd name="connsiteY70" fmla="*/ 3654253 h 6429293"/>
                <a:gd name="connsiteX71" fmla="*/ 24317 w 4749357"/>
                <a:gd name="connsiteY71" fmla="*/ 3644190 h 6429293"/>
                <a:gd name="connsiteX72" fmla="*/ 18448 w 4749357"/>
                <a:gd name="connsiteY72" fmla="*/ 3634967 h 6429293"/>
                <a:gd name="connsiteX73" fmla="*/ 14255 w 4749357"/>
                <a:gd name="connsiteY73" fmla="*/ 3631612 h 6429293"/>
                <a:gd name="connsiteX74" fmla="*/ 11739 w 4749357"/>
                <a:gd name="connsiteY74" fmla="*/ 3626582 h 6429293"/>
                <a:gd name="connsiteX75" fmla="*/ 7547 w 4749357"/>
                <a:gd name="connsiteY75" fmla="*/ 3614004 h 6429293"/>
                <a:gd name="connsiteX76" fmla="*/ 3354 w 4749357"/>
                <a:gd name="connsiteY76" fmla="*/ 3599749 h 6429293"/>
                <a:gd name="connsiteX77" fmla="*/ 839 w 4749357"/>
                <a:gd name="connsiteY77" fmla="*/ 3583817 h 6429293"/>
                <a:gd name="connsiteX78" fmla="*/ 0 w 4749357"/>
                <a:gd name="connsiteY78" fmla="*/ 3566208 h 6429293"/>
                <a:gd name="connsiteX79" fmla="*/ 839 w 4749357"/>
                <a:gd name="connsiteY79" fmla="*/ 3546922 h 6429293"/>
                <a:gd name="connsiteX80" fmla="*/ 3354 w 4749357"/>
                <a:gd name="connsiteY80" fmla="*/ 3507512 h 6429293"/>
                <a:gd name="connsiteX81" fmla="*/ 7547 w 4749357"/>
                <a:gd name="connsiteY81" fmla="*/ 3471456 h 6429293"/>
                <a:gd name="connsiteX82" fmla="*/ 11739 w 4749357"/>
                <a:gd name="connsiteY82" fmla="*/ 3440431 h 6429293"/>
                <a:gd name="connsiteX83" fmla="*/ 18448 w 4749357"/>
                <a:gd name="connsiteY83" fmla="*/ 3411083 h 6429293"/>
                <a:gd name="connsiteX84" fmla="*/ 0 w 4749357"/>
                <a:gd name="connsiteY84" fmla="*/ 3291175 h 6429293"/>
                <a:gd name="connsiteX85" fmla="*/ 5031 w 4749357"/>
                <a:gd name="connsiteY85" fmla="*/ 3153659 h 6429293"/>
                <a:gd name="connsiteX86" fmla="*/ 71274 w 4749357"/>
                <a:gd name="connsiteY86" fmla="*/ 2960800 h 6429293"/>
                <a:gd name="connsiteX87" fmla="*/ 336245 w 4749357"/>
                <a:gd name="connsiteY87" fmla="*/ 2634617 h 6429293"/>
                <a:gd name="connsiteX88" fmla="*/ 361401 w 4749357"/>
                <a:gd name="connsiteY88" fmla="*/ 2312627 h 6429293"/>
                <a:gd name="connsiteX89" fmla="*/ 530781 w 4749357"/>
                <a:gd name="connsiteY89" fmla="*/ 2022501 h 6429293"/>
                <a:gd name="connsiteX90" fmla="*/ 659074 w 4749357"/>
                <a:gd name="connsiteY90" fmla="*/ 1904270 h 6429293"/>
                <a:gd name="connsiteX91" fmla="*/ 711901 w 4749357"/>
                <a:gd name="connsiteY91" fmla="*/ 1572218 h 6429293"/>
                <a:gd name="connsiteX92" fmla="*/ 856125 w 4749357"/>
                <a:gd name="connsiteY92" fmla="*/ 1500944 h 6429293"/>
                <a:gd name="connsiteX93" fmla="*/ 1130320 w 4749357"/>
                <a:gd name="connsiteY93" fmla="*/ 1155475 h 6429293"/>
                <a:gd name="connsiteX94" fmla="*/ 1205787 w 4749357"/>
                <a:gd name="connsiteY94" fmla="*/ 956747 h 6429293"/>
                <a:gd name="connsiteX95" fmla="*/ 1471597 w 4749357"/>
                <a:gd name="connsiteY95" fmla="*/ 803298 h 6429293"/>
                <a:gd name="connsiteX96" fmla="*/ 1543709 w 4749357"/>
                <a:gd name="connsiteY96" fmla="*/ 620502 h 6429293"/>
                <a:gd name="connsiteX97" fmla="*/ 1715605 w 4749357"/>
                <a:gd name="connsiteY97" fmla="*/ 541682 h 6429293"/>
                <a:gd name="connsiteX98" fmla="*/ 1807842 w 4749357"/>
                <a:gd name="connsiteY98" fmla="*/ 410034 h 6429293"/>
                <a:gd name="connsiteX99" fmla="*/ 1980576 w 4749357"/>
                <a:gd name="connsiteY99" fmla="*/ 131647 h 6429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749357" h="6429293">
                  <a:moveTo>
                    <a:pt x="2152472" y="0"/>
                  </a:moveTo>
                  <a:lnTo>
                    <a:pt x="2270703" y="0"/>
                  </a:lnTo>
                  <a:lnTo>
                    <a:pt x="2281603" y="5870"/>
                  </a:lnTo>
                  <a:lnTo>
                    <a:pt x="2292504" y="14255"/>
                  </a:lnTo>
                  <a:lnTo>
                    <a:pt x="2305920" y="24317"/>
                  </a:lnTo>
                  <a:lnTo>
                    <a:pt x="2319337" y="36056"/>
                  </a:lnTo>
                  <a:lnTo>
                    <a:pt x="2332753" y="49473"/>
                  </a:lnTo>
                  <a:lnTo>
                    <a:pt x="2343654" y="63727"/>
                  </a:lnTo>
                  <a:lnTo>
                    <a:pt x="2347008" y="71274"/>
                  </a:lnTo>
                  <a:lnTo>
                    <a:pt x="2350362" y="78821"/>
                  </a:lnTo>
                  <a:lnTo>
                    <a:pt x="2352877" y="85529"/>
                  </a:lnTo>
                  <a:lnTo>
                    <a:pt x="2357908" y="93075"/>
                  </a:lnTo>
                  <a:lnTo>
                    <a:pt x="2364616" y="100622"/>
                  </a:lnTo>
                  <a:lnTo>
                    <a:pt x="2372163" y="107330"/>
                  </a:lnTo>
                  <a:lnTo>
                    <a:pt x="2388933" y="120746"/>
                  </a:lnTo>
                  <a:lnTo>
                    <a:pt x="2407381" y="133324"/>
                  </a:lnTo>
                  <a:lnTo>
                    <a:pt x="2425828" y="144225"/>
                  </a:lnTo>
                  <a:lnTo>
                    <a:pt x="2440921" y="150933"/>
                  </a:lnTo>
                  <a:lnTo>
                    <a:pt x="2456015" y="158480"/>
                  </a:lnTo>
                  <a:lnTo>
                    <a:pt x="2601917" y="357208"/>
                  </a:lnTo>
                  <a:lnTo>
                    <a:pt x="2798968" y="528265"/>
                  </a:lnTo>
                  <a:lnTo>
                    <a:pt x="2957448" y="541682"/>
                  </a:lnTo>
                  <a:lnTo>
                    <a:pt x="3037107" y="620502"/>
                  </a:lnTo>
                  <a:lnTo>
                    <a:pt x="3037107" y="700161"/>
                  </a:lnTo>
                  <a:lnTo>
                    <a:pt x="3142760" y="740410"/>
                  </a:lnTo>
                  <a:lnTo>
                    <a:pt x="3275245" y="845224"/>
                  </a:lnTo>
                  <a:lnTo>
                    <a:pt x="3361612" y="940815"/>
                  </a:lnTo>
                  <a:lnTo>
                    <a:pt x="3414439" y="1139543"/>
                  </a:lnTo>
                  <a:lnTo>
                    <a:pt x="3532670" y="1189016"/>
                  </a:lnTo>
                  <a:lnTo>
                    <a:pt x="3562856" y="1318147"/>
                  </a:lnTo>
                  <a:lnTo>
                    <a:pt x="3681926" y="1526938"/>
                  </a:lnTo>
                  <a:lnTo>
                    <a:pt x="3841244" y="1684579"/>
                  </a:lnTo>
                  <a:lnTo>
                    <a:pt x="3860530" y="1953742"/>
                  </a:lnTo>
                  <a:lnTo>
                    <a:pt x="3959475" y="2121446"/>
                  </a:lnTo>
                  <a:lnTo>
                    <a:pt x="4207676" y="2251416"/>
                  </a:lnTo>
                  <a:lnTo>
                    <a:pt x="4286496" y="2350360"/>
                  </a:lnTo>
                  <a:lnTo>
                    <a:pt x="4325906" y="2468591"/>
                  </a:lnTo>
                  <a:lnTo>
                    <a:pt x="4396342" y="2538188"/>
                  </a:lnTo>
                  <a:lnTo>
                    <a:pt x="4554821" y="2757041"/>
                  </a:lnTo>
                  <a:lnTo>
                    <a:pt x="4631126" y="2987632"/>
                  </a:lnTo>
                  <a:lnTo>
                    <a:pt x="4683114" y="3053875"/>
                  </a:lnTo>
                  <a:lnTo>
                    <a:pt x="4700723" y="3123472"/>
                  </a:lnTo>
                  <a:lnTo>
                    <a:pt x="4749357" y="3239187"/>
                  </a:lnTo>
                  <a:lnTo>
                    <a:pt x="4749357" y="3489904"/>
                  </a:lnTo>
                  <a:lnTo>
                    <a:pt x="4749357" y="3648383"/>
                  </a:lnTo>
                  <a:lnTo>
                    <a:pt x="4604294" y="3985466"/>
                  </a:lnTo>
                  <a:lnTo>
                    <a:pt x="4683114" y="4401370"/>
                  </a:lnTo>
                  <a:lnTo>
                    <a:pt x="4631126" y="4534694"/>
                  </a:lnTo>
                  <a:lnTo>
                    <a:pt x="4644542" y="4706590"/>
                  </a:lnTo>
                  <a:lnTo>
                    <a:pt x="4564045" y="5195445"/>
                  </a:lnTo>
                  <a:lnTo>
                    <a:pt x="4459230" y="5988681"/>
                  </a:lnTo>
                  <a:lnTo>
                    <a:pt x="4273080" y="6240236"/>
                  </a:lnTo>
                  <a:lnTo>
                    <a:pt x="4211945" y="6429293"/>
                  </a:lnTo>
                  <a:lnTo>
                    <a:pt x="456682" y="6429293"/>
                  </a:lnTo>
                  <a:lnTo>
                    <a:pt x="441060" y="6345889"/>
                  </a:lnTo>
                  <a:lnTo>
                    <a:pt x="334568" y="5790791"/>
                  </a:lnTo>
                  <a:lnTo>
                    <a:pt x="282580" y="5393334"/>
                  </a:lnTo>
                  <a:lnTo>
                    <a:pt x="189505" y="5208861"/>
                  </a:lnTo>
                  <a:lnTo>
                    <a:pt x="189505" y="4838237"/>
                  </a:lnTo>
                  <a:lnTo>
                    <a:pt x="111523" y="4613515"/>
                  </a:lnTo>
                  <a:lnTo>
                    <a:pt x="111523" y="4309972"/>
                  </a:lnTo>
                  <a:lnTo>
                    <a:pt x="18448" y="4124660"/>
                  </a:lnTo>
                  <a:lnTo>
                    <a:pt x="18448" y="3821117"/>
                  </a:lnTo>
                  <a:lnTo>
                    <a:pt x="24317" y="3796800"/>
                  </a:lnTo>
                  <a:lnTo>
                    <a:pt x="29348" y="3772483"/>
                  </a:lnTo>
                  <a:lnTo>
                    <a:pt x="32702" y="3742297"/>
                  </a:lnTo>
                  <a:lnTo>
                    <a:pt x="35218" y="3711272"/>
                  </a:lnTo>
                  <a:lnTo>
                    <a:pt x="36056" y="3696178"/>
                  </a:lnTo>
                  <a:lnTo>
                    <a:pt x="35218" y="3681085"/>
                  </a:lnTo>
                  <a:lnTo>
                    <a:pt x="32702" y="3667669"/>
                  </a:lnTo>
                  <a:lnTo>
                    <a:pt x="29348" y="3654253"/>
                  </a:lnTo>
                  <a:lnTo>
                    <a:pt x="24317" y="3644190"/>
                  </a:lnTo>
                  <a:lnTo>
                    <a:pt x="18448" y="3634967"/>
                  </a:lnTo>
                  <a:lnTo>
                    <a:pt x="14255" y="3631612"/>
                  </a:lnTo>
                  <a:lnTo>
                    <a:pt x="11739" y="3626582"/>
                  </a:lnTo>
                  <a:lnTo>
                    <a:pt x="7547" y="3614004"/>
                  </a:lnTo>
                  <a:lnTo>
                    <a:pt x="3354" y="3599749"/>
                  </a:lnTo>
                  <a:lnTo>
                    <a:pt x="839" y="3583817"/>
                  </a:lnTo>
                  <a:lnTo>
                    <a:pt x="0" y="3566208"/>
                  </a:lnTo>
                  <a:lnTo>
                    <a:pt x="839" y="3546922"/>
                  </a:lnTo>
                  <a:lnTo>
                    <a:pt x="3354" y="3507512"/>
                  </a:lnTo>
                  <a:lnTo>
                    <a:pt x="7547" y="3471456"/>
                  </a:lnTo>
                  <a:lnTo>
                    <a:pt x="11739" y="3440431"/>
                  </a:lnTo>
                  <a:lnTo>
                    <a:pt x="18448" y="3411083"/>
                  </a:lnTo>
                  <a:lnTo>
                    <a:pt x="0" y="3291175"/>
                  </a:lnTo>
                  <a:lnTo>
                    <a:pt x="5031" y="3153659"/>
                  </a:lnTo>
                  <a:lnTo>
                    <a:pt x="71274" y="2960800"/>
                  </a:lnTo>
                  <a:lnTo>
                    <a:pt x="336245" y="2634617"/>
                  </a:lnTo>
                  <a:lnTo>
                    <a:pt x="361401" y="2312627"/>
                  </a:lnTo>
                  <a:lnTo>
                    <a:pt x="530781" y="2022501"/>
                  </a:lnTo>
                  <a:lnTo>
                    <a:pt x="659074" y="1904270"/>
                  </a:lnTo>
                  <a:lnTo>
                    <a:pt x="711901" y="1572218"/>
                  </a:lnTo>
                  <a:lnTo>
                    <a:pt x="856125" y="1500944"/>
                  </a:lnTo>
                  <a:lnTo>
                    <a:pt x="1130320" y="1155475"/>
                  </a:lnTo>
                  <a:lnTo>
                    <a:pt x="1205787" y="956747"/>
                  </a:lnTo>
                  <a:lnTo>
                    <a:pt x="1471597" y="803298"/>
                  </a:lnTo>
                  <a:lnTo>
                    <a:pt x="1543709" y="620502"/>
                  </a:lnTo>
                  <a:lnTo>
                    <a:pt x="1715605" y="541682"/>
                  </a:lnTo>
                  <a:lnTo>
                    <a:pt x="1807842" y="410034"/>
                  </a:lnTo>
                  <a:lnTo>
                    <a:pt x="1980576" y="131647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3A65A3"/>
                </a:gs>
                <a:gs pos="0">
                  <a:srgbClr val="E7E7E7"/>
                </a:gs>
              </a:gsLst>
              <a:lin ang="252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0DB3C76-BA37-4560-8B64-904E456F7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700" y="2252480"/>
              <a:ext cx="498079" cy="4605520"/>
            </a:xfrm>
            <a:custGeom>
              <a:avLst/>
              <a:gdLst>
                <a:gd name="connsiteX0" fmla="*/ 418554 w 498079"/>
                <a:gd name="connsiteY0" fmla="*/ 0 h 4605520"/>
                <a:gd name="connsiteX1" fmla="*/ 409346 w 498079"/>
                <a:gd name="connsiteY1" fmla="*/ 193725 h 4605520"/>
                <a:gd name="connsiteX2" fmla="*/ 369165 w 498079"/>
                <a:gd name="connsiteY2" fmla="*/ 535888 h 4605520"/>
                <a:gd name="connsiteX3" fmla="*/ 339866 w 498079"/>
                <a:gd name="connsiteY3" fmla="*/ 903211 h 4605520"/>
                <a:gd name="connsiteX4" fmla="*/ 498079 w 498079"/>
                <a:gd name="connsiteY4" fmla="*/ 1237827 h 4605520"/>
                <a:gd name="connsiteX5" fmla="*/ 428599 w 498079"/>
                <a:gd name="connsiteY5" fmla="*/ 1576635 h 4605520"/>
                <a:gd name="connsiteX6" fmla="*/ 428599 w 498079"/>
                <a:gd name="connsiteY6" fmla="*/ 1894478 h 4605520"/>
                <a:gd name="connsiteX7" fmla="*/ 290477 w 498079"/>
                <a:gd name="connsiteY7" fmla="*/ 2043756 h 4605520"/>
                <a:gd name="connsiteX8" fmla="*/ 300522 w 498079"/>
                <a:gd name="connsiteY8" fmla="*/ 2341471 h 4605520"/>
                <a:gd name="connsiteX9" fmla="*/ 260341 w 498079"/>
                <a:gd name="connsiteY9" fmla="*/ 2816978 h 4605520"/>
                <a:gd name="connsiteX10" fmla="*/ 330658 w 498079"/>
                <a:gd name="connsiteY10" fmla="*/ 2856394 h 4605520"/>
                <a:gd name="connsiteX11" fmla="*/ 339866 w 498079"/>
                <a:gd name="connsiteY11" fmla="*/ 2658476 h 4605520"/>
                <a:gd name="connsiteX12" fmla="*/ 339866 w 498079"/>
                <a:gd name="connsiteY12" fmla="*/ 2450494 h 4605520"/>
                <a:gd name="connsiteX13" fmla="*/ 349911 w 498079"/>
                <a:gd name="connsiteY13" fmla="*/ 2221546 h 4605520"/>
                <a:gd name="connsiteX14" fmla="*/ 428599 w 498079"/>
                <a:gd name="connsiteY14" fmla="*/ 2083171 h 4605520"/>
                <a:gd name="connsiteX15" fmla="*/ 428599 w 498079"/>
                <a:gd name="connsiteY15" fmla="*/ 2251737 h 4605520"/>
                <a:gd name="connsiteX16" fmla="*/ 380047 w 498079"/>
                <a:gd name="connsiteY16" fmla="*/ 2568741 h 4605520"/>
                <a:gd name="connsiteX17" fmla="*/ 428599 w 498079"/>
                <a:gd name="connsiteY17" fmla="*/ 2926000 h 4605520"/>
                <a:gd name="connsiteX18" fmla="*/ 330658 w 498079"/>
                <a:gd name="connsiteY18" fmla="*/ 3144884 h 4605520"/>
                <a:gd name="connsiteX19" fmla="*/ 330658 w 498079"/>
                <a:gd name="connsiteY19" fmla="*/ 3541559 h 4605520"/>
                <a:gd name="connsiteX20" fmla="*/ 330658 w 498079"/>
                <a:gd name="connsiteY20" fmla="*/ 3967586 h 4605520"/>
                <a:gd name="connsiteX21" fmla="*/ 251133 w 498079"/>
                <a:gd name="connsiteY21" fmla="*/ 4473283 h 4605520"/>
                <a:gd name="connsiteX22" fmla="*/ 224659 w 498079"/>
                <a:gd name="connsiteY22" fmla="*/ 4605520 h 4605520"/>
                <a:gd name="connsiteX23" fmla="*/ 107642 w 498079"/>
                <a:gd name="connsiteY23" fmla="*/ 4605520 h 4605520"/>
                <a:gd name="connsiteX24" fmla="*/ 125566 w 498079"/>
                <a:gd name="connsiteY24" fmla="*/ 4512699 h 4605520"/>
                <a:gd name="connsiteX25" fmla="*/ 125566 w 498079"/>
                <a:gd name="connsiteY25" fmla="*/ 4047256 h 4605520"/>
                <a:gd name="connsiteX26" fmla="*/ 125566 w 498079"/>
                <a:gd name="connsiteY26" fmla="*/ 3650582 h 4605520"/>
                <a:gd name="connsiteX27" fmla="*/ 54412 w 498079"/>
                <a:gd name="connsiteY27" fmla="*/ 3263132 h 4605520"/>
                <a:gd name="connsiteX28" fmla="*/ 0 w 498079"/>
                <a:gd name="connsiteY28" fmla="*/ 2795173 h 4605520"/>
                <a:gd name="connsiteX29" fmla="*/ 54412 w 498079"/>
                <a:gd name="connsiteY29" fmla="*/ 2221546 h 4605520"/>
                <a:gd name="connsiteX30" fmla="*/ 153191 w 498079"/>
                <a:gd name="connsiteY30" fmla="*/ 1507867 h 4605520"/>
                <a:gd name="connsiteX31" fmla="*/ 54412 w 498079"/>
                <a:gd name="connsiteY31" fmla="*/ 1169897 h 4605520"/>
                <a:gd name="connsiteX32" fmla="*/ 54412 w 498079"/>
                <a:gd name="connsiteY32" fmla="*/ 763998 h 4605520"/>
                <a:gd name="connsiteX33" fmla="*/ 54412 w 498079"/>
                <a:gd name="connsiteY33" fmla="*/ 576143 h 4605520"/>
                <a:gd name="connsiteX34" fmla="*/ 191698 w 498079"/>
                <a:gd name="connsiteY34" fmla="*/ 403384 h 4605520"/>
                <a:gd name="connsiteX35" fmla="*/ 251133 w 498079"/>
                <a:gd name="connsiteY35" fmla="*/ 191209 h 4605520"/>
                <a:gd name="connsiteX36" fmla="*/ 330658 w 498079"/>
                <a:gd name="connsiteY36" fmla="*/ 99798 h 460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98079" h="4605520">
                  <a:moveTo>
                    <a:pt x="418554" y="0"/>
                  </a:moveTo>
                  <a:lnTo>
                    <a:pt x="409346" y="193725"/>
                  </a:lnTo>
                  <a:lnTo>
                    <a:pt x="369165" y="535888"/>
                  </a:lnTo>
                  <a:lnTo>
                    <a:pt x="339866" y="903211"/>
                  </a:lnTo>
                  <a:lnTo>
                    <a:pt x="498079" y="1237827"/>
                  </a:lnTo>
                  <a:lnTo>
                    <a:pt x="428599" y="1576635"/>
                  </a:lnTo>
                  <a:lnTo>
                    <a:pt x="428599" y="1894478"/>
                  </a:lnTo>
                  <a:lnTo>
                    <a:pt x="290477" y="2043756"/>
                  </a:lnTo>
                  <a:lnTo>
                    <a:pt x="300522" y="2341471"/>
                  </a:lnTo>
                  <a:lnTo>
                    <a:pt x="260341" y="2816978"/>
                  </a:lnTo>
                  <a:lnTo>
                    <a:pt x="330658" y="2856394"/>
                  </a:lnTo>
                  <a:lnTo>
                    <a:pt x="339866" y="2658476"/>
                  </a:lnTo>
                  <a:lnTo>
                    <a:pt x="339866" y="2450494"/>
                  </a:lnTo>
                  <a:lnTo>
                    <a:pt x="349911" y="2221546"/>
                  </a:lnTo>
                  <a:lnTo>
                    <a:pt x="428599" y="2083171"/>
                  </a:lnTo>
                  <a:lnTo>
                    <a:pt x="428599" y="2251737"/>
                  </a:lnTo>
                  <a:lnTo>
                    <a:pt x="380047" y="2568741"/>
                  </a:lnTo>
                  <a:lnTo>
                    <a:pt x="428599" y="2926000"/>
                  </a:lnTo>
                  <a:lnTo>
                    <a:pt x="330658" y="3144884"/>
                  </a:lnTo>
                  <a:lnTo>
                    <a:pt x="330658" y="3541559"/>
                  </a:lnTo>
                  <a:lnTo>
                    <a:pt x="330658" y="3967586"/>
                  </a:lnTo>
                  <a:lnTo>
                    <a:pt x="251133" y="4473283"/>
                  </a:lnTo>
                  <a:lnTo>
                    <a:pt x="224659" y="4605520"/>
                  </a:lnTo>
                  <a:lnTo>
                    <a:pt x="107642" y="4605520"/>
                  </a:lnTo>
                  <a:lnTo>
                    <a:pt x="125566" y="4512699"/>
                  </a:lnTo>
                  <a:lnTo>
                    <a:pt x="125566" y="4047256"/>
                  </a:lnTo>
                  <a:lnTo>
                    <a:pt x="125566" y="3650582"/>
                  </a:lnTo>
                  <a:lnTo>
                    <a:pt x="54412" y="3263132"/>
                  </a:lnTo>
                  <a:lnTo>
                    <a:pt x="0" y="2795173"/>
                  </a:lnTo>
                  <a:lnTo>
                    <a:pt x="54412" y="2221546"/>
                  </a:lnTo>
                  <a:lnTo>
                    <a:pt x="153191" y="1507867"/>
                  </a:lnTo>
                  <a:lnTo>
                    <a:pt x="54412" y="1169897"/>
                  </a:lnTo>
                  <a:lnTo>
                    <a:pt x="54412" y="763998"/>
                  </a:lnTo>
                  <a:lnTo>
                    <a:pt x="54412" y="576143"/>
                  </a:lnTo>
                  <a:lnTo>
                    <a:pt x="191698" y="403384"/>
                  </a:lnTo>
                  <a:lnTo>
                    <a:pt x="251133" y="191209"/>
                  </a:lnTo>
                  <a:lnTo>
                    <a:pt x="330658" y="9979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C2D54">
                    <a:alpha val="20000"/>
                  </a:srgbClr>
                </a:gs>
                <a:gs pos="81000">
                  <a:srgbClr val="1C2D54">
                    <a:alpha val="34000"/>
                  </a:srgbClr>
                </a:gs>
              </a:gsLst>
              <a:lin ang="1242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9" name="Freeform 24">
              <a:extLst>
                <a:ext uri="{FF2B5EF4-FFF2-40B4-BE49-F238E27FC236}">
                  <a16:creationId xmlns:a16="http://schemas.microsoft.com/office/drawing/2014/main" id="{8D55D3E5-979D-4B11-A55E-73D3E8526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448" y="428707"/>
              <a:ext cx="2505487" cy="4045001"/>
            </a:xfrm>
            <a:custGeom>
              <a:avLst/>
              <a:gdLst/>
              <a:ahLst/>
              <a:cxnLst>
                <a:cxn ang="0">
                  <a:pos x="2848" y="3563"/>
                </a:cxn>
                <a:cxn ang="0">
                  <a:pos x="2568" y="3027"/>
                </a:cxn>
                <a:cxn ang="0">
                  <a:pos x="2437" y="2803"/>
                </a:cxn>
                <a:cxn ang="0">
                  <a:pos x="2047" y="2530"/>
                </a:cxn>
                <a:cxn ang="0">
                  <a:pos x="1906" y="2009"/>
                </a:cxn>
                <a:cxn ang="0">
                  <a:pos x="1574" y="1572"/>
                </a:cxn>
                <a:cxn ang="0">
                  <a:pos x="1397" y="1359"/>
                </a:cxn>
                <a:cxn ang="0">
                  <a:pos x="1231" y="1008"/>
                </a:cxn>
                <a:cxn ang="0">
                  <a:pos x="947" y="835"/>
                </a:cxn>
                <a:cxn ang="0">
                  <a:pos x="852" y="646"/>
                </a:cxn>
                <a:cxn ang="0">
                  <a:pos x="428" y="426"/>
                </a:cxn>
                <a:cxn ang="0">
                  <a:pos x="254" y="189"/>
                </a:cxn>
                <a:cxn ang="0">
                  <a:pos x="218" y="172"/>
                </a:cxn>
                <a:cxn ang="0">
                  <a:pos x="174" y="144"/>
                </a:cxn>
                <a:cxn ang="0">
                  <a:pos x="145" y="120"/>
                </a:cxn>
                <a:cxn ang="0">
                  <a:pos x="131" y="102"/>
                </a:cxn>
                <a:cxn ang="0">
                  <a:pos x="128" y="94"/>
                </a:cxn>
                <a:cxn ang="0">
                  <a:pos x="120" y="76"/>
                </a:cxn>
                <a:cxn ang="0">
                  <a:pos x="91" y="43"/>
                </a:cxn>
                <a:cxn ang="0">
                  <a:pos x="59" y="17"/>
                </a:cxn>
                <a:cxn ang="0">
                  <a:pos x="33" y="0"/>
                </a:cxn>
                <a:cxn ang="0">
                  <a:pos x="63" y="392"/>
                </a:cxn>
                <a:cxn ang="0">
                  <a:pos x="476" y="1141"/>
                </a:cxn>
                <a:cxn ang="0">
                  <a:pos x="849" y="1241"/>
                </a:cxn>
                <a:cxn ang="0">
                  <a:pos x="849" y="1875"/>
                </a:cxn>
                <a:cxn ang="0">
                  <a:pos x="663" y="2282"/>
                </a:cxn>
                <a:cxn ang="0">
                  <a:pos x="794" y="2731"/>
                </a:cxn>
                <a:cxn ang="0">
                  <a:pos x="652" y="3381"/>
                </a:cxn>
                <a:cxn ang="0">
                  <a:pos x="753" y="3429"/>
                </a:cxn>
                <a:cxn ang="0">
                  <a:pos x="895" y="2731"/>
                </a:cxn>
                <a:cxn ang="0">
                  <a:pos x="1008" y="2341"/>
                </a:cxn>
                <a:cxn ang="0">
                  <a:pos x="1185" y="1875"/>
                </a:cxn>
                <a:cxn ang="0">
                  <a:pos x="1256" y="2175"/>
                </a:cxn>
                <a:cxn ang="0">
                  <a:pos x="1256" y="2731"/>
                </a:cxn>
                <a:cxn ang="0">
                  <a:pos x="1538" y="3205"/>
                </a:cxn>
                <a:cxn ang="0">
                  <a:pos x="1538" y="3902"/>
                </a:cxn>
                <a:cxn ang="0">
                  <a:pos x="1538" y="4387"/>
                </a:cxn>
                <a:cxn ang="0">
                  <a:pos x="1598" y="4387"/>
                </a:cxn>
                <a:cxn ang="0">
                  <a:pos x="1645" y="3866"/>
                </a:cxn>
                <a:cxn ang="0">
                  <a:pos x="1820" y="3358"/>
                </a:cxn>
                <a:cxn ang="0">
                  <a:pos x="1716" y="2731"/>
                </a:cxn>
                <a:cxn ang="0">
                  <a:pos x="1893" y="2827"/>
                </a:cxn>
                <a:cxn ang="0">
                  <a:pos x="2248" y="3133"/>
                </a:cxn>
                <a:cxn ang="0">
                  <a:pos x="2252" y="3668"/>
                </a:cxn>
                <a:cxn ang="0">
                  <a:pos x="2366" y="4150"/>
                </a:cxn>
                <a:cxn ang="0">
                  <a:pos x="2307" y="4824"/>
                </a:cxn>
                <a:cxn ang="0">
                  <a:pos x="2473" y="4127"/>
                </a:cxn>
                <a:cxn ang="0">
                  <a:pos x="2473" y="3606"/>
                </a:cxn>
                <a:cxn ang="0">
                  <a:pos x="2473" y="3205"/>
                </a:cxn>
                <a:cxn ang="0">
                  <a:pos x="2639" y="3381"/>
                </a:cxn>
                <a:cxn ang="0">
                  <a:pos x="2639" y="3866"/>
                </a:cxn>
                <a:cxn ang="0">
                  <a:pos x="2835" y="4208"/>
                </a:cxn>
                <a:cxn ang="0">
                  <a:pos x="2835" y="4709"/>
                </a:cxn>
                <a:cxn ang="0">
                  <a:pos x="2989" y="4162"/>
                </a:cxn>
                <a:cxn ang="0">
                  <a:pos x="2931" y="3725"/>
                </a:cxn>
              </a:cxnLst>
              <a:rect l="0" t="0" r="r" b="b"/>
              <a:pathLst>
                <a:path w="2989" h="4824">
                  <a:moveTo>
                    <a:pt x="2910" y="3642"/>
                  </a:moveTo>
                  <a:lnTo>
                    <a:pt x="2848" y="3563"/>
                  </a:lnTo>
                  <a:lnTo>
                    <a:pt x="2757" y="3288"/>
                  </a:lnTo>
                  <a:lnTo>
                    <a:pt x="2568" y="3027"/>
                  </a:lnTo>
                  <a:lnTo>
                    <a:pt x="2484" y="2944"/>
                  </a:lnTo>
                  <a:lnTo>
                    <a:pt x="2437" y="2803"/>
                  </a:lnTo>
                  <a:lnTo>
                    <a:pt x="2343" y="2685"/>
                  </a:lnTo>
                  <a:lnTo>
                    <a:pt x="2047" y="2530"/>
                  </a:lnTo>
                  <a:lnTo>
                    <a:pt x="1929" y="2330"/>
                  </a:lnTo>
                  <a:lnTo>
                    <a:pt x="1906" y="2009"/>
                  </a:lnTo>
                  <a:lnTo>
                    <a:pt x="1716" y="1821"/>
                  </a:lnTo>
                  <a:lnTo>
                    <a:pt x="1574" y="1572"/>
                  </a:lnTo>
                  <a:lnTo>
                    <a:pt x="1538" y="1418"/>
                  </a:lnTo>
                  <a:lnTo>
                    <a:pt x="1397" y="1359"/>
                  </a:lnTo>
                  <a:lnTo>
                    <a:pt x="1334" y="1122"/>
                  </a:lnTo>
                  <a:lnTo>
                    <a:pt x="1231" y="1008"/>
                  </a:lnTo>
                  <a:lnTo>
                    <a:pt x="1073" y="883"/>
                  </a:lnTo>
                  <a:lnTo>
                    <a:pt x="947" y="835"/>
                  </a:lnTo>
                  <a:lnTo>
                    <a:pt x="947" y="740"/>
                  </a:lnTo>
                  <a:lnTo>
                    <a:pt x="852" y="646"/>
                  </a:lnTo>
                  <a:lnTo>
                    <a:pt x="663" y="630"/>
                  </a:lnTo>
                  <a:lnTo>
                    <a:pt x="428" y="426"/>
                  </a:lnTo>
                  <a:lnTo>
                    <a:pt x="254" y="189"/>
                  </a:lnTo>
                  <a:lnTo>
                    <a:pt x="254" y="189"/>
                  </a:lnTo>
                  <a:lnTo>
                    <a:pt x="236" y="180"/>
                  </a:lnTo>
                  <a:lnTo>
                    <a:pt x="218" y="172"/>
                  </a:lnTo>
                  <a:lnTo>
                    <a:pt x="196" y="159"/>
                  </a:lnTo>
                  <a:lnTo>
                    <a:pt x="174" y="144"/>
                  </a:lnTo>
                  <a:lnTo>
                    <a:pt x="154" y="128"/>
                  </a:lnTo>
                  <a:lnTo>
                    <a:pt x="145" y="120"/>
                  </a:lnTo>
                  <a:lnTo>
                    <a:pt x="137" y="111"/>
                  </a:lnTo>
                  <a:lnTo>
                    <a:pt x="131" y="102"/>
                  </a:lnTo>
                  <a:lnTo>
                    <a:pt x="128" y="94"/>
                  </a:lnTo>
                  <a:lnTo>
                    <a:pt x="128" y="94"/>
                  </a:lnTo>
                  <a:lnTo>
                    <a:pt x="124" y="85"/>
                  </a:lnTo>
                  <a:lnTo>
                    <a:pt x="120" y="76"/>
                  </a:lnTo>
                  <a:lnTo>
                    <a:pt x="107" y="59"/>
                  </a:lnTo>
                  <a:lnTo>
                    <a:pt x="91" y="43"/>
                  </a:lnTo>
                  <a:lnTo>
                    <a:pt x="75" y="29"/>
                  </a:lnTo>
                  <a:lnTo>
                    <a:pt x="59" y="17"/>
                  </a:lnTo>
                  <a:lnTo>
                    <a:pt x="46" y="7"/>
                  </a:lnTo>
                  <a:lnTo>
                    <a:pt x="33" y="0"/>
                  </a:lnTo>
                  <a:lnTo>
                    <a:pt x="0" y="0"/>
                  </a:lnTo>
                  <a:lnTo>
                    <a:pt x="63" y="392"/>
                  </a:lnTo>
                  <a:lnTo>
                    <a:pt x="404" y="892"/>
                  </a:lnTo>
                  <a:lnTo>
                    <a:pt x="476" y="1141"/>
                  </a:lnTo>
                  <a:lnTo>
                    <a:pt x="565" y="892"/>
                  </a:lnTo>
                  <a:lnTo>
                    <a:pt x="849" y="1241"/>
                  </a:lnTo>
                  <a:lnTo>
                    <a:pt x="901" y="1645"/>
                  </a:lnTo>
                  <a:lnTo>
                    <a:pt x="849" y="1875"/>
                  </a:lnTo>
                  <a:lnTo>
                    <a:pt x="794" y="2069"/>
                  </a:lnTo>
                  <a:lnTo>
                    <a:pt x="663" y="2282"/>
                  </a:lnTo>
                  <a:lnTo>
                    <a:pt x="806" y="2595"/>
                  </a:lnTo>
                  <a:lnTo>
                    <a:pt x="794" y="2731"/>
                  </a:lnTo>
                  <a:lnTo>
                    <a:pt x="688" y="3074"/>
                  </a:lnTo>
                  <a:lnTo>
                    <a:pt x="652" y="3381"/>
                  </a:lnTo>
                  <a:lnTo>
                    <a:pt x="712" y="3651"/>
                  </a:lnTo>
                  <a:lnTo>
                    <a:pt x="753" y="3429"/>
                  </a:lnTo>
                  <a:lnTo>
                    <a:pt x="794" y="3003"/>
                  </a:lnTo>
                  <a:lnTo>
                    <a:pt x="895" y="2731"/>
                  </a:lnTo>
                  <a:lnTo>
                    <a:pt x="1022" y="2656"/>
                  </a:lnTo>
                  <a:lnTo>
                    <a:pt x="1008" y="2341"/>
                  </a:lnTo>
                  <a:lnTo>
                    <a:pt x="1035" y="2046"/>
                  </a:lnTo>
                  <a:lnTo>
                    <a:pt x="1185" y="1875"/>
                  </a:lnTo>
                  <a:lnTo>
                    <a:pt x="1256" y="2046"/>
                  </a:lnTo>
                  <a:lnTo>
                    <a:pt x="1256" y="2175"/>
                  </a:lnTo>
                  <a:lnTo>
                    <a:pt x="1231" y="2471"/>
                  </a:lnTo>
                  <a:lnTo>
                    <a:pt x="1256" y="2731"/>
                  </a:lnTo>
                  <a:lnTo>
                    <a:pt x="1399" y="3003"/>
                  </a:lnTo>
                  <a:lnTo>
                    <a:pt x="1538" y="3205"/>
                  </a:lnTo>
                  <a:lnTo>
                    <a:pt x="1538" y="3488"/>
                  </a:lnTo>
                  <a:lnTo>
                    <a:pt x="1538" y="3902"/>
                  </a:lnTo>
                  <a:lnTo>
                    <a:pt x="1479" y="4198"/>
                  </a:lnTo>
                  <a:lnTo>
                    <a:pt x="1538" y="4387"/>
                  </a:lnTo>
                  <a:lnTo>
                    <a:pt x="1645" y="4824"/>
                  </a:lnTo>
                  <a:lnTo>
                    <a:pt x="1598" y="4387"/>
                  </a:lnTo>
                  <a:lnTo>
                    <a:pt x="1645" y="4103"/>
                  </a:lnTo>
                  <a:lnTo>
                    <a:pt x="1645" y="3866"/>
                  </a:lnTo>
                  <a:lnTo>
                    <a:pt x="1752" y="3651"/>
                  </a:lnTo>
                  <a:lnTo>
                    <a:pt x="1820" y="3358"/>
                  </a:lnTo>
                  <a:lnTo>
                    <a:pt x="1820" y="3110"/>
                  </a:lnTo>
                  <a:lnTo>
                    <a:pt x="1716" y="2731"/>
                  </a:lnTo>
                  <a:lnTo>
                    <a:pt x="1822" y="2612"/>
                  </a:lnTo>
                  <a:lnTo>
                    <a:pt x="1893" y="2827"/>
                  </a:lnTo>
                  <a:lnTo>
                    <a:pt x="2049" y="3006"/>
                  </a:lnTo>
                  <a:lnTo>
                    <a:pt x="2248" y="3133"/>
                  </a:lnTo>
                  <a:lnTo>
                    <a:pt x="2252" y="3328"/>
                  </a:lnTo>
                  <a:lnTo>
                    <a:pt x="2252" y="3668"/>
                  </a:lnTo>
                  <a:lnTo>
                    <a:pt x="2307" y="3950"/>
                  </a:lnTo>
                  <a:lnTo>
                    <a:pt x="2366" y="4150"/>
                  </a:lnTo>
                  <a:lnTo>
                    <a:pt x="2366" y="4387"/>
                  </a:lnTo>
                  <a:lnTo>
                    <a:pt x="2307" y="4824"/>
                  </a:lnTo>
                  <a:lnTo>
                    <a:pt x="2421" y="4387"/>
                  </a:lnTo>
                  <a:lnTo>
                    <a:pt x="2473" y="4127"/>
                  </a:lnTo>
                  <a:lnTo>
                    <a:pt x="2473" y="3879"/>
                  </a:lnTo>
                  <a:lnTo>
                    <a:pt x="2473" y="3606"/>
                  </a:lnTo>
                  <a:lnTo>
                    <a:pt x="2421" y="3334"/>
                  </a:lnTo>
                  <a:lnTo>
                    <a:pt x="2473" y="3205"/>
                  </a:lnTo>
                  <a:lnTo>
                    <a:pt x="2603" y="3205"/>
                  </a:lnTo>
                  <a:lnTo>
                    <a:pt x="2639" y="3381"/>
                  </a:lnTo>
                  <a:lnTo>
                    <a:pt x="2639" y="3606"/>
                  </a:lnTo>
                  <a:lnTo>
                    <a:pt x="2639" y="3866"/>
                  </a:lnTo>
                  <a:lnTo>
                    <a:pt x="2732" y="4032"/>
                  </a:lnTo>
                  <a:lnTo>
                    <a:pt x="2835" y="4208"/>
                  </a:lnTo>
                  <a:lnTo>
                    <a:pt x="2835" y="4458"/>
                  </a:lnTo>
                  <a:lnTo>
                    <a:pt x="2835" y="4709"/>
                  </a:lnTo>
                  <a:lnTo>
                    <a:pt x="2989" y="4351"/>
                  </a:lnTo>
                  <a:lnTo>
                    <a:pt x="2989" y="4162"/>
                  </a:lnTo>
                  <a:lnTo>
                    <a:pt x="2989" y="3863"/>
                  </a:lnTo>
                  <a:lnTo>
                    <a:pt x="2931" y="3725"/>
                  </a:lnTo>
                  <a:lnTo>
                    <a:pt x="2910" y="364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81000">
                  <a:srgbClr val="1C2D54">
                    <a:alpha val="55000"/>
                  </a:srgbClr>
                </a:gs>
              </a:gsLst>
              <a:lin ang="1242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0D83753-9F64-4EF9-9088-C4EB1B859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5508" y="4805760"/>
              <a:ext cx="1557526" cy="2052240"/>
            </a:xfrm>
            <a:custGeom>
              <a:avLst/>
              <a:gdLst>
                <a:gd name="connsiteX0" fmla="*/ 160176 w 1557526"/>
                <a:gd name="connsiteY0" fmla="*/ 1186115 h 2052240"/>
                <a:gd name="connsiteX1" fmla="*/ 160176 w 1557526"/>
                <a:gd name="connsiteY1" fmla="*/ 1720915 h 2052240"/>
                <a:gd name="connsiteX2" fmla="*/ 249868 w 1557526"/>
                <a:gd name="connsiteY2" fmla="*/ 1791327 h 2052240"/>
                <a:gd name="connsiteX3" fmla="*/ 216761 w 1557526"/>
                <a:gd name="connsiteY3" fmla="*/ 2052240 h 2052240"/>
                <a:gd name="connsiteX4" fmla="*/ 0 w 1557526"/>
                <a:gd name="connsiteY4" fmla="*/ 2052240 h 2052240"/>
                <a:gd name="connsiteX5" fmla="*/ 33602 w 1557526"/>
                <a:gd name="connsiteY5" fmla="*/ 1983285 h 2052240"/>
                <a:gd name="connsiteX6" fmla="*/ 41984 w 1557526"/>
                <a:gd name="connsiteY6" fmla="*/ 1710856 h 2052240"/>
                <a:gd name="connsiteX7" fmla="*/ 1557526 w 1557526"/>
                <a:gd name="connsiteY7" fmla="*/ 0 h 2052240"/>
                <a:gd name="connsiteX8" fmla="*/ 1498011 w 1557526"/>
                <a:gd name="connsiteY8" fmla="*/ 433372 h 2052240"/>
                <a:gd name="connsiteX9" fmla="*/ 1409157 w 1557526"/>
                <a:gd name="connsiteY9" fmla="*/ 1057026 h 2052240"/>
                <a:gd name="connsiteX10" fmla="*/ 1409157 w 1557526"/>
                <a:gd name="connsiteY10" fmla="*/ 1387294 h 2052240"/>
                <a:gd name="connsiteX11" fmla="*/ 1169221 w 1557526"/>
                <a:gd name="connsiteY11" fmla="*/ 2052240 h 2052240"/>
                <a:gd name="connsiteX12" fmla="*/ 303114 w 1557526"/>
                <a:gd name="connsiteY12" fmla="*/ 2052240 h 2052240"/>
                <a:gd name="connsiteX13" fmla="*/ 343751 w 1557526"/>
                <a:gd name="connsiteY13" fmla="*/ 1955623 h 2052240"/>
                <a:gd name="connsiteX14" fmla="*/ 486253 w 1557526"/>
                <a:gd name="connsiteY14" fmla="*/ 1552428 h 2052240"/>
                <a:gd name="connsiteX15" fmla="*/ 785505 w 1557526"/>
                <a:gd name="connsiteY15" fmla="*/ 1308499 h 2052240"/>
                <a:gd name="connsiteX16" fmla="*/ 1226420 w 1557526"/>
                <a:gd name="connsiteY16" fmla="*/ 885186 h 2052240"/>
                <a:gd name="connsiteX17" fmla="*/ 1319465 w 1557526"/>
                <a:gd name="connsiteY17" fmla="*/ 518873 h 2052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7526" h="2052240">
                  <a:moveTo>
                    <a:pt x="160176" y="1186115"/>
                  </a:moveTo>
                  <a:lnTo>
                    <a:pt x="160176" y="1720915"/>
                  </a:lnTo>
                  <a:lnTo>
                    <a:pt x="249868" y="1791327"/>
                  </a:lnTo>
                  <a:lnTo>
                    <a:pt x="216761" y="2052240"/>
                  </a:lnTo>
                  <a:lnTo>
                    <a:pt x="0" y="2052240"/>
                  </a:lnTo>
                  <a:lnTo>
                    <a:pt x="33602" y="1983285"/>
                  </a:lnTo>
                  <a:lnTo>
                    <a:pt x="41984" y="1710856"/>
                  </a:lnTo>
                  <a:close/>
                  <a:moveTo>
                    <a:pt x="1557526" y="0"/>
                  </a:moveTo>
                  <a:lnTo>
                    <a:pt x="1498011" y="433372"/>
                  </a:lnTo>
                  <a:lnTo>
                    <a:pt x="1409157" y="1057026"/>
                  </a:lnTo>
                  <a:lnTo>
                    <a:pt x="1409157" y="1387294"/>
                  </a:lnTo>
                  <a:lnTo>
                    <a:pt x="1169221" y="2052240"/>
                  </a:lnTo>
                  <a:lnTo>
                    <a:pt x="303114" y="2052240"/>
                  </a:lnTo>
                  <a:lnTo>
                    <a:pt x="343751" y="1955623"/>
                  </a:lnTo>
                  <a:lnTo>
                    <a:pt x="486253" y="1552428"/>
                  </a:lnTo>
                  <a:lnTo>
                    <a:pt x="785505" y="1308499"/>
                  </a:lnTo>
                  <a:lnTo>
                    <a:pt x="1226420" y="885186"/>
                  </a:lnTo>
                  <a:lnTo>
                    <a:pt x="1319465" y="5188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EDD13A-63A0-4353-BE38-9C2044FE0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9965" y="2556860"/>
              <a:ext cx="1638973" cy="4301140"/>
            </a:xfrm>
            <a:custGeom>
              <a:avLst/>
              <a:gdLst>
                <a:gd name="connsiteX0" fmla="*/ 681088 w 1638973"/>
                <a:gd name="connsiteY0" fmla="*/ 0 h 4301140"/>
                <a:gd name="connsiteX1" fmla="*/ 818648 w 1638973"/>
                <a:gd name="connsiteY1" fmla="*/ 99774 h 4301140"/>
                <a:gd name="connsiteX2" fmla="*/ 944464 w 1638973"/>
                <a:gd name="connsiteY2" fmla="*/ 43599 h 4301140"/>
                <a:gd name="connsiteX3" fmla="*/ 1097122 w 1638973"/>
                <a:gd name="connsiteY3" fmla="*/ 124089 h 4301140"/>
                <a:gd name="connsiteX4" fmla="*/ 1175967 w 1638973"/>
                <a:gd name="connsiteY4" fmla="*/ 223024 h 4301140"/>
                <a:gd name="connsiteX5" fmla="*/ 1215390 w 1638973"/>
                <a:gd name="connsiteY5" fmla="*/ 341244 h 4301140"/>
                <a:gd name="connsiteX6" fmla="*/ 1285847 w 1638973"/>
                <a:gd name="connsiteY6" fmla="*/ 410834 h 4301140"/>
                <a:gd name="connsiteX7" fmla="*/ 1444376 w 1638973"/>
                <a:gd name="connsiteY7" fmla="*/ 629665 h 4301140"/>
                <a:gd name="connsiteX8" fmla="*/ 1520705 w 1638973"/>
                <a:gd name="connsiteY8" fmla="*/ 860235 h 4301140"/>
                <a:gd name="connsiteX9" fmla="*/ 1572710 w 1638973"/>
                <a:gd name="connsiteY9" fmla="*/ 926471 h 4301140"/>
                <a:gd name="connsiteX10" fmla="*/ 1590324 w 1638973"/>
                <a:gd name="connsiteY10" fmla="*/ 996062 h 4301140"/>
                <a:gd name="connsiteX11" fmla="*/ 1638973 w 1638973"/>
                <a:gd name="connsiteY11" fmla="*/ 1111766 h 4301140"/>
                <a:gd name="connsiteX12" fmla="*/ 1638973 w 1638973"/>
                <a:gd name="connsiteY12" fmla="*/ 1362458 h 4301140"/>
                <a:gd name="connsiteX13" fmla="*/ 1638973 w 1638973"/>
                <a:gd name="connsiteY13" fmla="*/ 1520922 h 4301140"/>
                <a:gd name="connsiteX14" fmla="*/ 1493864 w 1638973"/>
                <a:gd name="connsiteY14" fmla="*/ 1857973 h 4301140"/>
                <a:gd name="connsiteX15" fmla="*/ 1572710 w 1638973"/>
                <a:gd name="connsiteY15" fmla="*/ 2273837 h 4301140"/>
                <a:gd name="connsiteX16" fmla="*/ 1520705 w 1638973"/>
                <a:gd name="connsiteY16" fmla="*/ 2407148 h 4301140"/>
                <a:gd name="connsiteX17" fmla="*/ 1534126 w 1638973"/>
                <a:gd name="connsiteY17" fmla="*/ 2579028 h 4301140"/>
                <a:gd name="connsiteX18" fmla="*/ 1453603 w 1638973"/>
                <a:gd name="connsiteY18" fmla="*/ 3067836 h 4301140"/>
                <a:gd name="connsiteX19" fmla="*/ 1348756 w 1638973"/>
                <a:gd name="connsiteY19" fmla="*/ 3860996 h 4301140"/>
                <a:gd name="connsiteX20" fmla="*/ 1162547 w 1638973"/>
                <a:gd name="connsiteY20" fmla="*/ 4112526 h 4301140"/>
                <a:gd name="connsiteX21" fmla="*/ 1101531 w 1638973"/>
                <a:gd name="connsiteY21" fmla="*/ 4301140 h 4301140"/>
                <a:gd name="connsiteX22" fmla="*/ 132963 w 1638973"/>
                <a:gd name="connsiteY22" fmla="*/ 4301140 h 4301140"/>
                <a:gd name="connsiteX23" fmla="*/ 159367 w 1638973"/>
                <a:gd name="connsiteY23" fmla="*/ 4248353 h 4301140"/>
                <a:gd name="connsiteX24" fmla="*/ 177821 w 1638973"/>
                <a:gd name="connsiteY24" fmla="*/ 4213977 h 4301140"/>
                <a:gd name="connsiteX25" fmla="*/ 192080 w 1638973"/>
                <a:gd name="connsiteY25" fmla="*/ 4188824 h 4301140"/>
                <a:gd name="connsiteX26" fmla="*/ 194596 w 1638973"/>
                <a:gd name="connsiteY26" fmla="*/ 4182955 h 4301140"/>
                <a:gd name="connsiteX27" fmla="*/ 197113 w 1638973"/>
                <a:gd name="connsiteY27" fmla="*/ 4177086 h 4301140"/>
                <a:gd name="connsiteX28" fmla="*/ 197113 w 1638973"/>
                <a:gd name="connsiteY28" fmla="*/ 4170378 h 4301140"/>
                <a:gd name="connsiteX29" fmla="*/ 197113 w 1638973"/>
                <a:gd name="connsiteY29" fmla="*/ 4163671 h 4301140"/>
                <a:gd name="connsiteX30" fmla="*/ 194596 w 1638973"/>
                <a:gd name="connsiteY30" fmla="*/ 4148579 h 4301140"/>
                <a:gd name="connsiteX31" fmla="*/ 188725 w 1638973"/>
                <a:gd name="connsiteY31" fmla="*/ 4131810 h 4301140"/>
                <a:gd name="connsiteX32" fmla="*/ 181176 w 1638973"/>
                <a:gd name="connsiteY32" fmla="*/ 4115041 h 4301140"/>
                <a:gd name="connsiteX33" fmla="*/ 171949 w 1638973"/>
                <a:gd name="connsiteY33" fmla="*/ 4098273 h 4301140"/>
                <a:gd name="connsiteX34" fmla="*/ 161045 w 1638973"/>
                <a:gd name="connsiteY34" fmla="*/ 4081504 h 4301140"/>
                <a:gd name="connsiteX35" fmla="*/ 149302 w 1638973"/>
                <a:gd name="connsiteY35" fmla="*/ 4063058 h 4301140"/>
                <a:gd name="connsiteX36" fmla="*/ 123300 w 1638973"/>
                <a:gd name="connsiteY36" fmla="*/ 4032036 h 4301140"/>
                <a:gd name="connsiteX37" fmla="*/ 101492 w 1638973"/>
                <a:gd name="connsiteY37" fmla="*/ 4005206 h 4301140"/>
                <a:gd name="connsiteX38" fmla="*/ 78845 w 1638973"/>
                <a:gd name="connsiteY38" fmla="*/ 3980053 h 4301140"/>
                <a:gd name="connsiteX39" fmla="*/ 38583 w 1638973"/>
                <a:gd name="connsiteY39" fmla="*/ 3596050 h 4301140"/>
                <a:gd name="connsiteX40" fmla="*/ 0 w 1638973"/>
                <a:gd name="connsiteY40" fmla="*/ 2869126 h 4301140"/>
                <a:gd name="connsiteX41" fmla="*/ 211372 w 1638973"/>
                <a:gd name="connsiteY41" fmla="*/ 2631849 h 4301140"/>
                <a:gd name="connsiteX42" fmla="*/ 305315 w 1638973"/>
                <a:gd name="connsiteY42" fmla="*/ 2354327 h 4301140"/>
                <a:gd name="connsiteX43" fmla="*/ 385838 w 1638973"/>
                <a:gd name="connsiteY43" fmla="*/ 1997153 h 4301140"/>
                <a:gd name="connsiteX44" fmla="*/ 322929 w 1638973"/>
                <a:gd name="connsiteY44" fmla="*/ 1680225 h 4301140"/>
                <a:gd name="connsiteX45" fmla="*/ 131688 w 1638973"/>
                <a:gd name="connsiteY45" fmla="*/ 1375873 h 4301140"/>
                <a:gd name="connsiteX46" fmla="*/ 211372 w 1638973"/>
                <a:gd name="connsiteY46" fmla="*/ 1064813 h 4301140"/>
                <a:gd name="connsiteX47" fmla="*/ 322929 w 1638973"/>
                <a:gd name="connsiteY47" fmla="*/ 622119 h 4301140"/>
                <a:gd name="connsiteX48" fmla="*/ 421905 w 1638973"/>
                <a:gd name="connsiteY48" fmla="*/ 460301 h 4301140"/>
                <a:gd name="connsiteX49" fmla="*/ 658441 w 1638973"/>
                <a:gd name="connsiteY49" fmla="*/ 560075 h 4301140"/>
                <a:gd name="connsiteX50" fmla="*/ 607275 w 1638973"/>
                <a:gd name="connsiteY50" fmla="*/ 384004 h 4301140"/>
                <a:gd name="connsiteX51" fmla="*/ 721349 w 1638973"/>
                <a:gd name="connsiteY51" fmla="*/ 244824 h 430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638973" h="4301140">
                  <a:moveTo>
                    <a:pt x="681088" y="0"/>
                  </a:moveTo>
                  <a:lnTo>
                    <a:pt x="818648" y="99774"/>
                  </a:lnTo>
                  <a:lnTo>
                    <a:pt x="944464" y="43599"/>
                  </a:lnTo>
                  <a:lnTo>
                    <a:pt x="1097122" y="124089"/>
                  </a:lnTo>
                  <a:lnTo>
                    <a:pt x="1175967" y="223024"/>
                  </a:lnTo>
                  <a:lnTo>
                    <a:pt x="1215390" y="341244"/>
                  </a:lnTo>
                  <a:lnTo>
                    <a:pt x="1285847" y="410834"/>
                  </a:lnTo>
                  <a:lnTo>
                    <a:pt x="1444376" y="629665"/>
                  </a:lnTo>
                  <a:lnTo>
                    <a:pt x="1520705" y="860235"/>
                  </a:lnTo>
                  <a:lnTo>
                    <a:pt x="1572710" y="926471"/>
                  </a:lnTo>
                  <a:lnTo>
                    <a:pt x="1590324" y="996062"/>
                  </a:lnTo>
                  <a:lnTo>
                    <a:pt x="1638973" y="1111766"/>
                  </a:lnTo>
                  <a:lnTo>
                    <a:pt x="1638973" y="1362458"/>
                  </a:lnTo>
                  <a:lnTo>
                    <a:pt x="1638973" y="1520922"/>
                  </a:lnTo>
                  <a:lnTo>
                    <a:pt x="1493864" y="1857973"/>
                  </a:lnTo>
                  <a:lnTo>
                    <a:pt x="1572710" y="2273837"/>
                  </a:lnTo>
                  <a:lnTo>
                    <a:pt x="1520705" y="2407148"/>
                  </a:lnTo>
                  <a:lnTo>
                    <a:pt x="1534126" y="2579028"/>
                  </a:lnTo>
                  <a:lnTo>
                    <a:pt x="1453603" y="3067836"/>
                  </a:lnTo>
                  <a:lnTo>
                    <a:pt x="1348756" y="3860996"/>
                  </a:lnTo>
                  <a:lnTo>
                    <a:pt x="1162547" y="4112526"/>
                  </a:lnTo>
                  <a:lnTo>
                    <a:pt x="1101531" y="4301140"/>
                  </a:lnTo>
                  <a:lnTo>
                    <a:pt x="132963" y="4301140"/>
                  </a:lnTo>
                  <a:lnTo>
                    <a:pt x="159367" y="4248353"/>
                  </a:lnTo>
                  <a:lnTo>
                    <a:pt x="177821" y="4213977"/>
                  </a:lnTo>
                  <a:lnTo>
                    <a:pt x="192080" y="4188824"/>
                  </a:lnTo>
                  <a:lnTo>
                    <a:pt x="194596" y="4182955"/>
                  </a:lnTo>
                  <a:lnTo>
                    <a:pt x="197113" y="4177086"/>
                  </a:lnTo>
                  <a:lnTo>
                    <a:pt x="197113" y="4170378"/>
                  </a:lnTo>
                  <a:lnTo>
                    <a:pt x="197113" y="4163671"/>
                  </a:lnTo>
                  <a:lnTo>
                    <a:pt x="194596" y="4148579"/>
                  </a:lnTo>
                  <a:lnTo>
                    <a:pt x="188725" y="4131810"/>
                  </a:lnTo>
                  <a:lnTo>
                    <a:pt x="181176" y="4115041"/>
                  </a:lnTo>
                  <a:lnTo>
                    <a:pt x="171949" y="4098273"/>
                  </a:lnTo>
                  <a:lnTo>
                    <a:pt x="161045" y="4081504"/>
                  </a:lnTo>
                  <a:lnTo>
                    <a:pt x="149302" y="4063058"/>
                  </a:lnTo>
                  <a:lnTo>
                    <a:pt x="123300" y="4032036"/>
                  </a:lnTo>
                  <a:lnTo>
                    <a:pt x="101492" y="4005206"/>
                  </a:lnTo>
                  <a:lnTo>
                    <a:pt x="78845" y="3980053"/>
                  </a:lnTo>
                  <a:lnTo>
                    <a:pt x="38583" y="3596050"/>
                  </a:lnTo>
                  <a:lnTo>
                    <a:pt x="0" y="2869126"/>
                  </a:lnTo>
                  <a:lnTo>
                    <a:pt x="211372" y="2631849"/>
                  </a:lnTo>
                  <a:lnTo>
                    <a:pt x="305315" y="2354327"/>
                  </a:lnTo>
                  <a:lnTo>
                    <a:pt x="385838" y="1997153"/>
                  </a:lnTo>
                  <a:lnTo>
                    <a:pt x="322929" y="1680225"/>
                  </a:lnTo>
                  <a:lnTo>
                    <a:pt x="131688" y="1375873"/>
                  </a:lnTo>
                  <a:lnTo>
                    <a:pt x="211372" y="1064813"/>
                  </a:lnTo>
                  <a:lnTo>
                    <a:pt x="322929" y="622119"/>
                  </a:lnTo>
                  <a:lnTo>
                    <a:pt x="421905" y="460301"/>
                  </a:lnTo>
                  <a:lnTo>
                    <a:pt x="658441" y="560075"/>
                  </a:lnTo>
                  <a:lnTo>
                    <a:pt x="607275" y="384004"/>
                  </a:lnTo>
                  <a:lnTo>
                    <a:pt x="721349" y="2448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DFEDEA6-555C-4600-98B3-5E0FE7806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687" y="2654968"/>
              <a:ext cx="1108558" cy="4203032"/>
            </a:xfrm>
            <a:custGeom>
              <a:avLst/>
              <a:gdLst>
                <a:gd name="connsiteX0" fmla="*/ 883997 w 1108558"/>
                <a:gd name="connsiteY0" fmla="*/ 0 h 4203032"/>
                <a:gd name="connsiteX1" fmla="*/ 864725 w 1108558"/>
                <a:gd name="connsiteY1" fmla="*/ 462906 h 4203032"/>
                <a:gd name="connsiteX2" fmla="*/ 883997 w 1108558"/>
                <a:gd name="connsiteY2" fmla="*/ 760608 h 4203032"/>
                <a:gd name="connsiteX3" fmla="*/ 956896 w 1108558"/>
                <a:gd name="connsiteY3" fmla="*/ 1996700 h 4203032"/>
                <a:gd name="connsiteX4" fmla="*/ 904945 w 1108558"/>
                <a:gd name="connsiteY4" fmla="*/ 3048301 h 4203032"/>
                <a:gd name="connsiteX5" fmla="*/ 1069176 w 1108558"/>
                <a:gd name="connsiteY5" fmla="*/ 3570748 h 4203032"/>
                <a:gd name="connsiteX6" fmla="*/ 1108558 w 1108558"/>
                <a:gd name="connsiteY6" fmla="*/ 3986692 h 4203032"/>
                <a:gd name="connsiteX7" fmla="*/ 1069312 w 1108558"/>
                <a:gd name="connsiteY7" fmla="*/ 4203032 h 4203032"/>
                <a:gd name="connsiteX8" fmla="*/ 462528 w 1108558"/>
                <a:gd name="connsiteY8" fmla="*/ 4203032 h 4203032"/>
                <a:gd name="connsiteX9" fmla="*/ 462528 w 1108558"/>
                <a:gd name="connsiteY9" fmla="*/ 3841615 h 4203032"/>
                <a:gd name="connsiteX10" fmla="*/ 462528 w 1108558"/>
                <a:gd name="connsiteY10" fmla="*/ 3485211 h 4203032"/>
                <a:gd name="connsiteX11" fmla="*/ 303324 w 1108558"/>
                <a:gd name="connsiteY11" fmla="*/ 3206796 h 4203032"/>
                <a:gd name="connsiteX12" fmla="*/ 184341 w 1108558"/>
                <a:gd name="connsiteY12" fmla="*/ 2413483 h 4203032"/>
                <a:gd name="connsiteX13" fmla="*/ 184341 w 1108558"/>
                <a:gd name="connsiteY13" fmla="*/ 2096494 h 4203032"/>
                <a:gd name="connsiteX14" fmla="*/ 45247 w 1108558"/>
                <a:gd name="connsiteY14" fmla="*/ 1798791 h 4203032"/>
                <a:gd name="connsiteX15" fmla="*/ 45247 w 1108558"/>
                <a:gd name="connsiteY15" fmla="*/ 1580756 h 4203032"/>
                <a:gd name="connsiteX16" fmla="*/ 45247 w 1108558"/>
                <a:gd name="connsiteY16" fmla="*/ 896461 h 4203032"/>
                <a:gd name="connsiteX17" fmla="*/ 0 w 1108558"/>
                <a:gd name="connsiteY17" fmla="*/ 747191 h 4203032"/>
                <a:gd name="connsiteX18" fmla="*/ 263943 w 1108558"/>
                <a:gd name="connsiteY18" fmla="*/ 430201 h 4203032"/>
                <a:gd name="connsiteX19" fmla="*/ 487665 w 1108558"/>
                <a:gd name="connsiteY19" fmla="*/ 238162 h 4203032"/>
                <a:gd name="connsiteX20" fmla="*/ 567267 w 1108558"/>
                <a:gd name="connsiteY20" fmla="*/ 60379 h 420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8558" h="4203032">
                  <a:moveTo>
                    <a:pt x="883997" y="0"/>
                  </a:moveTo>
                  <a:lnTo>
                    <a:pt x="864725" y="462906"/>
                  </a:lnTo>
                  <a:lnTo>
                    <a:pt x="883997" y="760608"/>
                  </a:lnTo>
                  <a:lnTo>
                    <a:pt x="956896" y="1996700"/>
                  </a:lnTo>
                  <a:lnTo>
                    <a:pt x="904945" y="3048301"/>
                  </a:lnTo>
                  <a:lnTo>
                    <a:pt x="1069176" y="3570748"/>
                  </a:lnTo>
                  <a:lnTo>
                    <a:pt x="1108558" y="3986692"/>
                  </a:lnTo>
                  <a:lnTo>
                    <a:pt x="1069312" y="4203032"/>
                  </a:lnTo>
                  <a:lnTo>
                    <a:pt x="462528" y="4203032"/>
                  </a:lnTo>
                  <a:lnTo>
                    <a:pt x="462528" y="3841615"/>
                  </a:lnTo>
                  <a:lnTo>
                    <a:pt x="462528" y="3485211"/>
                  </a:lnTo>
                  <a:lnTo>
                    <a:pt x="303324" y="3206796"/>
                  </a:lnTo>
                  <a:lnTo>
                    <a:pt x="184341" y="2413483"/>
                  </a:lnTo>
                  <a:lnTo>
                    <a:pt x="184341" y="2096494"/>
                  </a:lnTo>
                  <a:lnTo>
                    <a:pt x="45247" y="1798791"/>
                  </a:lnTo>
                  <a:lnTo>
                    <a:pt x="45247" y="1580756"/>
                  </a:lnTo>
                  <a:lnTo>
                    <a:pt x="45247" y="896461"/>
                  </a:lnTo>
                  <a:lnTo>
                    <a:pt x="0" y="747191"/>
                  </a:lnTo>
                  <a:lnTo>
                    <a:pt x="263943" y="430201"/>
                  </a:lnTo>
                  <a:lnTo>
                    <a:pt x="487665" y="238162"/>
                  </a:lnTo>
                  <a:lnTo>
                    <a:pt x="567267" y="6037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F32283C-5C1D-4E60-9CC0-65C997176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256" y="1658811"/>
              <a:ext cx="2080360" cy="5199189"/>
            </a:xfrm>
            <a:custGeom>
              <a:avLst/>
              <a:gdLst>
                <a:gd name="connsiteX0" fmla="*/ 0 w 2080360"/>
                <a:gd name="connsiteY0" fmla="*/ 0 h 5199189"/>
                <a:gd name="connsiteX1" fmla="*/ 187752 w 2080360"/>
                <a:gd name="connsiteY1" fmla="*/ 337084 h 5199189"/>
                <a:gd name="connsiteX2" fmla="*/ 271570 w 2080360"/>
                <a:gd name="connsiteY2" fmla="*/ 514849 h 5199189"/>
                <a:gd name="connsiteX3" fmla="*/ 385563 w 2080360"/>
                <a:gd name="connsiteY3" fmla="*/ 555098 h 5199189"/>
                <a:gd name="connsiteX4" fmla="*/ 543978 w 2080360"/>
                <a:gd name="connsiteY4" fmla="*/ 654043 h 5199189"/>
                <a:gd name="connsiteX5" fmla="*/ 543978 w 2080360"/>
                <a:gd name="connsiteY5" fmla="*/ 752988 h 5199189"/>
                <a:gd name="connsiteX6" fmla="*/ 543978 w 2080360"/>
                <a:gd name="connsiteY6" fmla="*/ 946685 h 5199189"/>
                <a:gd name="connsiteX7" fmla="*/ 782021 w 2080360"/>
                <a:gd name="connsiteY7" fmla="*/ 1308924 h 5199189"/>
                <a:gd name="connsiteX8" fmla="*/ 782021 w 2080360"/>
                <a:gd name="connsiteY8" fmla="*/ 1071624 h 5199189"/>
                <a:gd name="connsiteX9" fmla="*/ 782021 w 2080360"/>
                <a:gd name="connsiteY9" fmla="*/ 793236 h 5199189"/>
                <a:gd name="connsiteX10" fmla="*/ 782021 w 2080360"/>
                <a:gd name="connsiteY10" fmla="*/ 476277 h 5199189"/>
                <a:gd name="connsiteX11" fmla="*/ 900204 w 2080360"/>
                <a:gd name="connsiteY11" fmla="*/ 752988 h 5199189"/>
                <a:gd name="connsiteX12" fmla="*/ 900204 w 2080360"/>
                <a:gd name="connsiteY12" fmla="*/ 946685 h 5199189"/>
                <a:gd name="connsiteX13" fmla="*/ 979831 w 2080360"/>
                <a:gd name="connsiteY13" fmla="*/ 997834 h 5199189"/>
                <a:gd name="connsiteX14" fmla="*/ 1098853 w 2080360"/>
                <a:gd name="connsiteY14" fmla="*/ 1249389 h 5199189"/>
                <a:gd name="connsiteX15" fmla="*/ 1217874 w 2080360"/>
                <a:gd name="connsiteY15" fmla="*/ 1466565 h 5199189"/>
                <a:gd name="connsiteX16" fmla="*/ 1237990 w 2080360"/>
                <a:gd name="connsiteY16" fmla="*/ 1308924 h 5199189"/>
                <a:gd name="connsiteX17" fmla="*/ 1178480 w 2080360"/>
                <a:gd name="connsiteY17" fmla="*/ 1080847 h 5199189"/>
                <a:gd name="connsiteX18" fmla="*/ 1287443 w 2080360"/>
                <a:gd name="connsiteY18" fmla="*/ 1140382 h 5199189"/>
                <a:gd name="connsiteX19" fmla="*/ 1395568 w 2080360"/>
                <a:gd name="connsiteY19" fmla="*/ 1308924 h 5199189"/>
                <a:gd name="connsiteX20" fmla="*/ 1445859 w 2080360"/>
                <a:gd name="connsiteY20" fmla="*/ 1447279 h 5199189"/>
                <a:gd name="connsiteX21" fmla="*/ 1534706 w 2080360"/>
                <a:gd name="connsiteY21" fmla="*/ 1556286 h 5199189"/>
                <a:gd name="connsiteX22" fmla="*/ 1584158 w 2080360"/>
                <a:gd name="connsiteY22" fmla="*/ 1735728 h 5199189"/>
                <a:gd name="connsiteX23" fmla="*/ 1703180 w 2080360"/>
                <a:gd name="connsiteY23" fmla="*/ 1744952 h 5199189"/>
                <a:gd name="connsiteX24" fmla="*/ 1811305 w 2080360"/>
                <a:gd name="connsiteY24" fmla="*/ 1775139 h 5199189"/>
                <a:gd name="connsiteX25" fmla="*/ 1971397 w 2080360"/>
                <a:gd name="connsiteY25" fmla="*/ 1894208 h 5199189"/>
                <a:gd name="connsiteX26" fmla="*/ 2080360 w 2080360"/>
                <a:gd name="connsiteY26" fmla="*/ 2449305 h 5199189"/>
                <a:gd name="connsiteX27" fmla="*/ 1971397 w 2080360"/>
                <a:gd name="connsiteY27" fmla="*/ 3044652 h 5199189"/>
                <a:gd name="connsiteX28" fmla="*/ 1811305 w 2080360"/>
                <a:gd name="connsiteY28" fmla="*/ 3321362 h 5199189"/>
                <a:gd name="connsiteX29" fmla="*/ 1742574 w 2080360"/>
                <a:gd name="connsiteY29" fmla="*/ 3608973 h 5199189"/>
                <a:gd name="connsiteX30" fmla="*/ 1763528 w 2080360"/>
                <a:gd name="connsiteY30" fmla="*/ 4204319 h 5199189"/>
                <a:gd name="connsiteX31" fmla="*/ 1634449 w 2080360"/>
                <a:gd name="connsiteY31" fmla="*/ 4631124 h 5199189"/>
                <a:gd name="connsiteX32" fmla="*/ 1445859 w 2080360"/>
                <a:gd name="connsiteY32" fmla="*/ 5097339 h 5199189"/>
                <a:gd name="connsiteX33" fmla="*/ 1420357 w 2080360"/>
                <a:gd name="connsiteY33" fmla="*/ 5199189 h 5199189"/>
                <a:gd name="connsiteX34" fmla="*/ 1303745 w 2080360"/>
                <a:gd name="connsiteY34" fmla="*/ 5199189 h 5199189"/>
                <a:gd name="connsiteX35" fmla="*/ 1346115 w 2080360"/>
                <a:gd name="connsiteY35" fmla="*/ 4888548 h 5199189"/>
                <a:gd name="connsiteX36" fmla="*/ 1426581 w 2080360"/>
                <a:gd name="connsiteY36" fmla="*/ 4412271 h 5199189"/>
                <a:gd name="connsiteX37" fmla="*/ 1426581 w 2080360"/>
                <a:gd name="connsiteY37" fmla="*/ 3906646 h 5199189"/>
                <a:gd name="connsiteX38" fmla="*/ 1435801 w 2080360"/>
                <a:gd name="connsiteY38" fmla="*/ 3282790 h 5199189"/>
                <a:gd name="connsiteX39" fmla="*/ 1544764 w 2080360"/>
                <a:gd name="connsiteY39" fmla="*/ 2964154 h 5199189"/>
                <a:gd name="connsiteX40" fmla="*/ 1405626 w 2080360"/>
                <a:gd name="connsiteY40" fmla="*/ 2458529 h 5199189"/>
                <a:gd name="connsiteX41" fmla="*/ 1317617 w 2080360"/>
                <a:gd name="connsiteY41" fmla="*/ 2201105 h 5199189"/>
                <a:gd name="connsiteX42" fmla="*/ 1356174 w 2080360"/>
                <a:gd name="connsiteY42" fmla="*/ 2617009 h 5199189"/>
                <a:gd name="connsiteX43" fmla="*/ 1386348 w 2080360"/>
                <a:gd name="connsiteY43" fmla="*/ 2865209 h 5199189"/>
                <a:gd name="connsiteX44" fmla="*/ 1395568 w 2080360"/>
                <a:gd name="connsiteY44" fmla="*/ 3014465 h 5199189"/>
                <a:gd name="connsiteX45" fmla="*/ 1367070 w 2080360"/>
                <a:gd name="connsiteY45" fmla="*/ 3193069 h 5199189"/>
                <a:gd name="connsiteX46" fmla="*/ 1287443 w 2080360"/>
                <a:gd name="connsiteY46" fmla="*/ 3332263 h 5199189"/>
                <a:gd name="connsiteX47" fmla="*/ 1326837 w 2080360"/>
                <a:gd name="connsiteY47" fmla="*/ 3540215 h 5199189"/>
                <a:gd name="connsiteX48" fmla="*/ 1326837 w 2080360"/>
                <a:gd name="connsiteY48" fmla="*/ 3837888 h 5199189"/>
                <a:gd name="connsiteX49" fmla="*/ 1268165 w 2080360"/>
                <a:gd name="connsiteY49" fmla="*/ 4204319 h 5199189"/>
                <a:gd name="connsiteX50" fmla="*/ 1207816 w 2080360"/>
                <a:gd name="connsiteY50" fmla="*/ 4433234 h 5199189"/>
                <a:gd name="connsiteX51" fmla="*/ 1118969 w 2080360"/>
                <a:gd name="connsiteY51" fmla="*/ 4641186 h 5199189"/>
                <a:gd name="connsiteX52" fmla="*/ 1058620 w 2080360"/>
                <a:gd name="connsiteY52" fmla="*/ 4967369 h 5199189"/>
                <a:gd name="connsiteX53" fmla="*/ 1052537 w 2080360"/>
                <a:gd name="connsiteY53" fmla="*/ 5199189 h 5199189"/>
                <a:gd name="connsiteX54" fmla="*/ 934371 w 2080360"/>
                <a:gd name="connsiteY54" fmla="*/ 5199189 h 5199189"/>
                <a:gd name="connsiteX55" fmla="*/ 921159 w 2080360"/>
                <a:gd name="connsiteY55" fmla="*/ 4938859 h 5199189"/>
                <a:gd name="connsiteX56" fmla="*/ 984860 w 2080360"/>
                <a:gd name="connsiteY56" fmla="*/ 4581652 h 5199189"/>
                <a:gd name="connsiteX57" fmla="*/ 1108073 w 2080360"/>
                <a:gd name="connsiteY57" fmla="*/ 4075188 h 5199189"/>
                <a:gd name="connsiteX58" fmla="*/ 1148305 w 2080360"/>
                <a:gd name="connsiteY58" fmla="*/ 3758229 h 5199189"/>
                <a:gd name="connsiteX59" fmla="*/ 1138247 w 2080360"/>
                <a:gd name="connsiteY59" fmla="*/ 3341486 h 5199189"/>
                <a:gd name="connsiteX60" fmla="*/ 1187700 w 2080360"/>
                <a:gd name="connsiteY60" fmla="*/ 3004403 h 5199189"/>
                <a:gd name="connsiteX61" fmla="*/ 1118969 w 2080360"/>
                <a:gd name="connsiteY61" fmla="*/ 2558312 h 5199189"/>
                <a:gd name="connsiteX62" fmla="*/ 1098853 w 2080360"/>
                <a:gd name="connsiteY62" fmla="*/ 2766264 h 5199189"/>
                <a:gd name="connsiteX63" fmla="*/ 1108073 w 2080360"/>
                <a:gd name="connsiteY63" fmla="*/ 3152820 h 5199189"/>
                <a:gd name="connsiteX64" fmla="*/ 1030122 w 2080360"/>
                <a:gd name="connsiteY64" fmla="*/ 3460556 h 5199189"/>
                <a:gd name="connsiteX65" fmla="*/ 984860 w 2080360"/>
                <a:gd name="connsiteY65" fmla="*/ 3767452 h 5199189"/>
                <a:gd name="connsiteX66" fmla="*/ 984860 w 2080360"/>
                <a:gd name="connsiteY66" fmla="*/ 4114598 h 5199189"/>
                <a:gd name="connsiteX67" fmla="*/ 930379 w 2080360"/>
                <a:gd name="connsiteY67" fmla="*/ 4283978 h 5199189"/>
                <a:gd name="connsiteX68" fmla="*/ 850752 w 2080360"/>
                <a:gd name="connsiteY68" fmla="*/ 4641186 h 5199189"/>
                <a:gd name="connsiteX69" fmla="*/ 831474 w 2080360"/>
                <a:gd name="connsiteY69" fmla="*/ 4868424 h 5199189"/>
                <a:gd name="connsiteX70" fmla="*/ 812196 w 2080360"/>
                <a:gd name="connsiteY70" fmla="*/ 5106563 h 5199189"/>
                <a:gd name="connsiteX71" fmla="*/ 812196 w 2080360"/>
                <a:gd name="connsiteY71" fmla="*/ 5199189 h 5199189"/>
                <a:gd name="connsiteX72" fmla="*/ 702894 w 2080360"/>
                <a:gd name="connsiteY72" fmla="*/ 5199189 h 5199189"/>
                <a:gd name="connsiteX73" fmla="*/ 713290 w 2080360"/>
                <a:gd name="connsiteY73" fmla="*/ 4858362 h 5199189"/>
                <a:gd name="connsiteX74" fmla="*/ 782021 w 2080360"/>
                <a:gd name="connsiteY74" fmla="*/ 4541403 h 5199189"/>
                <a:gd name="connsiteX75" fmla="*/ 791241 w 2080360"/>
                <a:gd name="connsiteY75" fmla="*/ 3847111 h 5199189"/>
                <a:gd name="connsiteX76" fmla="*/ 831474 w 2080360"/>
                <a:gd name="connsiteY76" fmla="*/ 3510028 h 5199189"/>
                <a:gd name="connsiteX77" fmla="*/ 940437 w 2080360"/>
                <a:gd name="connsiteY77" fmla="*/ 3193069 h 5199189"/>
                <a:gd name="connsiteX78" fmla="*/ 762743 w 2080360"/>
                <a:gd name="connsiteY78" fmla="*/ 2845923 h 5199189"/>
                <a:gd name="connsiteX79" fmla="*/ 771963 w 2080360"/>
                <a:gd name="connsiteY79" fmla="*/ 2578437 h 5199189"/>
                <a:gd name="connsiteX80" fmla="*/ 871706 w 2080360"/>
                <a:gd name="connsiteY80" fmla="*/ 2201105 h 5199189"/>
                <a:gd name="connsiteX81" fmla="*/ 841532 w 2080360"/>
                <a:gd name="connsiteY81" fmla="*/ 1834673 h 5199189"/>
                <a:gd name="connsiteX82" fmla="*/ 722510 w 2080360"/>
                <a:gd name="connsiteY82" fmla="*/ 1626721 h 5199189"/>
                <a:gd name="connsiteX83" fmla="*/ 603489 w 2080360"/>
                <a:gd name="connsiteY83" fmla="*/ 1466565 h 5199189"/>
                <a:gd name="connsiteX84" fmla="*/ 614385 w 2080360"/>
                <a:gd name="connsiteY84" fmla="*/ 1605758 h 5199189"/>
                <a:gd name="connsiteX85" fmla="*/ 663838 w 2080360"/>
                <a:gd name="connsiteY85" fmla="*/ 1755014 h 5199189"/>
                <a:gd name="connsiteX86" fmla="*/ 683116 w 2080360"/>
                <a:gd name="connsiteY86" fmla="*/ 1894208 h 5199189"/>
                <a:gd name="connsiteX87" fmla="*/ 683116 w 2080360"/>
                <a:gd name="connsiteY87" fmla="*/ 2141570 h 5199189"/>
                <a:gd name="connsiteX88" fmla="*/ 633663 w 2080360"/>
                <a:gd name="connsiteY88" fmla="*/ 2340298 h 5199189"/>
                <a:gd name="connsiteX89" fmla="*/ 593431 w 2080360"/>
                <a:gd name="connsiteY89" fmla="*/ 2479492 h 5199189"/>
                <a:gd name="connsiteX90" fmla="*/ 564095 w 2080360"/>
                <a:gd name="connsiteY90" fmla="*/ 2815737 h 5199189"/>
                <a:gd name="connsiteX91" fmla="*/ 574153 w 2080360"/>
                <a:gd name="connsiteY91" fmla="*/ 3053875 h 5199189"/>
                <a:gd name="connsiteX92" fmla="*/ 484468 w 2080360"/>
                <a:gd name="connsiteY92" fmla="*/ 2777165 h 5199189"/>
                <a:gd name="connsiteX93" fmla="*/ 385563 w 2080360"/>
                <a:gd name="connsiteY93" fmla="*/ 2359584 h 5199189"/>
                <a:gd name="connsiteX94" fmla="*/ 435015 w 2080360"/>
                <a:gd name="connsiteY94" fmla="*/ 2170918 h 5199189"/>
                <a:gd name="connsiteX95" fmla="*/ 543978 w 2080360"/>
                <a:gd name="connsiteY95" fmla="*/ 1894208 h 5199189"/>
                <a:gd name="connsiteX96" fmla="*/ 445073 w 2080360"/>
                <a:gd name="connsiteY96" fmla="*/ 1348334 h 5199189"/>
                <a:gd name="connsiteX97" fmla="*/ 286657 w 2080360"/>
                <a:gd name="connsiteY97" fmla="*/ 852771 h 5199189"/>
                <a:gd name="connsiteX98" fmla="*/ 0 w 2080360"/>
                <a:gd name="connsiteY98" fmla="*/ 594508 h 5199189"/>
                <a:gd name="connsiteX99" fmla="*/ 0 w 2080360"/>
                <a:gd name="connsiteY99" fmla="*/ 337084 h 5199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2080360" h="5199189">
                  <a:moveTo>
                    <a:pt x="0" y="0"/>
                  </a:moveTo>
                  <a:lnTo>
                    <a:pt x="187752" y="337084"/>
                  </a:lnTo>
                  <a:lnTo>
                    <a:pt x="271570" y="514849"/>
                  </a:lnTo>
                  <a:lnTo>
                    <a:pt x="385563" y="555098"/>
                  </a:lnTo>
                  <a:lnTo>
                    <a:pt x="543978" y="654043"/>
                  </a:lnTo>
                  <a:lnTo>
                    <a:pt x="543978" y="752988"/>
                  </a:lnTo>
                  <a:lnTo>
                    <a:pt x="543978" y="946685"/>
                  </a:lnTo>
                  <a:lnTo>
                    <a:pt x="782021" y="1308924"/>
                  </a:lnTo>
                  <a:lnTo>
                    <a:pt x="782021" y="1071624"/>
                  </a:lnTo>
                  <a:lnTo>
                    <a:pt x="782021" y="793236"/>
                  </a:lnTo>
                  <a:lnTo>
                    <a:pt x="782021" y="476277"/>
                  </a:lnTo>
                  <a:lnTo>
                    <a:pt x="900204" y="752988"/>
                  </a:lnTo>
                  <a:lnTo>
                    <a:pt x="900204" y="946685"/>
                  </a:lnTo>
                  <a:lnTo>
                    <a:pt x="979831" y="997834"/>
                  </a:lnTo>
                  <a:lnTo>
                    <a:pt x="1098853" y="1249389"/>
                  </a:lnTo>
                  <a:lnTo>
                    <a:pt x="1217874" y="1466565"/>
                  </a:lnTo>
                  <a:lnTo>
                    <a:pt x="1237990" y="1308924"/>
                  </a:lnTo>
                  <a:lnTo>
                    <a:pt x="1178480" y="1080847"/>
                  </a:lnTo>
                  <a:lnTo>
                    <a:pt x="1287443" y="1140382"/>
                  </a:lnTo>
                  <a:lnTo>
                    <a:pt x="1395568" y="1308924"/>
                  </a:lnTo>
                  <a:lnTo>
                    <a:pt x="1445859" y="1447279"/>
                  </a:lnTo>
                  <a:lnTo>
                    <a:pt x="1534706" y="1556286"/>
                  </a:lnTo>
                  <a:lnTo>
                    <a:pt x="1584158" y="1735728"/>
                  </a:lnTo>
                  <a:lnTo>
                    <a:pt x="1703180" y="1744952"/>
                  </a:lnTo>
                  <a:lnTo>
                    <a:pt x="1811305" y="1775139"/>
                  </a:lnTo>
                  <a:lnTo>
                    <a:pt x="1971397" y="1894208"/>
                  </a:lnTo>
                  <a:lnTo>
                    <a:pt x="2080360" y="2449305"/>
                  </a:lnTo>
                  <a:lnTo>
                    <a:pt x="1971397" y="3044652"/>
                  </a:lnTo>
                  <a:lnTo>
                    <a:pt x="1811305" y="3321362"/>
                  </a:lnTo>
                  <a:lnTo>
                    <a:pt x="1742574" y="3608973"/>
                  </a:lnTo>
                  <a:lnTo>
                    <a:pt x="1763528" y="4204319"/>
                  </a:lnTo>
                  <a:lnTo>
                    <a:pt x="1634449" y="4631124"/>
                  </a:lnTo>
                  <a:lnTo>
                    <a:pt x="1445859" y="5097339"/>
                  </a:lnTo>
                  <a:lnTo>
                    <a:pt x="1420357" y="5199189"/>
                  </a:lnTo>
                  <a:lnTo>
                    <a:pt x="1303745" y="5199189"/>
                  </a:lnTo>
                  <a:lnTo>
                    <a:pt x="1346115" y="4888548"/>
                  </a:lnTo>
                  <a:lnTo>
                    <a:pt x="1426581" y="4412271"/>
                  </a:lnTo>
                  <a:lnTo>
                    <a:pt x="1426581" y="3906646"/>
                  </a:lnTo>
                  <a:lnTo>
                    <a:pt x="1435801" y="3282790"/>
                  </a:lnTo>
                  <a:lnTo>
                    <a:pt x="1544764" y="2964154"/>
                  </a:lnTo>
                  <a:lnTo>
                    <a:pt x="1405626" y="2458529"/>
                  </a:lnTo>
                  <a:lnTo>
                    <a:pt x="1317617" y="2201105"/>
                  </a:lnTo>
                  <a:lnTo>
                    <a:pt x="1356174" y="2617009"/>
                  </a:lnTo>
                  <a:lnTo>
                    <a:pt x="1386348" y="2865209"/>
                  </a:lnTo>
                  <a:lnTo>
                    <a:pt x="1395568" y="3014465"/>
                  </a:lnTo>
                  <a:lnTo>
                    <a:pt x="1367070" y="3193069"/>
                  </a:lnTo>
                  <a:lnTo>
                    <a:pt x="1287443" y="3332263"/>
                  </a:lnTo>
                  <a:lnTo>
                    <a:pt x="1326837" y="3540215"/>
                  </a:lnTo>
                  <a:lnTo>
                    <a:pt x="1326837" y="3837888"/>
                  </a:lnTo>
                  <a:lnTo>
                    <a:pt x="1268165" y="4204319"/>
                  </a:lnTo>
                  <a:lnTo>
                    <a:pt x="1207816" y="4433234"/>
                  </a:lnTo>
                  <a:lnTo>
                    <a:pt x="1118969" y="4641186"/>
                  </a:lnTo>
                  <a:lnTo>
                    <a:pt x="1058620" y="4967369"/>
                  </a:lnTo>
                  <a:lnTo>
                    <a:pt x="1052537" y="5199189"/>
                  </a:lnTo>
                  <a:lnTo>
                    <a:pt x="934371" y="5199189"/>
                  </a:lnTo>
                  <a:lnTo>
                    <a:pt x="921159" y="4938859"/>
                  </a:lnTo>
                  <a:lnTo>
                    <a:pt x="984860" y="4581652"/>
                  </a:lnTo>
                  <a:lnTo>
                    <a:pt x="1108073" y="4075188"/>
                  </a:lnTo>
                  <a:lnTo>
                    <a:pt x="1148305" y="3758229"/>
                  </a:lnTo>
                  <a:lnTo>
                    <a:pt x="1138247" y="3341486"/>
                  </a:lnTo>
                  <a:lnTo>
                    <a:pt x="1187700" y="3004403"/>
                  </a:lnTo>
                  <a:lnTo>
                    <a:pt x="1118969" y="2558312"/>
                  </a:lnTo>
                  <a:lnTo>
                    <a:pt x="1098853" y="2766264"/>
                  </a:lnTo>
                  <a:lnTo>
                    <a:pt x="1108073" y="3152820"/>
                  </a:lnTo>
                  <a:lnTo>
                    <a:pt x="1030122" y="3460556"/>
                  </a:lnTo>
                  <a:lnTo>
                    <a:pt x="984860" y="3767452"/>
                  </a:lnTo>
                  <a:lnTo>
                    <a:pt x="984860" y="4114598"/>
                  </a:lnTo>
                  <a:lnTo>
                    <a:pt x="930379" y="4283978"/>
                  </a:lnTo>
                  <a:lnTo>
                    <a:pt x="850752" y="4641186"/>
                  </a:lnTo>
                  <a:lnTo>
                    <a:pt x="831474" y="4868424"/>
                  </a:lnTo>
                  <a:lnTo>
                    <a:pt x="812196" y="5106563"/>
                  </a:lnTo>
                  <a:lnTo>
                    <a:pt x="812196" y="5199189"/>
                  </a:lnTo>
                  <a:lnTo>
                    <a:pt x="702894" y="5199189"/>
                  </a:lnTo>
                  <a:lnTo>
                    <a:pt x="713290" y="4858362"/>
                  </a:lnTo>
                  <a:lnTo>
                    <a:pt x="782021" y="4541403"/>
                  </a:lnTo>
                  <a:lnTo>
                    <a:pt x="791241" y="3847111"/>
                  </a:lnTo>
                  <a:lnTo>
                    <a:pt x="831474" y="3510028"/>
                  </a:lnTo>
                  <a:lnTo>
                    <a:pt x="940437" y="3193069"/>
                  </a:lnTo>
                  <a:lnTo>
                    <a:pt x="762743" y="2845923"/>
                  </a:lnTo>
                  <a:lnTo>
                    <a:pt x="771963" y="2578437"/>
                  </a:lnTo>
                  <a:lnTo>
                    <a:pt x="871706" y="2201105"/>
                  </a:lnTo>
                  <a:lnTo>
                    <a:pt x="841532" y="1834673"/>
                  </a:lnTo>
                  <a:lnTo>
                    <a:pt x="722510" y="1626721"/>
                  </a:lnTo>
                  <a:lnTo>
                    <a:pt x="603489" y="1466565"/>
                  </a:lnTo>
                  <a:lnTo>
                    <a:pt x="614385" y="1605758"/>
                  </a:lnTo>
                  <a:lnTo>
                    <a:pt x="663838" y="1755014"/>
                  </a:lnTo>
                  <a:lnTo>
                    <a:pt x="683116" y="1894208"/>
                  </a:lnTo>
                  <a:lnTo>
                    <a:pt x="683116" y="2141570"/>
                  </a:lnTo>
                  <a:lnTo>
                    <a:pt x="633663" y="2340298"/>
                  </a:lnTo>
                  <a:lnTo>
                    <a:pt x="593431" y="2479492"/>
                  </a:lnTo>
                  <a:lnTo>
                    <a:pt x="564095" y="2815737"/>
                  </a:lnTo>
                  <a:lnTo>
                    <a:pt x="574153" y="3053875"/>
                  </a:lnTo>
                  <a:lnTo>
                    <a:pt x="484468" y="2777165"/>
                  </a:lnTo>
                  <a:lnTo>
                    <a:pt x="385563" y="2359584"/>
                  </a:lnTo>
                  <a:lnTo>
                    <a:pt x="435015" y="2170918"/>
                  </a:lnTo>
                  <a:lnTo>
                    <a:pt x="543978" y="1894208"/>
                  </a:lnTo>
                  <a:lnTo>
                    <a:pt x="445073" y="1348334"/>
                  </a:lnTo>
                  <a:lnTo>
                    <a:pt x="286657" y="852771"/>
                  </a:lnTo>
                  <a:lnTo>
                    <a:pt x="0" y="594508"/>
                  </a:lnTo>
                  <a:lnTo>
                    <a:pt x="0" y="33708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4" name="Freeform 8">
              <a:extLst>
                <a:ext uri="{FF2B5EF4-FFF2-40B4-BE49-F238E27FC236}">
                  <a16:creationId xmlns:a16="http://schemas.microsoft.com/office/drawing/2014/main" id="{EEBC315E-794A-4C44-8C1E-B0DA1D7EE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9385" y="956972"/>
              <a:ext cx="311928" cy="8200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85"/>
                </a:cxn>
                <a:cxn ang="0">
                  <a:pos x="136" y="394"/>
                </a:cxn>
                <a:cxn ang="0">
                  <a:pos x="136" y="615"/>
                </a:cxn>
                <a:cxn ang="0">
                  <a:pos x="245" y="836"/>
                </a:cxn>
                <a:cxn ang="0">
                  <a:pos x="372" y="978"/>
                </a:cxn>
                <a:cxn ang="0">
                  <a:pos x="293" y="663"/>
                </a:cxn>
                <a:cxn ang="0">
                  <a:pos x="293" y="489"/>
                </a:cxn>
                <a:cxn ang="0">
                  <a:pos x="186" y="285"/>
                </a:cxn>
                <a:cxn ang="0">
                  <a:pos x="120" y="174"/>
                </a:cxn>
                <a:cxn ang="0">
                  <a:pos x="189" y="16"/>
                </a:cxn>
                <a:cxn ang="0">
                  <a:pos x="0" y="0"/>
                </a:cxn>
              </a:cxnLst>
              <a:rect l="0" t="0" r="r" b="b"/>
              <a:pathLst>
                <a:path w="372" h="978">
                  <a:moveTo>
                    <a:pt x="0" y="0"/>
                  </a:moveTo>
                  <a:lnTo>
                    <a:pt x="0" y="285"/>
                  </a:lnTo>
                  <a:lnTo>
                    <a:pt x="136" y="394"/>
                  </a:lnTo>
                  <a:lnTo>
                    <a:pt x="136" y="615"/>
                  </a:lnTo>
                  <a:lnTo>
                    <a:pt x="245" y="836"/>
                  </a:lnTo>
                  <a:lnTo>
                    <a:pt x="372" y="978"/>
                  </a:lnTo>
                  <a:lnTo>
                    <a:pt x="293" y="663"/>
                  </a:lnTo>
                  <a:lnTo>
                    <a:pt x="293" y="489"/>
                  </a:lnTo>
                  <a:lnTo>
                    <a:pt x="186" y="285"/>
                  </a:lnTo>
                  <a:lnTo>
                    <a:pt x="120" y="174"/>
                  </a:lnTo>
                  <a:lnTo>
                    <a:pt x="189" y="1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66D6A8C7-96E1-4FF6-AFF2-1DCB00373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4527" y="428707"/>
              <a:ext cx="948363" cy="955908"/>
            </a:xfrm>
            <a:custGeom>
              <a:avLst/>
              <a:gdLst/>
              <a:ahLst/>
              <a:cxnLst>
                <a:cxn ang="0">
                  <a:pos x="0" y="1141"/>
                </a:cxn>
                <a:cxn ang="0">
                  <a:pos x="444" y="1017"/>
                </a:cxn>
                <a:cxn ang="0">
                  <a:pos x="612" y="1141"/>
                </a:cxn>
                <a:cxn ang="0">
                  <a:pos x="924" y="883"/>
                </a:cxn>
                <a:cxn ang="0">
                  <a:pos x="924" y="567"/>
                </a:cxn>
                <a:cxn ang="0">
                  <a:pos x="995" y="473"/>
                </a:cxn>
                <a:cxn ang="0">
                  <a:pos x="995" y="330"/>
                </a:cxn>
                <a:cxn ang="0">
                  <a:pos x="1129" y="0"/>
                </a:cxn>
                <a:cxn ang="0">
                  <a:pos x="924" y="157"/>
                </a:cxn>
                <a:cxn ang="0">
                  <a:pos x="718" y="489"/>
                </a:cxn>
                <a:cxn ang="0">
                  <a:pos x="608" y="646"/>
                </a:cxn>
                <a:cxn ang="0">
                  <a:pos x="409" y="737"/>
                </a:cxn>
                <a:cxn ang="0">
                  <a:pos x="317" y="969"/>
                </a:cxn>
                <a:cxn ang="0">
                  <a:pos x="0" y="1141"/>
                </a:cxn>
              </a:cxnLst>
              <a:rect l="0" t="0" r="r" b="b"/>
              <a:pathLst>
                <a:path w="1129" h="1141">
                  <a:moveTo>
                    <a:pt x="0" y="1141"/>
                  </a:moveTo>
                  <a:lnTo>
                    <a:pt x="444" y="1017"/>
                  </a:lnTo>
                  <a:lnTo>
                    <a:pt x="612" y="1141"/>
                  </a:lnTo>
                  <a:lnTo>
                    <a:pt x="924" y="883"/>
                  </a:lnTo>
                  <a:lnTo>
                    <a:pt x="924" y="567"/>
                  </a:lnTo>
                  <a:lnTo>
                    <a:pt x="995" y="473"/>
                  </a:lnTo>
                  <a:lnTo>
                    <a:pt x="995" y="330"/>
                  </a:lnTo>
                  <a:lnTo>
                    <a:pt x="1129" y="0"/>
                  </a:lnTo>
                  <a:lnTo>
                    <a:pt x="924" y="157"/>
                  </a:lnTo>
                  <a:lnTo>
                    <a:pt x="718" y="489"/>
                  </a:lnTo>
                  <a:lnTo>
                    <a:pt x="608" y="646"/>
                  </a:lnTo>
                  <a:lnTo>
                    <a:pt x="409" y="737"/>
                  </a:lnTo>
                  <a:lnTo>
                    <a:pt x="317" y="969"/>
                  </a:lnTo>
                  <a:lnTo>
                    <a:pt x="0" y="114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0">
              <a:extLst>
                <a:ext uri="{FF2B5EF4-FFF2-40B4-BE49-F238E27FC236}">
                  <a16:creationId xmlns:a16="http://schemas.microsoft.com/office/drawing/2014/main" id="{ED922A9C-47E4-441D-BD05-89FBDDCC0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4527" y="428707"/>
              <a:ext cx="948363" cy="955908"/>
            </a:xfrm>
            <a:custGeom>
              <a:avLst/>
              <a:gdLst/>
              <a:ahLst/>
              <a:cxnLst>
                <a:cxn ang="0">
                  <a:pos x="0" y="1141"/>
                </a:cxn>
                <a:cxn ang="0">
                  <a:pos x="444" y="1017"/>
                </a:cxn>
                <a:cxn ang="0">
                  <a:pos x="612" y="1141"/>
                </a:cxn>
                <a:cxn ang="0">
                  <a:pos x="924" y="883"/>
                </a:cxn>
                <a:cxn ang="0">
                  <a:pos x="924" y="567"/>
                </a:cxn>
                <a:cxn ang="0">
                  <a:pos x="995" y="473"/>
                </a:cxn>
                <a:cxn ang="0">
                  <a:pos x="995" y="330"/>
                </a:cxn>
                <a:cxn ang="0">
                  <a:pos x="1129" y="0"/>
                </a:cxn>
                <a:cxn ang="0">
                  <a:pos x="924" y="157"/>
                </a:cxn>
                <a:cxn ang="0">
                  <a:pos x="718" y="489"/>
                </a:cxn>
                <a:cxn ang="0">
                  <a:pos x="608" y="646"/>
                </a:cxn>
                <a:cxn ang="0">
                  <a:pos x="409" y="737"/>
                </a:cxn>
                <a:cxn ang="0">
                  <a:pos x="317" y="969"/>
                </a:cxn>
              </a:cxnLst>
              <a:rect l="0" t="0" r="r" b="b"/>
              <a:pathLst>
                <a:path w="1129" h="1141">
                  <a:moveTo>
                    <a:pt x="0" y="1141"/>
                  </a:moveTo>
                  <a:lnTo>
                    <a:pt x="444" y="1017"/>
                  </a:lnTo>
                  <a:lnTo>
                    <a:pt x="612" y="1141"/>
                  </a:lnTo>
                  <a:lnTo>
                    <a:pt x="924" y="883"/>
                  </a:lnTo>
                  <a:lnTo>
                    <a:pt x="924" y="567"/>
                  </a:lnTo>
                  <a:lnTo>
                    <a:pt x="995" y="473"/>
                  </a:lnTo>
                  <a:lnTo>
                    <a:pt x="995" y="330"/>
                  </a:lnTo>
                  <a:lnTo>
                    <a:pt x="1129" y="0"/>
                  </a:lnTo>
                  <a:lnTo>
                    <a:pt x="924" y="157"/>
                  </a:lnTo>
                  <a:lnTo>
                    <a:pt x="718" y="489"/>
                  </a:lnTo>
                  <a:lnTo>
                    <a:pt x="608" y="646"/>
                  </a:lnTo>
                  <a:lnTo>
                    <a:pt x="409" y="737"/>
                  </a:lnTo>
                  <a:lnTo>
                    <a:pt x="317" y="969"/>
                  </a:lnTo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">
              <a:extLst>
                <a:ext uri="{FF2B5EF4-FFF2-40B4-BE49-F238E27FC236}">
                  <a16:creationId xmlns:a16="http://schemas.microsoft.com/office/drawing/2014/main" id="{F38DA3E8-A50C-41AA-BB86-2A18685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714" y="1583344"/>
              <a:ext cx="535813" cy="1720635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641" y="171"/>
                </a:cxn>
                <a:cxn ang="0">
                  <a:pos x="596" y="301"/>
                </a:cxn>
                <a:cxn ang="0">
                  <a:pos x="478" y="454"/>
                </a:cxn>
                <a:cxn ang="0">
                  <a:pos x="344" y="679"/>
                </a:cxn>
                <a:cxn ang="0">
                  <a:pos x="344" y="998"/>
                </a:cxn>
                <a:cxn ang="0">
                  <a:pos x="344" y="1353"/>
                </a:cxn>
                <a:cxn ang="0">
                  <a:pos x="261" y="1507"/>
                </a:cxn>
                <a:cxn ang="0">
                  <a:pos x="107" y="1719"/>
                </a:cxn>
                <a:cxn ang="0">
                  <a:pos x="0" y="2051"/>
                </a:cxn>
                <a:cxn ang="0">
                  <a:pos x="71" y="1589"/>
                </a:cxn>
                <a:cxn ang="0">
                  <a:pos x="178" y="1460"/>
                </a:cxn>
                <a:cxn ang="0">
                  <a:pos x="237" y="1278"/>
                </a:cxn>
                <a:cxn ang="0">
                  <a:pos x="225" y="1025"/>
                </a:cxn>
                <a:cxn ang="0">
                  <a:pos x="261" y="702"/>
                </a:cxn>
                <a:cxn ang="0">
                  <a:pos x="202" y="597"/>
                </a:cxn>
                <a:cxn ang="0">
                  <a:pos x="224" y="412"/>
                </a:cxn>
                <a:cxn ang="0">
                  <a:pos x="551" y="0"/>
                </a:cxn>
              </a:cxnLst>
              <a:rect l="0" t="0" r="r" b="b"/>
              <a:pathLst>
                <a:path w="641" h="2051">
                  <a:moveTo>
                    <a:pt x="551" y="0"/>
                  </a:moveTo>
                  <a:lnTo>
                    <a:pt x="641" y="171"/>
                  </a:lnTo>
                  <a:lnTo>
                    <a:pt x="596" y="301"/>
                  </a:lnTo>
                  <a:lnTo>
                    <a:pt x="478" y="454"/>
                  </a:lnTo>
                  <a:lnTo>
                    <a:pt x="344" y="679"/>
                  </a:lnTo>
                  <a:lnTo>
                    <a:pt x="344" y="998"/>
                  </a:lnTo>
                  <a:lnTo>
                    <a:pt x="344" y="1353"/>
                  </a:lnTo>
                  <a:lnTo>
                    <a:pt x="261" y="1507"/>
                  </a:lnTo>
                  <a:lnTo>
                    <a:pt x="107" y="1719"/>
                  </a:lnTo>
                  <a:lnTo>
                    <a:pt x="0" y="2051"/>
                  </a:lnTo>
                  <a:lnTo>
                    <a:pt x="71" y="1589"/>
                  </a:lnTo>
                  <a:lnTo>
                    <a:pt x="178" y="1460"/>
                  </a:lnTo>
                  <a:lnTo>
                    <a:pt x="237" y="1278"/>
                  </a:lnTo>
                  <a:lnTo>
                    <a:pt x="225" y="1025"/>
                  </a:lnTo>
                  <a:lnTo>
                    <a:pt x="261" y="702"/>
                  </a:lnTo>
                  <a:lnTo>
                    <a:pt x="202" y="597"/>
                  </a:lnTo>
                  <a:lnTo>
                    <a:pt x="224" y="412"/>
                  </a:lnTo>
                  <a:lnTo>
                    <a:pt x="55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">
              <a:extLst>
                <a:ext uri="{FF2B5EF4-FFF2-40B4-BE49-F238E27FC236}">
                  <a16:creationId xmlns:a16="http://schemas.microsoft.com/office/drawing/2014/main" id="{7AF12379-D33F-490B-8C4A-D754A0179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4527" y="1271416"/>
              <a:ext cx="948363" cy="2349522"/>
            </a:xfrm>
            <a:custGeom>
              <a:avLst/>
              <a:gdLst/>
              <a:ahLst/>
              <a:cxnLst>
                <a:cxn ang="0">
                  <a:pos x="849" y="214"/>
                </a:cxn>
                <a:cxn ang="0">
                  <a:pos x="660" y="320"/>
                </a:cxn>
                <a:cxn ang="0">
                  <a:pos x="563" y="462"/>
                </a:cxn>
                <a:cxn ang="0">
                  <a:pos x="353" y="462"/>
                </a:cxn>
                <a:cxn ang="0">
                  <a:pos x="258" y="769"/>
                </a:cxn>
                <a:cxn ang="0">
                  <a:pos x="0" y="994"/>
                </a:cxn>
                <a:cxn ang="0">
                  <a:pos x="212" y="1101"/>
                </a:cxn>
                <a:cxn ang="0">
                  <a:pos x="530" y="1101"/>
                </a:cxn>
                <a:cxn ang="0">
                  <a:pos x="563" y="1207"/>
                </a:cxn>
                <a:cxn ang="0">
                  <a:pos x="563" y="1313"/>
                </a:cxn>
                <a:cxn ang="0">
                  <a:pos x="683" y="1399"/>
                </a:cxn>
                <a:cxn ang="0">
                  <a:pos x="767" y="1467"/>
                </a:cxn>
                <a:cxn ang="0">
                  <a:pos x="672" y="1952"/>
                </a:cxn>
                <a:cxn ang="0">
                  <a:pos x="672" y="2259"/>
                </a:cxn>
                <a:cxn ang="0">
                  <a:pos x="778" y="2543"/>
                </a:cxn>
                <a:cxn ang="0">
                  <a:pos x="790" y="2803"/>
                </a:cxn>
                <a:cxn ang="0">
                  <a:pos x="849" y="2343"/>
                </a:cxn>
                <a:cxn ang="0">
                  <a:pos x="755" y="2200"/>
                </a:cxn>
                <a:cxn ang="0">
                  <a:pos x="767" y="1929"/>
                </a:cxn>
                <a:cxn ang="0">
                  <a:pos x="944" y="1399"/>
                </a:cxn>
                <a:cxn ang="0">
                  <a:pos x="1129" y="1089"/>
                </a:cxn>
                <a:cxn ang="0">
                  <a:pos x="885" y="971"/>
                </a:cxn>
                <a:cxn ang="0">
                  <a:pos x="719" y="782"/>
                </a:cxn>
                <a:cxn ang="0">
                  <a:pos x="530" y="734"/>
                </a:cxn>
                <a:cxn ang="0">
                  <a:pos x="683" y="545"/>
                </a:cxn>
                <a:cxn ang="0">
                  <a:pos x="849" y="462"/>
                </a:cxn>
                <a:cxn ang="0">
                  <a:pos x="956" y="0"/>
                </a:cxn>
                <a:cxn ang="0">
                  <a:pos x="849" y="214"/>
                </a:cxn>
              </a:cxnLst>
              <a:rect l="0" t="0" r="r" b="b"/>
              <a:pathLst>
                <a:path w="1129" h="2803">
                  <a:moveTo>
                    <a:pt x="849" y="214"/>
                  </a:moveTo>
                  <a:lnTo>
                    <a:pt x="660" y="320"/>
                  </a:lnTo>
                  <a:lnTo>
                    <a:pt x="563" y="462"/>
                  </a:lnTo>
                  <a:lnTo>
                    <a:pt x="353" y="462"/>
                  </a:lnTo>
                  <a:lnTo>
                    <a:pt x="258" y="769"/>
                  </a:lnTo>
                  <a:lnTo>
                    <a:pt x="0" y="994"/>
                  </a:lnTo>
                  <a:lnTo>
                    <a:pt x="212" y="1101"/>
                  </a:lnTo>
                  <a:lnTo>
                    <a:pt x="530" y="1101"/>
                  </a:lnTo>
                  <a:lnTo>
                    <a:pt x="563" y="1207"/>
                  </a:lnTo>
                  <a:lnTo>
                    <a:pt x="563" y="1313"/>
                  </a:lnTo>
                  <a:lnTo>
                    <a:pt x="683" y="1399"/>
                  </a:lnTo>
                  <a:lnTo>
                    <a:pt x="767" y="1467"/>
                  </a:lnTo>
                  <a:lnTo>
                    <a:pt x="672" y="1952"/>
                  </a:lnTo>
                  <a:lnTo>
                    <a:pt x="672" y="2259"/>
                  </a:lnTo>
                  <a:lnTo>
                    <a:pt x="778" y="2543"/>
                  </a:lnTo>
                  <a:lnTo>
                    <a:pt x="790" y="2803"/>
                  </a:lnTo>
                  <a:lnTo>
                    <a:pt x="849" y="2343"/>
                  </a:lnTo>
                  <a:lnTo>
                    <a:pt x="755" y="2200"/>
                  </a:lnTo>
                  <a:lnTo>
                    <a:pt x="767" y="1929"/>
                  </a:lnTo>
                  <a:lnTo>
                    <a:pt x="944" y="1399"/>
                  </a:lnTo>
                  <a:lnTo>
                    <a:pt x="1129" y="1089"/>
                  </a:lnTo>
                  <a:lnTo>
                    <a:pt x="885" y="971"/>
                  </a:lnTo>
                  <a:lnTo>
                    <a:pt x="719" y="782"/>
                  </a:lnTo>
                  <a:lnTo>
                    <a:pt x="530" y="734"/>
                  </a:lnTo>
                  <a:lnTo>
                    <a:pt x="683" y="545"/>
                  </a:lnTo>
                  <a:lnTo>
                    <a:pt x="849" y="462"/>
                  </a:lnTo>
                  <a:lnTo>
                    <a:pt x="956" y="0"/>
                  </a:lnTo>
                  <a:lnTo>
                    <a:pt x="849" y="21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3">
              <a:extLst>
                <a:ext uri="{FF2B5EF4-FFF2-40B4-BE49-F238E27FC236}">
                  <a16:creationId xmlns:a16="http://schemas.microsoft.com/office/drawing/2014/main" id="{FEC8124A-B6BF-41F1-836F-4380A5DEB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666" y="509205"/>
              <a:ext cx="437706" cy="1335757"/>
            </a:xfrm>
            <a:custGeom>
              <a:avLst/>
              <a:gdLst/>
              <a:ahLst/>
              <a:cxnLst>
                <a:cxn ang="0">
                  <a:pos x="3" y="179"/>
                </a:cxn>
                <a:cxn ang="0">
                  <a:pos x="21" y="295"/>
                </a:cxn>
                <a:cxn ang="0">
                  <a:pos x="102" y="453"/>
                </a:cxn>
                <a:cxn ang="0">
                  <a:pos x="152" y="574"/>
                </a:cxn>
                <a:cxn ang="0">
                  <a:pos x="209" y="744"/>
                </a:cxn>
                <a:cxn ang="0">
                  <a:pos x="209" y="923"/>
                </a:cxn>
                <a:cxn ang="0">
                  <a:pos x="294" y="1089"/>
                </a:cxn>
                <a:cxn ang="0">
                  <a:pos x="435" y="1307"/>
                </a:cxn>
                <a:cxn ang="0">
                  <a:pos x="523" y="1591"/>
                </a:cxn>
                <a:cxn ang="0">
                  <a:pos x="461" y="1211"/>
                </a:cxn>
                <a:cxn ang="0">
                  <a:pos x="340" y="1046"/>
                </a:cxn>
                <a:cxn ang="0">
                  <a:pos x="259" y="867"/>
                </a:cxn>
                <a:cxn ang="0">
                  <a:pos x="271" y="698"/>
                </a:cxn>
                <a:cxn ang="0">
                  <a:pos x="200" y="497"/>
                </a:cxn>
                <a:cxn ang="0">
                  <a:pos x="131" y="448"/>
                </a:cxn>
                <a:cxn ang="0">
                  <a:pos x="99" y="246"/>
                </a:cxn>
                <a:cxn ang="0">
                  <a:pos x="0" y="0"/>
                </a:cxn>
                <a:cxn ang="0">
                  <a:pos x="3" y="179"/>
                </a:cxn>
              </a:cxnLst>
              <a:rect l="0" t="0" r="r" b="b"/>
              <a:pathLst>
                <a:path w="523" h="1591">
                  <a:moveTo>
                    <a:pt x="3" y="179"/>
                  </a:moveTo>
                  <a:lnTo>
                    <a:pt x="21" y="295"/>
                  </a:lnTo>
                  <a:lnTo>
                    <a:pt x="102" y="453"/>
                  </a:lnTo>
                  <a:lnTo>
                    <a:pt x="152" y="574"/>
                  </a:lnTo>
                  <a:lnTo>
                    <a:pt x="209" y="744"/>
                  </a:lnTo>
                  <a:lnTo>
                    <a:pt x="209" y="923"/>
                  </a:lnTo>
                  <a:lnTo>
                    <a:pt x="294" y="1089"/>
                  </a:lnTo>
                  <a:lnTo>
                    <a:pt x="435" y="1307"/>
                  </a:lnTo>
                  <a:lnTo>
                    <a:pt x="523" y="1591"/>
                  </a:lnTo>
                  <a:lnTo>
                    <a:pt x="461" y="1211"/>
                  </a:lnTo>
                  <a:lnTo>
                    <a:pt x="340" y="1046"/>
                  </a:lnTo>
                  <a:lnTo>
                    <a:pt x="259" y="867"/>
                  </a:lnTo>
                  <a:lnTo>
                    <a:pt x="271" y="698"/>
                  </a:lnTo>
                  <a:lnTo>
                    <a:pt x="200" y="497"/>
                  </a:lnTo>
                  <a:lnTo>
                    <a:pt x="131" y="448"/>
                  </a:lnTo>
                  <a:lnTo>
                    <a:pt x="99" y="246"/>
                  </a:lnTo>
                  <a:lnTo>
                    <a:pt x="0" y="0"/>
                  </a:lnTo>
                  <a:lnTo>
                    <a:pt x="3" y="17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81000">
                  <a:srgbClr val="1C2D54">
                    <a:alpha val="55000"/>
                  </a:srgbClr>
                </a:gs>
              </a:gsLst>
              <a:lin ang="1242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4">
              <a:extLst>
                <a:ext uri="{FF2B5EF4-FFF2-40B4-BE49-F238E27FC236}">
                  <a16:creationId xmlns:a16="http://schemas.microsoft.com/office/drawing/2014/main" id="{DB80F4AB-3270-4D67-BC5E-E035A5086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8735" y="1384615"/>
              <a:ext cx="583607" cy="571030"/>
            </a:xfrm>
            <a:custGeom>
              <a:avLst/>
              <a:gdLst/>
              <a:ahLst/>
              <a:cxnLst>
                <a:cxn ang="0">
                  <a:pos x="71" y="237"/>
                </a:cxn>
                <a:cxn ang="0">
                  <a:pos x="175" y="395"/>
                </a:cxn>
                <a:cxn ang="0">
                  <a:pos x="457" y="467"/>
                </a:cxn>
                <a:cxn ang="0">
                  <a:pos x="694" y="680"/>
                </a:cxn>
                <a:cxn ang="0">
                  <a:pos x="552" y="431"/>
                </a:cxn>
                <a:cxn ang="0">
                  <a:pos x="310" y="325"/>
                </a:cxn>
                <a:cxn ang="0">
                  <a:pos x="206" y="136"/>
                </a:cxn>
                <a:cxn ang="0">
                  <a:pos x="130" y="136"/>
                </a:cxn>
                <a:cxn ang="0">
                  <a:pos x="0" y="0"/>
                </a:cxn>
                <a:cxn ang="0">
                  <a:pos x="71" y="237"/>
                </a:cxn>
              </a:cxnLst>
              <a:rect l="0" t="0" r="r" b="b"/>
              <a:pathLst>
                <a:path w="694" h="680">
                  <a:moveTo>
                    <a:pt x="71" y="237"/>
                  </a:moveTo>
                  <a:lnTo>
                    <a:pt x="175" y="395"/>
                  </a:lnTo>
                  <a:lnTo>
                    <a:pt x="457" y="467"/>
                  </a:lnTo>
                  <a:lnTo>
                    <a:pt x="694" y="680"/>
                  </a:lnTo>
                  <a:lnTo>
                    <a:pt x="552" y="431"/>
                  </a:lnTo>
                  <a:lnTo>
                    <a:pt x="310" y="325"/>
                  </a:lnTo>
                  <a:lnTo>
                    <a:pt x="206" y="136"/>
                  </a:lnTo>
                  <a:lnTo>
                    <a:pt x="130" y="136"/>
                  </a:lnTo>
                  <a:lnTo>
                    <a:pt x="0" y="0"/>
                  </a:lnTo>
                  <a:lnTo>
                    <a:pt x="71" y="23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926418FB-C096-48D4-A88A-03A4EAFF9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0538" y="1807227"/>
              <a:ext cx="882959" cy="1697996"/>
            </a:xfrm>
            <a:custGeom>
              <a:avLst/>
              <a:gdLst/>
              <a:ahLst/>
              <a:cxnLst>
                <a:cxn ang="0">
                  <a:pos x="5" y="115"/>
                </a:cxn>
                <a:cxn ang="0">
                  <a:pos x="94" y="388"/>
                </a:cxn>
                <a:cxn ang="0">
                  <a:pos x="84" y="603"/>
                </a:cxn>
                <a:cxn ang="0">
                  <a:pos x="193" y="856"/>
                </a:cxn>
                <a:cxn ang="0">
                  <a:pos x="407" y="1061"/>
                </a:cxn>
                <a:cxn ang="0">
                  <a:pos x="449" y="1260"/>
                </a:cxn>
                <a:cxn ang="0">
                  <a:pos x="565" y="1353"/>
                </a:cxn>
                <a:cxn ang="0">
                  <a:pos x="737" y="1547"/>
                </a:cxn>
                <a:cxn ang="0">
                  <a:pos x="884" y="1683"/>
                </a:cxn>
                <a:cxn ang="0">
                  <a:pos x="1053" y="2023"/>
                </a:cxn>
                <a:cxn ang="0">
                  <a:pos x="877" y="1594"/>
                </a:cxn>
                <a:cxn ang="0">
                  <a:pos x="762" y="1500"/>
                </a:cxn>
                <a:cxn ang="0">
                  <a:pos x="658" y="1322"/>
                </a:cxn>
                <a:cxn ang="0">
                  <a:pos x="525" y="1182"/>
                </a:cxn>
                <a:cxn ang="0">
                  <a:pos x="454" y="967"/>
                </a:cxn>
                <a:cxn ang="0">
                  <a:pos x="429" y="806"/>
                </a:cxn>
                <a:cxn ang="0">
                  <a:pos x="293" y="731"/>
                </a:cxn>
                <a:cxn ang="0">
                  <a:pos x="186" y="529"/>
                </a:cxn>
                <a:cxn ang="0">
                  <a:pos x="198" y="354"/>
                </a:cxn>
                <a:cxn ang="0">
                  <a:pos x="91" y="258"/>
                </a:cxn>
                <a:cxn ang="0">
                  <a:pos x="0" y="0"/>
                </a:cxn>
                <a:cxn ang="0">
                  <a:pos x="5" y="115"/>
                </a:cxn>
              </a:cxnLst>
              <a:rect l="0" t="0" r="r" b="b"/>
              <a:pathLst>
                <a:path w="1053" h="2023">
                  <a:moveTo>
                    <a:pt x="5" y="115"/>
                  </a:moveTo>
                  <a:lnTo>
                    <a:pt x="94" y="388"/>
                  </a:lnTo>
                  <a:lnTo>
                    <a:pt x="84" y="603"/>
                  </a:lnTo>
                  <a:lnTo>
                    <a:pt x="193" y="856"/>
                  </a:lnTo>
                  <a:lnTo>
                    <a:pt x="407" y="1061"/>
                  </a:lnTo>
                  <a:lnTo>
                    <a:pt x="449" y="1260"/>
                  </a:lnTo>
                  <a:lnTo>
                    <a:pt x="565" y="1353"/>
                  </a:lnTo>
                  <a:lnTo>
                    <a:pt x="737" y="1547"/>
                  </a:lnTo>
                  <a:lnTo>
                    <a:pt x="884" y="1683"/>
                  </a:lnTo>
                  <a:lnTo>
                    <a:pt x="1053" y="2023"/>
                  </a:lnTo>
                  <a:lnTo>
                    <a:pt x="877" y="1594"/>
                  </a:lnTo>
                  <a:lnTo>
                    <a:pt x="762" y="1500"/>
                  </a:lnTo>
                  <a:lnTo>
                    <a:pt x="658" y="1322"/>
                  </a:lnTo>
                  <a:lnTo>
                    <a:pt x="525" y="1182"/>
                  </a:lnTo>
                  <a:lnTo>
                    <a:pt x="454" y="967"/>
                  </a:lnTo>
                  <a:lnTo>
                    <a:pt x="429" y="806"/>
                  </a:lnTo>
                  <a:lnTo>
                    <a:pt x="293" y="731"/>
                  </a:lnTo>
                  <a:lnTo>
                    <a:pt x="186" y="529"/>
                  </a:lnTo>
                  <a:lnTo>
                    <a:pt x="198" y="354"/>
                  </a:lnTo>
                  <a:lnTo>
                    <a:pt x="91" y="258"/>
                  </a:lnTo>
                  <a:lnTo>
                    <a:pt x="0" y="0"/>
                  </a:lnTo>
                  <a:lnTo>
                    <a:pt x="5" y="11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02ABBCF4-79D9-4F76-A86F-029FCE189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841" y="2000925"/>
              <a:ext cx="664105" cy="2978409"/>
            </a:xfrm>
            <a:custGeom>
              <a:avLst/>
              <a:gdLst/>
              <a:ahLst/>
              <a:cxnLst>
                <a:cxn ang="0">
                  <a:pos x="639" y="396"/>
                </a:cxn>
                <a:cxn ang="0">
                  <a:pos x="486" y="537"/>
                </a:cxn>
                <a:cxn ang="0">
                  <a:pos x="284" y="883"/>
                </a:cxn>
                <a:cxn ang="0">
                  <a:pos x="254" y="1267"/>
                </a:cxn>
                <a:cxn ang="0">
                  <a:pos x="95" y="1554"/>
                </a:cxn>
                <a:cxn ang="0">
                  <a:pos x="0" y="1793"/>
                </a:cxn>
                <a:cxn ang="0">
                  <a:pos x="0" y="1932"/>
                </a:cxn>
                <a:cxn ang="0">
                  <a:pos x="0" y="2027"/>
                </a:cxn>
                <a:cxn ang="0">
                  <a:pos x="25" y="2205"/>
                </a:cxn>
                <a:cxn ang="0">
                  <a:pos x="84" y="2357"/>
                </a:cxn>
                <a:cxn ang="0">
                  <a:pos x="0" y="2594"/>
                </a:cxn>
                <a:cxn ang="0">
                  <a:pos x="0" y="2855"/>
                </a:cxn>
                <a:cxn ang="0">
                  <a:pos x="84" y="2997"/>
                </a:cxn>
                <a:cxn ang="0">
                  <a:pos x="143" y="3340"/>
                </a:cxn>
                <a:cxn ang="0">
                  <a:pos x="166" y="3552"/>
                </a:cxn>
                <a:cxn ang="0">
                  <a:pos x="202" y="3233"/>
                </a:cxn>
                <a:cxn ang="0">
                  <a:pos x="190" y="2997"/>
                </a:cxn>
                <a:cxn ang="0">
                  <a:pos x="143" y="2808"/>
                </a:cxn>
                <a:cxn ang="0">
                  <a:pos x="143" y="2559"/>
                </a:cxn>
                <a:cxn ang="0">
                  <a:pos x="320" y="2346"/>
                </a:cxn>
                <a:cxn ang="0">
                  <a:pos x="250" y="2121"/>
                </a:cxn>
                <a:cxn ang="0">
                  <a:pos x="177" y="1932"/>
                </a:cxn>
                <a:cxn ang="0">
                  <a:pos x="320" y="1720"/>
                </a:cxn>
                <a:cxn ang="0">
                  <a:pos x="509" y="1472"/>
                </a:cxn>
                <a:cxn ang="0">
                  <a:pos x="639" y="1069"/>
                </a:cxn>
                <a:cxn ang="0">
                  <a:pos x="639" y="781"/>
                </a:cxn>
                <a:cxn ang="0">
                  <a:pos x="650" y="573"/>
                </a:cxn>
                <a:cxn ang="0">
                  <a:pos x="793" y="396"/>
                </a:cxn>
                <a:cxn ang="0">
                  <a:pos x="793" y="134"/>
                </a:cxn>
                <a:cxn ang="0">
                  <a:pos x="702" y="0"/>
                </a:cxn>
                <a:cxn ang="0">
                  <a:pos x="639" y="396"/>
                </a:cxn>
              </a:cxnLst>
              <a:rect l="0" t="0" r="r" b="b"/>
              <a:pathLst>
                <a:path w="793" h="3552">
                  <a:moveTo>
                    <a:pt x="639" y="396"/>
                  </a:moveTo>
                  <a:lnTo>
                    <a:pt x="486" y="537"/>
                  </a:lnTo>
                  <a:lnTo>
                    <a:pt x="284" y="883"/>
                  </a:lnTo>
                  <a:lnTo>
                    <a:pt x="254" y="1267"/>
                  </a:lnTo>
                  <a:lnTo>
                    <a:pt x="95" y="1554"/>
                  </a:lnTo>
                  <a:lnTo>
                    <a:pt x="0" y="1793"/>
                  </a:lnTo>
                  <a:lnTo>
                    <a:pt x="0" y="1932"/>
                  </a:lnTo>
                  <a:lnTo>
                    <a:pt x="0" y="2027"/>
                  </a:lnTo>
                  <a:lnTo>
                    <a:pt x="25" y="2205"/>
                  </a:lnTo>
                  <a:lnTo>
                    <a:pt x="84" y="2357"/>
                  </a:lnTo>
                  <a:lnTo>
                    <a:pt x="0" y="2594"/>
                  </a:lnTo>
                  <a:lnTo>
                    <a:pt x="0" y="2855"/>
                  </a:lnTo>
                  <a:lnTo>
                    <a:pt x="84" y="2997"/>
                  </a:lnTo>
                  <a:lnTo>
                    <a:pt x="143" y="3340"/>
                  </a:lnTo>
                  <a:lnTo>
                    <a:pt x="166" y="3552"/>
                  </a:lnTo>
                  <a:lnTo>
                    <a:pt x="202" y="3233"/>
                  </a:lnTo>
                  <a:lnTo>
                    <a:pt x="190" y="2997"/>
                  </a:lnTo>
                  <a:lnTo>
                    <a:pt x="143" y="2808"/>
                  </a:lnTo>
                  <a:lnTo>
                    <a:pt x="143" y="2559"/>
                  </a:lnTo>
                  <a:lnTo>
                    <a:pt x="320" y="2346"/>
                  </a:lnTo>
                  <a:lnTo>
                    <a:pt x="250" y="2121"/>
                  </a:lnTo>
                  <a:lnTo>
                    <a:pt x="177" y="1932"/>
                  </a:lnTo>
                  <a:lnTo>
                    <a:pt x="320" y="1720"/>
                  </a:lnTo>
                  <a:lnTo>
                    <a:pt x="509" y="1472"/>
                  </a:lnTo>
                  <a:lnTo>
                    <a:pt x="639" y="1069"/>
                  </a:lnTo>
                  <a:lnTo>
                    <a:pt x="639" y="781"/>
                  </a:lnTo>
                  <a:lnTo>
                    <a:pt x="650" y="573"/>
                  </a:lnTo>
                  <a:lnTo>
                    <a:pt x="793" y="396"/>
                  </a:lnTo>
                  <a:lnTo>
                    <a:pt x="793" y="134"/>
                  </a:lnTo>
                  <a:lnTo>
                    <a:pt x="702" y="0"/>
                  </a:lnTo>
                  <a:lnTo>
                    <a:pt x="639" y="39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72AFC29-A41D-4A9B-8A8F-D5B4F2D7D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507" y="2154373"/>
              <a:ext cx="1584796" cy="4703627"/>
            </a:xfrm>
            <a:custGeom>
              <a:avLst/>
              <a:gdLst>
                <a:gd name="connsiteX0" fmla="*/ 1106003 w 1584796"/>
                <a:gd name="connsiteY0" fmla="*/ 0 h 4703627"/>
                <a:gd name="connsiteX1" fmla="*/ 1426317 w 1584796"/>
                <a:gd name="connsiteY1" fmla="*/ 297608 h 4703627"/>
                <a:gd name="connsiteX2" fmla="*/ 1469919 w 1584796"/>
                <a:gd name="connsiteY2" fmla="*/ 893660 h 4703627"/>
                <a:gd name="connsiteX3" fmla="*/ 1584796 w 1584796"/>
                <a:gd name="connsiteY3" fmla="*/ 1336299 h 4703627"/>
                <a:gd name="connsiteX4" fmla="*/ 1189855 w 1584796"/>
                <a:gd name="connsiteY4" fmla="*/ 2281097 h 4703627"/>
                <a:gd name="connsiteX5" fmla="*/ 1189855 w 1584796"/>
                <a:gd name="connsiteY5" fmla="*/ 2904815 h 4703627"/>
                <a:gd name="connsiteX6" fmla="*/ 1106003 w 1584796"/>
                <a:gd name="connsiteY6" fmla="*/ 3172242 h 4703627"/>
                <a:gd name="connsiteX7" fmla="*/ 960940 w 1584796"/>
                <a:gd name="connsiteY7" fmla="*/ 3965303 h 4703627"/>
                <a:gd name="connsiteX8" fmla="*/ 960940 w 1584796"/>
                <a:gd name="connsiteY8" fmla="*/ 4303150 h 4703627"/>
                <a:gd name="connsiteX9" fmla="*/ 802460 w 1584796"/>
                <a:gd name="connsiteY9" fmla="*/ 4669500 h 4703627"/>
                <a:gd name="connsiteX10" fmla="*/ 788229 w 1584796"/>
                <a:gd name="connsiteY10" fmla="*/ 4703627 h 4703627"/>
                <a:gd name="connsiteX11" fmla="*/ 459398 w 1584796"/>
                <a:gd name="connsiteY11" fmla="*/ 4703627 h 4703627"/>
                <a:gd name="connsiteX12" fmla="*/ 525750 w 1584796"/>
                <a:gd name="connsiteY12" fmla="*/ 4442313 h 4703627"/>
                <a:gd name="connsiteX13" fmla="*/ 525750 w 1584796"/>
                <a:gd name="connsiteY13" fmla="*/ 3936800 h 4703627"/>
                <a:gd name="connsiteX14" fmla="*/ 474601 w 1584796"/>
                <a:gd name="connsiteY14" fmla="*/ 3618234 h 4703627"/>
                <a:gd name="connsiteX15" fmla="*/ 383202 w 1584796"/>
                <a:gd name="connsiteY15" fmla="*/ 3330687 h 4703627"/>
                <a:gd name="connsiteX16" fmla="*/ 429321 w 1584796"/>
                <a:gd name="connsiteY16" fmla="*/ 2924096 h 4703627"/>
                <a:gd name="connsiteX17" fmla="*/ 173573 w 1584796"/>
                <a:gd name="connsiteY17" fmla="*/ 2587088 h 4703627"/>
                <a:gd name="connsiteX18" fmla="*/ 77982 w 1584796"/>
                <a:gd name="connsiteY18" fmla="*/ 2300379 h 4703627"/>
                <a:gd name="connsiteX19" fmla="*/ 0 w 1584796"/>
                <a:gd name="connsiteY19" fmla="*/ 1674984 h 4703627"/>
                <a:gd name="connsiteX20" fmla="*/ 383202 w 1584796"/>
                <a:gd name="connsiteY20" fmla="*/ 1398335 h 4703627"/>
                <a:gd name="connsiteX21" fmla="*/ 525750 w 1584796"/>
                <a:gd name="connsiteY21" fmla="*/ 1070548 h 4703627"/>
                <a:gd name="connsiteX22" fmla="*/ 585285 w 1584796"/>
                <a:gd name="connsiteY22" fmla="*/ 942284 h 4703627"/>
                <a:gd name="connsiteX23" fmla="*/ 732864 w 1584796"/>
                <a:gd name="connsiteY23" fmla="*/ 783839 h 4703627"/>
                <a:gd name="connsiteX24" fmla="*/ 648173 w 1584796"/>
                <a:gd name="connsiteY24" fmla="*/ 644676 h 4703627"/>
                <a:gd name="connsiteX25" fmla="*/ 648173 w 1584796"/>
                <a:gd name="connsiteY25" fmla="*/ 502160 h 4703627"/>
                <a:gd name="connsiteX26" fmla="*/ 713578 w 1584796"/>
                <a:gd name="connsiteY26" fmla="*/ 415812 h 4703627"/>
                <a:gd name="connsiteX27" fmla="*/ 980226 w 1584796"/>
                <a:gd name="connsiteY27" fmla="*/ 297608 h 470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84796" h="4703627">
                  <a:moveTo>
                    <a:pt x="1106003" y="0"/>
                  </a:moveTo>
                  <a:lnTo>
                    <a:pt x="1426317" y="297608"/>
                  </a:lnTo>
                  <a:lnTo>
                    <a:pt x="1469919" y="893660"/>
                  </a:lnTo>
                  <a:lnTo>
                    <a:pt x="1584796" y="1336299"/>
                  </a:lnTo>
                  <a:lnTo>
                    <a:pt x="1189855" y="2281097"/>
                  </a:lnTo>
                  <a:lnTo>
                    <a:pt x="1189855" y="2904815"/>
                  </a:lnTo>
                  <a:lnTo>
                    <a:pt x="1106003" y="3172242"/>
                  </a:lnTo>
                  <a:lnTo>
                    <a:pt x="960940" y="3965303"/>
                  </a:lnTo>
                  <a:lnTo>
                    <a:pt x="960940" y="4303150"/>
                  </a:lnTo>
                  <a:lnTo>
                    <a:pt x="802460" y="4669500"/>
                  </a:lnTo>
                  <a:lnTo>
                    <a:pt x="788229" y="4703627"/>
                  </a:lnTo>
                  <a:lnTo>
                    <a:pt x="459398" y="4703627"/>
                  </a:lnTo>
                  <a:lnTo>
                    <a:pt x="525750" y="4442313"/>
                  </a:lnTo>
                  <a:lnTo>
                    <a:pt x="525750" y="3936800"/>
                  </a:lnTo>
                  <a:lnTo>
                    <a:pt x="474601" y="3618234"/>
                  </a:lnTo>
                  <a:lnTo>
                    <a:pt x="383202" y="3330687"/>
                  </a:lnTo>
                  <a:lnTo>
                    <a:pt x="429321" y="2924096"/>
                  </a:lnTo>
                  <a:lnTo>
                    <a:pt x="173573" y="2587088"/>
                  </a:lnTo>
                  <a:lnTo>
                    <a:pt x="77982" y="2300379"/>
                  </a:lnTo>
                  <a:lnTo>
                    <a:pt x="0" y="1674984"/>
                  </a:lnTo>
                  <a:lnTo>
                    <a:pt x="383202" y="1398335"/>
                  </a:lnTo>
                  <a:lnTo>
                    <a:pt x="525750" y="1070548"/>
                  </a:lnTo>
                  <a:lnTo>
                    <a:pt x="585285" y="942284"/>
                  </a:lnTo>
                  <a:lnTo>
                    <a:pt x="732864" y="783839"/>
                  </a:lnTo>
                  <a:lnTo>
                    <a:pt x="648173" y="644676"/>
                  </a:lnTo>
                  <a:lnTo>
                    <a:pt x="648173" y="502160"/>
                  </a:lnTo>
                  <a:lnTo>
                    <a:pt x="713578" y="415812"/>
                  </a:lnTo>
                  <a:lnTo>
                    <a:pt x="980226" y="29760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107E6A62-42EE-492C-B1B7-500C177B2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893" y="3620938"/>
              <a:ext cx="887990" cy="3237062"/>
            </a:xfrm>
            <a:custGeom>
              <a:avLst/>
              <a:gdLst>
                <a:gd name="connsiteX0" fmla="*/ 887990 w 887990"/>
                <a:gd name="connsiteY0" fmla="*/ 0 h 3237062"/>
                <a:gd name="connsiteX1" fmla="*/ 847703 w 887990"/>
                <a:gd name="connsiteY1" fmla="*/ 367270 h 3237062"/>
                <a:gd name="connsiteX2" fmla="*/ 613536 w 887990"/>
                <a:gd name="connsiteY2" fmla="*/ 1090909 h 3237062"/>
                <a:gd name="connsiteX3" fmla="*/ 750343 w 887990"/>
                <a:gd name="connsiteY3" fmla="*/ 1646007 h 3237062"/>
                <a:gd name="connsiteX4" fmla="*/ 613536 w 887990"/>
                <a:gd name="connsiteY4" fmla="*/ 2112222 h 3237062"/>
                <a:gd name="connsiteX5" fmla="*/ 550588 w 887990"/>
                <a:gd name="connsiteY5" fmla="*/ 2528964 h 3237062"/>
                <a:gd name="connsiteX6" fmla="*/ 709217 w 887990"/>
                <a:gd name="connsiteY6" fmla="*/ 2845923 h 3237062"/>
                <a:gd name="connsiteX7" fmla="*/ 750343 w 887990"/>
                <a:gd name="connsiteY7" fmla="*/ 3053875 h 3237062"/>
                <a:gd name="connsiteX8" fmla="*/ 718586 w 887990"/>
                <a:gd name="connsiteY8" fmla="*/ 3237062 h 3237062"/>
                <a:gd name="connsiteX9" fmla="*/ 481764 w 887990"/>
                <a:gd name="connsiteY9" fmla="*/ 3237062 h 3237062"/>
                <a:gd name="connsiteX10" fmla="*/ 481764 w 887990"/>
                <a:gd name="connsiteY10" fmla="*/ 3193069 h 3237062"/>
                <a:gd name="connsiteX11" fmla="*/ 391958 w 887990"/>
                <a:gd name="connsiteY11" fmla="*/ 2964992 h 3237062"/>
                <a:gd name="connsiteX12" fmla="*/ 355726 w 887990"/>
                <a:gd name="connsiteY12" fmla="*/ 3237062 h 3237062"/>
                <a:gd name="connsiteX13" fmla="*/ 219375 w 887990"/>
                <a:gd name="connsiteY13" fmla="*/ 3237062 h 3237062"/>
                <a:gd name="connsiteX14" fmla="*/ 212346 w 887990"/>
                <a:gd name="connsiteY14" fmla="*/ 3193069 h 3237062"/>
                <a:gd name="connsiteX15" fmla="*/ 212346 w 887990"/>
                <a:gd name="connsiteY15" fmla="*/ 2845923 h 3237062"/>
                <a:gd name="connsiteX16" fmla="*/ 162826 w 887990"/>
                <a:gd name="connsiteY16" fmla="*/ 2528964 h 3237062"/>
                <a:gd name="connsiteX17" fmla="*/ 104075 w 887990"/>
                <a:gd name="connsiteY17" fmla="*/ 2151632 h 3237062"/>
                <a:gd name="connsiteX18" fmla="*/ 0 w 887990"/>
                <a:gd name="connsiteY18" fmla="*/ 1795263 h 3237062"/>
                <a:gd name="connsiteX19" fmla="*/ 0 w 887990"/>
                <a:gd name="connsiteY19" fmla="*/ 1487527 h 3237062"/>
                <a:gd name="connsiteX20" fmla="*/ 0 w 887990"/>
                <a:gd name="connsiteY20" fmla="*/ 1081686 h 3237062"/>
                <a:gd name="connsiteX21" fmla="*/ 162826 w 887990"/>
                <a:gd name="connsiteY21" fmla="*/ 902243 h 3237062"/>
                <a:gd name="connsiteX22" fmla="*/ 282848 w 887990"/>
                <a:gd name="connsiteY22" fmla="*/ 565999 h 3237062"/>
                <a:gd name="connsiteX23" fmla="*/ 540516 w 887990"/>
                <a:gd name="connsiteY23" fmla="*/ 218853 h 323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87990" h="3237062">
                  <a:moveTo>
                    <a:pt x="887990" y="0"/>
                  </a:moveTo>
                  <a:lnTo>
                    <a:pt x="847703" y="367270"/>
                  </a:lnTo>
                  <a:lnTo>
                    <a:pt x="613536" y="1090909"/>
                  </a:lnTo>
                  <a:lnTo>
                    <a:pt x="750343" y="1646007"/>
                  </a:lnTo>
                  <a:lnTo>
                    <a:pt x="613536" y="2112222"/>
                  </a:lnTo>
                  <a:lnTo>
                    <a:pt x="550588" y="2528964"/>
                  </a:lnTo>
                  <a:lnTo>
                    <a:pt x="709217" y="2845923"/>
                  </a:lnTo>
                  <a:lnTo>
                    <a:pt x="750343" y="3053875"/>
                  </a:lnTo>
                  <a:lnTo>
                    <a:pt x="718586" y="3237062"/>
                  </a:lnTo>
                  <a:lnTo>
                    <a:pt x="481764" y="3237062"/>
                  </a:lnTo>
                  <a:lnTo>
                    <a:pt x="481764" y="3193069"/>
                  </a:lnTo>
                  <a:lnTo>
                    <a:pt x="391958" y="2964992"/>
                  </a:lnTo>
                  <a:lnTo>
                    <a:pt x="355726" y="3237062"/>
                  </a:lnTo>
                  <a:lnTo>
                    <a:pt x="219375" y="3237062"/>
                  </a:lnTo>
                  <a:lnTo>
                    <a:pt x="212346" y="3193069"/>
                  </a:lnTo>
                  <a:lnTo>
                    <a:pt x="212346" y="2845923"/>
                  </a:lnTo>
                  <a:lnTo>
                    <a:pt x="162826" y="2528964"/>
                  </a:lnTo>
                  <a:lnTo>
                    <a:pt x="104075" y="2151632"/>
                  </a:lnTo>
                  <a:lnTo>
                    <a:pt x="0" y="1795263"/>
                  </a:lnTo>
                  <a:lnTo>
                    <a:pt x="0" y="1487527"/>
                  </a:lnTo>
                  <a:lnTo>
                    <a:pt x="0" y="1081686"/>
                  </a:lnTo>
                  <a:lnTo>
                    <a:pt x="162826" y="902243"/>
                  </a:lnTo>
                  <a:lnTo>
                    <a:pt x="282848" y="565999"/>
                  </a:lnTo>
                  <a:lnTo>
                    <a:pt x="540516" y="21885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7867836-4AEA-4CB7-B7D7-E1389A0A4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617" y="5990584"/>
              <a:ext cx="613793" cy="867416"/>
            </a:xfrm>
            <a:custGeom>
              <a:avLst/>
              <a:gdLst>
                <a:gd name="connsiteX0" fmla="*/ 375655 w 613793"/>
                <a:gd name="connsiteY0" fmla="*/ 0 h 867416"/>
                <a:gd name="connsiteX1" fmla="*/ 514848 w 613793"/>
                <a:gd name="connsiteY1" fmla="*/ 634145 h 867416"/>
                <a:gd name="connsiteX2" fmla="*/ 613793 w 613793"/>
                <a:gd name="connsiteY2" fmla="*/ 822879 h 867416"/>
                <a:gd name="connsiteX3" fmla="*/ 613793 w 613793"/>
                <a:gd name="connsiteY3" fmla="*/ 867416 h 867416"/>
                <a:gd name="connsiteX4" fmla="*/ 44814 w 613793"/>
                <a:gd name="connsiteY4" fmla="*/ 867416 h 867416"/>
                <a:gd name="connsiteX5" fmla="*/ 0 w 613793"/>
                <a:gd name="connsiteY5" fmla="*/ 644211 h 867416"/>
                <a:gd name="connsiteX6" fmla="*/ 109007 w 613793"/>
                <a:gd name="connsiteY6" fmla="*/ 426119 h 867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3793" h="867416">
                  <a:moveTo>
                    <a:pt x="375655" y="0"/>
                  </a:moveTo>
                  <a:lnTo>
                    <a:pt x="514848" y="634145"/>
                  </a:lnTo>
                  <a:lnTo>
                    <a:pt x="613793" y="822879"/>
                  </a:lnTo>
                  <a:lnTo>
                    <a:pt x="613793" y="867416"/>
                  </a:lnTo>
                  <a:lnTo>
                    <a:pt x="44814" y="867416"/>
                  </a:lnTo>
                  <a:lnTo>
                    <a:pt x="0" y="644211"/>
                  </a:lnTo>
                  <a:lnTo>
                    <a:pt x="109007" y="42611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0" name="Freeform 22">
              <a:extLst>
                <a:ext uri="{FF2B5EF4-FFF2-40B4-BE49-F238E27FC236}">
                  <a16:creationId xmlns:a16="http://schemas.microsoft.com/office/drawing/2014/main" id="{70FE10E3-34A8-4342-83AF-2BB94E762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893" y="2717855"/>
              <a:ext cx="613794" cy="1388582"/>
            </a:xfrm>
            <a:custGeom>
              <a:avLst/>
              <a:gdLst/>
              <a:ahLst/>
              <a:cxnLst>
                <a:cxn ang="0">
                  <a:pos x="574" y="450"/>
                </a:cxn>
                <a:cxn ang="0">
                  <a:pos x="467" y="580"/>
                </a:cxn>
                <a:cxn ang="0">
                  <a:pos x="396" y="698"/>
                </a:cxn>
                <a:cxn ang="0">
                  <a:pos x="396" y="828"/>
                </a:cxn>
                <a:cxn ang="0">
                  <a:pos x="253" y="937"/>
                </a:cxn>
                <a:cxn ang="0">
                  <a:pos x="135" y="994"/>
                </a:cxn>
                <a:cxn ang="0">
                  <a:pos x="135" y="1171"/>
                </a:cxn>
                <a:cxn ang="0">
                  <a:pos x="65" y="1324"/>
                </a:cxn>
                <a:cxn ang="0">
                  <a:pos x="0" y="1656"/>
                </a:cxn>
                <a:cxn ang="0">
                  <a:pos x="183" y="1301"/>
                </a:cxn>
                <a:cxn ang="0">
                  <a:pos x="287" y="1135"/>
                </a:cxn>
                <a:cxn ang="0">
                  <a:pos x="467" y="1076"/>
                </a:cxn>
                <a:cxn ang="0">
                  <a:pos x="529" y="920"/>
                </a:cxn>
                <a:cxn ang="0">
                  <a:pos x="574" y="757"/>
                </a:cxn>
                <a:cxn ang="0">
                  <a:pos x="731" y="450"/>
                </a:cxn>
                <a:cxn ang="0">
                  <a:pos x="731" y="272"/>
                </a:cxn>
                <a:cxn ang="0">
                  <a:pos x="731" y="0"/>
                </a:cxn>
                <a:cxn ang="0">
                  <a:pos x="574" y="450"/>
                </a:cxn>
              </a:cxnLst>
              <a:rect l="0" t="0" r="r" b="b"/>
              <a:pathLst>
                <a:path w="731" h="1656">
                  <a:moveTo>
                    <a:pt x="574" y="450"/>
                  </a:moveTo>
                  <a:lnTo>
                    <a:pt x="467" y="580"/>
                  </a:lnTo>
                  <a:lnTo>
                    <a:pt x="396" y="698"/>
                  </a:lnTo>
                  <a:lnTo>
                    <a:pt x="396" y="828"/>
                  </a:lnTo>
                  <a:lnTo>
                    <a:pt x="253" y="937"/>
                  </a:lnTo>
                  <a:lnTo>
                    <a:pt x="135" y="994"/>
                  </a:lnTo>
                  <a:lnTo>
                    <a:pt x="135" y="1171"/>
                  </a:lnTo>
                  <a:lnTo>
                    <a:pt x="65" y="1324"/>
                  </a:lnTo>
                  <a:lnTo>
                    <a:pt x="0" y="1656"/>
                  </a:lnTo>
                  <a:lnTo>
                    <a:pt x="183" y="1301"/>
                  </a:lnTo>
                  <a:lnTo>
                    <a:pt x="287" y="1135"/>
                  </a:lnTo>
                  <a:lnTo>
                    <a:pt x="467" y="1076"/>
                  </a:lnTo>
                  <a:lnTo>
                    <a:pt x="529" y="920"/>
                  </a:lnTo>
                  <a:lnTo>
                    <a:pt x="574" y="757"/>
                  </a:lnTo>
                  <a:lnTo>
                    <a:pt x="731" y="450"/>
                  </a:lnTo>
                  <a:lnTo>
                    <a:pt x="731" y="272"/>
                  </a:lnTo>
                  <a:lnTo>
                    <a:pt x="731" y="0"/>
                  </a:lnTo>
                  <a:lnTo>
                    <a:pt x="574" y="45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81000">
                  <a:srgbClr val="1C2D54">
                    <a:alpha val="55000"/>
                  </a:srgbClr>
                </a:gs>
              </a:gsLst>
              <a:lin ang="1242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0FA582A-D981-4556-8812-838EEF01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674" y="3115312"/>
              <a:ext cx="711265" cy="3742688"/>
            </a:xfrm>
            <a:custGeom>
              <a:avLst/>
              <a:gdLst>
                <a:gd name="connsiteX0" fmla="*/ 465579 w 711265"/>
                <a:gd name="connsiteY0" fmla="*/ 0 h 3742688"/>
                <a:gd name="connsiteX1" fmla="*/ 516729 w 711265"/>
                <a:gd name="connsiteY1" fmla="*/ 69597 h 3742688"/>
                <a:gd name="connsiteX2" fmla="*/ 593034 w 711265"/>
                <a:gd name="connsiteY2" fmla="*/ 300189 h 3742688"/>
                <a:gd name="connsiteX3" fmla="*/ 645022 w 711265"/>
                <a:gd name="connsiteY3" fmla="*/ 366432 h 3742688"/>
                <a:gd name="connsiteX4" fmla="*/ 662631 w 711265"/>
                <a:gd name="connsiteY4" fmla="*/ 436029 h 3742688"/>
                <a:gd name="connsiteX5" fmla="*/ 711265 w 711265"/>
                <a:gd name="connsiteY5" fmla="*/ 551744 h 3742688"/>
                <a:gd name="connsiteX6" fmla="*/ 711265 w 711265"/>
                <a:gd name="connsiteY6" fmla="*/ 802460 h 3742688"/>
                <a:gd name="connsiteX7" fmla="*/ 711265 w 711265"/>
                <a:gd name="connsiteY7" fmla="*/ 960940 h 3742688"/>
                <a:gd name="connsiteX8" fmla="*/ 566202 w 711265"/>
                <a:gd name="connsiteY8" fmla="*/ 1298023 h 3742688"/>
                <a:gd name="connsiteX9" fmla="*/ 645022 w 711265"/>
                <a:gd name="connsiteY9" fmla="*/ 1713927 h 3742688"/>
                <a:gd name="connsiteX10" fmla="*/ 593034 w 711265"/>
                <a:gd name="connsiteY10" fmla="*/ 1847251 h 3742688"/>
                <a:gd name="connsiteX11" fmla="*/ 606450 w 711265"/>
                <a:gd name="connsiteY11" fmla="*/ 2019147 h 3742688"/>
                <a:gd name="connsiteX12" fmla="*/ 525953 w 711265"/>
                <a:gd name="connsiteY12" fmla="*/ 2508001 h 3742688"/>
                <a:gd name="connsiteX13" fmla="*/ 421138 w 711265"/>
                <a:gd name="connsiteY13" fmla="*/ 3301238 h 3742688"/>
                <a:gd name="connsiteX14" fmla="*/ 234987 w 711265"/>
                <a:gd name="connsiteY14" fmla="*/ 3552792 h 3742688"/>
                <a:gd name="connsiteX15" fmla="*/ 173582 w 711265"/>
                <a:gd name="connsiteY15" fmla="*/ 3742688 h 3742688"/>
                <a:gd name="connsiteX16" fmla="*/ 0 w 711265"/>
                <a:gd name="connsiteY16" fmla="*/ 3742688 h 3742688"/>
                <a:gd name="connsiteX17" fmla="*/ 30389 w 711265"/>
                <a:gd name="connsiteY17" fmla="*/ 3639160 h 3742688"/>
                <a:gd name="connsiteX18" fmla="*/ 139397 w 711265"/>
                <a:gd name="connsiteY18" fmla="*/ 3400183 h 3742688"/>
                <a:gd name="connsiteX19" fmla="*/ 328063 w 711265"/>
                <a:gd name="connsiteY19" fmla="*/ 3241703 h 3742688"/>
                <a:gd name="connsiteX20" fmla="*/ 328063 w 711265"/>
                <a:gd name="connsiteY20" fmla="*/ 2954092 h 3742688"/>
                <a:gd name="connsiteX21" fmla="*/ 328063 w 711265"/>
                <a:gd name="connsiteY21" fmla="*/ 2746140 h 3742688"/>
                <a:gd name="connsiteX22" fmla="*/ 417784 w 711265"/>
                <a:gd name="connsiteY22" fmla="*/ 2587661 h 3742688"/>
                <a:gd name="connsiteX23" fmla="*/ 506667 w 711265"/>
                <a:gd name="connsiteY23" fmla="*/ 2289987 h 3742688"/>
                <a:gd name="connsiteX24" fmla="*/ 506667 w 711265"/>
                <a:gd name="connsiteY24" fmla="*/ 2122284 h 3742688"/>
                <a:gd name="connsiteX25" fmla="*/ 506667 w 711265"/>
                <a:gd name="connsiteY25" fmla="*/ 1713927 h 3742688"/>
                <a:gd name="connsiteX26" fmla="*/ 417784 w 711265"/>
                <a:gd name="connsiteY26" fmla="*/ 1516037 h 3742688"/>
                <a:gd name="connsiteX27" fmla="*/ 465579 w 711265"/>
                <a:gd name="connsiteY27" fmla="*/ 1328210 h 3742688"/>
                <a:gd name="connsiteX28" fmla="*/ 530984 w 711265"/>
                <a:gd name="connsiteY28" fmla="*/ 1189016 h 3742688"/>
                <a:gd name="connsiteX29" fmla="*/ 530984 w 711265"/>
                <a:gd name="connsiteY29" fmla="*/ 991126 h 3742688"/>
                <a:gd name="connsiteX30" fmla="*/ 595550 w 711265"/>
                <a:gd name="connsiteY30" fmla="*/ 802460 h 3742688"/>
                <a:gd name="connsiteX31" fmla="*/ 595550 w 711265"/>
                <a:gd name="connsiteY31" fmla="*/ 584446 h 3742688"/>
                <a:gd name="connsiteX32" fmla="*/ 595550 w 711265"/>
                <a:gd name="connsiteY32" fmla="*/ 504787 h 3742688"/>
                <a:gd name="connsiteX33" fmla="*/ 545239 w 711265"/>
                <a:gd name="connsiteY33" fmla="*/ 296835 h 374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11265" h="3742688">
                  <a:moveTo>
                    <a:pt x="465579" y="0"/>
                  </a:moveTo>
                  <a:lnTo>
                    <a:pt x="516729" y="69597"/>
                  </a:lnTo>
                  <a:lnTo>
                    <a:pt x="593034" y="300189"/>
                  </a:lnTo>
                  <a:lnTo>
                    <a:pt x="645022" y="366432"/>
                  </a:lnTo>
                  <a:lnTo>
                    <a:pt x="662631" y="436029"/>
                  </a:lnTo>
                  <a:lnTo>
                    <a:pt x="711265" y="551744"/>
                  </a:lnTo>
                  <a:lnTo>
                    <a:pt x="711265" y="802460"/>
                  </a:lnTo>
                  <a:lnTo>
                    <a:pt x="711265" y="960940"/>
                  </a:lnTo>
                  <a:lnTo>
                    <a:pt x="566202" y="1298023"/>
                  </a:lnTo>
                  <a:lnTo>
                    <a:pt x="645022" y="1713927"/>
                  </a:lnTo>
                  <a:lnTo>
                    <a:pt x="593034" y="1847251"/>
                  </a:lnTo>
                  <a:lnTo>
                    <a:pt x="606450" y="2019147"/>
                  </a:lnTo>
                  <a:lnTo>
                    <a:pt x="525953" y="2508001"/>
                  </a:lnTo>
                  <a:lnTo>
                    <a:pt x="421138" y="3301238"/>
                  </a:lnTo>
                  <a:lnTo>
                    <a:pt x="234987" y="3552792"/>
                  </a:lnTo>
                  <a:lnTo>
                    <a:pt x="173582" y="3742688"/>
                  </a:lnTo>
                  <a:lnTo>
                    <a:pt x="0" y="3742688"/>
                  </a:lnTo>
                  <a:lnTo>
                    <a:pt x="30389" y="3639160"/>
                  </a:lnTo>
                  <a:lnTo>
                    <a:pt x="139397" y="3400183"/>
                  </a:lnTo>
                  <a:lnTo>
                    <a:pt x="328063" y="3241703"/>
                  </a:lnTo>
                  <a:lnTo>
                    <a:pt x="328063" y="2954092"/>
                  </a:lnTo>
                  <a:lnTo>
                    <a:pt x="328063" y="2746140"/>
                  </a:lnTo>
                  <a:lnTo>
                    <a:pt x="417784" y="2587661"/>
                  </a:lnTo>
                  <a:lnTo>
                    <a:pt x="506667" y="2289987"/>
                  </a:lnTo>
                  <a:lnTo>
                    <a:pt x="506667" y="2122284"/>
                  </a:lnTo>
                  <a:lnTo>
                    <a:pt x="506667" y="1713927"/>
                  </a:lnTo>
                  <a:lnTo>
                    <a:pt x="417784" y="1516037"/>
                  </a:lnTo>
                  <a:lnTo>
                    <a:pt x="465579" y="1328210"/>
                  </a:lnTo>
                  <a:lnTo>
                    <a:pt x="530984" y="1189016"/>
                  </a:lnTo>
                  <a:lnTo>
                    <a:pt x="530984" y="991126"/>
                  </a:lnTo>
                  <a:lnTo>
                    <a:pt x="595550" y="802460"/>
                  </a:lnTo>
                  <a:lnTo>
                    <a:pt x="595550" y="584446"/>
                  </a:lnTo>
                  <a:lnTo>
                    <a:pt x="595550" y="504787"/>
                  </a:lnTo>
                  <a:lnTo>
                    <a:pt x="545239" y="29683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3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A6334664-432F-469C-8D39-D7BE0BADE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6489" y="705417"/>
              <a:ext cx="352177" cy="1139544"/>
            </a:xfrm>
            <a:custGeom>
              <a:avLst/>
              <a:gdLst/>
              <a:ahLst/>
              <a:cxnLst>
                <a:cxn ang="0">
                  <a:pos x="269" y="240"/>
                </a:cxn>
                <a:cxn ang="0">
                  <a:pos x="269" y="403"/>
                </a:cxn>
                <a:cxn ang="0">
                  <a:pos x="191" y="403"/>
                </a:cxn>
                <a:cxn ang="0">
                  <a:pos x="191" y="562"/>
                </a:cxn>
                <a:cxn ang="0">
                  <a:pos x="230" y="789"/>
                </a:cxn>
                <a:cxn ang="0">
                  <a:pos x="191" y="1006"/>
                </a:cxn>
                <a:cxn ang="0">
                  <a:pos x="84" y="1150"/>
                </a:cxn>
                <a:cxn ang="0">
                  <a:pos x="0" y="1358"/>
                </a:cxn>
                <a:cxn ang="0">
                  <a:pos x="191" y="1150"/>
                </a:cxn>
                <a:cxn ang="0">
                  <a:pos x="269" y="970"/>
                </a:cxn>
                <a:cxn ang="0">
                  <a:pos x="364" y="789"/>
                </a:cxn>
                <a:cxn ang="0">
                  <a:pos x="364" y="615"/>
                </a:cxn>
                <a:cxn ang="0">
                  <a:pos x="364" y="510"/>
                </a:cxn>
                <a:cxn ang="0">
                  <a:pos x="377" y="380"/>
                </a:cxn>
                <a:cxn ang="0">
                  <a:pos x="419" y="240"/>
                </a:cxn>
                <a:cxn ang="0">
                  <a:pos x="364" y="0"/>
                </a:cxn>
                <a:cxn ang="0">
                  <a:pos x="269" y="240"/>
                </a:cxn>
              </a:cxnLst>
              <a:rect l="0" t="0" r="r" b="b"/>
              <a:pathLst>
                <a:path w="419" h="1358">
                  <a:moveTo>
                    <a:pt x="269" y="240"/>
                  </a:moveTo>
                  <a:lnTo>
                    <a:pt x="269" y="403"/>
                  </a:lnTo>
                  <a:lnTo>
                    <a:pt x="191" y="403"/>
                  </a:lnTo>
                  <a:lnTo>
                    <a:pt x="191" y="562"/>
                  </a:lnTo>
                  <a:lnTo>
                    <a:pt x="230" y="789"/>
                  </a:lnTo>
                  <a:lnTo>
                    <a:pt x="191" y="1006"/>
                  </a:lnTo>
                  <a:lnTo>
                    <a:pt x="84" y="1150"/>
                  </a:lnTo>
                  <a:lnTo>
                    <a:pt x="0" y="1358"/>
                  </a:lnTo>
                  <a:lnTo>
                    <a:pt x="191" y="1150"/>
                  </a:lnTo>
                  <a:lnTo>
                    <a:pt x="269" y="970"/>
                  </a:lnTo>
                  <a:lnTo>
                    <a:pt x="364" y="789"/>
                  </a:lnTo>
                  <a:lnTo>
                    <a:pt x="364" y="615"/>
                  </a:lnTo>
                  <a:lnTo>
                    <a:pt x="364" y="510"/>
                  </a:lnTo>
                  <a:lnTo>
                    <a:pt x="377" y="380"/>
                  </a:lnTo>
                  <a:lnTo>
                    <a:pt x="419" y="240"/>
                  </a:lnTo>
                  <a:lnTo>
                    <a:pt x="364" y="0"/>
                  </a:lnTo>
                  <a:lnTo>
                    <a:pt x="269" y="2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26">
              <a:extLst>
                <a:ext uri="{FF2B5EF4-FFF2-40B4-BE49-F238E27FC236}">
                  <a16:creationId xmlns:a16="http://schemas.microsoft.com/office/drawing/2014/main" id="{9E90507F-1EAE-455C-B555-44B4E732D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700" y="1319211"/>
              <a:ext cx="696808" cy="269164"/>
            </a:xfrm>
            <a:custGeom>
              <a:avLst/>
              <a:gdLst/>
              <a:ahLst/>
              <a:cxnLst>
                <a:cxn ang="0">
                  <a:pos x="186" y="163"/>
                </a:cxn>
                <a:cxn ang="0">
                  <a:pos x="0" y="320"/>
                </a:cxn>
                <a:cxn ang="0">
                  <a:pos x="349" y="229"/>
                </a:cxn>
                <a:cxn ang="0">
                  <a:pos x="533" y="85"/>
                </a:cxn>
                <a:cxn ang="0">
                  <a:pos x="832" y="0"/>
                </a:cxn>
                <a:cxn ang="0">
                  <a:pos x="383" y="85"/>
                </a:cxn>
                <a:cxn ang="0">
                  <a:pos x="186" y="163"/>
                </a:cxn>
              </a:cxnLst>
              <a:rect l="0" t="0" r="r" b="b"/>
              <a:pathLst>
                <a:path w="832" h="320">
                  <a:moveTo>
                    <a:pt x="186" y="163"/>
                  </a:moveTo>
                  <a:lnTo>
                    <a:pt x="0" y="320"/>
                  </a:lnTo>
                  <a:lnTo>
                    <a:pt x="349" y="229"/>
                  </a:lnTo>
                  <a:lnTo>
                    <a:pt x="533" y="85"/>
                  </a:lnTo>
                  <a:lnTo>
                    <a:pt x="832" y="0"/>
                  </a:lnTo>
                  <a:lnTo>
                    <a:pt x="383" y="85"/>
                  </a:lnTo>
                  <a:lnTo>
                    <a:pt x="186" y="16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26">
              <a:extLst>
                <a:ext uri="{FF2B5EF4-FFF2-40B4-BE49-F238E27FC236}">
                  <a16:creationId xmlns:a16="http://schemas.microsoft.com/office/drawing/2014/main" id="{A06246FD-3FE9-40C8-8625-8FCD3DBF477C}"/>
                </a:ext>
              </a:extLst>
            </p:cNvPr>
            <p:cNvSpPr>
              <a:spLocks/>
            </p:cNvSpPr>
            <p:nvPr/>
          </p:nvSpPr>
          <p:spPr bwMode="auto">
            <a:xfrm rot="19779391">
              <a:off x="5190158" y="1209915"/>
              <a:ext cx="1408316" cy="839559"/>
            </a:xfrm>
            <a:custGeom>
              <a:avLst/>
              <a:gdLst/>
              <a:ahLst/>
              <a:cxnLst>
                <a:cxn ang="0">
                  <a:pos x="186" y="163"/>
                </a:cxn>
                <a:cxn ang="0">
                  <a:pos x="0" y="320"/>
                </a:cxn>
                <a:cxn ang="0">
                  <a:pos x="349" y="229"/>
                </a:cxn>
                <a:cxn ang="0">
                  <a:pos x="533" y="85"/>
                </a:cxn>
                <a:cxn ang="0">
                  <a:pos x="832" y="0"/>
                </a:cxn>
                <a:cxn ang="0">
                  <a:pos x="383" y="85"/>
                </a:cxn>
                <a:cxn ang="0">
                  <a:pos x="186" y="163"/>
                </a:cxn>
              </a:cxnLst>
              <a:rect l="0" t="0" r="r" b="b"/>
              <a:pathLst>
                <a:path w="832" h="320">
                  <a:moveTo>
                    <a:pt x="186" y="163"/>
                  </a:moveTo>
                  <a:lnTo>
                    <a:pt x="0" y="320"/>
                  </a:lnTo>
                  <a:lnTo>
                    <a:pt x="349" y="229"/>
                  </a:lnTo>
                  <a:lnTo>
                    <a:pt x="533" y="85"/>
                  </a:lnTo>
                  <a:lnTo>
                    <a:pt x="832" y="0"/>
                  </a:lnTo>
                  <a:lnTo>
                    <a:pt x="383" y="85"/>
                  </a:lnTo>
                  <a:lnTo>
                    <a:pt x="186" y="16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3A65A3">
                    <a:alpha val="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5642382-D7B2-4B3C-B5C8-CF7AE38D499B}"/>
                </a:ext>
              </a:extLst>
            </p:cNvPr>
            <p:cNvSpPr>
              <a:spLocks/>
            </p:cNvSpPr>
            <p:nvPr/>
          </p:nvSpPr>
          <p:spPr bwMode="auto">
            <a:xfrm rot="21076574" flipH="1">
              <a:off x="5186384" y="5240833"/>
              <a:ext cx="730466" cy="1645271"/>
            </a:xfrm>
            <a:custGeom>
              <a:avLst/>
              <a:gdLst>
                <a:gd name="connsiteX0" fmla="*/ 0 w 730466"/>
                <a:gd name="connsiteY0" fmla="*/ 0 h 1645271"/>
                <a:gd name="connsiteX1" fmla="*/ 0 w 730466"/>
                <a:gd name="connsiteY1" fmla="*/ 312154 h 1645271"/>
                <a:gd name="connsiteX2" fmla="*/ 0 w 730466"/>
                <a:gd name="connsiteY2" fmla="*/ 550540 h 1645271"/>
                <a:gd name="connsiteX3" fmla="*/ 133103 w 730466"/>
                <a:gd name="connsiteY3" fmla="*/ 789703 h 1645271"/>
                <a:gd name="connsiteX4" fmla="*/ 206660 w 730466"/>
                <a:gd name="connsiteY4" fmla="*/ 1248615 h 1645271"/>
                <a:gd name="connsiteX5" fmla="*/ 242696 w 730466"/>
                <a:gd name="connsiteY5" fmla="*/ 1645271 h 1645271"/>
                <a:gd name="connsiteX6" fmla="*/ 308926 w 730466"/>
                <a:gd name="connsiteY6" fmla="*/ 1635108 h 1645271"/>
                <a:gd name="connsiteX7" fmla="*/ 308239 w 730466"/>
                <a:gd name="connsiteY7" fmla="*/ 1625219 h 1645271"/>
                <a:gd name="connsiteX8" fmla="*/ 285277 w 730466"/>
                <a:gd name="connsiteY8" fmla="*/ 1487002 h 1645271"/>
                <a:gd name="connsiteX9" fmla="*/ 280217 w 730466"/>
                <a:gd name="connsiteY9" fmla="*/ 1358103 h 1645271"/>
                <a:gd name="connsiteX10" fmla="*/ 335482 w 730466"/>
                <a:gd name="connsiteY10" fmla="*/ 1506414 h 1645271"/>
                <a:gd name="connsiteX11" fmla="*/ 369737 w 730466"/>
                <a:gd name="connsiteY11" fmla="*/ 1625777 h 1645271"/>
                <a:gd name="connsiteX12" fmla="*/ 730466 w 730466"/>
                <a:gd name="connsiteY12" fmla="*/ 1570424 h 1645271"/>
                <a:gd name="connsiteX13" fmla="*/ 712608 w 730466"/>
                <a:gd name="connsiteY13" fmla="*/ 1441188 h 1645271"/>
                <a:gd name="connsiteX14" fmla="*/ 671354 w 730466"/>
                <a:gd name="connsiteY14" fmla="*/ 1340243 h 1645271"/>
                <a:gd name="connsiteX15" fmla="*/ 648002 w 730466"/>
                <a:gd name="connsiteY15" fmla="*/ 1212120 h 1645271"/>
                <a:gd name="connsiteX16" fmla="*/ 597797 w 730466"/>
                <a:gd name="connsiteY16" fmla="*/ 1056043 h 1645271"/>
                <a:gd name="connsiteX17" fmla="*/ 547202 w 730466"/>
                <a:gd name="connsiteY17" fmla="*/ 1000911 h 1645271"/>
                <a:gd name="connsiteX18" fmla="*/ 574834 w 730466"/>
                <a:gd name="connsiteY18" fmla="*/ 1212120 h 1645271"/>
                <a:gd name="connsiteX19" fmla="*/ 565494 w 730466"/>
                <a:gd name="connsiteY19" fmla="*/ 1358102 h 1645271"/>
                <a:gd name="connsiteX20" fmla="*/ 510229 w 730466"/>
                <a:gd name="connsiteY20" fmla="*/ 1156988 h 1645271"/>
                <a:gd name="connsiteX21" fmla="*/ 454964 w 730466"/>
                <a:gd name="connsiteY21" fmla="*/ 924037 h 1645271"/>
                <a:gd name="connsiteX22" fmla="*/ 417991 w 730466"/>
                <a:gd name="connsiteY22" fmla="*/ 876671 h 1645271"/>
                <a:gd name="connsiteX23" fmla="*/ 417991 w 730466"/>
                <a:gd name="connsiteY23" fmla="*/ 697299 h 1645271"/>
                <a:gd name="connsiteX24" fmla="*/ 363115 w 730466"/>
                <a:gd name="connsiteY24" fmla="*/ 441053 h 1645271"/>
                <a:gd name="connsiteX25" fmla="*/ 363115 w 730466"/>
                <a:gd name="connsiteY25" fmla="*/ 734571 h 1645271"/>
                <a:gd name="connsiteX26" fmla="*/ 363115 w 730466"/>
                <a:gd name="connsiteY26" fmla="*/ 992370 h 1645271"/>
                <a:gd name="connsiteX27" fmla="*/ 363115 w 730466"/>
                <a:gd name="connsiteY27" fmla="*/ 1212120 h 1645271"/>
                <a:gd name="connsiteX28" fmla="*/ 252584 w 730466"/>
                <a:gd name="connsiteY28" fmla="*/ 876671 h 1645271"/>
                <a:gd name="connsiteX29" fmla="*/ 252584 w 730466"/>
                <a:gd name="connsiteY29" fmla="*/ 697299 h 1645271"/>
                <a:gd name="connsiteX30" fmla="*/ 252585 w 730466"/>
                <a:gd name="connsiteY30" fmla="*/ 605672 h 1645271"/>
                <a:gd name="connsiteX31" fmla="*/ 179028 w 730466"/>
                <a:gd name="connsiteY31" fmla="*/ 514044 h 1645271"/>
                <a:gd name="connsiteX32" fmla="*/ 126098 w 730466"/>
                <a:gd name="connsiteY32" fmla="*/ 476772 h 1645271"/>
                <a:gd name="connsiteX33" fmla="*/ 87179 w 730466"/>
                <a:gd name="connsiteY33" fmla="*/ 312154 h 1645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30466" h="1645271">
                  <a:moveTo>
                    <a:pt x="0" y="0"/>
                  </a:moveTo>
                  <a:lnTo>
                    <a:pt x="0" y="312154"/>
                  </a:lnTo>
                  <a:lnTo>
                    <a:pt x="0" y="550540"/>
                  </a:lnTo>
                  <a:lnTo>
                    <a:pt x="133103" y="789703"/>
                  </a:lnTo>
                  <a:lnTo>
                    <a:pt x="206660" y="1248615"/>
                  </a:lnTo>
                  <a:lnTo>
                    <a:pt x="242696" y="1645271"/>
                  </a:lnTo>
                  <a:lnTo>
                    <a:pt x="308926" y="1635108"/>
                  </a:lnTo>
                  <a:lnTo>
                    <a:pt x="308239" y="1625219"/>
                  </a:lnTo>
                  <a:lnTo>
                    <a:pt x="285277" y="1487002"/>
                  </a:lnTo>
                  <a:lnTo>
                    <a:pt x="280217" y="1358103"/>
                  </a:lnTo>
                  <a:lnTo>
                    <a:pt x="335482" y="1506414"/>
                  </a:lnTo>
                  <a:lnTo>
                    <a:pt x="369737" y="1625777"/>
                  </a:lnTo>
                  <a:lnTo>
                    <a:pt x="730466" y="1570424"/>
                  </a:lnTo>
                  <a:lnTo>
                    <a:pt x="712608" y="1441188"/>
                  </a:lnTo>
                  <a:lnTo>
                    <a:pt x="671354" y="1340243"/>
                  </a:lnTo>
                  <a:lnTo>
                    <a:pt x="648002" y="1212120"/>
                  </a:lnTo>
                  <a:lnTo>
                    <a:pt x="597797" y="1056043"/>
                  </a:lnTo>
                  <a:lnTo>
                    <a:pt x="547202" y="1000911"/>
                  </a:lnTo>
                  <a:lnTo>
                    <a:pt x="574834" y="1212120"/>
                  </a:lnTo>
                  <a:lnTo>
                    <a:pt x="565494" y="1358102"/>
                  </a:lnTo>
                  <a:lnTo>
                    <a:pt x="510229" y="1156988"/>
                  </a:lnTo>
                  <a:lnTo>
                    <a:pt x="454964" y="924037"/>
                  </a:lnTo>
                  <a:lnTo>
                    <a:pt x="417991" y="876671"/>
                  </a:lnTo>
                  <a:lnTo>
                    <a:pt x="417991" y="697299"/>
                  </a:lnTo>
                  <a:lnTo>
                    <a:pt x="363115" y="441053"/>
                  </a:lnTo>
                  <a:lnTo>
                    <a:pt x="363115" y="734571"/>
                  </a:lnTo>
                  <a:lnTo>
                    <a:pt x="363115" y="992370"/>
                  </a:lnTo>
                  <a:lnTo>
                    <a:pt x="363115" y="1212120"/>
                  </a:lnTo>
                  <a:lnTo>
                    <a:pt x="252584" y="876671"/>
                  </a:lnTo>
                  <a:lnTo>
                    <a:pt x="252584" y="697299"/>
                  </a:lnTo>
                  <a:lnTo>
                    <a:pt x="252585" y="605672"/>
                  </a:lnTo>
                  <a:lnTo>
                    <a:pt x="179028" y="514044"/>
                  </a:lnTo>
                  <a:lnTo>
                    <a:pt x="126098" y="476772"/>
                  </a:lnTo>
                  <a:lnTo>
                    <a:pt x="87179" y="3121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1C2D54">
                    <a:alpha val="55000"/>
                  </a:srgb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371C7DA-738F-48AE-8A46-9D9E611A3CC6}"/>
              </a:ext>
            </a:extLst>
          </p:cNvPr>
          <p:cNvSpPr/>
          <p:nvPr/>
        </p:nvSpPr>
        <p:spPr>
          <a:xfrm>
            <a:off x="0" y="3177829"/>
            <a:ext cx="12192000" cy="3710123"/>
          </a:xfrm>
          <a:prstGeom prst="rect">
            <a:avLst/>
          </a:prstGeom>
          <a:solidFill>
            <a:srgbClr val="53BDF1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28AE577C-BC09-41C0-9988-AE92252B4BB6}"/>
              </a:ext>
            </a:extLst>
          </p:cNvPr>
          <p:cNvGrpSpPr/>
          <p:nvPr/>
        </p:nvGrpSpPr>
        <p:grpSpPr>
          <a:xfrm>
            <a:off x="6321819" y="1432350"/>
            <a:ext cx="5457221" cy="697268"/>
            <a:chOff x="6282091" y="1219718"/>
            <a:chExt cx="5457221" cy="697268"/>
          </a:xfrm>
        </p:grpSpPr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F6C646D1-5136-4441-8C7E-4A1D918DD21E}"/>
                </a:ext>
              </a:extLst>
            </p:cNvPr>
            <p:cNvCxnSpPr/>
            <p:nvPr/>
          </p:nvCxnSpPr>
          <p:spPr>
            <a:xfrm rot="10800000" flipV="1">
              <a:off x="6282091" y="1603813"/>
              <a:ext cx="1463205" cy="8507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7E720760-F608-41FD-946A-BD10E38B6AA2}"/>
                </a:ext>
              </a:extLst>
            </p:cNvPr>
            <p:cNvSpPr/>
            <p:nvPr/>
          </p:nvSpPr>
          <p:spPr>
            <a:xfrm>
              <a:off x="7761541" y="1245727"/>
              <a:ext cx="671259" cy="671259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93" name="Shape 1021">
              <a:extLst>
                <a:ext uri="{FF2B5EF4-FFF2-40B4-BE49-F238E27FC236}">
                  <a16:creationId xmlns:a16="http://schemas.microsoft.com/office/drawing/2014/main" id="{B217077C-A0C5-4945-882D-57C2382E16FF}"/>
                </a:ext>
              </a:extLst>
            </p:cNvPr>
            <p:cNvSpPr/>
            <p:nvPr/>
          </p:nvSpPr>
          <p:spPr>
            <a:xfrm>
              <a:off x="8557633" y="1219718"/>
              <a:ext cx="318167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defRPr sz="1800"/>
              </a:pPr>
              <a:r>
                <a:rPr lang="es-C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/>
                  <a:cs typeface="Open Sans"/>
                  <a:sym typeface="Open Sans"/>
                </a:rPr>
                <a:t>Muestreo estadístico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1CE03E5E-CC62-43A2-9987-094998F67C8A}"/>
              </a:ext>
            </a:extLst>
          </p:cNvPr>
          <p:cNvGrpSpPr/>
          <p:nvPr/>
        </p:nvGrpSpPr>
        <p:grpSpPr>
          <a:xfrm>
            <a:off x="7022434" y="2283098"/>
            <a:ext cx="4756606" cy="697268"/>
            <a:chOff x="6982706" y="1219718"/>
            <a:chExt cx="4756606" cy="697268"/>
          </a:xfrm>
        </p:grpSpPr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C8971C0-3652-4454-92FE-0C78C4E009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82706" y="1603813"/>
              <a:ext cx="762591" cy="0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6408950-1E31-4B19-B0B8-28F8747EC33E}"/>
                </a:ext>
              </a:extLst>
            </p:cNvPr>
            <p:cNvSpPr/>
            <p:nvPr/>
          </p:nvSpPr>
          <p:spPr>
            <a:xfrm>
              <a:off x="7761541" y="1245727"/>
              <a:ext cx="671259" cy="671259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97" name="Shape 1021">
              <a:extLst>
                <a:ext uri="{FF2B5EF4-FFF2-40B4-BE49-F238E27FC236}">
                  <a16:creationId xmlns:a16="http://schemas.microsoft.com/office/drawing/2014/main" id="{B23B60F6-D2F2-4E40-878E-2B6464626690}"/>
                </a:ext>
              </a:extLst>
            </p:cNvPr>
            <p:cNvSpPr/>
            <p:nvPr/>
          </p:nvSpPr>
          <p:spPr>
            <a:xfrm>
              <a:off x="8557633" y="1219718"/>
              <a:ext cx="318167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defRPr sz="1800"/>
              </a:pPr>
              <a:r>
                <a:rPr lang="es-C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/>
                  <a:cs typeface="Open Sans"/>
                  <a:sym typeface="Open Sans"/>
                </a:rPr>
                <a:t>Capacidad operativa de las contralorías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10759A5-CC80-4693-A421-06F5F5BF7E8F}"/>
              </a:ext>
            </a:extLst>
          </p:cNvPr>
          <p:cNvGrpSpPr/>
          <p:nvPr/>
        </p:nvGrpSpPr>
        <p:grpSpPr>
          <a:xfrm>
            <a:off x="7390823" y="3510479"/>
            <a:ext cx="4302869" cy="671259"/>
            <a:chOff x="7349838" y="1245727"/>
            <a:chExt cx="4302869" cy="671259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6994E803-5D3B-4CF7-843D-98DA8DC713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49838" y="1603813"/>
              <a:ext cx="395459" cy="0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6D84BFB8-8B31-45E5-B703-7E12D01556AB}"/>
                </a:ext>
              </a:extLst>
            </p:cNvPr>
            <p:cNvSpPr/>
            <p:nvPr/>
          </p:nvSpPr>
          <p:spPr>
            <a:xfrm>
              <a:off x="7761541" y="1245727"/>
              <a:ext cx="671259" cy="671259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1" name="Shape 1021">
              <a:extLst>
                <a:ext uri="{FF2B5EF4-FFF2-40B4-BE49-F238E27FC236}">
                  <a16:creationId xmlns:a16="http://schemas.microsoft.com/office/drawing/2014/main" id="{553F1356-E7D0-4637-BE16-8F18114C6888}"/>
                </a:ext>
              </a:extLst>
            </p:cNvPr>
            <p:cNvSpPr/>
            <p:nvPr/>
          </p:nvSpPr>
          <p:spPr>
            <a:xfrm>
              <a:off x="8471028" y="1476695"/>
              <a:ext cx="318167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defRPr sz="1800"/>
              </a:pPr>
              <a:r>
                <a:rPr lang="es-C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/>
                  <a:cs typeface="Open Sans"/>
                  <a:sym typeface="Open Sans"/>
                </a:rPr>
                <a:t>¿Contratación directa?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3C06378-D5E1-41E4-9112-CB750A9DBA4A}"/>
              </a:ext>
            </a:extLst>
          </p:cNvPr>
          <p:cNvGrpSpPr/>
          <p:nvPr/>
        </p:nvGrpSpPr>
        <p:grpSpPr>
          <a:xfrm>
            <a:off x="7269549" y="4642855"/>
            <a:ext cx="4522076" cy="671259"/>
            <a:chOff x="7190336" y="1245727"/>
            <a:chExt cx="4522076" cy="671259"/>
          </a:xfrm>
        </p:grpSpPr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555FA8C0-1423-4B68-87FA-B245484CA2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90336" y="1603813"/>
              <a:ext cx="554961" cy="0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D8ADD8CD-960E-410A-9483-5064246FC3AE}"/>
                </a:ext>
              </a:extLst>
            </p:cNvPr>
            <p:cNvSpPr/>
            <p:nvPr/>
          </p:nvSpPr>
          <p:spPr>
            <a:xfrm>
              <a:off x="7761541" y="1245727"/>
              <a:ext cx="671259" cy="671259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5" name="Shape 1021">
              <a:extLst>
                <a:ext uri="{FF2B5EF4-FFF2-40B4-BE49-F238E27FC236}">
                  <a16:creationId xmlns:a16="http://schemas.microsoft.com/office/drawing/2014/main" id="{CCFB4869-A56B-4376-A4EF-C1A7B189EFDC}"/>
                </a:ext>
              </a:extLst>
            </p:cNvPr>
            <p:cNvSpPr/>
            <p:nvPr/>
          </p:nvSpPr>
          <p:spPr>
            <a:xfrm>
              <a:off x="8530733" y="1466059"/>
              <a:ext cx="318167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defRPr sz="1800"/>
              </a:pPr>
              <a:r>
                <a:rPr lang="es-C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/>
                  <a:cs typeface="Open Sans"/>
                  <a:sym typeface="Open Sans"/>
                </a:rPr>
                <a:t>¿Convenios interadministrativos?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87EDA775-57BA-4453-B553-841BF0EFA0C2}"/>
              </a:ext>
            </a:extLst>
          </p:cNvPr>
          <p:cNvGrpSpPr/>
          <p:nvPr/>
        </p:nvGrpSpPr>
        <p:grpSpPr>
          <a:xfrm>
            <a:off x="7096833" y="5593656"/>
            <a:ext cx="4639512" cy="852833"/>
            <a:chOff x="7007919" y="1064153"/>
            <a:chExt cx="4639512" cy="852833"/>
          </a:xfrm>
        </p:grpSpPr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4B2A5AF4-08B7-4546-B7EC-B6284C7811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919" y="1603813"/>
              <a:ext cx="737378" cy="0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7EAE683-15B2-4AF8-ABB2-57F50D48B265}"/>
                </a:ext>
              </a:extLst>
            </p:cNvPr>
            <p:cNvSpPr/>
            <p:nvPr/>
          </p:nvSpPr>
          <p:spPr>
            <a:xfrm>
              <a:off x="7761541" y="1245727"/>
              <a:ext cx="671259" cy="671259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9" name="Shape 1021">
              <a:extLst>
                <a:ext uri="{FF2B5EF4-FFF2-40B4-BE49-F238E27FC236}">
                  <a16:creationId xmlns:a16="http://schemas.microsoft.com/office/drawing/2014/main" id="{8B568575-3FBD-48A6-A63E-AF862E9812E9}"/>
                </a:ext>
              </a:extLst>
            </p:cNvPr>
            <p:cNvSpPr/>
            <p:nvPr/>
          </p:nvSpPr>
          <p:spPr>
            <a:xfrm>
              <a:off x="8465752" y="1064153"/>
              <a:ext cx="318167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defRPr sz="1800"/>
              </a:pPr>
              <a:r>
                <a:rPr lang="es-C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/>
                  <a:cs typeface="Open Sans"/>
                  <a:sym typeface="Open Sans"/>
                </a:rPr>
                <a:t>¿Contratos de impacto sectorial?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333F769C-ECB5-4A34-A3D0-E6AE40294709}"/>
              </a:ext>
            </a:extLst>
          </p:cNvPr>
          <p:cNvGrpSpPr/>
          <p:nvPr/>
        </p:nvGrpSpPr>
        <p:grpSpPr>
          <a:xfrm>
            <a:off x="8024776" y="1614585"/>
            <a:ext cx="266700" cy="368300"/>
            <a:chOff x="2567671" y="1357314"/>
            <a:chExt cx="266700" cy="368300"/>
          </a:xfrm>
        </p:grpSpPr>
        <p:sp>
          <p:nvSpPr>
            <p:cNvPr id="215" name="Freeform 6054">
              <a:extLst>
                <a:ext uri="{FF2B5EF4-FFF2-40B4-BE49-F238E27FC236}">
                  <a16:creationId xmlns:a16="http://schemas.microsoft.com/office/drawing/2014/main" id="{35FCF427-0661-476A-BC4B-C25E61BB1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946" y="1401764"/>
              <a:ext cx="61913" cy="274638"/>
            </a:xfrm>
            <a:custGeom>
              <a:avLst/>
              <a:gdLst>
                <a:gd name="T0" fmla="*/ 14 w 14"/>
                <a:gd name="T1" fmla="*/ 0 h 63"/>
                <a:gd name="T2" fmla="*/ 0 w 14"/>
                <a:gd name="T3" fmla="*/ 29 h 63"/>
                <a:gd name="T4" fmla="*/ 0 w 14"/>
                <a:gd name="T5" fmla="*/ 35 h 63"/>
                <a:gd name="T6" fmla="*/ 14 w 14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63">
                  <a:moveTo>
                    <a:pt x="14" y="0"/>
                  </a:moveTo>
                  <a:cubicBezTo>
                    <a:pt x="14" y="13"/>
                    <a:pt x="8" y="25"/>
                    <a:pt x="0" y="2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14" y="50"/>
                    <a:pt x="14" y="63"/>
                  </a:cubicBez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6" name="Freeform 6055">
              <a:extLst>
                <a:ext uri="{FF2B5EF4-FFF2-40B4-BE49-F238E27FC236}">
                  <a16:creationId xmlns:a16="http://schemas.microsoft.com/office/drawing/2014/main" id="{C5C4062A-0B13-41D6-A57C-34E05D4C9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359" y="1401764"/>
              <a:ext cx="63500" cy="274638"/>
            </a:xfrm>
            <a:custGeom>
              <a:avLst/>
              <a:gdLst>
                <a:gd name="T0" fmla="*/ 0 w 14"/>
                <a:gd name="T1" fmla="*/ 0 h 63"/>
                <a:gd name="T2" fmla="*/ 14 w 14"/>
                <a:gd name="T3" fmla="*/ 28 h 63"/>
                <a:gd name="T4" fmla="*/ 14 w 14"/>
                <a:gd name="T5" fmla="*/ 35 h 63"/>
                <a:gd name="T6" fmla="*/ 0 w 14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63">
                  <a:moveTo>
                    <a:pt x="0" y="0"/>
                  </a:moveTo>
                  <a:cubicBezTo>
                    <a:pt x="0" y="13"/>
                    <a:pt x="7" y="24"/>
                    <a:pt x="14" y="28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8"/>
                    <a:pt x="0" y="49"/>
                    <a:pt x="0" y="63"/>
                  </a:cubicBez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7" name="Rectangle 6056">
              <a:extLst>
                <a:ext uri="{FF2B5EF4-FFF2-40B4-BE49-F238E27FC236}">
                  <a16:creationId xmlns:a16="http://schemas.microsoft.com/office/drawing/2014/main" id="{10AD1B60-5474-4660-B195-5CD5963D2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7671" y="1357314"/>
              <a:ext cx="266700" cy="34925"/>
            </a:xfrm>
            <a:prstGeom prst="rect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8" name="Rectangle 6057">
              <a:extLst>
                <a:ext uri="{FF2B5EF4-FFF2-40B4-BE49-F238E27FC236}">
                  <a16:creationId xmlns:a16="http://schemas.microsoft.com/office/drawing/2014/main" id="{DC4D8BE5-DEC4-4C83-99FC-297D11F8C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7671" y="1690689"/>
              <a:ext cx="266700" cy="34925"/>
            </a:xfrm>
            <a:prstGeom prst="rect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9" name="Line 6058">
              <a:extLst>
                <a:ext uri="{FF2B5EF4-FFF2-40B4-BE49-F238E27FC236}">
                  <a16:creationId xmlns:a16="http://schemas.microsoft.com/office/drawing/2014/main" id="{F6ED0593-AFD1-4F91-B841-5A7581D38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1334" y="1651002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0" name="Line 6059">
              <a:extLst>
                <a:ext uri="{FF2B5EF4-FFF2-40B4-BE49-F238E27FC236}">
                  <a16:creationId xmlns:a16="http://schemas.microsoft.com/office/drawing/2014/main" id="{C3724B8F-8AC4-4D2E-8C16-2E3FADAB61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628777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1" name="Line 6060">
              <a:extLst>
                <a:ext uri="{FF2B5EF4-FFF2-40B4-BE49-F238E27FC236}">
                  <a16:creationId xmlns:a16="http://schemas.microsoft.com/office/drawing/2014/main" id="{82EA1CE3-5B85-44D9-BA98-CA9E56736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709" y="1651002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Line 6061">
              <a:extLst>
                <a:ext uri="{FF2B5EF4-FFF2-40B4-BE49-F238E27FC236}">
                  <a16:creationId xmlns:a16="http://schemas.microsoft.com/office/drawing/2014/main" id="{A7724DC4-57CE-4740-91DD-1AA65820F8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550989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Line 6062">
              <a:extLst>
                <a:ext uri="{FF2B5EF4-FFF2-40B4-BE49-F238E27FC236}">
                  <a16:creationId xmlns:a16="http://schemas.microsoft.com/office/drawing/2014/main" id="{4380469F-E314-4FE0-A6B8-750AF9AA54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589089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Line 6063">
              <a:extLst>
                <a:ext uri="{FF2B5EF4-FFF2-40B4-BE49-F238E27FC236}">
                  <a16:creationId xmlns:a16="http://schemas.microsoft.com/office/drawing/2014/main" id="{25E05CF0-3D23-4989-9428-60E6642A1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511302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Line 6064">
              <a:extLst>
                <a:ext uri="{FF2B5EF4-FFF2-40B4-BE49-F238E27FC236}">
                  <a16:creationId xmlns:a16="http://schemas.microsoft.com/office/drawing/2014/main" id="{30B79184-8DB9-4298-B61F-01326AFFBC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1334" y="1471614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6" name="Line 6065">
              <a:extLst>
                <a:ext uri="{FF2B5EF4-FFF2-40B4-BE49-F238E27FC236}">
                  <a16:creationId xmlns:a16="http://schemas.microsoft.com/office/drawing/2014/main" id="{E2E1F0BE-BBF3-4C14-A3D8-08C846B138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471614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7" name="Line 6066">
              <a:extLst>
                <a:ext uri="{FF2B5EF4-FFF2-40B4-BE49-F238E27FC236}">
                  <a16:creationId xmlns:a16="http://schemas.microsoft.com/office/drawing/2014/main" id="{E9B85AE5-2C91-4ADE-8A62-3F5F2008B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021" y="1431927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8" name="Line 6067">
              <a:extLst>
                <a:ext uri="{FF2B5EF4-FFF2-40B4-BE49-F238E27FC236}">
                  <a16:creationId xmlns:a16="http://schemas.microsoft.com/office/drawing/2014/main" id="{2FC41AE5-0E12-40F4-A74C-70EE8B9A12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709" y="1471614"/>
              <a:ext cx="0" cy="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7A8D6265-E487-4A94-89F6-EB610B78EA53}"/>
              </a:ext>
            </a:extLst>
          </p:cNvPr>
          <p:cNvGrpSpPr/>
          <p:nvPr/>
        </p:nvGrpSpPr>
        <p:grpSpPr>
          <a:xfrm>
            <a:off x="7993026" y="2460285"/>
            <a:ext cx="298450" cy="374650"/>
            <a:chOff x="3311525" y="1354138"/>
            <a:chExt cx="298450" cy="374650"/>
          </a:xfrm>
        </p:grpSpPr>
        <p:sp>
          <p:nvSpPr>
            <p:cNvPr id="230" name="Freeform 23">
              <a:extLst>
                <a:ext uri="{FF2B5EF4-FFF2-40B4-BE49-F238E27FC236}">
                  <a16:creationId xmlns:a16="http://schemas.microsoft.com/office/drawing/2014/main" id="{6C5D5CCA-E779-4986-AF05-BA8A20AFF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525" y="1354138"/>
              <a:ext cx="298450" cy="314325"/>
            </a:xfrm>
            <a:custGeom>
              <a:avLst/>
              <a:gdLst>
                <a:gd name="T0" fmla="*/ 80 w 188"/>
                <a:gd name="T1" fmla="*/ 0 h 198"/>
                <a:gd name="T2" fmla="*/ 188 w 188"/>
                <a:gd name="T3" fmla="*/ 52 h 198"/>
                <a:gd name="T4" fmla="*/ 150 w 188"/>
                <a:gd name="T5" fmla="*/ 74 h 198"/>
                <a:gd name="T6" fmla="*/ 119 w 188"/>
                <a:gd name="T7" fmla="*/ 140 h 198"/>
                <a:gd name="T8" fmla="*/ 130 w 188"/>
                <a:gd name="T9" fmla="*/ 198 h 198"/>
                <a:gd name="T10" fmla="*/ 0 w 188"/>
                <a:gd name="T11" fmla="*/ 135 h 198"/>
                <a:gd name="T12" fmla="*/ 52 w 188"/>
                <a:gd name="T13" fmla="*/ 110 h 198"/>
                <a:gd name="T14" fmla="*/ 86 w 188"/>
                <a:gd name="T15" fmla="*/ 44 h 198"/>
                <a:gd name="T16" fmla="*/ 80 w 188"/>
                <a:gd name="T1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198">
                  <a:moveTo>
                    <a:pt x="80" y="0"/>
                  </a:moveTo>
                  <a:lnTo>
                    <a:pt x="188" y="52"/>
                  </a:lnTo>
                  <a:lnTo>
                    <a:pt x="150" y="74"/>
                  </a:lnTo>
                  <a:lnTo>
                    <a:pt x="119" y="140"/>
                  </a:lnTo>
                  <a:lnTo>
                    <a:pt x="130" y="198"/>
                  </a:lnTo>
                  <a:lnTo>
                    <a:pt x="0" y="135"/>
                  </a:lnTo>
                  <a:lnTo>
                    <a:pt x="52" y="110"/>
                  </a:lnTo>
                  <a:lnTo>
                    <a:pt x="86" y="44"/>
                  </a:lnTo>
                  <a:lnTo>
                    <a:pt x="80" y="0"/>
                  </a:lnTo>
                  <a:close/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24">
              <a:extLst>
                <a:ext uri="{FF2B5EF4-FFF2-40B4-BE49-F238E27FC236}">
                  <a16:creationId xmlns:a16="http://schemas.microsoft.com/office/drawing/2014/main" id="{FF911465-9E10-4D55-B7CA-857C2A665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150" y="1620838"/>
              <a:ext cx="71438" cy="107950"/>
            </a:xfrm>
            <a:custGeom>
              <a:avLst/>
              <a:gdLst>
                <a:gd name="T0" fmla="*/ 22 w 45"/>
                <a:gd name="T1" fmla="*/ 0 h 68"/>
                <a:gd name="T2" fmla="*/ 3 w 45"/>
                <a:gd name="T3" fmla="*/ 41 h 68"/>
                <a:gd name="T4" fmla="*/ 0 w 45"/>
                <a:gd name="T5" fmla="*/ 68 h 68"/>
                <a:gd name="T6" fmla="*/ 22 w 45"/>
                <a:gd name="T7" fmla="*/ 52 h 68"/>
                <a:gd name="T8" fmla="*/ 45 w 45"/>
                <a:gd name="T9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8">
                  <a:moveTo>
                    <a:pt x="22" y="0"/>
                  </a:moveTo>
                  <a:lnTo>
                    <a:pt x="3" y="41"/>
                  </a:lnTo>
                  <a:lnTo>
                    <a:pt x="0" y="68"/>
                  </a:lnTo>
                  <a:lnTo>
                    <a:pt x="22" y="52"/>
                  </a:lnTo>
                  <a:lnTo>
                    <a:pt x="45" y="8"/>
                  </a:ln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Line 25">
              <a:extLst>
                <a:ext uri="{FF2B5EF4-FFF2-40B4-BE49-F238E27FC236}">
                  <a16:creationId xmlns:a16="http://schemas.microsoft.com/office/drawing/2014/main" id="{DB97FE3A-E5F6-481D-B4B9-C5CB85C007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3763" y="1462088"/>
              <a:ext cx="36513" cy="71438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Line 26">
              <a:extLst>
                <a:ext uri="{FF2B5EF4-FFF2-40B4-BE49-F238E27FC236}">
                  <a16:creationId xmlns:a16="http://schemas.microsoft.com/office/drawing/2014/main" id="{038EAD10-F9FE-40BD-A3F7-FF512D946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8050" y="1401763"/>
              <a:ext cx="119063" cy="5715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7D9C4081-8BEB-4A3A-A75F-8636C1933656}"/>
              </a:ext>
            </a:extLst>
          </p:cNvPr>
          <p:cNvGrpSpPr/>
          <p:nvPr/>
        </p:nvGrpSpPr>
        <p:grpSpPr>
          <a:xfrm>
            <a:off x="7980326" y="3702737"/>
            <a:ext cx="392112" cy="325438"/>
            <a:chOff x="4767263" y="1379538"/>
            <a:chExt cx="392112" cy="325438"/>
          </a:xfrm>
        </p:grpSpPr>
        <p:sp>
          <p:nvSpPr>
            <p:cNvPr id="235" name="Freeform 37">
              <a:extLst>
                <a:ext uri="{FF2B5EF4-FFF2-40B4-BE49-F238E27FC236}">
                  <a16:creationId xmlns:a16="http://schemas.microsoft.com/office/drawing/2014/main" id="{B6F96E90-F0A5-42F1-A5BA-9F8A00F78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1387476"/>
              <a:ext cx="317500" cy="317500"/>
            </a:xfrm>
            <a:custGeom>
              <a:avLst/>
              <a:gdLst>
                <a:gd name="T0" fmla="*/ 70 w 73"/>
                <a:gd name="T1" fmla="*/ 23 h 72"/>
                <a:gd name="T2" fmla="*/ 73 w 73"/>
                <a:gd name="T3" fmla="*/ 36 h 72"/>
                <a:gd name="T4" fmla="*/ 36 w 73"/>
                <a:gd name="T5" fmla="*/ 72 h 72"/>
                <a:gd name="T6" fmla="*/ 0 w 73"/>
                <a:gd name="T7" fmla="*/ 36 h 72"/>
                <a:gd name="T8" fmla="*/ 36 w 73"/>
                <a:gd name="T9" fmla="*/ 0 h 72"/>
                <a:gd name="T10" fmla="*/ 63 w 73"/>
                <a:gd name="T1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70" y="23"/>
                  </a:moveTo>
                  <a:cubicBezTo>
                    <a:pt x="72" y="27"/>
                    <a:pt x="73" y="31"/>
                    <a:pt x="73" y="36"/>
                  </a:cubicBezTo>
                  <a:cubicBezTo>
                    <a:pt x="73" y="56"/>
                    <a:pt x="56" y="72"/>
                    <a:pt x="36" y="72"/>
                  </a:cubicBez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47" y="0"/>
                    <a:pt x="56" y="4"/>
                    <a:pt x="63" y="11"/>
                  </a:cubicBez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38">
              <a:extLst>
                <a:ext uri="{FF2B5EF4-FFF2-40B4-BE49-F238E27FC236}">
                  <a16:creationId xmlns:a16="http://schemas.microsoft.com/office/drawing/2014/main" id="{7248062A-5711-4190-8720-5CC4B6153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1436688"/>
              <a:ext cx="217487" cy="219075"/>
            </a:xfrm>
            <a:custGeom>
              <a:avLst/>
              <a:gdLst>
                <a:gd name="T0" fmla="*/ 49 w 50"/>
                <a:gd name="T1" fmla="*/ 17 h 50"/>
                <a:gd name="T2" fmla="*/ 50 w 50"/>
                <a:gd name="T3" fmla="*/ 25 h 50"/>
                <a:gd name="T4" fmla="*/ 25 w 50"/>
                <a:gd name="T5" fmla="*/ 50 h 50"/>
                <a:gd name="T6" fmla="*/ 0 w 50"/>
                <a:gd name="T7" fmla="*/ 25 h 50"/>
                <a:gd name="T8" fmla="*/ 25 w 50"/>
                <a:gd name="T9" fmla="*/ 0 h 50"/>
                <a:gd name="T10" fmla="*/ 43 w 50"/>
                <a:gd name="T11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0">
                  <a:moveTo>
                    <a:pt x="49" y="17"/>
                  </a:moveTo>
                  <a:cubicBezTo>
                    <a:pt x="50" y="20"/>
                    <a:pt x="50" y="22"/>
                    <a:pt x="50" y="25"/>
                  </a:cubicBezTo>
                  <a:cubicBezTo>
                    <a:pt x="50" y="39"/>
                    <a:pt x="39" y="50"/>
                    <a:pt x="25" y="50"/>
                  </a:cubicBezTo>
                  <a:cubicBezTo>
                    <a:pt x="12" y="50"/>
                    <a:pt x="0" y="39"/>
                    <a:pt x="0" y="25"/>
                  </a:cubicBezTo>
                  <a:cubicBezTo>
                    <a:pt x="0" y="11"/>
                    <a:pt x="12" y="0"/>
                    <a:pt x="25" y="0"/>
                  </a:cubicBezTo>
                  <a:cubicBezTo>
                    <a:pt x="32" y="0"/>
                    <a:pt x="38" y="3"/>
                    <a:pt x="43" y="7"/>
                  </a:cubicBez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39">
              <a:extLst>
                <a:ext uri="{FF2B5EF4-FFF2-40B4-BE49-F238E27FC236}">
                  <a16:creationId xmlns:a16="http://schemas.microsoft.com/office/drawing/2014/main" id="{68C06A4E-0146-4093-A2D1-BCACE7119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100" y="1479551"/>
              <a:ext cx="125412" cy="128588"/>
            </a:xfrm>
            <a:custGeom>
              <a:avLst/>
              <a:gdLst>
                <a:gd name="T0" fmla="*/ 29 w 29"/>
                <a:gd name="T1" fmla="*/ 13 h 29"/>
                <a:gd name="T2" fmla="*/ 29 w 29"/>
                <a:gd name="T3" fmla="*/ 15 h 29"/>
                <a:gd name="T4" fmla="*/ 14 w 29"/>
                <a:gd name="T5" fmla="*/ 29 h 29"/>
                <a:gd name="T6" fmla="*/ 0 w 29"/>
                <a:gd name="T7" fmla="*/ 15 h 29"/>
                <a:gd name="T8" fmla="*/ 14 w 29"/>
                <a:gd name="T9" fmla="*/ 0 h 29"/>
                <a:gd name="T10" fmla="*/ 22 w 29"/>
                <a:gd name="T11" fmla="*/ 3 h 29"/>
                <a:gd name="T12" fmla="*/ 23 w 29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9" y="13"/>
                  </a:moveTo>
                  <a:cubicBezTo>
                    <a:pt x="29" y="14"/>
                    <a:pt x="29" y="14"/>
                    <a:pt x="29" y="15"/>
                  </a:cubicBezTo>
                  <a:cubicBezTo>
                    <a:pt x="29" y="23"/>
                    <a:pt x="22" y="29"/>
                    <a:pt x="14" y="29"/>
                  </a:cubicBezTo>
                  <a:cubicBezTo>
                    <a:pt x="6" y="29"/>
                    <a:pt x="0" y="23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17" y="0"/>
                    <a:pt x="20" y="1"/>
                    <a:pt x="22" y="3"/>
                  </a:cubicBezTo>
                  <a:cubicBezTo>
                    <a:pt x="22" y="3"/>
                    <a:pt x="23" y="3"/>
                    <a:pt x="23" y="3"/>
                  </a:cubicBez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Line 40">
              <a:extLst>
                <a:ext uri="{FF2B5EF4-FFF2-40B4-BE49-F238E27FC236}">
                  <a16:creationId xmlns:a16="http://schemas.microsoft.com/office/drawing/2014/main" id="{37CA004C-294C-40C4-867E-1C5E19F272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29188" y="1449388"/>
              <a:ext cx="152400" cy="92075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41">
              <a:extLst>
                <a:ext uri="{FF2B5EF4-FFF2-40B4-BE49-F238E27FC236}">
                  <a16:creationId xmlns:a16="http://schemas.microsoft.com/office/drawing/2014/main" id="{F5BBA692-67F1-4AC7-9DAC-4C802673D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1379538"/>
              <a:ext cx="77787" cy="87313"/>
            </a:xfrm>
            <a:custGeom>
              <a:avLst/>
              <a:gdLst>
                <a:gd name="T0" fmla="*/ 27 w 49"/>
                <a:gd name="T1" fmla="*/ 55 h 55"/>
                <a:gd name="T2" fmla="*/ 0 w 49"/>
                <a:gd name="T3" fmla="*/ 44 h 55"/>
                <a:gd name="T4" fmla="*/ 0 w 49"/>
                <a:gd name="T5" fmla="*/ 13 h 55"/>
                <a:gd name="T6" fmla="*/ 21 w 49"/>
                <a:gd name="T7" fmla="*/ 0 h 55"/>
                <a:gd name="T8" fmla="*/ 24 w 49"/>
                <a:gd name="T9" fmla="*/ 27 h 55"/>
                <a:gd name="T10" fmla="*/ 49 w 49"/>
                <a:gd name="T11" fmla="*/ 41 h 55"/>
                <a:gd name="T12" fmla="*/ 27 w 49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55">
                  <a:moveTo>
                    <a:pt x="27" y="55"/>
                  </a:moveTo>
                  <a:lnTo>
                    <a:pt x="0" y="44"/>
                  </a:lnTo>
                  <a:lnTo>
                    <a:pt x="0" y="13"/>
                  </a:lnTo>
                  <a:lnTo>
                    <a:pt x="21" y="0"/>
                  </a:lnTo>
                  <a:lnTo>
                    <a:pt x="24" y="27"/>
                  </a:lnTo>
                  <a:lnTo>
                    <a:pt x="49" y="41"/>
                  </a:lnTo>
                  <a:lnTo>
                    <a:pt x="27" y="55"/>
                  </a:lnTo>
                  <a:close/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Oval 42">
              <a:extLst>
                <a:ext uri="{FF2B5EF4-FFF2-40B4-BE49-F238E27FC236}">
                  <a16:creationId xmlns:a16="http://schemas.microsoft.com/office/drawing/2014/main" id="{CC4ED05D-F5C5-4299-88D6-1242C0433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725" y="1531938"/>
              <a:ext cx="30162" cy="26988"/>
            </a:xfrm>
            <a:prstGeom prst="ellips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CACDCAF4-3B00-4915-B733-C206613B7235}"/>
              </a:ext>
            </a:extLst>
          </p:cNvPr>
          <p:cNvGrpSpPr/>
          <p:nvPr/>
        </p:nvGrpSpPr>
        <p:grpSpPr>
          <a:xfrm>
            <a:off x="8024776" y="4826675"/>
            <a:ext cx="342900" cy="350837"/>
            <a:chOff x="10088563" y="2120901"/>
            <a:chExt cx="342900" cy="350837"/>
          </a:xfrm>
        </p:grpSpPr>
        <p:sp>
          <p:nvSpPr>
            <p:cNvPr id="242" name="Freeform 154">
              <a:extLst>
                <a:ext uri="{FF2B5EF4-FFF2-40B4-BE49-F238E27FC236}">
                  <a16:creationId xmlns:a16="http://schemas.microsoft.com/office/drawing/2014/main" id="{CCC27E62-AFB2-4E3E-A965-2E7FE1103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0476" y="2120901"/>
              <a:ext cx="209550" cy="280988"/>
            </a:xfrm>
            <a:custGeom>
              <a:avLst/>
              <a:gdLst>
                <a:gd name="T0" fmla="*/ 0 w 48"/>
                <a:gd name="T1" fmla="*/ 0 h 64"/>
                <a:gd name="T2" fmla="*/ 0 w 48"/>
                <a:gd name="T3" fmla="*/ 29 h 64"/>
                <a:gd name="T4" fmla="*/ 16 w 48"/>
                <a:gd name="T5" fmla="*/ 51 h 64"/>
                <a:gd name="T6" fmla="*/ 16 w 48"/>
                <a:gd name="T7" fmla="*/ 64 h 64"/>
                <a:gd name="T8" fmla="*/ 32 w 48"/>
                <a:gd name="T9" fmla="*/ 64 h 64"/>
                <a:gd name="T10" fmla="*/ 32 w 48"/>
                <a:gd name="T11" fmla="*/ 51 h 64"/>
                <a:gd name="T12" fmla="*/ 48 w 48"/>
                <a:gd name="T13" fmla="*/ 29 h 64"/>
                <a:gd name="T14" fmla="*/ 48 w 48"/>
                <a:gd name="T15" fmla="*/ 0 h 64"/>
                <a:gd name="T16" fmla="*/ 0 w 48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64">
                  <a:moveTo>
                    <a:pt x="0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39"/>
                    <a:pt x="7" y="48"/>
                    <a:pt x="16" y="51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42" y="48"/>
                    <a:pt x="48" y="39"/>
                    <a:pt x="48" y="29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155">
              <a:extLst>
                <a:ext uri="{FF2B5EF4-FFF2-40B4-BE49-F238E27FC236}">
                  <a16:creationId xmlns:a16="http://schemas.microsoft.com/office/drawing/2014/main" id="{1FF1EC41-1A5C-494F-A81A-822969306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5401" y="2401888"/>
              <a:ext cx="139700" cy="26988"/>
            </a:xfrm>
            <a:custGeom>
              <a:avLst/>
              <a:gdLst>
                <a:gd name="T0" fmla="*/ 88 w 88"/>
                <a:gd name="T1" fmla="*/ 17 h 17"/>
                <a:gd name="T2" fmla="*/ 88 w 88"/>
                <a:gd name="T3" fmla="*/ 0 h 17"/>
                <a:gd name="T4" fmla="*/ 0 w 88"/>
                <a:gd name="T5" fmla="*/ 0 h 17"/>
                <a:gd name="T6" fmla="*/ 0 w 88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7">
                  <a:moveTo>
                    <a:pt x="88" y="17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Rectangle 156">
              <a:extLst>
                <a:ext uri="{FF2B5EF4-FFF2-40B4-BE49-F238E27FC236}">
                  <a16:creationId xmlns:a16="http://schemas.microsoft.com/office/drawing/2014/main" id="{03C11981-C978-4344-95EE-532C29B98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0476" y="2436813"/>
              <a:ext cx="209550" cy="34925"/>
            </a:xfrm>
            <a:prstGeom prst="rect">
              <a:avLst/>
            </a:pr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157">
              <a:extLst>
                <a:ext uri="{FF2B5EF4-FFF2-40B4-BE49-F238E27FC236}">
                  <a16:creationId xmlns:a16="http://schemas.microsoft.com/office/drawing/2014/main" id="{787AF252-48C6-48A3-941A-AB1F92749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3338" y="2160588"/>
              <a:ext cx="128588" cy="123825"/>
            </a:xfrm>
            <a:custGeom>
              <a:avLst/>
              <a:gdLst>
                <a:gd name="T0" fmla="*/ 53 w 81"/>
                <a:gd name="T1" fmla="*/ 25 h 78"/>
                <a:gd name="T2" fmla="*/ 81 w 81"/>
                <a:gd name="T3" fmla="*/ 28 h 78"/>
                <a:gd name="T4" fmla="*/ 61 w 81"/>
                <a:gd name="T5" fmla="*/ 50 h 78"/>
                <a:gd name="T6" fmla="*/ 67 w 81"/>
                <a:gd name="T7" fmla="*/ 78 h 78"/>
                <a:gd name="T8" fmla="*/ 39 w 81"/>
                <a:gd name="T9" fmla="*/ 64 h 78"/>
                <a:gd name="T10" fmla="*/ 14 w 81"/>
                <a:gd name="T11" fmla="*/ 78 h 78"/>
                <a:gd name="T12" fmla="*/ 20 w 81"/>
                <a:gd name="T13" fmla="*/ 50 h 78"/>
                <a:gd name="T14" fmla="*/ 0 w 81"/>
                <a:gd name="T15" fmla="*/ 31 h 78"/>
                <a:gd name="T16" fmla="*/ 28 w 81"/>
                <a:gd name="T17" fmla="*/ 25 h 78"/>
                <a:gd name="T18" fmla="*/ 39 w 81"/>
                <a:gd name="T19" fmla="*/ 0 h 78"/>
                <a:gd name="T20" fmla="*/ 53 w 81"/>
                <a:gd name="T21" fmla="*/ 2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78">
                  <a:moveTo>
                    <a:pt x="53" y="25"/>
                  </a:moveTo>
                  <a:lnTo>
                    <a:pt x="81" y="28"/>
                  </a:lnTo>
                  <a:lnTo>
                    <a:pt x="61" y="50"/>
                  </a:lnTo>
                  <a:lnTo>
                    <a:pt x="67" y="78"/>
                  </a:lnTo>
                  <a:lnTo>
                    <a:pt x="39" y="64"/>
                  </a:lnTo>
                  <a:lnTo>
                    <a:pt x="14" y="78"/>
                  </a:lnTo>
                  <a:lnTo>
                    <a:pt x="20" y="50"/>
                  </a:lnTo>
                  <a:lnTo>
                    <a:pt x="0" y="31"/>
                  </a:lnTo>
                  <a:lnTo>
                    <a:pt x="28" y="25"/>
                  </a:lnTo>
                  <a:lnTo>
                    <a:pt x="39" y="0"/>
                  </a:lnTo>
                  <a:lnTo>
                    <a:pt x="53" y="25"/>
                  </a:lnTo>
                  <a:close/>
                </a:path>
              </a:pathLst>
            </a:cu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158">
              <a:extLst>
                <a:ext uri="{FF2B5EF4-FFF2-40B4-BE49-F238E27FC236}">
                  <a16:creationId xmlns:a16="http://schemas.microsoft.com/office/drawing/2014/main" id="{B165B58E-3AA1-42AA-948C-EF54FCEB9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563" y="2157413"/>
              <a:ext cx="61913" cy="130175"/>
            </a:xfrm>
            <a:custGeom>
              <a:avLst/>
              <a:gdLst>
                <a:gd name="T0" fmla="*/ 14 w 14"/>
                <a:gd name="T1" fmla="*/ 30 h 30"/>
                <a:gd name="T2" fmla="*/ 0 w 14"/>
                <a:gd name="T3" fmla="*/ 0 h 30"/>
                <a:gd name="T4" fmla="*/ 12 w 14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30">
                  <a:moveTo>
                    <a:pt x="14" y="30"/>
                  </a:moveTo>
                  <a:cubicBezTo>
                    <a:pt x="6" y="30"/>
                    <a:pt x="0" y="12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159">
              <a:extLst>
                <a:ext uri="{FF2B5EF4-FFF2-40B4-BE49-F238E27FC236}">
                  <a16:creationId xmlns:a16="http://schemas.microsoft.com/office/drawing/2014/main" id="{3D88D084-AECC-4857-BBDA-D6B930AA4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4788" y="2157413"/>
              <a:ext cx="66675" cy="130175"/>
            </a:xfrm>
            <a:custGeom>
              <a:avLst/>
              <a:gdLst>
                <a:gd name="T0" fmla="*/ 0 w 15"/>
                <a:gd name="T1" fmla="*/ 30 h 30"/>
                <a:gd name="T2" fmla="*/ 15 w 15"/>
                <a:gd name="T3" fmla="*/ 0 h 30"/>
                <a:gd name="T4" fmla="*/ 1 w 15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30">
                  <a:moveTo>
                    <a:pt x="0" y="30"/>
                  </a:moveTo>
                  <a:cubicBezTo>
                    <a:pt x="8" y="30"/>
                    <a:pt x="15" y="12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noFill/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E0861C46-96FC-41E2-91AD-FFBA47ABC793}"/>
              </a:ext>
            </a:extLst>
          </p:cNvPr>
          <p:cNvGrpSpPr/>
          <p:nvPr/>
        </p:nvGrpSpPr>
        <p:grpSpPr>
          <a:xfrm>
            <a:off x="8035095" y="5922909"/>
            <a:ext cx="282575" cy="388938"/>
            <a:chOff x="9359901" y="2100263"/>
            <a:chExt cx="282575" cy="388938"/>
          </a:xfrm>
        </p:grpSpPr>
        <p:sp>
          <p:nvSpPr>
            <p:cNvPr id="249" name="Freeform 163">
              <a:extLst>
                <a:ext uri="{FF2B5EF4-FFF2-40B4-BE49-F238E27FC236}">
                  <a16:creationId xmlns:a16="http://schemas.microsoft.com/office/drawing/2014/main" id="{8CD1B607-3C5F-4B9F-9018-33EF89662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4351" y="2100263"/>
              <a:ext cx="233363" cy="296863"/>
            </a:xfrm>
            <a:custGeom>
              <a:avLst/>
              <a:gdLst>
                <a:gd name="T0" fmla="*/ 39 w 53"/>
                <a:gd name="T1" fmla="*/ 68 h 68"/>
                <a:gd name="T2" fmla="*/ 50 w 53"/>
                <a:gd name="T3" fmla="*/ 26 h 68"/>
                <a:gd name="T4" fmla="*/ 36 w 53"/>
                <a:gd name="T5" fmla="*/ 1 h 68"/>
                <a:gd name="T6" fmla="*/ 11 w 53"/>
                <a:gd name="T7" fmla="*/ 15 h 68"/>
                <a:gd name="T8" fmla="*/ 0 w 53"/>
                <a:gd name="T9" fmla="*/ 58 h 68"/>
                <a:gd name="T10" fmla="*/ 39 w 53"/>
                <a:gd name="T1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68">
                  <a:moveTo>
                    <a:pt x="39" y="68"/>
                  </a:moveTo>
                  <a:cubicBezTo>
                    <a:pt x="50" y="26"/>
                    <a:pt x="50" y="26"/>
                    <a:pt x="50" y="26"/>
                  </a:cubicBezTo>
                  <a:cubicBezTo>
                    <a:pt x="53" y="15"/>
                    <a:pt x="40" y="2"/>
                    <a:pt x="36" y="1"/>
                  </a:cubicBezTo>
                  <a:cubicBezTo>
                    <a:pt x="31" y="0"/>
                    <a:pt x="14" y="5"/>
                    <a:pt x="11" y="15"/>
                  </a:cubicBezTo>
                  <a:cubicBezTo>
                    <a:pt x="0" y="58"/>
                    <a:pt x="0" y="58"/>
                    <a:pt x="0" y="58"/>
                  </a:cubicBezTo>
                  <a:lnTo>
                    <a:pt x="39" y="68"/>
                  </a:lnTo>
                  <a:close/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50" name="Freeform 164">
              <a:extLst>
                <a:ext uri="{FF2B5EF4-FFF2-40B4-BE49-F238E27FC236}">
                  <a16:creationId xmlns:a16="http://schemas.microsoft.com/office/drawing/2014/main" id="{09DD86DB-8C94-4D33-B117-B5CACA9CC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4513" y="2366963"/>
              <a:ext cx="98425" cy="61913"/>
            </a:xfrm>
            <a:custGeom>
              <a:avLst/>
              <a:gdLst>
                <a:gd name="T0" fmla="*/ 9 w 62"/>
                <a:gd name="T1" fmla="*/ 0 h 39"/>
                <a:gd name="T2" fmla="*/ 62 w 62"/>
                <a:gd name="T3" fmla="*/ 14 h 39"/>
                <a:gd name="T4" fmla="*/ 56 w 62"/>
                <a:gd name="T5" fmla="*/ 39 h 39"/>
                <a:gd name="T6" fmla="*/ 0 w 62"/>
                <a:gd name="T7" fmla="*/ 25 h 39"/>
                <a:gd name="T8" fmla="*/ 9 w 62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9">
                  <a:moveTo>
                    <a:pt x="9" y="0"/>
                  </a:moveTo>
                  <a:lnTo>
                    <a:pt x="62" y="14"/>
                  </a:lnTo>
                  <a:lnTo>
                    <a:pt x="56" y="39"/>
                  </a:lnTo>
                  <a:lnTo>
                    <a:pt x="0" y="25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165">
              <a:extLst>
                <a:ext uri="{FF2B5EF4-FFF2-40B4-BE49-F238E27FC236}">
                  <a16:creationId xmlns:a16="http://schemas.microsoft.com/office/drawing/2014/main" id="{77EC7D71-0A9D-49BC-9B95-37D69BDF4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9901" y="2227263"/>
              <a:ext cx="74613" cy="114300"/>
            </a:xfrm>
            <a:custGeom>
              <a:avLst/>
              <a:gdLst>
                <a:gd name="T0" fmla="*/ 47 w 47"/>
                <a:gd name="T1" fmla="*/ 0 h 72"/>
                <a:gd name="T2" fmla="*/ 14 w 47"/>
                <a:gd name="T3" fmla="*/ 19 h 72"/>
                <a:gd name="T4" fmla="*/ 0 w 47"/>
                <a:gd name="T5" fmla="*/ 72 h 72"/>
                <a:gd name="T6" fmla="*/ 33 w 47"/>
                <a:gd name="T7" fmla="*/ 5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72">
                  <a:moveTo>
                    <a:pt x="47" y="0"/>
                  </a:moveTo>
                  <a:lnTo>
                    <a:pt x="14" y="19"/>
                  </a:lnTo>
                  <a:lnTo>
                    <a:pt x="0" y="72"/>
                  </a:lnTo>
                  <a:lnTo>
                    <a:pt x="33" y="52"/>
                  </a:ln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166">
              <a:extLst>
                <a:ext uri="{FF2B5EF4-FFF2-40B4-BE49-F238E27FC236}">
                  <a16:creationId xmlns:a16="http://schemas.microsoft.com/office/drawing/2014/main" id="{68AAD010-5C9D-430C-BDCE-D7F3FB96E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0088" y="2270126"/>
              <a:ext cx="52388" cy="141288"/>
            </a:xfrm>
            <a:custGeom>
              <a:avLst/>
              <a:gdLst>
                <a:gd name="T0" fmla="*/ 14 w 33"/>
                <a:gd name="T1" fmla="*/ 0 h 89"/>
                <a:gd name="T2" fmla="*/ 33 w 33"/>
                <a:gd name="T3" fmla="*/ 34 h 89"/>
                <a:gd name="T4" fmla="*/ 19 w 33"/>
                <a:gd name="T5" fmla="*/ 89 h 89"/>
                <a:gd name="T6" fmla="*/ 0 w 33"/>
                <a:gd name="T7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89">
                  <a:moveTo>
                    <a:pt x="14" y="0"/>
                  </a:moveTo>
                  <a:lnTo>
                    <a:pt x="33" y="34"/>
                  </a:lnTo>
                  <a:lnTo>
                    <a:pt x="19" y="89"/>
                  </a:lnTo>
                  <a:lnTo>
                    <a:pt x="0" y="53"/>
                  </a:lnTo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167">
              <a:extLst>
                <a:ext uri="{FF2B5EF4-FFF2-40B4-BE49-F238E27FC236}">
                  <a16:creationId xmlns:a16="http://schemas.microsoft.com/office/drawing/2014/main" id="{57777ABD-A66A-4B51-93FB-A301D6F60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963" y="2165351"/>
              <a:ext cx="106363" cy="104775"/>
            </a:xfrm>
            <a:custGeom>
              <a:avLst/>
              <a:gdLst>
                <a:gd name="T0" fmla="*/ 1 w 24"/>
                <a:gd name="T1" fmla="*/ 10 h 24"/>
                <a:gd name="T2" fmla="*/ 15 w 24"/>
                <a:gd name="T3" fmla="*/ 2 h 24"/>
                <a:gd name="T4" fmla="*/ 23 w 24"/>
                <a:gd name="T5" fmla="*/ 15 h 24"/>
                <a:gd name="T6" fmla="*/ 9 w 24"/>
                <a:gd name="T7" fmla="*/ 23 h 24"/>
                <a:gd name="T8" fmla="*/ 1 w 24"/>
                <a:gd name="T9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" y="10"/>
                  </a:moveTo>
                  <a:cubicBezTo>
                    <a:pt x="3" y="4"/>
                    <a:pt x="9" y="0"/>
                    <a:pt x="15" y="2"/>
                  </a:cubicBezTo>
                  <a:cubicBezTo>
                    <a:pt x="21" y="3"/>
                    <a:pt x="24" y="9"/>
                    <a:pt x="23" y="15"/>
                  </a:cubicBezTo>
                  <a:cubicBezTo>
                    <a:pt x="21" y="21"/>
                    <a:pt x="15" y="24"/>
                    <a:pt x="9" y="23"/>
                  </a:cubicBezTo>
                  <a:cubicBezTo>
                    <a:pt x="3" y="21"/>
                    <a:pt x="0" y="15"/>
                    <a:pt x="1" y="10"/>
                  </a:cubicBezTo>
                  <a:close/>
                </a:path>
              </a:pathLst>
            </a:cu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Line 168">
              <a:extLst>
                <a:ext uri="{FF2B5EF4-FFF2-40B4-BE49-F238E27FC236}">
                  <a16:creationId xmlns:a16="http://schemas.microsoft.com/office/drawing/2014/main" id="{8612D0C0-724C-4CF9-9638-836835BA2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434513" y="2432051"/>
              <a:ext cx="9525" cy="4445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Line 169">
              <a:extLst>
                <a:ext uri="{FF2B5EF4-FFF2-40B4-BE49-F238E27FC236}">
                  <a16:creationId xmlns:a16="http://schemas.microsoft.com/office/drawing/2014/main" id="{178F0E70-5F7C-481C-834E-CF8B20424B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491663" y="2446338"/>
              <a:ext cx="9525" cy="42863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Line 170">
              <a:extLst>
                <a:ext uri="{FF2B5EF4-FFF2-40B4-BE49-F238E27FC236}">
                  <a16:creationId xmlns:a16="http://schemas.microsoft.com/office/drawing/2014/main" id="{0AF9903B-8833-481E-A4AD-00A0399DD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461501" y="2441576"/>
              <a:ext cx="12700" cy="42863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Line 171">
              <a:extLst>
                <a:ext uri="{FF2B5EF4-FFF2-40B4-BE49-F238E27FC236}">
                  <a16:creationId xmlns:a16="http://schemas.microsoft.com/office/drawing/2014/main" id="{2BB4E650-E6DD-47A8-8461-745C541FC7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10713" y="2205038"/>
              <a:ext cx="34925" cy="12700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Line 172">
              <a:extLst>
                <a:ext uri="{FF2B5EF4-FFF2-40B4-BE49-F238E27FC236}">
                  <a16:creationId xmlns:a16="http://schemas.microsoft.com/office/drawing/2014/main" id="{16424788-64F6-474C-BE5B-74DC11CFEF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36113" y="2227263"/>
              <a:ext cx="14288" cy="4763"/>
            </a:xfrm>
            <a:prstGeom prst="line">
              <a:avLst/>
            </a:prstGeom>
            <a:noFill/>
            <a:ln w="17463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D275F3B-DA52-4F0A-BB9C-E5CF216DE81F}"/>
              </a:ext>
            </a:extLst>
          </p:cNvPr>
          <p:cNvGrpSpPr/>
          <p:nvPr/>
        </p:nvGrpSpPr>
        <p:grpSpPr>
          <a:xfrm>
            <a:off x="402703" y="2238014"/>
            <a:ext cx="3318748" cy="1280770"/>
            <a:chOff x="8555828" y="681225"/>
            <a:chExt cx="4574070" cy="1280770"/>
          </a:xfrm>
        </p:grpSpPr>
        <p:sp>
          <p:nvSpPr>
            <p:cNvPr id="261" name="Text Placeholder 32">
              <a:extLst>
                <a:ext uri="{FF2B5EF4-FFF2-40B4-BE49-F238E27FC236}">
                  <a16:creationId xmlns:a16="http://schemas.microsoft.com/office/drawing/2014/main" id="{C791A8FD-8DDF-4009-9282-661C7033E160}"/>
                </a:ext>
              </a:extLst>
            </p:cNvPr>
            <p:cNvSpPr txBox="1">
              <a:spLocks/>
            </p:cNvSpPr>
            <p:nvPr/>
          </p:nvSpPr>
          <p:spPr>
            <a:xfrm>
              <a:off x="8555828" y="681225"/>
              <a:ext cx="4574070" cy="72463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¿Del total del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contratos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en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cantidad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y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monto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rendidos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por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los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sujetos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de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vigilancia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y control de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las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contralorías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,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cuántos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y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por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qué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valor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quedaron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 sin </a:t>
              </a:r>
              <a:r>
                <a:rPr lang="en-IN" sz="1200" b="1" dirty="0" err="1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audidarse</a:t>
              </a:r>
              <a:r>
                <a:rPr lang="en-IN" sz="1200" b="1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?</a:t>
              </a:r>
            </a:p>
          </p:txBody>
        </p:sp>
        <p:sp>
          <p:nvSpPr>
            <p:cNvPr id="262" name="Text Placeholder 33">
              <a:extLst>
                <a:ext uri="{FF2B5EF4-FFF2-40B4-BE49-F238E27FC236}">
                  <a16:creationId xmlns:a16="http://schemas.microsoft.com/office/drawing/2014/main" id="{8879CB7E-082B-4BCA-964E-97B9BAD3C580}"/>
                </a:ext>
              </a:extLst>
            </p:cNvPr>
            <p:cNvSpPr txBox="1">
              <a:spLocks/>
            </p:cNvSpPr>
            <p:nvPr/>
          </p:nvSpPr>
          <p:spPr>
            <a:xfrm>
              <a:off x="8555828" y="1745684"/>
              <a:ext cx="3400693" cy="216311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400">
                <a:buNone/>
              </a:pPr>
              <a:r>
                <a:rPr lang="en-AU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Contratos</a:t>
              </a:r>
              <a:r>
                <a:rPr lang="en-A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 sin </a:t>
              </a:r>
              <a:r>
                <a:rPr lang="en-AU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auditar</a:t>
              </a:r>
              <a:endPara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sp>
        <p:nvSpPr>
          <p:cNvPr id="265" name="Text Placeholder 33">
            <a:extLst>
              <a:ext uri="{FF2B5EF4-FFF2-40B4-BE49-F238E27FC236}">
                <a16:creationId xmlns:a16="http://schemas.microsoft.com/office/drawing/2014/main" id="{8734BDCB-72E9-4C69-ACA0-B99CE3FFC494}"/>
              </a:ext>
            </a:extLst>
          </p:cNvPr>
          <p:cNvSpPr txBox="1">
            <a:spLocks/>
          </p:cNvSpPr>
          <p:nvPr/>
        </p:nvSpPr>
        <p:spPr>
          <a:xfrm>
            <a:off x="369335" y="5415333"/>
            <a:ext cx="2216258" cy="21631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Contratos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de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alta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cuantía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con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prórrogas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y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adiciones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104" name="Text Placeholder 33">
            <a:extLst>
              <a:ext uri="{FF2B5EF4-FFF2-40B4-BE49-F238E27FC236}">
                <a16:creationId xmlns:a16="http://schemas.microsoft.com/office/drawing/2014/main" id="{8879CB7E-082B-4BCA-964E-97B9BAD3C580}"/>
              </a:ext>
            </a:extLst>
          </p:cNvPr>
          <p:cNvSpPr txBox="1">
            <a:spLocks/>
          </p:cNvSpPr>
          <p:nvPr/>
        </p:nvSpPr>
        <p:spPr>
          <a:xfrm>
            <a:off x="8594766" y="2618624"/>
            <a:ext cx="3212040" cy="21631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Tipo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de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auditoría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(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integrales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especiales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)</a:t>
            </a:r>
          </a:p>
          <a:p>
            <a:pPr marL="0" indent="0" defTabSz="914400">
              <a:buNone/>
            </a:pP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Nivel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de </a:t>
            </a:r>
            <a:r>
              <a:rPr lang="en-A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cobertura</a:t>
            </a:r>
            <a:endParaRPr lang="en-A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64068" y="1392963"/>
            <a:ext cx="407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Evaluación de la contratación por parte de las Contralorías a los sujetos vigilados </a:t>
            </a:r>
          </a:p>
        </p:txBody>
      </p:sp>
      <p:sp>
        <p:nvSpPr>
          <p:cNvPr id="106" name="CuadroTexto 105"/>
          <p:cNvSpPr txBox="1"/>
          <p:nvPr/>
        </p:nvSpPr>
        <p:spPr>
          <a:xfrm>
            <a:off x="1016950" y="278028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075CCE2-E80C-2DB9-2D84-55E0FC49FCC4}"/>
              </a:ext>
            </a:extLst>
          </p:cNvPr>
          <p:cNvSpPr txBox="1"/>
          <p:nvPr/>
        </p:nvSpPr>
        <p:spPr>
          <a:xfrm>
            <a:off x="659412" y="6256583"/>
            <a:ext cx="198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err="1"/>
              <a:t>Cluster</a:t>
            </a:r>
            <a:r>
              <a:rPr lang="es-CO" dirty="0"/>
              <a:t>: K- </a:t>
            </a:r>
            <a:r>
              <a:rPr lang="es-CO" dirty="0" err="1"/>
              <a:t>means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8185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09002" y="884648"/>
            <a:ext cx="83247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800" dirty="0"/>
              <a:t>¿Cuáles son los riesgos de la no vigilancia y control a la contratación?</a:t>
            </a:r>
            <a:endParaRPr lang="es-CO" sz="2800" dirty="0"/>
          </a:p>
        </p:txBody>
      </p:sp>
      <p:sp>
        <p:nvSpPr>
          <p:cNvPr id="5" name="Elipse 4"/>
          <p:cNvSpPr/>
          <p:nvPr/>
        </p:nvSpPr>
        <p:spPr>
          <a:xfrm>
            <a:off x="9229688" y="97874"/>
            <a:ext cx="1406748" cy="14067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000" r="-3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7631683"/>
              <a:satOff val="-40104"/>
              <a:lumOff val="-29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3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96" y="1838755"/>
            <a:ext cx="10101128" cy="452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92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12D90A-FCC4-48C1-BC0A-36B378BB8D55}"/>
              </a:ext>
            </a:extLst>
          </p:cNvPr>
          <p:cNvSpPr txBox="1"/>
          <p:nvPr/>
        </p:nvSpPr>
        <p:spPr>
          <a:xfrm>
            <a:off x="477029" y="1005349"/>
            <a:ext cx="6662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PROBABILIDAD DE ACTOS DE CORRUPCIÓN </a:t>
            </a: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EFE78069-128F-4B1B-9108-B517F3CD86F8}"/>
              </a:ext>
            </a:extLst>
          </p:cNvPr>
          <p:cNvGrpSpPr/>
          <p:nvPr/>
        </p:nvGrpSpPr>
        <p:grpSpPr>
          <a:xfrm>
            <a:off x="928563" y="1787344"/>
            <a:ext cx="10425412" cy="4283505"/>
            <a:chOff x="677653" y="1906588"/>
            <a:chExt cx="10425412" cy="4283505"/>
          </a:xfrm>
        </p:grpSpPr>
        <p:sp>
          <p:nvSpPr>
            <p:cNvPr id="26" name="AutoShape 11">
              <a:extLst>
                <a:ext uri="{FF2B5EF4-FFF2-40B4-BE49-F238E27FC236}">
                  <a16:creationId xmlns:a16="http://schemas.microsoft.com/office/drawing/2014/main" id="{B8BFAD2F-B374-4FED-90A5-E00B659CA3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24325" y="1906588"/>
              <a:ext cx="3695700" cy="3692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5480F21D-C620-44B9-A65B-E0E8006BB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613" y="1906588"/>
              <a:ext cx="1949450" cy="1385888"/>
            </a:xfrm>
            <a:custGeom>
              <a:avLst/>
              <a:gdLst>
                <a:gd name="T0" fmla="*/ 384 w 1581"/>
                <a:gd name="T1" fmla="*/ 724 h 1124"/>
                <a:gd name="T2" fmla="*/ 588 w 1581"/>
                <a:gd name="T3" fmla="*/ 1124 h 1124"/>
                <a:gd name="T4" fmla="*/ 1263 w 1581"/>
                <a:gd name="T5" fmla="*/ 625 h 1124"/>
                <a:gd name="T6" fmla="*/ 1581 w 1581"/>
                <a:gd name="T7" fmla="*/ 306 h 1124"/>
                <a:gd name="T8" fmla="*/ 1275 w 1581"/>
                <a:gd name="T9" fmla="*/ 0 h 1124"/>
                <a:gd name="T10" fmla="*/ 801 w 1581"/>
                <a:gd name="T11" fmla="*/ 114 h 1124"/>
                <a:gd name="T12" fmla="*/ 325 w 1581"/>
                <a:gd name="T13" fmla="*/ 435 h 1124"/>
                <a:gd name="T14" fmla="*/ 4 w 1581"/>
                <a:gd name="T15" fmla="*/ 912 h 1124"/>
                <a:gd name="T16" fmla="*/ 0 w 1581"/>
                <a:gd name="T17" fmla="*/ 920 h 1124"/>
                <a:gd name="T18" fmla="*/ 384 w 1581"/>
                <a:gd name="T19" fmla="*/ 724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1" h="1124">
                  <a:moveTo>
                    <a:pt x="384" y="724"/>
                  </a:moveTo>
                  <a:cubicBezTo>
                    <a:pt x="588" y="1124"/>
                    <a:pt x="588" y="1124"/>
                    <a:pt x="588" y="1124"/>
                  </a:cubicBezTo>
                  <a:cubicBezTo>
                    <a:pt x="711" y="860"/>
                    <a:pt x="963" y="666"/>
                    <a:pt x="1263" y="625"/>
                  </a:cubicBezTo>
                  <a:cubicBezTo>
                    <a:pt x="1581" y="306"/>
                    <a:pt x="1581" y="306"/>
                    <a:pt x="1581" y="306"/>
                  </a:cubicBezTo>
                  <a:cubicBezTo>
                    <a:pt x="1275" y="0"/>
                    <a:pt x="1275" y="0"/>
                    <a:pt x="1275" y="0"/>
                  </a:cubicBezTo>
                  <a:cubicBezTo>
                    <a:pt x="1112" y="12"/>
                    <a:pt x="952" y="50"/>
                    <a:pt x="801" y="114"/>
                  </a:cubicBezTo>
                  <a:cubicBezTo>
                    <a:pt x="622" y="190"/>
                    <a:pt x="462" y="298"/>
                    <a:pt x="325" y="435"/>
                  </a:cubicBezTo>
                  <a:cubicBezTo>
                    <a:pt x="187" y="573"/>
                    <a:pt x="79" y="733"/>
                    <a:pt x="4" y="912"/>
                  </a:cubicBezTo>
                  <a:cubicBezTo>
                    <a:pt x="2" y="914"/>
                    <a:pt x="1" y="917"/>
                    <a:pt x="0" y="920"/>
                  </a:cubicBezTo>
                  <a:lnTo>
                    <a:pt x="384" y="72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2C7F87E7-625D-4838-A39C-3B6AEF68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913" y="3065463"/>
              <a:ext cx="1108075" cy="2089150"/>
            </a:xfrm>
            <a:custGeom>
              <a:avLst/>
              <a:gdLst>
                <a:gd name="T0" fmla="*/ 455 w 899"/>
                <a:gd name="T1" fmla="*/ 1268 h 1694"/>
                <a:gd name="T2" fmla="*/ 899 w 899"/>
                <a:gd name="T3" fmla="*/ 1198 h 1694"/>
                <a:gd name="T4" fmla="*/ 620 w 899"/>
                <a:gd name="T5" fmla="*/ 556 h 1694"/>
                <a:gd name="T6" fmla="*/ 633 w 899"/>
                <a:gd name="T7" fmla="*/ 403 h 1694"/>
                <a:gd name="T8" fmla="*/ 428 w 899"/>
                <a:gd name="T9" fmla="*/ 0 h 1694"/>
                <a:gd name="T10" fmla="*/ 43 w 899"/>
                <a:gd name="T11" fmla="*/ 196 h 1694"/>
                <a:gd name="T12" fmla="*/ 0 w 899"/>
                <a:gd name="T13" fmla="*/ 556 h 1694"/>
                <a:gd name="T14" fmla="*/ 118 w 899"/>
                <a:gd name="T15" fmla="*/ 1139 h 1694"/>
                <a:gd name="T16" fmla="*/ 439 w 899"/>
                <a:gd name="T17" fmla="*/ 1616 h 1694"/>
                <a:gd name="T18" fmla="*/ 523 w 899"/>
                <a:gd name="T19" fmla="*/ 1694 h 1694"/>
                <a:gd name="T20" fmla="*/ 455 w 899"/>
                <a:gd name="T21" fmla="*/ 1268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9" h="1694">
                  <a:moveTo>
                    <a:pt x="455" y="1268"/>
                  </a:moveTo>
                  <a:cubicBezTo>
                    <a:pt x="899" y="1198"/>
                    <a:pt x="899" y="1198"/>
                    <a:pt x="899" y="1198"/>
                  </a:cubicBezTo>
                  <a:cubicBezTo>
                    <a:pt x="727" y="1038"/>
                    <a:pt x="620" y="809"/>
                    <a:pt x="620" y="556"/>
                  </a:cubicBezTo>
                  <a:cubicBezTo>
                    <a:pt x="620" y="504"/>
                    <a:pt x="624" y="453"/>
                    <a:pt x="633" y="403"/>
                  </a:cubicBezTo>
                  <a:cubicBezTo>
                    <a:pt x="428" y="0"/>
                    <a:pt x="428" y="0"/>
                    <a:pt x="428" y="0"/>
                  </a:cubicBezTo>
                  <a:cubicBezTo>
                    <a:pt x="43" y="196"/>
                    <a:pt x="43" y="196"/>
                    <a:pt x="43" y="196"/>
                  </a:cubicBezTo>
                  <a:cubicBezTo>
                    <a:pt x="14" y="313"/>
                    <a:pt x="0" y="434"/>
                    <a:pt x="0" y="556"/>
                  </a:cubicBezTo>
                  <a:cubicBezTo>
                    <a:pt x="0" y="758"/>
                    <a:pt x="39" y="955"/>
                    <a:pt x="118" y="1139"/>
                  </a:cubicBezTo>
                  <a:cubicBezTo>
                    <a:pt x="193" y="1318"/>
                    <a:pt x="301" y="1478"/>
                    <a:pt x="439" y="1616"/>
                  </a:cubicBezTo>
                  <a:cubicBezTo>
                    <a:pt x="466" y="1643"/>
                    <a:pt x="494" y="1669"/>
                    <a:pt x="523" y="1694"/>
                  </a:cubicBezTo>
                  <a:lnTo>
                    <a:pt x="455" y="126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30462CC8-7869-4AD5-8D64-5C07BFB4A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5525" y="1908176"/>
              <a:ext cx="1579563" cy="1620838"/>
            </a:xfrm>
            <a:custGeom>
              <a:avLst/>
              <a:gdLst>
                <a:gd name="T0" fmla="*/ 317 w 1281"/>
                <a:gd name="T1" fmla="*/ 305 h 1315"/>
                <a:gd name="T2" fmla="*/ 0 w 1281"/>
                <a:gd name="T3" fmla="*/ 622 h 1315"/>
                <a:gd name="T4" fmla="*/ 684 w 1281"/>
                <a:gd name="T5" fmla="*/ 1111 h 1315"/>
                <a:gd name="T6" fmla="*/ 1084 w 1281"/>
                <a:gd name="T7" fmla="*/ 1315 h 1315"/>
                <a:gd name="T8" fmla="*/ 1281 w 1281"/>
                <a:gd name="T9" fmla="*/ 928 h 1315"/>
                <a:gd name="T10" fmla="*/ 1274 w 1281"/>
                <a:gd name="T11" fmla="*/ 911 h 1315"/>
                <a:gd name="T12" fmla="*/ 953 w 1281"/>
                <a:gd name="T13" fmla="*/ 434 h 1315"/>
                <a:gd name="T14" fmla="*/ 477 w 1281"/>
                <a:gd name="T15" fmla="*/ 113 h 1315"/>
                <a:gd name="T16" fmla="*/ 11 w 1281"/>
                <a:gd name="T17" fmla="*/ 0 h 1315"/>
                <a:gd name="T18" fmla="*/ 317 w 1281"/>
                <a:gd name="T19" fmla="*/ 305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1" h="1315">
                  <a:moveTo>
                    <a:pt x="317" y="305"/>
                  </a:moveTo>
                  <a:cubicBezTo>
                    <a:pt x="0" y="622"/>
                    <a:pt x="0" y="622"/>
                    <a:pt x="0" y="622"/>
                  </a:cubicBezTo>
                  <a:cubicBezTo>
                    <a:pt x="302" y="658"/>
                    <a:pt x="557" y="848"/>
                    <a:pt x="684" y="1111"/>
                  </a:cubicBezTo>
                  <a:cubicBezTo>
                    <a:pt x="1084" y="1315"/>
                    <a:pt x="1084" y="1315"/>
                    <a:pt x="1084" y="1315"/>
                  </a:cubicBezTo>
                  <a:cubicBezTo>
                    <a:pt x="1281" y="928"/>
                    <a:pt x="1281" y="928"/>
                    <a:pt x="1281" y="928"/>
                  </a:cubicBezTo>
                  <a:cubicBezTo>
                    <a:pt x="1279" y="922"/>
                    <a:pt x="1277" y="916"/>
                    <a:pt x="1274" y="911"/>
                  </a:cubicBezTo>
                  <a:cubicBezTo>
                    <a:pt x="1199" y="732"/>
                    <a:pt x="1091" y="572"/>
                    <a:pt x="953" y="434"/>
                  </a:cubicBezTo>
                  <a:cubicBezTo>
                    <a:pt x="816" y="297"/>
                    <a:pt x="655" y="189"/>
                    <a:pt x="477" y="113"/>
                  </a:cubicBezTo>
                  <a:cubicBezTo>
                    <a:pt x="328" y="50"/>
                    <a:pt x="172" y="12"/>
                    <a:pt x="11" y="0"/>
                  </a:cubicBezTo>
                  <a:lnTo>
                    <a:pt x="317" y="305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dirty="0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AD10690D-DC6E-484E-BFC8-A39C1C4CC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1725" y="4699001"/>
              <a:ext cx="2025650" cy="900113"/>
            </a:xfrm>
            <a:custGeom>
              <a:avLst/>
              <a:gdLst>
                <a:gd name="T0" fmla="*/ 1215 w 1642"/>
                <a:gd name="T1" fmla="*/ 442 h 730"/>
                <a:gd name="T2" fmla="*/ 1285 w 1642"/>
                <a:gd name="T3" fmla="*/ 0 h 730"/>
                <a:gd name="T4" fmla="*/ 860 w 1642"/>
                <a:gd name="T5" fmla="*/ 110 h 730"/>
                <a:gd name="T6" fmla="*/ 446 w 1642"/>
                <a:gd name="T7" fmla="*/ 6 h 730"/>
                <a:gd name="T8" fmla="*/ 0 w 1642"/>
                <a:gd name="T9" fmla="*/ 76 h 730"/>
                <a:gd name="T10" fmla="*/ 68 w 1642"/>
                <a:gd name="T11" fmla="*/ 503 h 730"/>
                <a:gd name="T12" fmla="*/ 277 w 1642"/>
                <a:gd name="T13" fmla="*/ 612 h 730"/>
                <a:gd name="T14" fmla="*/ 860 w 1642"/>
                <a:gd name="T15" fmla="*/ 730 h 730"/>
                <a:gd name="T16" fmla="*/ 1444 w 1642"/>
                <a:gd name="T17" fmla="*/ 612 h 730"/>
                <a:gd name="T18" fmla="*/ 1642 w 1642"/>
                <a:gd name="T19" fmla="*/ 510 h 730"/>
                <a:gd name="T20" fmla="*/ 1215 w 1642"/>
                <a:gd name="T21" fmla="*/ 442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2" h="730">
                  <a:moveTo>
                    <a:pt x="1215" y="442"/>
                  </a:moveTo>
                  <a:cubicBezTo>
                    <a:pt x="1285" y="0"/>
                    <a:pt x="1285" y="0"/>
                    <a:pt x="1285" y="0"/>
                  </a:cubicBezTo>
                  <a:cubicBezTo>
                    <a:pt x="1159" y="70"/>
                    <a:pt x="1014" y="110"/>
                    <a:pt x="860" y="110"/>
                  </a:cubicBezTo>
                  <a:cubicBezTo>
                    <a:pt x="711" y="110"/>
                    <a:pt x="570" y="72"/>
                    <a:pt x="446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68" y="503"/>
                    <a:pt x="68" y="503"/>
                    <a:pt x="68" y="503"/>
                  </a:cubicBezTo>
                  <a:cubicBezTo>
                    <a:pt x="134" y="545"/>
                    <a:pt x="204" y="581"/>
                    <a:pt x="277" y="612"/>
                  </a:cubicBezTo>
                  <a:cubicBezTo>
                    <a:pt x="462" y="690"/>
                    <a:pt x="658" y="730"/>
                    <a:pt x="860" y="730"/>
                  </a:cubicBezTo>
                  <a:cubicBezTo>
                    <a:pt x="1063" y="730"/>
                    <a:pt x="1259" y="690"/>
                    <a:pt x="1444" y="612"/>
                  </a:cubicBezTo>
                  <a:cubicBezTo>
                    <a:pt x="1513" y="583"/>
                    <a:pt x="1579" y="549"/>
                    <a:pt x="1642" y="510"/>
                  </a:cubicBezTo>
                  <a:lnTo>
                    <a:pt x="1215" y="442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330F7E6F-FD0B-472A-8D06-D7840B762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3319463"/>
              <a:ext cx="1185863" cy="1844675"/>
            </a:xfrm>
            <a:custGeom>
              <a:avLst/>
              <a:gdLst>
                <a:gd name="T0" fmla="*/ 723 w 961"/>
                <a:gd name="T1" fmla="*/ 386 h 1496"/>
                <a:gd name="T2" fmla="*/ 325 w 961"/>
                <a:gd name="T3" fmla="*/ 184 h 1496"/>
                <a:gd name="T4" fmla="*/ 341 w 961"/>
                <a:gd name="T5" fmla="*/ 350 h 1496"/>
                <a:gd name="T6" fmla="*/ 70 w 961"/>
                <a:gd name="T7" fmla="*/ 984 h 1496"/>
                <a:gd name="T8" fmla="*/ 0 w 961"/>
                <a:gd name="T9" fmla="*/ 1428 h 1496"/>
                <a:gd name="T10" fmla="*/ 428 w 961"/>
                <a:gd name="T11" fmla="*/ 1496 h 1496"/>
                <a:gd name="T12" fmla="*/ 522 w 961"/>
                <a:gd name="T13" fmla="*/ 1410 h 1496"/>
                <a:gd name="T14" fmla="*/ 843 w 961"/>
                <a:gd name="T15" fmla="*/ 933 h 1496"/>
                <a:gd name="T16" fmla="*/ 961 w 961"/>
                <a:gd name="T17" fmla="*/ 350 h 1496"/>
                <a:gd name="T18" fmla="*/ 920 w 961"/>
                <a:gd name="T19" fmla="*/ 0 h 1496"/>
                <a:gd name="T20" fmla="*/ 723 w 961"/>
                <a:gd name="T21" fmla="*/ 386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1" h="1496">
                  <a:moveTo>
                    <a:pt x="723" y="386"/>
                  </a:moveTo>
                  <a:cubicBezTo>
                    <a:pt x="325" y="184"/>
                    <a:pt x="325" y="184"/>
                    <a:pt x="325" y="184"/>
                  </a:cubicBezTo>
                  <a:cubicBezTo>
                    <a:pt x="336" y="237"/>
                    <a:pt x="341" y="293"/>
                    <a:pt x="341" y="350"/>
                  </a:cubicBezTo>
                  <a:cubicBezTo>
                    <a:pt x="341" y="599"/>
                    <a:pt x="237" y="824"/>
                    <a:pt x="70" y="984"/>
                  </a:cubicBezTo>
                  <a:cubicBezTo>
                    <a:pt x="0" y="1428"/>
                    <a:pt x="0" y="1428"/>
                    <a:pt x="0" y="1428"/>
                  </a:cubicBezTo>
                  <a:cubicBezTo>
                    <a:pt x="428" y="1496"/>
                    <a:pt x="428" y="1496"/>
                    <a:pt x="428" y="1496"/>
                  </a:cubicBezTo>
                  <a:cubicBezTo>
                    <a:pt x="461" y="1469"/>
                    <a:pt x="492" y="1440"/>
                    <a:pt x="522" y="1410"/>
                  </a:cubicBezTo>
                  <a:cubicBezTo>
                    <a:pt x="660" y="1272"/>
                    <a:pt x="768" y="1112"/>
                    <a:pt x="843" y="933"/>
                  </a:cubicBezTo>
                  <a:cubicBezTo>
                    <a:pt x="922" y="749"/>
                    <a:pt x="961" y="552"/>
                    <a:pt x="961" y="350"/>
                  </a:cubicBezTo>
                  <a:cubicBezTo>
                    <a:pt x="961" y="231"/>
                    <a:pt x="947" y="114"/>
                    <a:pt x="920" y="0"/>
                  </a:cubicBezTo>
                  <a:lnTo>
                    <a:pt x="723" y="386"/>
                  </a:lnTo>
                  <a:close/>
                </a:path>
              </a:pathLst>
            </a:cu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15C6D9C-78FA-4880-A2FE-3707B321745A}"/>
                </a:ext>
              </a:extLst>
            </p:cNvPr>
            <p:cNvSpPr/>
            <p:nvPr/>
          </p:nvSpPr>
          <p:spPr>
            <a:xfrm>
              <a:off x="5282489" y="3077808"/>
              <a:ext cx="1373022" cy="1373022"/>
            </a:xfrm>
            <a:prstGeom prst="ellipse">
              <a:avLst/>
            </a:prstGeom>
            <a:solidFill>
              <a:schemeClr val="bg1">
                <a:alpha val="68000"/>
              </a:schemeClr>
            </a:solidFill>
            <a:ln>
              <a:noFill/>
            </a:ln>
            <a:effectLst>
              <a:outerShdw blurRad="355600" sx="84000" sy="84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dirty="0"/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3922CD4C-596B-467E-99A3-015DE7B1C438}"/>
                </a:ext>
              </a:extLst>
            </p:cNvPr>
            <p:cNvSpPr txBox="1"/>
            <p:nvPr/>
          </p:nvSpPr>
          <p:spPr>
            <a:xfrm>
              <a:off x="5367460" y="3348592"/>
              <a:ext cx="139044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sz="2000" b="1" dirty="0" err="1"/>
                <a:t>Riesgo</a:t>
              </a:r>
              <a:r>
                <a:rPr lang="en-IN" sz="2000" b="1" dirty="0"/>
                <a:t> de </a:t>
              </a:r>
            </a:p>
            <a:p>
              <a:pPr algn="ctr"/>
              <a:r>
                <a:rPr lang="en-IN" sz="2000" b="1" dirty="0" err="1"/>
                <a:t>corrupción</a:t>
              </a:r>
              <a:r>
                <a:rPr lang="en-IN" sz="2000" b="1" dirty="0"/>
                <a:t> 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622AE30-8FDE-4F3F-8929-B03894868BD2}"/>
                </a:ext>
              </a:extLst>
            </p:cNvPr>
            <p:cNvSpPr txBox="1"/>
            <p:nvPr/>
          </p:nvSpPr>
          <p:spPr>
            <a:xfrm>
              <a:off x="7441412" y="2055590"/>
              <a:ext cx="36616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b="1" dirty="0"/>
                <a:t>Cadena de </a:t>
              </a:r>
              <a:r>
                <a:rPr lang="en-IN" sz="2000" b="1" dirty="0" err="1"/>
                <a:t>valor</a:t>
              </a:r>
              <a:r>
                <a:rPr lang="en-IN" sz="2000" b="1" dirty="0"/>
                <a:t> de control fiscal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9295180-2FFD-4DD4-9E5C-E9BDA0CA485C}"/>
                </a:ext>
              </a:extLst>
            </p:cNvPr>
            <p:cNvSpPr txBox="1"/>
            <p:nvPr/>
          </p:nvSpPr>
          <p:spPr>
            <a:xfrm>
              <a:off x="7902017" y="4080387"/>
              <a:ext cx="21121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000" b="1" dirty="0"/>
                <a:t>PQRS </a:t>
              </a:r>
              <a:r>
                <a:rPr lang="en-IN" sz="2000" b="1" dirty="0" err="1"/>
                <a:t>Contralorías</a:t>
              </a:r>
              <a:endParaRPr lang="en-IN" sz="2000" b="1" dirty="0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155E8404-4576-4D82-8A71-07E1139BB8DB}"/>
                </a:ext>
              </a:extLst>
            </p:cNvPr>
            <p:cNvSpPr txBox="1"/>
            <p:nvPr/>
          </p:nvSpPr>
          <p:spPr>
            <a:xfrm>
              <a:off x="5103063" y="5789983"/>
              <a:ext cx="22327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000" b="1" dirty="0" err="1"/>
                <a:t>Estados</a:t>
              </a:r>
              <a:r>
                <a:rPr lang="en-IN" sz="2000" b="1" dirty="0"/>
                <a:t> </a:t>
              </a:r>
              <a:r>
                <a:rPr lang="en-IN" sz="2000" b="1" dirty="0" err="1"/>
                <a:t>financieros</a:t>
              </a:r>
              <a:endParaRPr lang="en-IN" sz="2000" b="1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3E389230-5E93-44F5-AC4E-5D60FD8A7FC6}"/>
                </a:ext>
              </a:extLst>
            </p:cNvPr>
            <p:cNvSpPr txBox="1"/>
            <p:nvPr/>
          </p:nvSpPr>
          <p:spPr>
            <a:xfrm>
              <a:off x="1892323" y="3702535"/>
              <a:ext cx="17587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000" b="1" dirty="0" err="1"/>
                <a:t>Sancionatorios</a:t>
              </a:r>
              <a:endParaRPr lang="en-IN" sz="2000" b="1" dirty="0"/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B904D51-F8DE-4145-A297-6862AEE7D7CD}"/>
                </a:ext>
              </a:extLst>
            </p:cNvPr>
            <p:cNvSpPr txBox="1"/>
            <p:nvPr/>
          </p:nvSpPr>
          <p:spPr>
            <a:xfrm>
              <a:off x="1458249" y="2281711"/>
              <a:ext cx="2882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2000" b="1" dirty="0" err="1"/>
                <a:t>Rendición</a:t>
              </a:r>
              <a:r>
                <a:rPr lang="en-IN" sz="2000" b="1" dirty="0"/>
                <a:t> de </a:t>
              </a:r>
              <a:r>
                <a:rPr lang="en-IN" sz="2000" b="1" dirty="0" err="1"/>
                <a:t>cuentas</a:t>
              </a:r>
              <a:r>
                <a:rPr lang="en-IN" sz="2000" b="1" dirty="0"/>
                <a:t> 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F6F70C5F-3A5C-4D5F-A117-E2A5B60D6707}"/>
                </a:ext>
              </a:extLst>
            </p:cNvPr>
            <p:cNvSpPr txBox="1"/>
            <p:nvPr/>
          </p:nvSpPr>
          <p:spPr>
            <a:xfrm>
              <a:off x="5080619" y="2225218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b="1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D745161-CEF7-4EA4-8E26-14186FA584CC}"/>
                </a:ext>
              </a:extLst>
            </p:cNvPr>
            <p:cNvSpPr txBox="1"/>
            <p:nvPr/>
          </p:nvSpPr>
          <p:spPr>
            <a:xfrm>
              <a:off x="6744320" y="244551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b="1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33EC1AF1-5F43-4131-B154-804C7C99361A}"/>
                </a:ext>
              </a:extLst>
            </p:cNvPr>
            <p:cNvSpPr txBox="1"/>
            <p:nvPr/>
          </p:nvSpPr>
          <p:spPr>
            <a:xfrm>
              <a:off x="7021059" y="421999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b="1" dirty="0"/>
                <a:t>03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D16EE9C-A8F4-47B1-BB7E-CAE8E40702CE}"/>
                </a:ext>
              </a:extLst>
            </p:cNvPr>
            <p:cNvSpPr txBox="1"/>
            <p:nvPr/>
          </p:nvSpPr>
          <p:spPr>
            <a:xfrm>
              <a:off x="5521227" y="4965083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b="1" dirty="0">
                  <a:solidFill>
                    <a:schemeClr val="bg1"/>
                  </a:solidFill>
                </a:rPr>
                <a:t>04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EC5EF1F-0B27-4A1A-92FA-E11B09D067E8}"/>
                </a:ext>
              </a:extLst>
            </p:cNvPr>
            <p:cNvSpPr txBox="1"/>
            <p:nvPr/>
          </p:nvSpPr>
          <p:spPr>
            <a:xfrm>
              <a:off x="4333784" y="3695665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b="1" dirty="0">
                  <a:solidFill>
                    <a:schemeClr val="bg1"/>
                  </a:solidFill>
                </a:rPr>
                <a:t>05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5E9498AE-573C-4001-BBD2-7CBE394816D3}"/>
                </a:ext>
              </a:extLst>
            </p:cNvPr>
            <p:cNvSpPr txBox="1"/>
            <p:nvPr/>
          </p:nvSpPr>
          <p:spPr>
            <a:xfrm>
              <a:off x="7820025" y="2476531"/>
              <a:ext cx="31105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/>
                <a:t>Observaciones</a:t>
              </a:r>
              <a:r>
                <a:rPr lang="en-US" sz="1000" dirty="0"/>
                <a:t> </a:t>
              </a:r>
              <a:r>
                <a:rPr lang="en-US" sz="1000" dirty="0" err="1"/>
                <a:t>Vs</a:t>
              </a:r>
              <a:r>
                <a:rPr lang="en-US" sz="1000" dirty="0"/>
                <a:t> </a:t>
              </a:r>
              <a:r>
                <a:rPr lang="en-US" sz="1000" dirty="0" err="1"/>
                <a:t>Hallazgos</a:t>
              </a:r>
              <a:r>
                <a:rPr lang="en-US" sz="1000" dirty="0"/>
                <a:t> </a:t>
              </a:r>
              <a:r>
                <a:rPr lang="en-US" sz="1000" dirty="0" err="1"/>
                <a:t>Vs</a:t>
              </a:r>
              <a:r>
                <a:rPr lang="en-US" sz="1000" dirty="0"/>
                <a:t> </a:t>
              </a:r>
              <a:r>
                <a:rPr lang="en-US" sz="1000" dirty="0" err="1"/>
                <a:t>Indagación</a:t>
              </a:r>
              <a:r>
                <a:rPr lang="en-US" sz="1000" dirty="0"/>
                <a:t> </a:t>
              </a:r>
              <a:r>
                <a:rPr lang="en-US" sz="1000" dirty="0" err="1"/>
                <a:t>preliminar</a:t>
              </a:r>
              <a:r>
                <a:rPr lang="en-US" sz="1000" dirty="0"/>
                <a:t> </a:t>
              </a:r>
              <a:r>
                <a:rPr lang="en-US" sz="1000" dirty="0" err="1"/>
                <a:t>Vs</a:t>
              </a:r>
              <a:r>
                <a:rPr lang="en-US" sz="1000" dirty="0"/>
                <a:t> </a:t>
              </a:r>
              <a:r>
                <a:rPr lang="en-US" sz="1000" dirty="0" err="1"/>
                <a:t>Procecesos</a:t>
              </a:r>
              <a:r>
                <a:rPr lang="en-US" sz="1000" dirty="0"/>
                <a:t> de </a:t>
              </a:r>
              <a:r>
                <a:rPr lang="en-US" sz="1000" dirty="0" err="1"/>
                <a:t>responsabilidad</a:t>
              </a:r>
              <a:r>
                <a:rPr lang="en-US" sz="1000" dirty="0"/>
                <a:t> fiscal </a:t>
              </a:r>
              <a:r>
                <a:rPr lang="en-US" sz="1000" dirty="0" err="1"/>
                <a:t>Vs</a:t>
              </a:r>
              <a:r>
                <a:rPr lang="en-US" sz="1000" dirty="0"/>
                <a:t> </a:t>
              </a:r>
              <a:r>
                <a:rPr lang="en-US" sz="1000" dirty="0" err="1"/>
                <a:t>Sanciones</a:t>
              </a:r>
              <a:r>
                <a:rPr lang="en-US" sz="1000" dirty="0"/>
                <a:t> – </a:t>
              </a:r>
              <a:r>
                <a:rPr lang="en-US" sz="1000" dirty="0" err="1"/>
                <a:t>Coactivo</a:t>
              </a:r>
              <a:endParaRPr lang="en-US" sz="1000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1823F79-3383-4CDD-8512-A22EC89470F0}"/>
                </a:ext>
              </a:extLst>
            </p:cNvPr>
            <p:cNvSpPr txBox="1"/>
            <p:nvPr/>
          </p:nvSpPr>
          <p:spPr>
            <a:xfrm>
              <a:off x="677653" y="4188109"/>
              <a:ext cx="31105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Lorem Ipsum is simply dummy text of the printing and typesetting industry.</a:t>
              </a:r>
              <a:endParaRPr lang="en-IN" sz="1000" dirty="0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03CA54E1-219A-4F30-A199-EC91A9AD7236}"/>
                </a:ext>
              </a:extLst>
            </p:cNvPr>
            <p:cNvSpPr txBox="1"/>
            <p:nvPr/>
          </p:nvSpPr>
          <p:spPr>
            <a:xfrm>
              <a:off x="677653" y="2521064"/>
              <a:ext cx="31105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IN" sz="1000" dirty="0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538385" y="1657884"/>
            <a:ext cx="429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Regresión múltiple con 15 variables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4</a:t>
            </a:r>
          </a:p>
        </p:txBody>
      </p:sp>
    </p:spTree>
    <p:extLst>
      <p:ext uri="{BB962C8B-B14F-4D97-AF65-F5344CB8AC3E}">
        <p14:creationId xmlns:p14="http://schemas.microsoft.com/office/powerpoint/2010/main" val="2521657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28366" y="823644"/>
            <a:ext cx="89772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800" dirty="0"/>
              <a:t>¿Cuál es la probabilidad de que una entidad vigilada (Contraloría) esté cometiendo actos de corrupción?</a:t>
            </a:r>
            <a:endParaRPr lang="es-CO" sz="2800" dirty="0"/>
          </a:p>
        </p:txBody>
      </p:sp>
      <p:sp>
        <p:nvSpPr>
          <p:cNvPr id="5" name="Elipse 4"/>
          <p:cNvSpPr/>
          <p:nvPr/>
        </p:nvSpPr>
        <p:spPr>
          <a:xfrm>
            <a:off x="9443102" y="93522"/>
            <a:ext cx="1406748" cy="14067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11447524"/>
              <a:satOff val="-60156"/>
              <a:lumOff val="-435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4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13" y="1821661"/>
            <a:ext cx="10471448" cy="448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81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214EC-8A48-DF46-F432-70D6AAA0C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19" y="6607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O" sz="3200" dirty="0">
                <a:latin typeface="Arial" panose="020B0604020202020204" pitchFamily="34" charset="0"/>
                <a:cs typeface="Arial" panose="020B0604020202020204" pitchFamily="34" charset="0"/>
              </a:rPr>
              <a:t>¿Qué pregunta quiere que le resuelva la analítica?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A53AF72-4221-E2CC-841B-F8168A67A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269" y="2325329"/>
            <a:ext cx="28575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30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57749" y="2760292"/>
            <a:ext cx="9109166" cy="117598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6964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63" y="1281618"/>
            <a:ext cx="2725032" cy="11041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464" y="1409242"/>
            <a:ext cx="3234005" cy="110416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020" y="4825522"/>
            <a:ext cx="2009151" cy="138634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157" y="3063401"/>
            <a:ext cx="2019300" cy="6286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1605" y="2833684"/>
            <a:ext cx="2102786" cy="128085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725825" y="2033085"/>
            <a:ext cx="654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dirty="0"/>
              <a:t>IA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0945" y="4872060"/>
            <a:ext cx="2197115" cy="12932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922" y="3130076"/>
            <a:ext cx="2552917" cy="98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9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9">
            <a:extLst>
              <a:ext uri="{FF2B5EF4-FFF2-40B4-BE49-F238E27FC236}">
                <a16:creationId xmlns:a16="http://schemas.microsoft.com/office/drawing/2014/main" id="{5D881839-F272-4CBF-A380-59371C87C718}"/>
              </a:ext>
            </a:extLst>
          </p:cNvPr>
          <p:cNvGrpSpPr/>
          <p:nvPr/>
        </p:nvGrpSpPr>
        <p:grpSpPr>
          <a:xfrm>
            <a:off x="2519831" y="1982746"/>
            <a:ext cx="7249559" cy="3255406"/>
            <a:chOff x="2628367" y="2296854"/>
            <a:chExt cx="7668288" cy="3042836"/>
          </a:xfrm>
        </p:grpSpPr>
        <p:grpSp>
          <p:nvGrpSpPr>
            <p:cNvPr id="43" name="Group 28">
              <a:extLst>
                <a:ext uri="{FF2B5EF4-FFF2-40B4-BE49-F238E27FC236}">
                  <a16:creationId xmlns:a16="http://schemas.microsoft.com/office/drawing/2014/main" id="{CFA966E2-FD5F-43E3-BB91-F19302F04377}"/>
                </a:ext>
              </a:extLst>
            </p:cNvPr>
            <p:cNvGrpSpPr/>
            <p:nvPr/>
          </p:nvGrpSpPr>
          <p:grpSpPr>
            <a:xfrm>
              <a:off x="2628367" y="2747398"/>
              <a:ext cx="7668288" cy="2592292"/>
              <a:chOff x="1192316" y="2545818"/>
              <a:chExt cx="8860870" cy="2995451"/>
            </a:xfrm>
          </p:grpSpPr>
          <p:grpSp>
            <p:nvGrpSpPr>
              <p:cNvPr id="68" name="Group 19">
                <a:extLst>
                  <a:ext uri="{FF2B5EF4-FFF2-40B4-BE49-F238E27FC236}">
                    <a16:creationId xmlns:a16="http://schemas.microsoft.com/office/drawing/2014/main" id="{6F96ACF8-0D50-41C3-9A78-B0C10AC20F37}"/>
                  </a:ext>
                </a:extLst>
              </p:cNvPr>
              <p:cNvGrpSpPr/>
              <p:nvPr/>
            </p:nvGrpSpPr>
            <p:grpSpPr>
              <a:xfrm>
                <a:off x="1192316" y="3705347"/>
                <a:ext cx="8860870" cy="676394"/>
                <a:chOff x="1192316" y="3705347"/>
                <a:chExt cx="8860870" cy="676394"/>
              </a:xfrm>
            </p:grpSpPr>
            <p:sp>
              <p:nvSpPr>
                <p:cNvPr id="170" name="Freeform: Shape 119">
                  <a:extLst>
                    <a:ext uri="{FF2B5EF4-FFF2-40B4-BE49-F238E27FC236}">
                      <a16:creationId xmlns:a16="http://schemas.microsoft.com/office/drawing/2014/main" id="{77B4139D-2D28-4B76-A4DC-484F2AF125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2316" y="3705347"/>
                  <a:ext cx="8860870" cy="676394"/>
                </a:xfrm>
                <a:custGeom>
                  <a:avLst/>
                  <a:gdLst>
                    <a:gd name="connsiteX0" fmla="*/ 390908 w 8860870"/>
                    <a:gd name="connsiteY0" fmla="*/ 0 h 676394"/>
                    <a:gd name="connsiteX1" fmla="*/ 597693 w 8860870"/>
                    <a:gd name="connsiteY1" fmla="*/ 51279 h 676394"/>
                    <a:gd name="connsiteX2" fmla="*/ 603358 w 8860870"/>
                    <a:gd name="connsiteY2" fmla="*/ 53721 h 676394"/>
                    <a:gd name="connsiteX3" fmla="*/ 631685 w 8860870"/>
                    <a:gd name="connsiteY3" fmla="*/ 73256 h 676394"/>
                    <a:gd name="connsiteX4" fmla="*/ 838469 w 8860870"/>
                    <a:gd name="connsiteY4" fmla="*/ 124535 h 676394"/>
                    <a:gd name="connsiteX5" fmla="*/ 1056585 w 8860870"/>
                    <a:gd name="connsiteY5" fmla="*/ 65930 h 676394"/>
                    <a:gd name="connsiteX6" fmla="*/ 1067915 w 8860870"/>
                    <a:gd name="connsiteY6" fmla="*/ 58605 h 676394"/>
                    <a:gd name="connsiteX7" fmla="*/ 1073581 w 8860870"/>
                    <a:gd name="connsiteY7" fmla="*/ 56163 h 676394"/>
                    <a:gd name="connsiteX8" fmla="*/ 1084911 w 8860870"/>
                    <a:gd name="connsiteY8" fmla="*/ 48837 h 676394"/>
                    <a:gd name="connsiteX9" fmla="*/ 1133066 w 8860870"/>
                    <a:gd name="connsiteY9" fmla="*/ 29302 h 676394"/>
                    <a:gd name="connsiteX10" fmla="*/ 1135899 w 8860870"/>
                    <a:gd name="connsiteY10" fmla="*/ 26861 h 676394"/>
                    <a:gd name="connsiteX11" fmla="*/ 1184055 w 8860870"/>
                    <a:gd name="connsiteY11" fmla="*/ 12209 h 676394"/>
                    <a:gd name="connsiteX12" fmla="*/ 1192553 w 8860870"/>
                    <a:gd name="connsiteY12" fmla="*/ 9768 h 676394"/>
                    <a:gd name="connsiteX13" fmla="*/ 1206716 w 8860870"/>
                    <a:gd name="connsiteY13" fmla="*/ 7326 h 676394"/>
                    <a:gd name="connsiteX14" fmla="*/ 1223712 w 8860870"/>
                    <a:gd name="connsiteY14" fmla="*/ 4884 h 676394"/>
                    <a:gd name="connsiteX15" fmla="*/ 1235043 w 8860870"/>
                    <a:gd name="connsiteY15" fmla="*/ 4884 h 676394"/>
                    <a:gd name="connsiteX16" fmla="*/ 1252039 w 8860870"/>
                    <a:gd name="connsiteY16" fmla="*/ 2442 h 676394"/>
                    <a:gd name="connsiteX17" fmla="*/ 1260537 w 8860870"/>
                    <a:gd name="connsiteY17" fmla="*/ 2442 h 676394"/>
                    <a:gd name="connsiteX18" fmla="*/ 1286030 w 8860870"/>
                    <a:gd name="connsiteY18" fmla="*/ 0 h 676394"/>
                    <a:gd name="connsiteX19" fmla="*/ 1288863 w 8860870"/>
                    <a:gd name="connsiteY19" fmla="*/ 0 h 676394"/>
                    <a:gd name="connsiteX20" fmla="*/ 1311524 w 8860870"/>
                    <a:gd name="connsiteY20" fmla="*/ 2442 h 676394"/>
                    <a:gd name="connsiteX21" fmla="*/ 1320022 w 8860870"/>
                    <a:gd name="connsiteY21" fmla="*/ 2442 h 676394"/>
                    <a:gd name="connsiteX22" fmla="*/ 1334186 w 8860870"/>
                    <a:gd name="connsiteY22" fmla="*/ 4884 h 676394"/>
                    <a:gd name="connsiteX23" fmla="*/ 1345516 w 8860870"/>
                    <a:gd name="connsiteY23" fmla="*/ 4884 h 676394"/>
                    <a:gd name="connsiteX24" fmla="*/ 1365345 w 8860870"/>
                    <a:gd name="connsiteY24" fmla="*/ 7326 h 676394"/>
                    <a:gd name="connsiteX25" fmla="*/ 1379508 w 8860870"/>
                    <a:gd name="connsiteY25" fmla="*/ 9768 h 676394"/>
                    <a:gd name="connsiteX26" fmla="*/ 1388006 w 8860870"/>
                    <a:gd name="connsiteY26" fmla="*/ 12209 h 676394"/>
                    <a:gd name="connsiteX27" fmla="*/ 1402170 w 8860870"/>
                    <a:gd name="connsiteY27" fmla="*/ 17093 h 676394"/>
                    <a:gd name="connsiteX28" fmla="*/ 1405002 w 8860870"/>
                    <a:gd name="connsiteY28" fmla="*/ 17093 h 676394"/>
                    <a:gd name="connsiteX29" fmla="*/ 1455990 w 8860870"/>
                    <a:gd name="connsiteY29" fmla="*/ 34186 h 676394"/>
                    <a:gd name="connsiteX30" fmla="*/ 1492815 w 8860870"/>
                    <a:gd name="connsiteY30" fmla="*/ 51279 h 676394"/>
                    <a:gd name="connsiteX31" fmla="*/ 1498480 w 8860870"/>
                    <a:gd name="connsiteY31" fmla="*/ 53721 h 676394"/>
                    <a:gd name="connsiteX32" fmla="*/ 1529640 w 8860870"/>
                    <a:gd name="connsiteY32" fmla="*/ 73256 h 676394"/>
                    <a:gd name="connsiteX33" fmla="*/ 1733592 w 8860870"/>
                    <a:gd name="connsiteY33" fmla="*/ 124535 h 676394"/>
                    <a:gd name="connsiteX34" fmla="*/ 1940376 w 8860870"/>
                    <a:gd name="connsiteY34" fmla="*/ 70814 h 676394"/>
                    <a:gd name="connsiteX35" fmla="*/ 2181153 w 8860870"/>
                    <a:gd name="connsiteY35" fmla="*/ 0 h 676394"/>
                    <a:gd name="connsiteX36" fmla="*/ 2183985 w 8860870"/>
                    <a:gd name="connsiteY36" fmla="*/ 0 h 676394"/>
                    <a:gd name="connsiteX37" fmla="*/ 2185628 w 8860870"/>
                    <a:gd name="connsiteY37" fmla="*/ 130 h 676394"/>
                    <a:gd name="connsiteX38" fmla="*/ 2187111 w 8860870"/>
                    <a:gd name="connsiteY38" fmla="*/ 0 h 676394"/>
                    <a:gd name="connsiteX39" fmla="*/ 2192324 w 8860870"/>
                    <a:gd name="connsiteY39" fmla="*/ 659 h 676394"/>
                    <a:gd name="connsiteX40" fmla="*/ 2251128 w 8860870"/>
                    <a:gd name="connsiteY40" fmla="*/ 5304 h 676394"/>
                    <a:gd name="connsiteX41" fmla="*/ 2276568 w 8860870"/>
                    <a:gd name="connsiteY41" fmla="*/ 11304 h 676394"/>
                    <a:gd name="connsiteX42" fmla="*/ 2295815 w 8860870"/>
                    <a:gd name="connsiteY42" fmla="*/ 13736 h 676394"/>
                    <a:gd name="connsiteX43" fmla="*/ 2310159 w 8860870"/>
                    <a:gd name="connsiteY43" fmla="*/ 19226 h 676394"/>
                    <a:gd name="connsiteX44" fmla="*/ 2315350 w 8860870"/>
                    <a:gd name="connsiteY44" fmla="*/ 20451 h 676394"/>
                    <a:gd name="connsiteX45" fmla="*/ 2356828 w 8860870"/>
                    <a:gd name="connsiteY45" fmla="*/ 37090 h 676394"/>
                    <a:gd name="connsiteX46" fmla="*/ 2393896 w 8860870"/>
                    <a:gd name="connsiteY46" fmla="*/ 51279 h 676394"/>
                    <a:gd name="connsiteX47" fmla="*/ 2399561 w 8860870"/>
                    <a:gd name="connsiteY47" fmla="*/ 53721 h 676394"/>
                    <a:gd name="connsiteX48" fmla="*/ 2427888 w 8860870"/>
                    <a:gd name="connsiteY48" fmla="*/ 73256 h 676394"/>
                    <a:gd name="connsiteX49" fmla="*/ 2524907 w 8860870"/>
                    <a:gd name="connsiteY49" fmla="*/ 110799 h 676394"/>
                    <a:gd name="connsiteX50" fmla="*/ 2632571 w 8860870"/>
                    <a:gd name="connsiteY50" fmla="*/ 124272 h 676394"/>
                    <a:gd name="connsiteX51" fmla="*/ 2687492 w 8860870"/>
                    <a:gd name="connsiteY51" fmla="*/ 120529 h 676394"/>
                    <a:gd name="connsiteX52" fmla="*/ 2846829 w 8860870"/>
                    <a:gd name="connsiteY52" fmla="*/ 65930 h 676394"/>
                    <a:gd name="connsiteX53" fmla="*/ 2858160 w 8860870"/>
                    <a:gd name="connsiteY53" fmla="*/ 58605 h 676394"/>
                    <a:gd name="connsiteX54" fmla="*/ 2863825 w 8860870"/>
                    <a:gd name="connsiteY54" fmla="*/ 56163 h 676394"/>
                    <a:gd name="connsiteX55" fmla="*/ 2880080 w 8860870"/>
                    <a:gd name="connsiteY55" fmla="*/ 49506 h 676394"/>
                    <a:gd name="connsiteX56" fmla="*/ 2881114 w 8860870"/>
                    <a:gd name="connsiteY56" fmla="*/ 48837 h 676394"/>
                    <a:gd name="connsiteX57" fmla="*/ 2929269 w 8860870"/>
                    <a:gd name="connsiteY57" fmla="*/ 29302 h 676394"/>
                    <a:gd name="connsiteX58" fmla="*/ 2932102 w 8860870"/>
                    <a:gd name="connsiteY58" fmla="*/ 26861 h 676394"/>
                    <a:gd name="connsiteX59" fmla="*/ 2944822 w 8860870"/>
                    <a:gd name="connsiteY59" fmla="*/ 22991 h 676394"/>
                    <a:gd name="connsiteX60" fmla="*/ 2956241 w 8860870"/>
                    <a:gd name="connsiteY60" fmla="*/ 18314 h 676394"/>
                    <a:gd name="connsiteX61" fmla="*/ 2964246 w 8860870"/>
                    <a:gd name="connsiteY61" fmla="*/ 17081 h 676394"/>
                    <a:gd name="connsiteX62" fmla="*/ 2980257 w 8860870"/>
                    <a:gd name="connsiteY62" fmla="*/ 12209 h 676394"/>
                    <a:gd name="connsiteX63" fmla="*/ 2988755 w 8860870"/>
                    <a:gd name="connsiteY63" fmla="*/ 9768 h 676394"/>
                    <a:gd name="connsiteX64" fmla="*/ 3002919 w 8860870"/>
                    <a:gd name="connsiteY64" fmla="*/ 7326 h 676394"/>
                    <a:gd name="connsiteX65" fmla="*/ 3019915 w 8860870"/>
                    <a:gd name="connsiteY65" fmla="*/ 4884 h 676394"/>
                    <a:gd name="connsiteX66" fmla="*/ 3031245 w 8860870"/>
                    <a:gd name="connsiteY66" fmla="*/ 4884 h 676394"/>
                    <a:gd name="connsiteX67" fmla="*/ 3048241 w 8860870"/>
                    <a:gd name="connsiteY67" fmla="*/ 2442 h 676394"/>
                    <a:gd name="connsiteX68" fmla="*/ 3056739 w 8860870"/>
                    <a:gd name="connsiteY68" fmla="*/ 2442 h 676394"/>
                    <a:gd name="connsiteX69" fmla="*/ 3073296 w 8860870"/>
                    <a:gd name="connsiteY69" fmla="*/ 856 h 676394"/>
                    <a:gd name="connsiteX70" fmla="*/ 3076275 w 8860870"/>
                    <a:gd name="connsiteY70" fmla="*/ 0 h 676394"/>
                    <a:gd name="connsiteX71" fmla="*/ 3076871 w 8860870"/>
                    <a:gd name="connsiteY71" fmla="*/ 514 h 676394"/>
                    <a:gd name="connsiteX72" fmla="*/ 3081904 w 8860870"/>
                    <a:gd name="connsiteY72" fmla="*/ 32 h 676394"/>
                    <a:gd name="connsiteX73" fmla="*/ 3081940 w 8860870"/>
                    <a:gd name="connsiteY73" fmla="*/ 0 h 676394"/>
                    <a:gd name="connsiteX74" fmla="*/ 3082014 w 8860870"/>
                    <a:gd name="connsiteY74" fmla="*/ 21 h 676394"/>
                    <a:gd name="connsiteX75" fmla="*/ 3082233 w 8860870"/>
                    <a:gd name="connsiteY75" fmla="*/ 0 h 676394"/>
                    <a:gd name="connsiteX76" fmla="*/ 3085066 w 8860870"/>
                    <a:gd name="connsiteY76" fmla="*/ 0 h 676394"/>
                    <a:gd name="connsiteX77" fmla="*/ 3107727 w 8860870"/>
                    <a:gd name="connsiteY77" fmla="*/ 2442 h 676394"/>
                    <a:gd name="connsiteX78" fmla="*/ 3116225 w 8860870"/>
                    <a:gd name="connsiteY78" fmla="*/ 2442 h 676394"/>
                    <a:gd name="connsiteX79" fmla="*/ 3130388 w 8860870"/>
                    <a:gd name="connsiteY79" fmla="*/ 4884 h 676394"/>
                    <a:gd name="connsiteX80" fmla="*/ 3141719 w 8860870"/>
                    <a:gd name="connsiteY80" fmla="*/ 4884 h 676394"/>
                    <a:gd name="connsiteX81" fmla="*/ 3161548 w 8860870"/>
                    <a:gd name="connsiteY81" fmla="*/ 7326 h 676394"/>
                    <a:gd name="connsiteX82" fmla="*/ 3175711 w 8860870"/>
                    <a:gd name="connsiteY82" fmla="*/ 9768 h 676394"/>
                    <a:gd name="connsiteX83" fmla="*/ 3184209 w 8860870"/>
                    <a:gd name="connsiteY83" fmla="*/ 12209 h 676394"/>
                    <a:gd name="connsiteX84" fmla="*/ 3197314 w 8860870"/>
                    <a:gd name="connsiteY84" fmla="*/ 16728 h 676394"/>
                    <a:gd name="connsiteX85" fmla="*/ 3197726 w 8860870"/>
                    <a:gd name="connsiteY85" fmla="*/ 16788 h 676394"/>
                    <a:gd name="connsiteX86" fmla="*/ 3198506 w 8860870"/>
                    <a:gd name="connsiteY86" fmla="*/ 17093 h 676394"/>
                    <a:gd name="connsiteX87" fmla="*/ 3201205 w 8860870"/>
                    <a:gd name="connsiteY87" fmla="*/ 17093 h 676394"/>
                    <a:gd name="connsiteX88" fmla="*/ 3252193 w 8860870"/>
                    <a:gd name="connsiteY88" fmla="*/ 34186 h 676394"/>
                    <a:gd name="connsiteX89" fmla="*/ 3289018 w 8860870"/>
                    <a:gd name="connsiteY89" fmla="*/ 51279 h 676394"/>
                    <a:gd name="connsiteX90" fmla="*/ 3294683 w 8860870"/>
                    <a:gd name="connsiteY90" fmla="*/ 53721 h 676394"/>
                    <a:gd name="connsiteX91" fmla="*/ 3325842 w 8860870"/>
                    <a:gd name="connsiteY91" fmla="*/ 73256 h 676394"/>
                    <a:gd name="connsiteX92" fmla="*/ 3422507 w 8860870"/>
                    <a:gd name="connsiteY92" fmla="*/ 110799 h 676394"/>
                    <a:gd name="connsiteX93" fmla="*/ 3528723 w 8860870"/>
                    <a:gd name="connsiteY93" fmla="*/ 124398 h 676394"/>
                    <a:gd name="connsiteX94" fmla="*/ 3533210 w 8860870"/>
                    <a:gd name="connsiteY94" fmla="*/ 124098 h 676394"/>
                    <a:gd name="connsiteX95" fmla="*/ 3629259 w 8860870"/>
                    <a:gd name="connsiteY95" fmla="*/ 111812 h 676394"/>
                    <a:gd name="connsiteX96" fmla="*/ 3643162 w 8860870"/>
                    <a:gd name="connsiteY96" fmla="*/ 108968 h 676394"/>
                    <a:gd name="connsiteX97" fmla="*/ 3744784 w 8860870"/>
                    <a:gd name="connsiteY97" fmla="*/ 65930 h 676394"/>
                    <a:gd name="connsiteX98" fmla="*/ 3745413 w 8860870"/>
                    <a:gd name="connsiteY98" fmla="*/ 65930 h 676394"/>
                    <a:gd name="connsiteX99" fmla="*/ 3790134 w 8860870"/>
                    <a:gd name="connsiteY99" fmla="*/ 41206 h 676394"/>
                    <a:gd name="connsiteX100" fmla="*/ 3911053 w 8860870"/>
                    <a:gd name="connsiteY100" fmla="*/ 4884 h 676394"/>
                    <a:gd name="connsiteX101" fmla="*/ 3977003 w 8860870"/>
                    <a:gd name="connsiteY101" fmla="*/ 26 h 676394"/>
                    <a:gd name="connsiteX102" fmla="*/ 3977063 w 8860870"/>
                    <a:gd name="connsiteY102" fmla="*/ 0 h 676394"/>
                    <a:gd name="connsiteX103" fmla="*/ 3977355 w 8860870"/>
                    <a:gd name="connsiteY103" fmla="*/ 0 h 676394"/>
                    <a:gd name="connsiteX104" fmla="*/ 3979895 w 8860870"/>
                    <a:gd name="connsiteY104" fmla="*/ 0 h 676394"/>
                    <a:gd name="connsiteX105" fmla="*/ 3980188 w 8860870"/>
                    <a:gd name="connsiteY105" fmla="*/ 0 h 676394"/>
                    <a:gd name="connsiteX106" fmla="*/ 4047331 w 8860870"/>
                    <a:gd name="connsiteY106" fmla="*/ 5304 h 676394"/>
                    <a:gd name="connsiteX107" fmla="*/ 4094237 w 8860870"/>
                    <a:gd name="connsiteY107" fmla="*/ 16366 h 676394"/>
                    <a:gd name="connsiteX108" fmla="*/ 4097097 w 8860870"/>
                    <a:gd name="connsiteY108" fmla="*/ 16788 h 676394"/>
                    <a:gd name="connsiteX109" fmla="*/ 4098663 w 8860870"/>
                    <a:gd name="connsiteY109" fmla="*/ 17410 h 676394"/>
                    <a:gd name="connsiteX110" fmla="*/ 4111553 w 8860870"/>
                    <a:gd name="connsiteY110" fmla="*/ 20451 h 676394"/>
                    <a:gd name="connsiteX111" fmla="*/ 4170995 w 8860870"/>
                    <a:gd name="connsiteY111" fmla="*/ 44297 h 676394"/>
                    <a:gd name="connsiteX112" fmla="*/ 4180494 w 8860870"/>
                    <a:gd name="connsiteY112" fmla="*/ 49946 h 676394"/>
                    <a:gd name="connsiteX113" fmla="*/ 4183847 w 8860870"/>
                    <a:gd name="connsiteY113" fmla="*/ 51279 h 676394"/>
                    <a:gd name="connsiteX114" fmla="*/ 4192345 w 8860870"/>
                    <a:gd name="connsiteY114" fmla="*/ 53721 h 676394"/>
                    <a:gd name="connsiteX115" fmla="*/ 4220672 w 8860870"/>
                    <a:gd name="connsiteY115" fmla="*/ 73256 h 676394"/>
                    <a:gd name="connsiteX116" fmla="*/ 4304669 w 8860870"/>
                    <a:gd name="connsiteY116" fmla="*/ 105760 h 676394"/>
                    <a:gd name="connsiteX117" fmla="*/ 4318496 w 8860870"/>
                    <a:gd name="connsiteY117" fmla="*/ 110900 h 676394"/>
                    <a:gd name="connsiteX118" fmla="*/ 4426561 w 8860870"/>
                    <a:gd name="connsiteY118" fmla="*/ 124423 h 676394"/>
                    <a:gd name="connsiteX119" fmla="*/ 4483694 w 8860870"/>
                    <a:gd name="connsiteY119" fmla="*/ 120529 h 676394"/>
                    <a:gd name="connsiteX120" fmla="*/ 4540348 w 8860870"/>
                    <a:gd name="connsiteY120" fmla="*/ 108968 h 676394"/>
                    <a:gd name="connsiteX121" fmla="*/ 4630915 w 8860870"/>
                    <a:gd name="connsiteY121" fmla="*/ 71009 h 676394"/>
                    <a:gd name="connsiteX122" fmla="*/ 4642739 w 8860870"/>
                    <a:gd name="connsiteY122" fmla="*/ 65930 h 676394"/>
                    <a:gd name="connsiteX123" fmla="*/ 4643032 w 8860870"/>
                    <a:gd name="connsiteY123" fmla="*/ 65930 h 676394"/>
                    <a:gd name="connsiteX124" fmla="*/ 4654362 w 8860870"/>
                    <a:gd name="connsiteY124" fmla="*/ 58605 h 676394"/>
                    <a:gd name="connsiteX125" fmla="*/ 4660028 w 8860870"/>
                    <a:gd name="connsiteY125" fmla="*/ 56163 h 676394"/>
                    <a:gd name="connsiteX126" fmla="*/ 4692188 w 8860870"/>
                    <a:gd name="connsiteY126" fmla="*/ 42992 h 676394"/>
                    <a:gd name="connsiteX127" fmla="*/ 4740820 w 8860870"/>
                    <a:gd name="connsiteY127" fmla="*/ 21366 h 676394"/>
                    <a:gd name="connsiteX128" fmla="*/ 4748442 w 8860870"/>
                    <a:gd name="connsiteY128" fmla="*/ 19953 h 676394"/>
                    <a:gd name="connsiteX129" fmla="*/ 4752444 w 8860870"/>
                    <a:gd name="connsiteY129" fmla="*/ 18314 h 676394"/>
                    <a:gd name="connsiteX130" fmla="*/ 4780988 w 8860870"/>
                    <a:gd name="connsiteY130" fmla="*/ 13917 h 676394"/>
                    <a:gd name="connsiteX131" fmla="*/ 4829695 w 8860870"/>
                    <a:gd name="connsiteY131" fmla="*/ 4884 h 676394"/>
                    <a:gd name="connsiteX132" fmla="*/ 4841026 w 8860870"/>
                    <a:gd name="connsiteY132" fmla="*/ 2442 h 676394"/>
                    <a:gd name="connsiteX133" fmla="*/ 4852356 w 8860870"/>
                    <a:gd name="connsiteY133" fmla="*/ 2442 h 676394"/>
                    <a:gd name="connsiteX134" fmla="*/ 4855482 w 8860870"/>
                    <a:gd name="connsiteY134" fmla="*/ 2442 h 676394"/>
                    <a:gd name="connsiteX135" fmla="*/ 4863980 w 8860870"/>
                    <a:gd name="connsiteY135" fmla="*/ 2442 h 676394"/>
                    <a:gd name="connsiteX136" fmla="*/ 4872478 w 8860870"/>
                    <a:gd name="connsiteY136" fmla="*/ 0 h 676394"/>
                    <a:gd name="connsiteX137" fmla="*/ 4873748 w 8860870"/>
                    <a:gd name="connsiteY137" fmla="*/ 1095 h 676394"/>
                    <a:gd name="connsiteX138" fmla="*/ 4875018 w 8860870"/>
                    <a:gd name="connsiteY138" fmla="*/ 0 h 676394"/>
                    <a:gd name="connsiteX139" fmla="*/ 4877850 w 8860870"/>
                    <a:gd name="connsiteY139" fmla="*/ 0 h 676394"/>
                    <a:gd name="connsiteX140" fmla="*/ 4877997 w 8860870"/>
                    <a:gd name="connsiteY140" fmla="*/ 126 h 676394"/>
                    <a:gd name="connsiteX141" fmla="*/ 4878143 w 8860870"/>
                    <a:gd name="connsiteY141" fmla="*/ 0 h 676394"/>
                    <a:gd name="connsiteX142" fmla="*/ 4886641 w 8860870"/>
                    <a:gd name="connsiteY142" fmla="*/ 2442 h 676394"/>
                    <a:gd name="connsiteX143" fmla="*/ 4895139 w 8860870"/>
                    <a:gd name="connsiteY143" fmla="*/ 2442 h 676394"/>
                    <a:gd name="connsiteX144" fmla="*/ 4900512 w 8860870"/>
                    <a:gd name="connsiteY144" fmla="*/ 2442 h 676394"/>
                    <a:gd name="connsiteX145" fmla="*/ 4911842 w 8860870"/>
                    <a:gd name="connsiteY145" fmla="*/ 2442 h 676394"/>
                    <a:gd name="connsiteX146" fmla="*/ 4920340 w 8860870"/>
                    <a:gd name="connsiteY146" fmla="*/ 2442 h 676394"/>
                    <a:gd name="connsiteX147" fmla="*/ 4975208 w 8860870"/>
                    <a:gd name="connsiteY147" fmla="*/ 14069 h 676394"/>
                    <a:gd name="connsiteX148" fmla="*/ 4993928 w 8860870"/>
                    <a:gd name="connsiteY148" fmla="*/ 16788 h 676394"/>
                    <a:gd name="connsiteX149" fmla="*/ 5000893 w 8860870"/>
                    <a:gd name="connsiteY149" fmla="*/ 19512 h 676394"/>
                    <a:gd name="connsiteX150" fmla="*/ 5005320 w 8860870"/>
                    <a:gd name="connsiteY150" fmla="*/ 20451 h 676394"/>
                    <a:gd name="connsiteX151" fmla="*/ 5072152 w 8860870"/>
                    <a:gd name="connsiteY151" fmla="*/ 47389 h 676394"/>
                    <a:gd name="connsiteX152" fmla="*/ 5082095 w 8860870"/>
                    <a:gd name="connsiteY152" fmla="*/ 51279 h 676394"/>
                    <a:gd name="connsiteX153" fmla="*/ 5087760 w 8860870"/>
                    <a:gd name="connsiteY153" fmla="*/ 53721 h 676394"/>
                    <a:gd name="connsiteX154" fmla="*/ 5118919 w 8860870"/>
                    <a:gd name="connsiteY154" fmla="*/ 73256 h 676394"/>
                    <a:gd name="connsiteX155" fmla="*/ 5215584 w 8860870"/>
                    <a:gd name="connsiteY155" fmla="*/ 110799 h 676394"/>
                    <a:gd name="connsiteX156" fmla="*/ 5322771 w 8860870"/>
                    <a:gd name="connsiteY156" fmla="*/ 124522 h 676394"/>
                    <a:gd name="connsiteX157" fmla="*/ 5382552 w 8860870"/>
                    <a:gd name="connsiteY157" fmla="*/ 120529 h 676394"/>
                    <a:gd name="connsiteX158" fmla="*/ 5540694 w 8860870"/>
                    <a:gd name="connsiteY158" fmla="*/ 65930 h 676394"/>
                    <a:gd name="connsiteX159" fmla="*/ 5540987 w 8860870"/>
                    <a:gd name="connsiteY159" fmla="*/ 65930 h 676394"/>
                    <a:gd name="connsiteX160" fmla="*/ 5543527 w 8860870"/>
                    <a:gd name="connsiteY160" fmla="*/ 65930 h 676394"/>
                    <a:gd name="connsiteX161" fmla="*/ 5554857 w 8860870"/>
                    <a:gd name="connsiteY161" fmla="*/ 58605 h 676394"/>
                    <a:gd name="connsiteX162" fmla="*/ 5560523 w 8860870"/>
                    <a:gd name="connsiteY162" fmla="*/ 56163 h 676394"/>
                    <a:gd name="connsiteX163" fmla="*/ 5635975 w 8860870"/>
                    <a:gd name="connsiteY163" fmla="*/ 24902 h 676394"/>
                    <a:gd name="connsiteX164" fmla="*/ 5651815 w 8860870"/>
                    <a:gd name="connsiteY164" fmla="*/ 18314 h 676394"/>
                    <a:gd name="connsiteX165" fmla="*/ 5753436 w 8860870"/>
                    <a:gd name="connsiteY165" fmla="*/ 2442 h 676394"/>
                    <a:gd name="connsiteX166" fmla="*/ 5755977 w 8860870"/>
                    <a:gd name="connsiteY166" fmla="*/ 2442 h 676394"/>
                    <a:gd name="connsiteX167" fmla="*/ 5761642 w 8860870"/>
                    <a:gd name="connsiteY167" fmla="*/ 2442 h 676394"/>
                    <a:gd name="connsiteX168" fmla="*/ 5772973 w 8860870"/>
                    <a:gd name="connsiteY168" fmla="*/ 0 h 676394"/>
                    <a:gd name="connsiteX169" fmla="*/ 5773070 w 8860870"/>
                    <a:gd name="connsiteY169" fmla="*/ 84 h 676394"/>
                    <a:gd name="connsiteX170" fmla="*/ 5773265 w 8860870"/>
                    <a:gd name="connsiteY170" fmla="*/ 0 h 676394"/>
                    <a:gd name="connsiteX171" fmla="*/ 5775805 w 8860870"/>
                    <a:gd name="connsiteY171" fmla="*/ 0 h 676394"/>
                    <a:gd name="connsiteX172" fmla="*/ 5776098 w 8860870"/>
                    <a:gd name="connsiteY172" fmla="*/ 0 h 676394"/>
                    <a:gd name="connsiteX173" fmla="*/ 5776390 w 8860870"/>
                    <a:gd name="connsiteY173" fmla="*/ 126 h 676394"/>
                    <a:gd name="connsiteX174" fmla="*/ 5787136 w 8860870"/>
                    <a:gd name="connsiteY174" fmla="*/ 2442 h 676394"/>
                    <a:gd name="connsiteX175" fmla="*/ 5792801 w 8860870"/>
                    <a:gd name="connsiteY175" fmla="*/ 2442 h 676394"/>
                    <a:gd name="connsiteX176" fmla="*/ 5795926 w 8860870"/>
                    <a:gd name="connsiteY176" fmla="*/ 2442 h 676394"/>
                    <a:gd name="connsiteX177" fmla="*/ 5893299 w 8860870"/>
                    <a:gd name="connsiteY177" fmla="*/ 16788 h 676394"/>
                    <a:gd name="connsiteX178" fmla="*/ 5902249 w 8860870"/>
                    <a:gd name="connsiteY178" fmla="*/ 20346 h 676394"/>
                    <a:gd name="connsiteX179" fmla="*/ 5982590 w 8860870"/>
                    <a:gd name="connsiteY179" fmla="*/ 51279 h 676394"/>
                    <a:gd name="connsiteX180" fmla="*/ 5987670 w 8860870"/>
                    <a:gd name="connsiteY180" fmla="*/ 53469 h 676394"/>
                    <a:gd name="connsiteX181" fmla="*/ 5988548 w 8860870"/>
                    <a:gd name="connsiteY181" fmla="*/ 53721 h 676394"/>
                    <a:gd name="connsiteX182" fmla="*/ 5991472 w 8860870"/>
                    <a:gd name="connsiteY182" fmla="*/ 55738 h 676394"/>
                    <a:gd name="connsiteX183" fmla="*/ 6019415 w 8860870"/>
                    <a:gd name="connsiteY183" fmla="*/ 73256 h 676394"/>
                    <a:gd name="connsiteX184" fmla="*/ 6116079 w 8860870"/>
                    <a:gd name="connsiteY184" fmla="*/ 110799 h 676394"/>
                    <a:gd name="connsiteX185" fmla="*/ 6210724 w 8860870"/>
                    <a:gd name="connsiteY185" fmla="*/ 122916 h 676394"/>
                    <a:gd name="connsiteX186" fmla="*/ 6223557 w 8860870"/>
                    <a:gd name="connsiteY186" fmla="*/ 124522 h 676394"/>
                    <a:gd name="connsiteX187" fmla="*/ 6237507 w 8860870"/>
                    <a:gd name="connsiteY187" fmla="*/ 123590 h 676394"/>
                    <a:gd name="connsiteX188" fmla="*/ 6282393 w 8860870"/>
                    <a:gd name="connsiteY188" fmla="*/ 120529 h 676394"/>
                    <a:gd name="connsiteX189" fmla="*/ 6438942 w 8860870"/>
                    <a:gd name="connsiteY189" fmla="*/ 65930 h 676394"/>
                    <a:gd name="connsiteX190" fmla="*/ 6441482 w 8860870"/>
                    <a:gd name="connsiteY190" fmla="*/ 65930 h 676394"/>
                    <a:gd name="connsiteX191" fmla="*/ 6442942 w 8860870"/>
                    <a:gd name="connsiteY191" fmla="*/ 65175 h 676394"/>
                    <a:gd name="connsiteX192" fmla="*/ 6453104 w 8860870"/>
                    <a:gd name="connsiteY192" fmla="*/ 58605 h 676394"/>
                    <a:gd name="connsiteX193" fmla="*/ 6458770 w 8860870"/>
                    <a:gd name="connsiteY193" fmla="*/ 56163 h 676394"/>
                    <a:gd name="connsiteX194" fmla="*/ 6537022 w 8860870"/>
                    <a:gd name="connsiteY194" fmla="*/ 21366 h 676394"/>
                    <a:gd name="connsiteX195" fmla="*/ 6552116 w 8860870"/>
                    <a:gd name="connsiteY195" fmla="*/ 18567 h 676394"/>
                    <a:gd name="connsiteX196" fmla="*/ 6560100 w 8860870"/>
                    <a:gd name="connsiteY196" fmla="*/ 15262 h 676394"/>
                    <a:gd name="connsiteX197" fmla="*/ 6615469 w 8860870"/>
                    <a:gd name="connsiteY197" fmla="*/ 3968 h 676394"/>
                    <a:gd name="connsiteX198" fmla="*/ 6636922 w 8860870"/>
                    <a:gd name="connsiteY198" fmla="*/ 2508 h 676394"/>
                    <a:gd name="connsiteX199" fmla="*/ 6637228 w 8860870"/>
                    <a:gd name="connsiteY199" fmla="*/ 2442 h 676394"/>
                    <a:gd name="connsiteX200" fmla="*/ 6637890 w 8860870"/>
                    <a:gd name="connsiteY200" fmla="*/ 2442 h 676394"/>
                    <a:gd name="connsiteX201" fmla="*/ 6671002 w 8860870"/>
                    <a:gd name="connsiteY201" fmla="*/ 188 h 676394"/>
                    <a:gd name="connsiteX202" fmla="*/ 6671220 w 8860870"/>
                    <a:gd name="connsiteY202" fmla="*/ 0 h 676394"/>
                    <a:gd name="connsiteX203" fmla="*/ 6673760 w 8860870"/>
                    <a:gd name="connsiteY203" fmla="*/ 0 h 676394"/>
                    <a:gd name="connsiteX204" fmla="*/ 6674052 w 8860870"/>
                    <a:gd name="connsiteY204" fmla="*/ 0 h 676394"/>
                    <a:gd name="connsiteX205" fmla="*/ 6674085 w 8860870"/>
                    <a:gd name="connsiteY205" fmla="*/ 29 h 676394"/>
                    <a:gd name="connsiteX206" fmla="*/ 6701688 w 8860870"/>
                    <a:gd name="connsiteY206" fmla="*/ 2442 h 676394"/>
                    <a:gd name="connsiteX207" fmla="*/ 6708044 w 8860870"/>
                    <a:gd name="connsiteY207" fmla="*/ 2442 h 676394"/>
                    <a:gd name="connsiteX208" fmla="*/ 6716542 w 8860870"/>
                    <a:gd name="connsiteY208" fmla="*/ 2442 h 676394"/>
                    <a:gd name="connsiteX209" fmla="*/ 6726974 w 8860870"/>
                    <a:gd name="connsiteY209" fmla="*/ 4653 h 676394"/>
                    <a:gd name="connsiteX210" fmla="*/ 6752366 w 8860870"/>
                    <a:gd name="connsiteY210" fmla="*/ 6873 h 676394"/>
                    <a:gd name="connsiteX211" fmla="*/ 6825661 w 8860870"/>
                    <a:gd name="connsiteY211" fmla="*/ 26593 h 676394"/>
                    <a:gd name="connsiteX212" fmla="*/ 6879740 w 8860870"/>
                    <a:gd name="connsiteY212" fmla="*/ 52027 h 676394"/>
                    <a:gd name="connsiteX213" fmla="*/ 6883670 w 8860870"/>
                    <a:gd name="connsiteY213" fmla="*/ 53721 h 676394"/>
                    <a:gd name="connsiteX214" fmla="*/ 6884658 w 8860870"/>
                    <a:gd name="connsiteY214" fmla="*/ 54340 h 676394"/>
                    <a:gd name="connsiteX215" fmla="*/ 6892052 w 8860870"/>
                    <a:gd name="connsiteY215" fmla="*/ 57818 h 676394"/>
                    <a:gd name="connsiteX216" fmla="*/ 6905233 w 8860870"/>
                    <a:gd name="connsiteY216" fmla="*/ 67240 h 676394"/>
                    <a:gd name="connsiteX217" fmla="*/ 6914829 w 8860870"/>
                    <a:gd name="connsiteY217" fmla="*/ 73256 h 676394"/>
                    <a:gd name="connsiteX218" fmla="*/ 7118781 w 8860870"/>
                    <a:gd name="connsiteY218" fmla="*/ 124535 h 676394"/>
                    <a:gd name="connsiteX219" fmla="*/ 7336896 w 8860870"/>
                    <a:gd name="connsiteY219" fmla="*/ 65930 h 676394"/>
                    <a:gd name="connsiteX220" fmla="*/ 7339729 w 8860870"/>
                    <a:gd name="connsiteY220" fmla="*/ 65930 h 676394"/>
                    <a:gd name="connsiteX221" fmla="*/ 7351060 w 8860870"/>
                    <a:gd name="connsiteY221" fmla="*/ 58605 h 676394"/>
                    <a:gd name="connsiteX222" fmla="*/ 7356725 w 8860870"/>
                    <a:gd name="connsiteY222" fmla="*/ 56163 h 676394"/>
                    <a:gd name="connsiteX223" fmla="*/ 7552178 w 8860870"/>
                    <a:gd name="connsiteY223" fmla="*/ 2442 h 676394"/>
                    <a:gd name="connsiteX224" fmla="*/ 7557844 w 8860870"/>
                    <a:gd name="connsiteY224" fmla="*/ 2442 h 676394"/>
                    <a:gd name="connsiteX225" fmla="*/ 7569174 w 8860870"/>
                    <a:gd name="connsiteY225" fmla="*/ 0 h 676394"/>
                    <a:gd name="connsiteX226" fmla="*/ 7572008 w 8860870"/>
                    <a:gd name="connsiteY226" fmla="*/ 2442 h 676394"/>
                    <a:gd name="connsiteX227" fmla="*/ 7572008 w 8860870"/>
                    <a:gd name="connsiteY227" fmla="*/ 0 h 676394"/>
                    <a:gd name="connsiteX228" fmla="*/ 7583338 w 8860870"/>
                    <a:gd name="connsiteY228" fmla="*/ 2442 h 676394"/>
                    <a:gd name="connsiteX229" fmla="*/ 7589004 w 8860870"/>
                    <a:gd name="connsiteY229" fmla="*/ 2442 h 676394"/>
                    <a:gd name="connsiteX230" fmla="*/ 7778792 w 8860870"/>
                    <a:gd name="connsiteY230" fmla="*/ 51279 h 676394"/>
                    <a:gd name="connsiteX231" fmla="*/ 7784457 w 8860870"/>
                    <a:gd name="connsiteY231" fmla="*/ 53721 h 676394"/>
                    <a:gd name="connsiteX232" fmla="*/ 7815616 w 8860870"/>
                    <a:gd name="connsiteY232" fmla="*/ 73256 h 676394"/>
                    <a:gd name="connsiteX233" fmla="*/ 8019568 w 8860870"/>
                    <a:gd name="connsiteY233" fmla="*/ 124535 h 676394"/>
                    <a:gd name="connsiteX234" fmla="*/ 8237684 w 8860870"/>
                    <a:gd name="connsiteY234" fmla="*/ 65930 h 676394"/>
                    <a:gd name="connsiteX235" fmla="*/ 8251847 w 8860870"/>
                    <a:gd name="connsiteY235" fmla="*/ 58605 h 676394"/>
                    <a:gd name="connsiteX236" fmla="*/ 8257512 w 8860870"/>
                    <a:gd name="connsiteY236" fmla="*/ 56163 h 676394"/>
                    <a:gd name="connsiteX237" fmla="*/ 8469962 w 8860870"/>
                    <a:gd name="connsiteY237" fmla="*/ 0 h 676394"/>
                    <a:gd name="connsiteX238" fmla="*/ 8860870 w 8860870"/>
                    <a:gd name="connsiteY238" fmla="*/ 339418 h 676394"/>
                    <a:gd name="connsiteX239" fmla="*/ 8469962 w 8860870"/>
                    <a:gd name="connsiteY239" fmla="*/ 676394 h 676394"/>
                    <a:gd name="connsiteX240" fmla="*/ 8254680 w 8860870"/>
                    <a:gd name="connsiteY240" fmla="*/ 620232 h 676394"/>
                    <a:gd name="connsiteX241" fmla="*/ 8234851 w 8860870"/>
                    <a:gd name="connsiteY241" fmla="*/ 608022 h 676394"/>
                    <a:gd name="connsiteX242" fmla="*/ 8232018 w 8860870"/>
                    <a:gd name="connsiteY242" fmla="*/ 605580 h 676394"/>
                    <a:gd name="connsiteX243" fmla="*/ 8232018 w 8860870"/>
                    <a:gd name="connsiteY243" fmla="*/ 608022 h 676394"/>
                    <a:gd name="connsiteX244" fmla="*/ 8019568 w 8860870"/>
                    <a:gd name="connsiteY244" fmla="*/ 551860 h 676394"/>
                    <a:gd name="connsiteX245" fmla="*/ 7815616 w 8860870"/>
                    <a:gd name="connsiteY245" fmla="*/ 603139 h 676394"/>
                    <a:gd name="connsiteX246" fmla="*/ 7807118 w 8860870"/>
                    <a:gd name="connsiteY246" fmla="*/ 608022 h 676394"/>
                    <a:gd name="connsiteX247" fmla="*/ 7775959 w 8860870"/>
                    <a:gd name="connsiteY247" fmla="*/ 625115 h 676394"/>
                    <a:gd name="connsiteX248" fmla="*/ 7589004 w 8860870"/>
                    <a:gd name="connsiteY248" fmla="*/ 673952 h 676394"/>
                    <a:gd name="connsiteX249" fmla="*/ 7583338 w 8860870"/>
                    <a:gd name="connsiteY249" fmla="*/ 673952 h 676394"/>
                    <a:gd name="connsiteX250" fmla="*/ 7572008 w 8860870"/>
                    <a:gd name="connsiteY250" fmla="*/ 676394 h 676394"/>
                    <a:gd name="connsiteX251" fmla="*/ 7569174 w 8860870"/>
                    <a:gd name="connsiteY251" fmla="*/ 676394 h 676394"/>
                    <a:gd name="connsiteX252" fmla="*/ 7557844 w 8860870"/>
                    <a:gd name="connsiteY252" fmla="*/ 673952 h 676394"/>
                    <a:gd name="connsiteX253" fmla="*/ 7552178 w 8860870"/>
                    <a:gd name="connsiteY253" fmla="*/ 673952 h 676394"/>
                    <a:gd name="connsiteX254" fmla="*/ 7353892 w 8860870"/>
                    <a:gd name="connsiteY254" fmla="*/ 620232 h 676394"/>
                    <a:gd name="connsiteX255" fmla="*/ 7334064 w 8860870"/>
                    <a:gd name="connsiteY255" fmla="*/ 608022 h 676394"/>
                    <a:gd name="connsiteX256" fmla="*/ 7331231 w 8860870"/>
                    <a:gd name="connsiteY256" fmla="*/ 605580 h 676394"/>
                    <a:gd name="connsiteX257" fmla="*/ 7331231 w 8860870"/>
                    <a:gd name="connsiteY257" fmla="*/ 608022 h 676394"/>
                    <a:gd name="connsiteX258" fmla="*/ 7118781 w 8860870"/>
                    <a:gd name="connsiteY258" fmla="*/ 551860 h 676394"/>
                    <a:gd name="connsiteX259" fmla="*/ 6914829 w 8860870"/>
                    <a:gd name="connsiteY259" fmla="*/ 603139 h 676394"/>
                    <a:gd name="connsiteX260" fmla="*/ 6912531 w 8860870"/>
                    <a:gd name="connsiteY260" fmla="*/ 604129 h 676394"/>
                    <a:gd name="connsiteX261" fmla="*/ 6892052 w 8860870"/>
                    <a:gd name="connsiteY261" fmla="*/ 618705 h 676394"/>
                    <a:gd name="connsiteX262" fmla="*/ 6883854 w 8860870"/>
                    <a:gd name="connsiteY262" fmla="*/ 622550 h 676394"/>
                    <a:gd name="connsiteX263" fmla="*/ 6883670 w 8860870"/>
                    <a:gd name="connsiteY263" fmla="*/ 622673 h 676394"/>
                    <a:gd name="connsiteX264" fmla="*/ 6883466 w 8860870"/>
                    <a:gd name="connsiteY264" fmla="*/ 622732 h 676394"/>
                    <a:gd name="connsiteX265" fmla="*/ 6825661 w 8860870"/>
                    <a:gd name="connsiteY265" fmla="*/ 649839 h 676394"/>
                    <a:gd name="connsiteX266" fmla="*/ 6803920 w 8860870"/>
                    <a:gd name="connsiteY266" fmla="*/ 655679 h 676394"/>
                    <a:gd name="connsiteX267" fmla="*/ 6801168 w 8860870"/>
                    <a:gd name="connsiteY267" fmla="*/ 656859 h 676394"/>
                    <a:gd name="connsiteX268" fmla="*/ 6794545 w 8860870"/>
                    <a:gd name="connsiteY268" fmla="*/ 658197 h 676394"/>
                    <a:gd name="connsiteX269" fmla="*/ 6752366 w 8860870"/>
                    <a:gd name="connsiteY269" fmla="*/ 669527 h 676394"/>
                    <a:gd name="connsiteX270" fmla="*/ 6727848 w 8860870"/>
                    <a:gd name="connsiteY270" fmla="*/ 671669 h 676394"/>
                    <a:gd name="connsiteX271" fmla="*/ 6716542 w 8860870"/>
                    <a:gd name="connsiteY271" fmla="*/ 673952 h 676394"/>
                    <a:gd name="connsiteX272" fmla="*/ 6708044 w 8860870"/>
                    <a:gd name="connsiteY272" fmla="*/ 673952 h 676394"/>
                    <a:gd name="connsiteX273" fmla="*/ 6701710 w 8860870"/>
                    <a:gd name="connsiteY273" fmla="*/ 673952 h 676394"/>
                    <a:gd name="connsiteX274" fmla="*/ 6684515 w 8860870"/>
                    <a:gd name="connsiteY274" fmla="*/ 675455 h 676394"/>
                    <a:gd name="connsiteX275" fmla="*/ 6676885 w 8860870"/>
                    <a:gd name="connsiteY275" fmla="*/ 676394 h 676394"/>
                    <a:gd name="connsiteX276" fmla="*/ 6674052 w 8860870"/>
                    <a:gd name="connsiteY276" fmla="*/ 676394 h 676394"/>
                    <a:gd name="connsiteX277" fmla="*/ 6673760 w 8860870"/>
                    <a:gd name="connsiteY277" fmla="*/ 676394 h 676394"/>
                    <a:gd name="connsiteX278" fmla="*/ 6671220 w 8860870"/>
                    <a:gd name="connsiteY278" fmla="*/ 676394 h 676394"/>
                    <a:gd name="connsiteX279" fmla="*/ 6668387 w 8860870"/>
                    <a:gd name="connsiteY279" fmla="*/ 676394 h 676394"/>
                    <a:gd name="connsiteX280" fmla="*/ 6661758 w 8860870"/>
                    <a:gd name="connsiteY280" fmla="*/ 675578 h 676394"/>
                    <a:gd name="connsiteX281" fmla="*/ 6637859 w 8860870"/>
                    <a:gd name="connsiteY281" fmla="*/ 673952 h 676394"/>
                    <a:gd name="connsiteX282" fmla="*/ 6637228 w 8860870"/>
                    <a:gd name="connsiteY282" fmla="*/ 673952 h 676394"/>
                    <a:gd name="connsiteX283" fmla="*/ 6623064 w 8860870"/>
                    <a:gd name="connsiteY283" fmla="*/ 673952 h 676394"/>
                    <a:gd name="connsiteX284" fmla="*/ 6594738 w 8860870"/>
                    <a:gd name="connsiteY284" fmla="*/ 669069 h 676394"/>
                    <a:gd name="connsiteX285" fmla="*/ 6580566 w 8860870"/>
                    <a:gd name="connsiteY285" fmla="*/ 665356 h 676394"/>
                    <a:gd name="connsiteX286" fmla="*/ 6559746 w 8860870"/>
                    <a:gd name="connsiteY286" fmla="*/ 661133 h 676394"/>
                    <a:gd name="connsiteX287" fmla="*/ 6551065 w 8860870"/>
                    <a:gd name="connsiteY287" fmla="*/ 657627 h 676394"/>
                    <a:gd name="connsiteX288" fmla="*/ 6522505 w 8860870"/>
                    <a:gd name="connsiteY288" fmla="*/ 650144 h 676394"/>
                    <a:gd name="connsiteX289" fmla="*/ 6460573 w 8860870"/>
                    <a:gd name="connsiteY289" fmla="*/ 621078 h 676394"/>
                    <a:gd name="connsiteX290" fmla="*/ 6458478 w 8860870"/>
                    <a:gd name="connsiteY290" fmla="*/ 620232 h 676394"/>
                    <a:gd name="connsiteX291" fmla="*/ 6456434 w 8860870"/>
                    <a:gd name="connsiteY291" fmla="*/ 618973 h 676394"/>
                    <a:gd name="connsiteX292" fmla="*/ 6436108 w 8860870"/>
                    <a:gd name="connsiteY292" fmla="*/ 608022 h 676394"/>
                    <a:gd name="connsiteX293" fmla="*/ 6435816 w 8860870"/>
                    <a:gd name="connsiteY293" fmla="*/ 607904 h 676394"/>
                    <a:gd name="connsiteX294" fmla="*/ 6435816 w 8860870"/>
                    <a:gd name="connsiteY294" fmla="*/ 608022 h 676394"/>
                    <a:gd name="connsiteX295" fmla="*/ 6408374 w 8860870"/>
                    <a:gd name="connsiteY295" fmla="*/ 596781 h 676394"/>
                    <a:gd name="connsiteX296" fmla="*/ 6335195 w 8860870"/>
                    <a:gd name="connsiteY296" fmla="*/ 567121 h 676394"/>
                    <a:gd name="connsiteX297" fmla="*/ 6280356 w 8860870"/>
                    <a:gd name="connsiteY297" fmla="*/ 555828 h 676394"/>
                    <a:gd name="connsiteX298" fmla="*/ 6237517 w 8860870"/>
                    <a:gd name="connsiteY298" fmla="*/ 552830 h 676394"/>
                    <a:gd name="connsiteX299" fmla="*/ 6223556 w 8860870"/>
                    <a:gd name="connsiteY299" fmla="*/ 551873 h 676394"/>
                    <a:gd name="connsiteX300" fmla="*/ 6193860 w 8860870"/>
                    <a:gd name="connsiteY300" fmla="*/ 555637 h 676394"/>
                    <a:gd name="connsiteX301" fmla="*/ 6116079 w 8860870"/>
                    <a:gd name="connsiteY301" fmla="*/ 565595 h 676394"/>
                    <a:gd name="connsiteX302" fmla="*/ 6046026 w 8860870"/>
                    <a:gd name="connsiteY302" fmla="*/ 592803 h 676394"/>
                    <a:gd name="connsiteX303" fmla="*/ 6019707 w 8860870"/>
                    <a:gd name="connsiteY303" fmla="*/ 603139 h 676394"/>
                    <a:gd name="connsiteX304" fmla="*/ 6011209 w 8860870"/>
                    <a:gd name="connsiteY304" fmla="*/ 608022 h 676394"/>
                    <a:gd name="connsiteX305" fmla="*/ 5980050 w 8860870"/>
                    <a:gd name="connsiteY305" fmla="*/ 625115 h 676394"/>
                    <a:gd name="connsiteX306" fmla="*/ 5795926 w 8860870"/>
                    <a:gd name="connsiteY306" fmla="*/ 673952 h 676394"/>
                    <a:gd name="connsiteX307" fmla="*/ 5784596 w 8860870"/>
                    <a:gd name="connsiteY307" fmla="*/ 676394 h 676394"/>
                    <a:gd name="connsiteX308" fmla="*/ 5776098 w 8860870"/>
                    <a:gd name="connsiteY308" fmla="*/ 676394 h 676394"/>
                    <a:gd name="connsiteX309" fmla="*/ 5775805 w 8860870"/>
                    <a:gd name="connsiteY309" fmla="*/ 676394 h 676394"/>
                    <a:gd name="connsiteX310" fmla="*/ 5773265 w 8860870"/>
                    <a:gd name="connsiteY310" fmla="*/ 676394 h 676394"/>
                    <a:gd name="connsiteX311" fmla="*/ 5772973 w 8860870"/>
                    <a:gd name="connsiteY311" fmla="*/ 676394 h 676394"/>
                    <a:gd name="connsiteX312" fmla="*/ 5767600 w 8860870"/>
                    <a:gd name="connsiteY312" fmla="*/ 676394 h 676394"/>
                    <a:gd name="connsiteX313" fmla="*/ 5753436 w 8860870"/>
                    <a:gd name="connsiteY313" fmla="*/ 673952 h 676394"/>
                    <a:gd name="connsiteX314" fmla="*/ 5649336 w 8860870"/>
                    <a:gd name="connsiteY314" fmla="*/ 658080 h 676394"/>
                    <a:gd name="connsiteX315" fmla="*/ 5576850 w 8860870"/>
                    <a:gd name="connsiteY315" fmla="*/ 628049 h 676394"/>
                    <a:gd name="connsiteX316" fmla="*/ 5557690 w 8860870"/>
                    <a:gd name="connsiteY316" fmla="*/ 620232 h 676394"/>
                    <a:gd name="connsiteX317" fmla="*/ 5537861 w 8860870"/>
                    <a:gd name="connsiteY317" fmla="*/ 608022 h 676394"/>
                    <a:gd name="connsiteX318" fmla="*/ 5535321 w 8860870"/>
                    <a:gd name="connsiteY318" fmla="*/ 605832 h 676394"/>
                    <a:gd name="connsiteX319" fmla="*/ 5535321 w 8860870"/>
                    <a:gd name="connsiteY319" fmla="*/ 608022 h 676394"/>
                    <a:gd name="connsiteX320" fmla="*/ 5535029 w 8860870"/>
                    <a:gd name="connsiteY320" fmla="*/ 607901 h 676394"/>
                    <a:gd name="connsiteX321" fmla="*/ 5535029 w 8860870"/>
                    <a:gd name="connsiteY321" fmla="*/ 608022 h 676394"/>
                    <a:gd name="connsiteX322" fmla="*/ 5380870 w 8860870"/>
                    <a:gd name="connsiteY322" fmla="*/ 555828 h 676394"/>
                    <a:gd name="connsiteX323" fmla="*/ 5322770 w 8860870"/>
                    <a:gd name="connsiteY323" fmla="*/ 551873 h 676394"/>
                    <a:gd name="connsiteX324" fmla="*/ 5215938 w 8860870"/>
                    <a:gd name="connsiteY324" fmla="*/ 565595 h 676394"/>
                    <a:gd name="connsiteX325" fmla="*/ 5121752 w 8860870"/>
                    <a:gd name="connsiteY325" fmla="*/ 603139 h 676394"/>
                    <a:gd name="connsiteX326" fmla="*/ 5113254 w 8860870"/>
                    <a:gd name="connsiteY326" fmla="*/ 608022 h 676394"/>
                    <a:gd name="connsiteX327" fmla="*/ 5091612 w 8860870"/>
                    <a:gd name="connsiteY327" fmla="*/ 619895 h 676394"/>
                    <a:gd name="connsiteX328" fmla="*/ 5087468 w 8860870"/>
                    <a:gd name="connsiteY328" fmla="*/ 622673 h 676394"/>
                    <a:gd name="connsiteX329" fmla="*/ 5085534 w 8860870"/>
                    <a:gd name="connsiteY329" fmla="*/ 623229 h 676394"/>
                    <a:gd name="connsiteX330" fmla="*/ 5082095 w 8860870"/>
                    <a:gd name="connsiteY330" fmla="*/ 625115 h 676394"/>
                    <a:gd name="connsiteX331" fmla="*/ 5050481 w 8860870"/>
                    <a:gd name="connsiteY331" fmla="*/ 637336 h 676394"/>
                    <a:gd name="connsiteX332" fmla="*/ 5004966 w 8860870"/>
                    <a:gd name="connsiteY332" fmla="*/ 656859 h 676394"/>
                    <a:gd name="connsiteX333" fmla="*/ 4994509 w 8860870"/>
                    <a:gd name="connsiteY333" fmla="*/ 658972 h 676394"/>
                    <a:gd name="connsiteX334" fmla="*/ 4992866 w 8860870"/>
                    <a:gd name="connsiteY334" fmla="*/ 659607 h 676394"/>
                    <a:gd name="connsiteX335" fmla="*/ 4987372 w 8860870"/>
                    <a:gd name="connsiteY335" fmla="*/ 660413 h 676394"/>
                    <a:gd name="connsiteX336" fmla="*/ 4920340 w 8860870"/>
                    <a:gd name="connsiteY336" fmla="*/ 673952 h 676394"/>
                    <a:gd name="connsiteX337" fmla="*/ 4911842 w 8860870"/>
                    <a:gd name="connsiteY337" fmla="*/ 673952 h 676394"/>
                    <a:gd name="connsiteX338" fmla="*/ 4900512 w 8860870"/>
                    <a:gd name="connsiteY338" fmla="*/ 673952 h 676394"/>
                    <a:gd name="connsiteX339" fmla="*/ 4880683 w 8860870"/>
                    <a:gd name="connsiteY339" fmla="*/ 676394 h 676394"/>
                    <a:gd name="connsiteX340" fmla="*/ 4878143 w 8860870"/>
                    <a:gd name="connsiteY340" fmla="*/ 676394 h 676394"/>
                    <a:gd name="connsiteX341" fmla="*/ 4877850 w 8860870"/>
                    <a:gd name="connsiteY341" fmla="*/ 676394 h 676394"/>
                    <a:gd name="connsiteX342" fmla="*/ 4875310 w 8860870"/>
                    <a:gd name="connsiteY342" fmla="*/ 676394 h 676394"/>
                    <a:gd name="connsiteX343" fmla="*/ 4875018 w 8860870"/>
                    <a:gd name="connsiteY343" fmla="*/ 676394 h 676394"/>
                    <a:gd name="connsiteX344" fmla="*/ 4872478 w 8860870"/>
                    <a:gd name="connsiteY344" fmla="*/ 676394 h 676394"/>
                    <a:gd name="connsiteX345" fmla="*/ 4872185 w 8860870"/>
                    <a:gd name="connsiteY345" fmla="*/ 676394 h 676394"/>
                    <a:gd name="connsiteX346" fmla="*/ 4852356 w 8860870"/>
                    <a:gd name="connsiteY346" fmla="*/ 673952 h 676394"/>
                    <a:gd name="connsiteX347" fmla="*/ 4841026 w 8860870"/>
                    <a:gd name="connsiteY347" fmla="*/ 673952 h 676394"/>
                    <a:gd name="connsiteX348" fmla="*/ 4826862 w 8860870"/>
                    <a:gd name="connsiteY348" fmla="*/ 673952 h 676394"/>
                    <a:gd name="connsiteX349" fmla="*/ 4798536 w 8860870"/>
                    <a:gd name="connsiteY349" fmla="*/ 669069 h 676394"/>
                    <a:gd name="connsiteX350" fmla="*/ 4763851 w 8860870"/>
                    <a:gd name="connsiteY350" fmla="*/ 659982 h 676394"/>
                    <a:gd name="connsiteX351" fmla="*/ 4751381 w 8860870"/>
                    <a:gd name="connsiteY351" fmla="*/ 658080 h 676394"/>
                    <a:gd name="connsiteX352" fmla="*/ 4742415 w 8860870"/>
                    <a:gd name="connsiteY352" fmla="*/ 654366 h 676394"/>
                    <a:gd name="connsiteX353" fmla="*/ 4726303 w 8860870"/>
                    <a:gd name="connsiteY353" fmla="*/ 650144 h 676394"/>
                    <a:gd name="connsiteX354" fmla="*/ 4681695 w 8860870"/>
                    <a:gd name="connsiteY354" fmla="*/ 629209 h 676394"/>
                    <a:gd name="connsiteX355" fmla="*/ 4660028 w 8860870"/>
                    <a:gd name="connsiteY355" fmla="*/ 620232 h 676394"/>
                    <a:gd name="connsiteX356" fmla="*/ 4637366 w 8860870"/>
                    <a:gd name="connsiteY356" fmla="*/ 608022 h 676394"/>
                    <a:gd name="connsiteX357" fmla="*/ 4481614 w 8860870"/>
                    <a:gd name="connsiteY357" fmla="*/ 555828 h 676394"/>
                    <a:gd name="connsiteX358" fmla="*/ 4426553 w 8860870"/>
                    <a:gd name="connsiteY358" fmla="*/ 551974 h 676394"/>
                    <a:gd name="connsiteX359" fmla="*/ 4319107 w 8860870"/>
                    <a:gd name="connsiteY359" fmla="*/ 565595 h 676394"/>
                    <a:gd name="connsiteX360" fmla="*/ 4223505 w 8860870"/>
                    <a:gd name="connsiteY360" fmla="*/ 603139 h 676394"/>
                    <a:gd name="connsiteX361" fmla="*/ 4215007 w 8860870"/>
                    <a:gd name="connsiteY361" fmla="*/ 608022 h 676394"/>
                    <a:gd name="connsiteX362" fmla="*/ 4183847 w 8860870"/>
                    <a:gd name="connsiteY362" fmla="*/ 625115 h 676394"/>
                    <a:gd name="connsiteX363" fmla="*/ 4179629 w 8860870"/>
                    <a:gd name="connsiteY363" fmla="*/ 626792 h 676394"/>
                    <a:gd name="connsiteX364" fmla="*/ 4172588 w 8860870"/>
                    <a:gd name="connsiteY364" fmla="*/ 631067 h 676394"/>
                    <a:gd name="connsiteX365" fmla="*/ 4112970 w 8860870"/>
                    <a:gd name="connsiteY365" fmla="*/ 655639 h 676394"/>
                    <a:gd name="connsiteX366" fmla="*/ 4098165 w 8860870"/>
                    <a:gd name="connsiteY366" fmla="*/ 659182 h 676394"/>
                    <a:gd name="connsiteX367" fmla="*/ 4097097 w 8860870"/>
                    <a:gd name="connsiteY367" fmla="*/ 659607 h 676394"/>
                    <a:gd name="connsiteX368" fmla="*/ 4095262 w 8860870"/>
                    <a:gd name="connsiteY368" fmla="*/ 659877 h 676394"/>
                    <a:gd name="connsiteX369" fmla="*/ 4048571 w 8860870"/>
                    <a:gd name="connsiteY369" fmla="*/ 671053 h 676394"/>
                    <a:gd name="connsiteX370" fmla="*/ 3993058 w 8860870"/>
                    <a:gd name="connsiteY370" fmla="*/ 675389 h 676394"/>
                    <a:gd name="connsiteX371" fmla="*/ 3988393 w 8860870"/>
                    <a:gd name="connsiteY371" fmla="*/ 676394 h 676394"/>
                    <a:gd name="connsiteX372" fmla="*/ 3980188 w 8860870"/>
                    <a:gd name="connsiteY372" fmla="*/ 676394 h 676394"/>
                    <a:gd name="connsiteX373" fmla="*/ 3979895 w 8860870"/>
                    <a:gd name="connsiteY373" fmla="*/ 676394 h 676394"/>
                    <a:gd name="connsiteX374" fmla="*/ 3977355 w 8860870"/>
                    <a:gd name="connsiteY374" fmla="*/ 676394 h 676394"/>
                    <a:gd name="connsiteX375" fmla="*/ 3977063 w 8860870"/>
                    <a:gd name="connsiteY375" fmla="*/ 676394 h 676394"/>
                    <a:gd name="connsiteX376" fmla="*/ 3971397 w 8860870"/>
                    <a:gd name="connsiteY376" fmla="*/ 676394 h 676394"/>
                    <a:gd name="connsiteX377" fmla="*/ 3966940 w 8860870"/>
                    <a:gd name="connsiteY377" fmla="*/ 675626 h 676394"/>
                    <a:gd name="connsiteX378" fmla="*/ 3910655 w 8860870"/>
                    <a:gd name="connsiteY378" fmla="*/ 671472 h 676394"/>
                    <a:gd name="connsiteX379" fmla="*/ 3788939 w 8860870"/>
                    <a:gd name="connsiteY379" fmla="*/ 634158 h 676394"/>
                    <a:gd name="connsiteX380" fmla="*/ 3773926 w 8860870"/>
                    <a:gd name="connsiteY380" fmla="*/ 625264 h 676394"/>
                    <a:gd name="connsiteX381" fmla="*/ 3761780 w 8860870"/>
                    <a:gd name="connsiteY381" fmla="*/ 620232 h 676394"/>
                    <a:gd name="connsiteX382" fmla="*/ 3741951 w 8860870"/>
                    <a:gd name="connsiteY382" fmla="*/ 608022 h 676394"/>
                    <a:gd name="connsiteX383" fmla="*/ 3739119 w 8860870"/>
                    <a:gd name="connsiteY383" fmla="*/ 605580 h 676394"/>
                    <a:gd name="connsiteX384" fmla="*/ 3739119 w 8860870"/>
                    <a:gd name="connsiteY384" fmla="*/ 608022 h 676394"/>
                    <a:gd name="connsiteX385" fmla="*/ 3640330 w 8860870"/>
                    <a:gd name="connsiteY385" fmla="*/ 567121 h 676394"/>
                    <a:gd name="connsiteX386" fmla="*/ 3622191 w 8860870"/>
                    <a:gd name="connsiteY386" fmla="*/ 563422 h 676394"/>
                    <a:gd name="connsiteX387" fmla="*/ 3533523 w 8860870"/>
                    <a:gd name="connsiteY387" fmla="*/ 552326 h 676394"/>
                    <a:gd name="connsiteX388" fmla="*/ 3528710 w 8860870"/>
                    <a:gd name="connsiteY388" fmla="*/ 551999 h 676394"/>
                    <a:gd name="connsiteX389" fmla="*/ 3422507 w 8860870"/>
                    <a:gd name="connsiteY389" fmla="*/ 565595 h 676394"/>
                    <a:gd name="connsiteX390" fmla="*/ 3325842 w 8860870"/>
                    <a:gd name="connsiteY390" fmla="*/ 603139 h 676394"/>
                    <a:gd name="connsiteX391" fmla="*/ 3325550 w 8860870"/>
                    <a:gd name="connsiteY391" fmla="*/ 603139 h 676394"/>
                    <a:gd name="connsiteX392" fmla="*/ 3317052 w 8860870"/>
                    <a:gd name="connsiteY392" fmla="*/ 608022 h 676394"/>
                    <a:gd name="connsiteX393" fmla="*/ 3306521 w 8860870"/>
                    <a:gd name="connsiteY393" fmla="*/ 613799 h 676394"/>
                    <a:gd name="connsiteX394" fmla="*/ 3289018 w 8860870"/>
                    <a:gd name="connsiteY394" fmla="*/ 625115 h 676394"/>
                    <a:gd name="connsiteX395" fmla="*/ 3286185 w 8860870"/>
                    <a:gd name="connsiteY395" fmla="*/ 625115 h 676394"/>
                    <a:gd name="connsiteX396" fmla="*/ 3252193 w 8860870"/>
                    <a:gd name="connsiteY396" fmla="*/ 642208 h 676394"/>
                    <a:gd name="connsiteX397" fmla="*/ 3201205 w 8860870"/>
                    <a:gd name="connsiteY397" fmla="*/ 659301 h 676394"/>
                    <a:gd name="connsiteX398" fmla="*/ 3198372 w 8860870"/>
                    <a:gd name="connsiteY398" fmla="*/ 661743 h 676394"/>
                    <a:gd name="connsiteX399" fmla="*/ 3184209 w 8860870"/>
                    <a:gd name="connsiteY399" fmla="*/ 664185 h 676394"/>
                    <a:gd name="connsiteX400" fmla="*/ 3175711 w 8860870"/>
                    <a:gd name="connsiteY400" fmla="*/ 666627 h 676394"/>
                    <a:gd name="connsiteX401" fmla="*/ 3158715 w 8860870"/>
                    <a:gd name="connsiteY401" fmla="*/ 669069 h 676394"/>
                    <a:gd name="connsiteX402" fmla="*/ 3141719 w 8860870"/>
                    <a:gd name="connsiteY402" fmla="*/ 671511 h 676394"/>
                    <a:gd name="connsiteX403" fmla="*/ 3130388 w 8860870"/>
                    <a:gd name="connsiteY403" fmla="*/ 673952 h 676394"/>
                    <a:gd name="connsiteX404" fmla="*/ 3116225 w 8860870"/>
                    <a:gd name="connsiteY404" fmla="*/ 673952 h 676394"/>
                    <a:gd name="connsiteX405" fmla="*/ 3107727 w 8860870"/>
                    <a:gd name="connsiteY405" fmla="*/ 673952 h 676394"/>
                    <a:gd name="connsiteX406" fmla="*/ 3085066 w 8860870"/>
                    <a:gd name="connsiteY406" fmla="*/ 676394 h 676394"/>
                    <a:gd name="connsiteX407" fmla="*/ 3082233 w 8860870"/>
                    <a:gd name="connsiteY407" fmla="*/ 676394 h 676394"/>
                    <a:gd name="connsiteX408" fmla="*/ 3082031 w 8860870"/>
                    <a:gd name="connsiteY408" fmla="*/ 676375 h 676394"/>
                    <a:gd name="connsiteX409" fmla="*/ 3081940 w 8860870"/>
                    <a:gd name="connsiteY409" fmla="*/ 676394 h 676394"/>
                    <a:gd name="connsiteX410" fmla="*/ 3079108 w 8860870"/>
                    <a:gd name="connsiteY410" fmla="*/ 676394 h 676394"/>
                    <a:gd name="connsiteX411" fmla="*/ 3076275 w 8860870"/>
                    <a:gd name="connsiteY411" fmla="*/ 676394 h 676394"/>
                    <a:gd name="connsiteX412" fmla="*/ 3073296 w 8860870"/>
                    <a:gd name="connsiteY412" fmla="*/ 675538 h 676394"/>
                    <a:gd name="connsiteX413" fmla="*/ 3056739 w 8860870"/>
                    <a:gd name="connsiteY413" fmla="*/ 673952 h 676394"/>
                    <a:gd name="connsiteX414" fmla="*/ 3048241 w 8860870"/>
                    <a:gd name="connsiteY414" fmla="*/ 673952 h 676394"/>
                    <a:gd name="connsiteX415" fmla="*/ 3031245 w 8860870"/>
                    <a:gd name="connsiteY415" fmla="*/ 671511 h 676394"/>
                    <a:gd name="connsiteX416" fmla="*/ 3019915 w 8860870"/>
                    <a:gd name="connsiteY416" fmla="*/ 671511 h 676394"/>
                    <a:gd name="connsiteX417" fmla="*/ 3002919 w 8860870"/>
                    <a:gd name="connsiteY417" fmla="*/ 669069 h 676394"/>
                    <a:gd name="connsiteX418" fmla="*/ 2988755 w 8860870"/>
                    <a:gd name="connsiteY418" fmla="*/ 666627 h 676394"/>
                    <a:gd name="connsiteX419" fmla="*/ 2977425 w 8860870"/>
                    <a:gd name="connsiteY419" fmla="*/ 664185 h 676394"/>
                    <a:gd name="connsiteX420" fmla="*/ 2961542 w 8860870"/>
                    <a:gd name="connsiteY420" fmla="*/ 659051 h 676394"/>
                    <a:gd name="connsiteX421" fmla="*/ 2955179 w 8860870"/>
                    <a:gd name="connsiteY421" fmla="*/ 658080 h 676394"/>
                    <a:gd name="connsiteX422" fmla="*/ 2863825 w 8860870"/>
                    <a:gd name="connsiteY422" fmla="*/ 620232 h 676394"/>
                    <a:gd name="connsiteX423" fmla="*/ 2841164 w 8860870"/>
                    <a:gd name="connsiteY423" fmla="*/ 608022 h 676394"/>
                    <a:gd name="connsiteX424" fmla="*/ 2685412 w 8860870"/>
                    <a:gd name="connsiteY424" fmla="*/ 555828 h 676394"/>
                    <a:gd name="connsiteX425" fmla="*/ 2632553 w 8860870"/>
                    <a:gd name="connsiteY425" fmla="*/ 552128 h 676394"/>
                    <a:gd name="connsiteX426" fmla="*/ 2526323 w 8860870"/>
                    <a:gd name="connsiteY426" fmla="*/ 565595 h 676394"/>
                    <a:gd name="connsiteX427" fmla="*/ 2430720 w 8860870"/>
                    <a:gd name="connsiteY427" fmla="*/ 603139 h 676394"/>
                    <a:gd name="connsiteX428" fmla="*/ 2422222 w 8860870"/>
                    <a:gd name="connsiteY428" fmla="*/ 608022 h 676394"/>
                    <a:gd name="connsiteX429" fmla="*/ 2391063 w 8860870"/>
                    <a:gd name="connsiteY429" fmla="*/ 625115 h 676394"/>
                    <a:gd name="connsiteX430" fmla="*/ 2377535 w 8860870"/>
                    <a:gd name="connsiteY430" fmla="*/ 630369 h 676394"/>
                    <a:gd name="connsiteX431" fmla="*/ 2376385 w 8860870"/>
                    <a:gd name="connsiteY431" fmla="*/ 631067 h 676394"/>
                    <a:gd name="connsiteX432" fmla="*/ 2316767 w 8860870"/>
                    <a:gd name="connsiteY432" fmla="*/ 655639 h 676394"/>
                    <a:gd name="connsiteX433" fmla="*/ 2305579 w 8860870"/>
                    <a:gd name="connsiteY433" fmla="*/ 658317 h 676394"/>
                    <a:gd name="connsiteX434" fmla="*/ 2294398 w 8860870"/>
                    <a:gd name="connsiteY434" fmla="*/ 662659 h 676394"/>
                    <a:gd name="connsiteX435" fmla="*/ 2279432 w 8860870"/>
                    <a:gd name="connsiteY435" fmla="*/ 664575 h 676394"/>
                    <a:gd name="connsiteX436" fmla="*/ 2252368 w 8860870"/>
                    <a:gd name="connsiteY436" fmla="*/ 671053 h 676394"/>
                    <a:gd name="connsiteX437" fmla="*/ 2192003 w 8860870"/>
                    <a:gd name="connsiteY437" fmla="*/ 675768 h 676394"/>
                    <a:gd name="connsiteX438" fmla="*/ 2187111 w 8860870"/>
                    <a:gd name="connsiteY438" fmla="*/ 676394 h 676394"/>
                    <a:gd name="connsiteX439" fmla="*/ 2185636 w 8860870"/>
                    <a:gd name="connsiteY439" fmla="*/ 676265 h 676394"/>
                    <a:gd name="connsiteX440" fmla="*/ 2183985 w 8860870"/>
                    <a:gd name="connsiteY440" fmla="*/ 676394 h 676394"/>
                    <a:gd name="connsiteX441" fmla="*/ 2181153 w 8860870"/>
                    <a:gd name="connsiteY441" fmla="*/ 676394 h 676394"/>
                    <a:gd name="connsiteX442" fmla="*/ 1940376 w 8860870"/>
                    <a:gd name="connsiteY442" fmla="*/ 603139 h 676394"/>
                    <a:gd name="connsiteX443" fmla="*/ 1733592 w 8860870"/>
                    <a:gd name="connsiteY443" fmla="*/ 551860 h 676394"/>
                    <a:gd name="connsiteX444" fmla="*/ 1529640 w 8860870"/>
                    <a:gd name="connsiteY444" fmla="*/ 603139 h 676394"/>
                    <a:gd name="connsiteX445" fmla="*/ 1526807 w 8860870"/>
                    <a:gd name="connsiteY445" fmla="*/ 603139 h 676394"/>
                    <a:gd name="connsiteX446" fmla="*/ 1492815 w 8860870"/>
                    <a:gd name="connsiteY446" fmla="*/ 625115 h 676394"/>
                    <a:gd name="connsiteX447" fmla="*/ 1489982 w 8860870"/>
                    <a:gd name="connsiteY447" fmla="*/ 625115 h 676394"/>
                    <a:gd name="connsiteX448" fmla="*/ 1455990 w 8860870"/>
                    <a:gd name="connsiteY448" fmla="*/ 642208 h 676394"/>
                    <a:gd name="connsiteX449" fmla="*/ 1405002 w 8860870"/>
                    <a:gd name="connsiteY449" fmla="*/ 659301 h 676394"/>
                    <a:gd name="connsiteX450" fmla="*/ 1402170 w 8860870"/>
                    <a:gd name="connsiteY450" fmla="*/ 661743 h 676394"/>
                    <a:gd name="connsiteX451" fmla="*/ 1388006 w 8860870"/>
                    <a:gd name="connsiteY451" fmla="*/ 664185 h 676394"/>
                    <a:gd name="connsiteX452" fmla="*/ 1379508 w 8860870"/>
                    <a:gd name="connsiteY452" fmla="*/ 666627 h 676394"/>
                    <a:gd name="connsiteX453" fmla="*/ 1362512 w 8860870"/>
                    <a:gd name="connsiteY453" fmla="*/ 669069 h 676394"/>
                    <a:gd name="connsiteX454" fmla="*/ 1345516 w 8860870"/>
                    <a:gd name="connsiteY454" fmla="*/ 671511 h 676394"/>
                    <a:gd name="connsiteX455" fmla="*/ 1334186 w 8860870"/>
                    <a:gd name="connsiteY455" fmla="*/ 673952 h 676394"/>
                    <a:gd name="connsiteX456" fmla="*/ 1320022 w 8860870"/>
                    <a:gd name="connsiteY456" fmla="*/ 673952 h 676394"/>
                    <a:gd name="connsiteX457" fmla="*/ 1311524 w 8860870"/>
                    <a:gd name="connsiteY457" fmla="*/ 673952 h 676394"/>
                    <a:gd name="connsiteX458" fmla="*/ 1288863 w 8860870"/>
                    <a:gd name="connsiteY458" fmla="*/ 676394 h 676394"/>
                    <a:gd name="connsiteX459" fmla="*/ 1286030 w 8860870"/>
                    <a:gd name="connsiteY459" fmla="*/ 676394 h 676394"/>
                    <a:gd name="connsiteX460" fmla="*/ 1260537 w 8860870"/>
                    <a:gd name="connsiteY460" fmla="*/ 673952 h 676394"/>
                    <a:gd name="connsiteX461" fmla="*/ 1252039 w 8860870"/>
                    <a:gd name="connsiteY461" fmla="*/ 673952 h 676394"/>
                    <a:gd name="connsiteX462" fmla="*/ 1235043 w 8860870"/>
                    <a:gd name="connsiteY462" fmla="*/ 671511 h 676394"/>
                    <a:gd name="connsiteX463" fmla="*/ 1223712 w 8860870"/>
                    <a:gd name="connsiteY463" fmla="*/ 671511 h 676394"/>
                    <a:gd name="connsiteX464" fmla="*/ 1206716 w 8860870"/>
                    <a:gd name="connsiteY464" fmla="*/ 669069 h 676394"/>
                    <a:gd name="connsiteX465" fmla="*/ 1192553 w 8860870"/>
                    <a:gd name="connsiteY465" fmla="*/ 666627 h 676394"/>
                    <a:gd name="connsiteX466" fmla="*/ 1181222 w 8860870"/>
                    <a:gd name="connsiteY466" fmla="*/ 664185 h 676394"/>
                    <a:gd name="connsiteX467" fmla="*/ 1158560 w 8860870"/>
                    <a:gd name="connsiteY467" fmla="*/ 656859 h 676394"/>
                    <a:gd name="connsiteX468" fmla="*/ 1152895 w 8860870"/>
                    <a:gd name="connsiteY468" fmla="*/ 654418 h 676394"/>
                    <a:gd name="connsiteX469" fmla="*/ 1138732 w 8860870"/>
                    <a:gd name="connsiteY469" fmla="*/ 649534 h 676394"/>
                    <a:gd name="connsiteX470" fmla="*/ 1133066 w 8860870"/>
                    <a:gd name="connsiteY470" fmla="*/ 647092 h 676394"/>
                    <a:gd name="connsiteX471" fmla="*/ 1073581 w 8860870"/>
                    <a:gd name="connsiteY471" fmla="*/ 620232 h 676394"/>
                    <a:gd name="connsiteX472" fmla="*/ 1050919 w 8860870"/>
                    <a:gd name="connsiteY472" fmla="*/ 608022 h 676394"/>
                    <a:gd name="connsiteX473" fmla="*/ 838469 w 8860870"/>
                    <a:gd name="connsiteY473" fmla="*/ 551860 h 676394"/>
                    <a:gd name="connsiteX474" fmla="*/ 634517 w 8860870"/>
                    <a:gd name="connsiteY474" fmla="*/ 603139 h 676394"/>
                    <a:gd name="connsiteX475" fmla="*/ 626019 w 8860870"/>
                    <a:gd name="connsiteY475" fmla="*/ 608022 h 676394"/>
                    <a:gd name="connsiteX476" fmla="*/ 594860 w 8860870"/>
                    <a:gd name="connsiteY476" fmla="*/ 625115 h 676394"/>
                    <a:gd name="connsiteX477" fmla="*/ 390908 w 8860870"/>
                    <a:gd name="connsiteY477" fmla="*/ 676394 h 676394"/>
                    <a:gd name="connsiteX478" fmla="*/ 0 w 8860870"/>
                    <a:gd name="connsiteY478" fmla="*/ 339418 h 676394"/>
                    <a:gd name="connsiteX479" fmla="*/ 390908 w 8860870"/>
                    <a:gd name="connsiteY479" fmla="*/ 0 h 676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</a:cxnLst>
                  <a:rect l="l" t="t" r="r" b="b"/>
                  <a:pathLst>
                    <a:path w="8860870" h="676394">
                      <a:moveTo>
                        <a:pt x="390908" y="0"/>
                      </a:moveTo>
                      <a:cubicBezTo>
                        <a:pt x="467390" y="0"/>
                        <a:pt x="535374" y="19535"/>
                        <a:pt x="597693" y="51279"/>
                      </a:cubicBezTo>
                      <a:cubicBezTo>
                        <a:pt x="597693" y="53721"/>
                        <a:pt x="600525" y="53721"/>
                        <a:pt x="603358" y="53721"/>
                      </a:cubicBezTo>
                      <a:cubicBezTo>
                        <a:pt x="611856" y="61047"/>
                        <a:pt x="623187" y="65930"/>
                        <a:pt x="631685" y="73256"/>
                      </a:cubicBezTo>
                      <a:cubicBezTo>
                        <a:pt x="691171" y="105000"/>
                        <a:pt x="761987" y="124535"/>
                        <a:pt x="838469" y="124535"/>
                      </a:cubicBezTo>
                      <a:cubicBezTo>
                        <a:pt x="917784" y="124535"/>
                        <a:pt x="994266" y="102558"/>
                        <a:pt x="1056585" y="65930"/>
                      </a:cubicBezTo>
                      <a:cubicBezTo>
                        <a:pt x="1059417" y="63488"/>
                        <a:pt x="1065082" y="61047"/>
                        <a:pt x="1067915" y="58605"/>
                      </a:cubicBezTo>
                      <a:cubicBezTo>
                        <a:pt x="1070748" y="56163"/>
                        <a:pt x="1073581" y="56163"/>
                        <a:pt x="1073581" y="56163"/>
                      </a:cubicBezTo>
                      <a:cubicBezTo>
                        <a:pt x="1076413" y="53721"/>
                        <a:pt x="1082078" y="51279"/>
                        <a:pt x="1084911" y="48837"/>
                      </a:cubicBezTo>
                      <a:cubicBezTo>
                        <a:pt x="1099075" y="41512"/>
                        <a:pt x="1116071" y="34186"/>
                        <a:pt x="1133066" y="29302"/>
                      </a:cubicBezTo>
                      <a:cubicBezTo>
                        <a:pt x="1133066" y="26861"/>
                        <a:pt x="1135899" y="26861"/>
                        <a:pt x="1135899" y="26861"/>
                      </a:cubicBezTo>
                      <a:cubicBezTo>
                        <a:pt x="1152895" y="21977"/>
                        <a:pt x="1167059" y="17093"/>
                        <a:pt x="1184055" y="12209"/>
                      </a:cubicBezTo>
                      <a:cubicBezTo>
                        <a:pt x="1186887" y="12209"/>
                        <a:pt x="1189720" y="12209"/>
                        <a:pt x="1192553" y="9768"/>
                      </a:cubicBezTo>
                      <a:cubicBezTo>
                        <a:pt x="1198218" y="9768"/>
                        <a:pt x="1201050" y="9768"/>
                        <a:pt x="1206716" y="7326"/>
                      </a:cubicBezTo>
                      <a:cubicBezTo>
                        <a:pt x="1212381" y="7326"/>
                        <a:pt x="1218046" y="7326"/>
                        <a:pt x="1223712" y="4884"/>
                      </a:cubicBezTo>
                      <a:cubicBezTo>
                        <a:pt x="1226544" y="4884"/>
                        <a:pt x="1232210" y="4884"/>
                        <a:pt x="1235043" y="4884"/>
                      </a:cubicBezTo>
                      <a:cubicBezTo>
                        <a:pt x="1240708" y="2442"/>
                        <a:pt x="1246373" y="2442"/>
                        <a:pt x="1252039" y="2442"/>
                      </a:cubicBezTo>
                      <a:cubicBezTo>
                        <a:pt x="1254871" y="2442"/>
                        <a:pt x="1257704" y="2442"/>
                        <a:pt x="1260537" y="2442"/>
                      </a:cubicBezTo>
                      <a:cubicBezTo>
                        <a:pt x="1269034" y="2442"/>
                        <a:pt x="1277532" y="2442"/>
                        <a:pt x="1286030" y="0"/>
                      </a:cubicBezTo>
                      <a:cubicBezTo>
                        <a:pt x="1288863" y="0"/>
                        <a:pt x="1288863" y="0"/>
                        <a:pt x="1288863" y="0"/>
                      </a:cubicBezTo>
                      <a:cubicBezTo>
                        <a:pt x="1297361" y="2442"/>
                        <a:pt x="1303026" y="2442"/>
                        <a:pt x="1311524" y="2442"/>
                      </a:cubicBezTo>
                      <a:cubicBezTo>
                        <a:pt x="1314357" y="2442"/>
                        <a:pt x="1317190" y="2442"/>
                        <a:pt x="1320022" y="2442"/>
                      </a:cubicBezTo>
                      <a:cubicBezTo>
                        <a:pt x="1325688" y="2442"/>
                        <a:pt x="1331353" y="2442"/>
                        <a:pt x="1334186" y="4884"/>
                      </a:cubicBezTo>
                      <a:cubicBezTo>
                        <a:pt x="1339851" y="4884"/>
                        <a:pt x="1342684" y="4884"/>
                        <a:pt x="1345516" y="4884"/>
                      </a:cubicBezTo>
                      <a:cubicBezTo>
                        <a:pt x="1351182" y="4884"/>
                        <a:pt x="1359680" y="7326"/>
                        <a:pt x="1365345" y="7326"/>
                      </a:cubicBezTo>
                      <a:cubicBezTo>
                        <a:pt x="1371010" y="9768"/>
                        <a:pt x="1373843" y="9768"/>
                        <a:pt x="1379508" y="9768"/>
                      </a:cubicBezTo>
                      <a:cubicBezTo>
                        <a:pt x="1382341" y="12209"/>
                        <a:pt x="1385174" y="12209"/>
                        <a:pt x="1388006" y="12209"/>
                      </a:cubicBezTo>
                      <a:cubicBezTo>
                        <a:pt x="1393672" y="14651"/>
                        <a:pt x="1396504" y="14651"/>
                        <a:pt x="1402170" y="17093"/>
                      </a:cubicBezTo>
                      <a:cubicBezTo>
                        <a:pt x="1402170" y="17093"/>
                        <a:pt x="1405002" y="17093"/>
                        <a:pt x="1405002" y="17093"/>
                      </a:cubicBezTo>
                      <a:cubicBezTo>
                        <a:pt x="1421998" y="21977"/>
                        <a:pt x="1438994" y="26861"/>
                        <a:pt x="1455990" y="34186"/>
                      </a:cubicBezTo>
                      <a:cubicBezTo>
                        <a:pt x="1467321" y="39070"/>
                        <a:pt x="1481484" y="46395"/>
                        <a:pt x="1492815" y="51279"/>
                      </a:cubicBezTo>
                      <a:cubicBezTo>
                        <a:pt x="1495648" y="53721"/>
                        <a:pt x="1495648" y="53721"/>
                        <a:pt x="1498480" y="53721"/>
                      </a:cubicBezTo>
                      <a:cubicBezTo>
                        <a:pt x="1509811" y="61047"/>
                        <a:pt x="1518309" y="65930"/>
                        <a:pt x="1529640" y="73256"/>
                      </a:cubicBezTo>
                      <a:cubicBezTo>
                        <a:pt x="1589126" y="105000"/>
                        <a:pt x="1659942" y="124535"/>
                        <a:pt x="1733592" y="124535"/>
                      </a:cubicBezTo>
                      <a:cubicBezTo>
                        <a:pt x="1810074" y="124535"/>
                        <a:pt x="1880890" y="105000"/>
                        <a:pt x="1940376" y="70814"/>
                      </a:cubicBezTo>
                      <a:cubicBezTo>
                        <a:pt x="2008360" y="26861"/>
                        <a:pt x="2090508" y="0"/>
                        <a:pt x="2181153" y="0"/>
                      </a:cubicBezTo>
                      <a:cubicBezTo>
                        <a:pt x="2181153" y="0"/>
                        <a:pt x="2181153" y="0"/>
                        <a:pt x="2183985" y="0"/>
                      </a:cubicBezTo>
                      <a:lnTo>
                        <a:pt x="2185628" y="130"/>
                      </a:lnTo>
                      <a:lnTo>
                        <a:pt x="2187111" y="0"/>
                      </a:lnTo>
                      <a:lnTo>
                        <a:pt x="2192324" y="659"/>
                      </a:lnTo>
                      <a:lnTo>
                        <a:pt x="2251128" y="5304"/>
                      </a:lnTo>
                      <a:lnTo>
                        <a:pt x="2276568" y="11304"/>
                      </a:lnTo>
                      <a:lnTo>
                        <a:pt x="2295815" y="13736"/>
                      </a:lnTo>
                      <a:lnTo>
                        <a:pt x="2310159" y="19226"/>
                      </a:lnTo>
                      <a:lnTo>
                        <a:pt x="2315350" y="20451"/>
                      </a:lnTo>
                      <a:lnTo>
                        <a:pt x="2356828" y="37090"/>
                      </a:lnTo>
                      <a:lnTo>
                        <a:pt x="2393896" y="51279"/>
                      </a:lnTo>
                      <a:cubicBezTo>
                        <a:pt x="2393896" y="53721"/>
                        <a:pt x="2396728" y="53721"/>
                        <a:pt x="2399561" y="53721"/>
                      </a:cubicBezTo>
                      <a:cubicBezTo>
                        <a:pt x="2408059" y="61047"/>
                        <a:pt x="2419390" y="65930"/>
                        <a:pt x="2427888" y="73256"/>
                      </a:cubicBezTo>
                      <a:cubicBezTo>
                        <a:pt x="2457631" y="89128"/>
                        <a:pt x="2490207" y="101948"/>
                        <a:pt x="2524907" y="110799"/>
                      </a:cubicBezTo>
                      <a:lnTo>
                        <a:pt x="2632571" y="124272"/>
                      </a:lnTo>
                      <a:lnTo>
                        <a:pt x="2687492" y="120529"/>
                      </a:lnTo>
                      <a:cubicBezTo>
                        <a:pt x="2745384" y="112631"/>
                        <a:pt x="2800090" y="93401"/>
                        <a:pt x="2846829" y="65930"/>
                      </a:cubicBezTo>
                      <a:cubicBezTo>
                        <a:pt x="2849662" y="63488"/>
                        <a:pt x="2855327" y="61047"/>
                        <a:pt x="2858160" y="58605"/>
                      </a:cubicBezTo>
                      <a:cubicBezTo>
                        <a:pt x="2860992" y="56163"/>
                        <a:pt x="2863825" y="56163"/>
                        <a:pt x="2863825" y="56163"/>
                      </a:cubicBezTo>
                      <a:lnTo>
                        <a:pt x="2880080" y="49506"/>
                      </a:lnTo>
                      <a:lnTo>
                        <a:pt x="2881114" y="48837"/>
                      </a:lnTo>
                      <a:cubicBezTo>
                        <a:pt x="2895277" y="41512"/>
                        <a:pt x="2912273" y="34186"/>
                        <a:pt x="2929269" y="29302"/>
                      </a:cubicBezTo>
                      <a:cubicBezTo>
                        <a:pt x="2929269" y="26861"/>
                        <a:pt x="2932102" y="26861"/>
                        <a:pt x="2932102" y="26861"/>
                      </a:cubicBezTo>
                      <a:lnTo>
                        <a:pt x="2944822" y="22991"/>
                      </a:lnTo>
                      <a:lnTo>
                        <a:pt x="2956241" y="18314"/>
                      </a:lnTo>
                      <a:lnTo>
                        <a:pt x="2964246" y="17081"/>
                      </a:lnTo>
                      <a:lnTo>
                        <a:pt x="2980257" y="12209"/>
                      </a:lnTo>
                      <a:cubicBezTo>
                        <a:pt x="2983090" y="12209"/>
                        <a:pt x="2985923" y="12209"/>
                        <a:pt x="2988755" y="9768"/>
                      </a:cubicBezTo>
                      <a:cubicBezTo>
                        <a:pt x="2994421" y="9768"/>
                        <a:pt x="2997253" y="9768"/>
                        <a:pt x="3002919" y="7326"/>
                      </a:cubicBezTo>
                      <a:cubicBezTo>
                        <a:pt x="3008584" y="7326"/>
                        <a:pt x="3014249" y="7326"/>
                        <a:pt x="3019915" y="4884"/>
                      </a:cubicBezTo>
                      <a:cubicBezTo>
                        <a:pt x="3022747" y="4884"/>
                        <a:pt x="3028413" y="4884"/>
                        <a:pt x="3031245" y="4884"/>
                      </a:cubicBezTo>
                      <a:cubicBezTo>
                        <a:pt x="3036911" y="2442"/>
                        <a:pt x="3042576" y="2442"/>
                        <a:pt x="3048241" y="2442"/>
                      </a:cubicBezTo>
                      <a:cubicBezTo>
                        <a:pt x="3051074" y="2442"/>
                        <a:pt x="3053907" y="2442"/>
                        <a:pt x="3056739" y="2442"/>
                      </a:cubicBezTo>
                      <a:lnTo>
                        <a:pt x="3073296" y="856"/>
                      </a:lnTo>
                      <a:lnTo>
                        <a:pt x="3076275" y="0"/>
                      </a:lnTo>
                      <a:lnTo>
                        <a:pt x="3076871" y="514"/>
                      </a:lnTo>
                      <a:lnTo>
                        <a:pt x="3081904" y="32"/>
                      </a:lnTo>
                      <a:lnTo>
                        <a:pt x="3081940" y="0"/>
                      </a:lnTo>
                      <a:lnTo>
                        <a:pt x="3082014" y="21"/>
                      </a:lnTo>
                      <a:lnTo>
                        <a:pt x="3082233" y="0"/>
                      </a:lnTo>
                      <a:cubicBezTo>
                        <a:pt x="3085066" y="0"/>
                        <a:pt x="3085066" y="0"/>
                        <a:pt x="3085066" y="0"/>
                      </a:cubicBezTo>
                      <a:cubicBezTo>
                        <a:pt x="3093564" y="2442"/>
                        <a:pt x="3099229" y="2442"/>
                        <a:pt x="3107727" y="2442"/>
                      </a:cubicBezTo>
                      <a:cubicBezTo>
                        <a:pt x="3110560" y="2442"/>
                        <a:pt x="3113393" y="2442"/>
                        <a:pt x="3116225" y="2442"/>
                      </a:cubicBezTo>
                      <a:cubicBezTo>
                        <a:pt x="3121890" y="2442"/>
                        <a:pt x="3127556" y="2442"/>
                        <a:pt x="3130388" y="4884"/>
                      </a:cubicBezTo>
                      <a:cubicBezTo>
                        <a:pt x="3136054" y="4884"/>
                        <a:pt x="3138886" y="4884"/>
                        <a:pt x="3141719" y="4884"/>
                      </a:cubicBezTo>
                      <a:cubicBezTo>
                        <a:pt x="3147384" y="4884"/>
                        <a:pt x="3155882" y="7326"/>
                        <a:pt x="3161548" y="7326"/>
                      </a:cubicBezTo>
                      <a:cubicBezTo>
                        <a:pt x="3167213" y="9768"/>
                        <a:pt x="3170046" y="9768"/>
                        <a:pt x="3175711" y="9768"/>
                      </a:cubicBezTo>
                      <a:cubicBezTo>
                        <a:pt x="3178544" y="12209"/>
                        <a:pt x="3181376" y="12209"/>
                        <a:pt x="3184209" y="12209"/>
                      </a:cubicBezTo>
                      <a:lnTo>
                        <a:pt x="3197314" y="16728"/>
                      </a:lnTo>
                      <a:lnTo>
                        <a:pt x="3197726" y="16788"/>
                      </a:lnTo>
                      <a:lnTo>
                        <a:pt x="3198506" y="17093"/>
                      </a:lnTo>
                      <a:lnTo>
                        <a:pt x="3201205" y="17093"/>
                      </a:lnTo>
                      <a:cubicBezTo>
                        <a:pt x="3218201" y="21977"/>
                        <a:pt x="3235197" y="26861"/>
                        <a:pt x="3252193" y="34186"/>
                      </a:cubicBezTo>
                      <a:cubicBezTo>
                        <a:pt x="3263524" y="39070"/>
                        <a:pt x="3277687" y="46395"/>
                        <a:pt x="3289018" y="51279"/>
                      </a:cubicBezTo>
                      <a:cubicBezTo>
                        <a:pt x="3291850" y="53721"/>
                        <a:pt x="3291850" y="53721"/>
                        <a:pt x="3294683" y="53721"/>
                      </a:cubicBezTo>
                      <a:cubicBezTo>
                        <a:pt x="3306014" y="61047"/>
                        <a:pt x="3314512" y="65930"/>
                        <a:pt x="3325842" y="73256"/>
                      </a:cubicBezTo>
                      <a:cubicBezTo>
                        <a:pt x="3355585" y="89128"/>
                        <a:pt x="3388161" y="101948"/>
                        <a:pt x="3422507" y="110799"/>
                      </a:cubicBezTo>
                      <a:lnTo>
                        <a:pt x="3528723" y="124398"/>
                      </a:lnTo>
                      <a:lnTo>
                        <a:pt x="3533210" y="124098"/>
                      </a:lnTo>
                      <a:lnTo>
                        <a:pt x="3629259" y="111812"/>
                      </a:lnTo>
                      <a:lnTo>
                        <a:pt x="3643162" y="108968"/>
                      </a:lnTo>
                      <a:cubicBezTo>
                        <a:pt x="3679633" y="98895"/>
                        <a:pt x="3713625" y="84244"/>
                        <a:pt x="3744784" y="65930"/>
                      </a:cubicBezTo>
                      <a:lnTo>
                        <a:pt x="3745413" y="65930"/>
                      </a:lnTo>
                      <a:lnTo>
                        <a:pt x="3790134" y="41206"/>
                      </a:lnTo>
                      <a:cubicBezTo>
                        <a:pt x="3827490" y="23808"/>
                        <a:pt x="3868032" y="11294"/>
                        <a:pt x="3911053" y="4884"/>
                      </a:cubicBezTo>
                      <a:lnTo>
                        <a:pt x="3977003" y="26"/>
                      </a:lnTo>
                      <a:lnTo>
                        <a:pt x="3977063" y="0"/>
                      </a:lnTo>
                      <a:lnTo>
                        <a:pt x="3977355" y="0"/>
                      </a:lnTo>
                      <a:lnTo>
                        <a:pt x="3979895" y="0"/>
                      </a:lnTo>
                      <a:lnTo>
                        <a:pt x="3980188" y="0"/>
                      </a:lnTo>
                      <a:cubicBezTo>
                        <a:pt x="4002850" y="0"/>
                        <a:pt x="4025334" y="1832"/>
                        <a:pt x="4047331" y="5304"/>
                      </a:cubicBezTo>
                      <a:lnTo>
                        <a:pt x="4094237" y="16366"/>
                      </a:lnTo>
                      <a:lnTo>
                        <a:pt x="4097097" y="16788"/>
                      </a:lnTo>
                      <a:lnTo>
                        <a:pt x="4098663" y="17410"/>
                      </a:lnTo>
                      <a:lnTo>
                        <a:pt x="4111553" y="20451"/>
                      </a:lnTo>
                      <a:cubicBezTo>
                        <a:pt x="4132267" y="27013"/>
                        <a:pt x="4152184" y="35025"/>
                        <a:pt x="4170995" y="44297"/>
                      </a:cubicBezTo>
                      <a:lnTo>
                        <a:pt x="4180494" y="49946"/>
                      </a:lnTo>
                      <a:lnTo>
                        <a:pt x="4183847" y="51279"/>
                      </a:lnTo>
                      <a:cubicBezTo>
                        <a:pt x="4186680" y="53721"/>
                        <a:pt x="4189513" y="53721"/>
                        <a:pt x="4192345" y="53721"/>
                      </a:cubicBezTo>
                      <a:cubicBezTo>
                        <a:pt x="4200843" y="61047"/>
                        <a:pt x="4212174" y="65930"/>
                        <a:pt x="4220672" y="73256"/>
                      </a:cubicBezTo>
                      <a:lnTo>
                        <a:pt x="4304669" y="105760"/>
                      </a:lnTo>
                      <a:lnTo>
                        <a:pt x="4318496" y="110900"/>
                      </a:lnTo>
                      <a:lnTo>
                        <a:pt x="4426561" y="124423"/>
                      </a:lnTo>
                      <a:lnTo>
                        <a:pt x="4483694" y="120529"/>
                      </a:lnTo>
                      <a:cubicBezTo>
                        <a:pt x="4502992" y="117896"/>
                        <a:pt x="4521935" y="114004"/>
                        <a:pt x="4540348" y="108968"/>
                      </a:cubicBezTo>
                      <a:lnTo>
                        <a:pt x="4630915" y="71009"/>
                      </a:lnTo>
                      <a:lnTo>
                        <a:pt x="4642739" y="65930"/>
                      </a:lnTo>
                      <a:lnTo>
                        <a:pt x="4643032" y="65930"/>
                      </a:lnTo>
                      <a:cubicBezTo>
                        <a:pt x="4645864" y="63488"/>
                        <a:pt x="4651530" y="61047"/>
                        <a:pt x="4654362" y="58605"/>
                      </a:cubicBezTo>
                      <a:cubicBezTo>
                        <a:pt x="4657195" y="56163"/>
                        <a:pt x="4660028" y="56163"/>
                        <a:pt x="4660028" y="56163"/>
                      </a:cubicBezTo>
                      <a:lnTo>
                        <a:pt x="4692188" y="42992"/>
                      </a:lnTo>
                      <a:lnTo>
                        <a:pt x="4740820" y="21366"/>
                      </a:lnTo>
                      <a:lnTo>
                        <a:pt x="4748442" y="19953"/>
                      </a:lnTo>
                      <a:lnTo>
                        <a:pt x="4752444" y="18314"/>
                      </a:lnTo>
                      <a:lnTo>
                        <a:pt x="4780988" y="13917"/>
                      </a:lnTo>
                      <a:lnTo>
                        <a:pt x="4829695" y="4884"/>
                      </a:lnTo>
                      <a:cubicBezTo>
                        <a:pt x="4832528" y="2442"/>
                        <a:pt x="4835360" y="2442"/>
                        <a:pt x="4841026" y="2442"/>
                      </a:cubicBezTo>
                      <a:cubicBezTo>
                        <a:pt x="4843858" y="2442"/>
                        <a:pt x="4846691" y="2442"/>
                        <a:pt x="4852356" y="2442"/>
                      </a:cubicBezTo>
                      <a:lnTo>
                        <a:pt x="4855482" y="2442"/>
                      </a:lnTo>
                      <a:lnTo>
                        <a:pt x="4863980" y="2442"/>
                      </a:lnTo>
                      <a:cubicBezTo>
                        <a:pt x="4866812" y="2442"/>
                        <a:pt x="4869645" y="0"/>
                        <a:pt x="4872478" y="0"/>
                      </a:cubicBezTo>
                      <a:lnTo>
                        <a:pt x="4873748" y="1095"/>
                      </a:lnTo>
                      <a:lnTo>
                        <a:pt x="4875018" y="0"/>
                      </a:lnTo>
                      <a:cubicBezTo>
                        <a:pt x="4875018" y="0"/>
                        <a:pt x="4875018" y="0"/>
                        <a:pt x="4877850" y="0"/>
                      </a:cubicBezTo>
                      <a:lnTo>
                        <a:pt x="4877997" y="126"/>
                      </a:lnTo>
                      <a:lnTo>
                        <a:pt x="4878143" y="0"/>
                      </a:lnTo>
                      <a:cubicBezTo>
                        <a:pt x="4880976" y="0"/>
                        <a:pt x="4883808" y="2442"/>
                        <a:pt x="4886641" y="2442"/>
                      </a:cubicBezTo>
                      <a:lnTo>
                        <a:pt x="4895139" y="2442"/>
                      </a:lnTo>
                      <a:lnTo>
                        <a:pt x="4900512" y="2442"/>
                      </a:lnTo>
                      <a:cubicBezTo>
                        <a:pt x="4903344" y="2442"/>
                        <a:pt x="4906177" y="2442"/>
                        <a:pt x="4911842" y="2442"/>
                      </a:cubicBezTo>
                      <a:cubicBezTo>
                        <a:pt x="4914675" y="2442"/>
                        <a:pt x="4917508" y="2442"/>
                        <a:pt x="4920340" y="2442"/>
                      </a:cubicBezTo>
                      <a:lnTo>
                        <a:pt x="4975208" y="14069"/>
                      </a:lnTo>
                      <a:lnTo>
                        <a:pt x="4993928" y="16788"/>
                      </a:lnTo>
                      <a:lnTo>
                        <a:pt x="5000893" y="19512"/>
                      </a:lnTo>
                      <a:lnTo>
                        <a:pt x="5005320" y="20451"/>
                      </a:lnTo>
                      <a:lnTo>
                        <a:pt x="5072152" y="47389"/>
                      </a:lnTo>
                      <a:lnTo>
                        <a:pt x="5082095" y="51279"/>
                      </a:lnTo>
                      <a:cubicBezTo>
                        <a:pt x="5084927" y="53721"/>
                        <a:pt x="5087760" y="53721"/>
                        <a:pt x="5087760" y="53721"/>
                      </a:cubicBezTo>
                      <a:cubicBezTo>
                        <a:pt x="5099091" y="61047"/>
                        <a:pt x="5107589" y="65930"/>
                        <a:pt x="5118919" y="73256"/>
                      </a:cubicBezTo>
                      <a:cubicBezTo>
                        <a:pt x="5148662" y="89128"/>
                        <a:pt x="5181238" y="101948"/>
                        <a:pt x="5215584" y="110799"/>
                      </a:cubicBezTo>
                      <a:lnTo>
                        <a:pt x="5322771" y="124522"/>
                      </a:lnTo>
                      <a:lnTo>
                        <a:pt x="5382552" y="120529"/>
                      </a:lnTo>
                      <a:cubicBezTo>
                        <a:pt x="5440843" y="112631"/>
                        <a:pt x="5493955" y="93401"/>
                        <a:pt x="5540694" y="65930"/>
                      </a:cubicBezTo>
                      <a:lnTo>
                        <a:pt x="5540987" y="65930"/>
                      </a:lnTo>
                      <a:lnTo>
                        <a:pt x="5543527" y="65930"/>
                      </a:lnTo>
                      <a:cubicBezTo>
                        <a:pt x="5546359" y="63488"/>
                        <a:pt x="5549192" y="61047"/>
                        <a:pt x="5554857" y="58605"/>
                      </a:cubicBezTo>
                      <a:cubicBezTo>
                        <a:pt x="5557690" y="56163"/>
                        <a:pt x="5557690" y="56163"/>
                        <a:pt x="5560523" y="56163"/>
                      </a:cubicBezTo>
                      <a:lnTo>
                        <a:pt x="5635975" y="24902"/>
                      </a:lnTo>
                      <a:lnTo>
                        <a:pt x="5651815" y="18314"/>
                      </a:lnTo>
                      <a:cubicBezTo>
                        <a:pt x="5684036" y="9157"/>
                        <a:pt x="5718028" y="3663"/>
                        <a:pt x="5753436" y="2442"/>
                      </a:cubicBezTo>
                      <a:lnTo>
                        <a:pt x="5755977" y="2442"/>
                      </a:lnTo>
                      <a:cubicBezTo>
                        <a:pt x="5758809" y="2442"/>
                        <a:pt x="5758809" y="2442"/>
                        <a:pt x="5761642" y="2442"/>
                      </a:cubicBezTo>
                      <a:cubicBezTo>
                        <a:pt x="5764475" y="2442"/>
                        <a:pt x="5770140" y="0"/>
                        <a:pt x="5772973" y="0"/>
                      </a:cubicBezTo>
                      <a:lnTo>
                        <a:pt x="5773070" y="84"/>
                      </a:lnTo>
                      <a:lnTo>
                        <a:pt x="5773265" y="0"/>
                      </a:lnTo>
                      <a:lnTo>
                        <a:pt x="5775805" y="0"/>
                      </a:lnTo>
                      <a:lnTo>
                        <a:pt x="5776098" y="0"/>
                      </a:lnTo>
                      <a:lnTo>
                        <a:pt x="5776390" y="126"/>
                      </a:lnTo>
                      <a:lnTo>
                        <a:pt x="5787136" y="2442"/>
                      </a:lnTo>
                      <a:cubicBezTo>
                        <a:pt x="5789969" y="2442"/>
                        <a:pt x="5792801" y="2442"/>
                        <a:pt x="5792801" y="2442"/>
                      </a:cubicBezTo>
                      <a:lnTo>
                        <a:pt x="5795926" y="2442"/>
                      </a:lnTo>
                      <a:cubicBezTo>
                        <a:pt x="5829918" y="3663"/>
                        <a:pt x="5862494" y="8547"/>
                        <a:pt x="5893299" y="16788"/>
                      </a:cubicBezTo>
                      <a:lnTo>
                        <a:pt x="5902249" y="20346"/>
                      </a:lnTo>
                      <a:lnTo>
                        <a:pt x="5982590" y="51279"/>
                      </a:lnTo>
                      <a:lnTo>
                        <a:pt x="5987670" y="53469"/>
                      </a:lnTo>
                      <a:lnTo>
                        <a:pt x="5988548" y="53721"/>
                      </a:lnTo>
                      <a:lnTo>
                        <a:pt x="5991472" y="55738"/>
                      </a:lnTo>
                      <a:lnTo>
                        <a:pt x="6019415" y="73256"/>
                      </a:lnTo>
                      <a:cubicBezTo>
                        <a:pt x="6049158" y="89128"/>
                        <a:pt x="6081733" y="101948"/>
                        <a:pt x="6116079" y="110799"/>
                      </a:cubicBezTo>
                      <a:lnTo>
                        <a:pt x="6210724" y="122916"/>
                      </a:lnTo>
                      <a:lnTo>
                        <a:pt x="6223557" y="124522"/>
                      </a:lnTo>
                      <a:lnTo>
                        <a:pt x="6237507" y="123590"/>
                      </a:lnTo>
                      <a:lnTo>
                        <a:pt x="6282393" y="120529"/>
                      </a:lnTo>
                      <a:cubicBezTo>
                        <a:pt x="6340153" y="112631"/>
                        <a:pt x="6394328" y="93401"/>
                        <a:pt x="6438942" y="65930"/>
                      </a:cubicBezTo>
                      <a:lnTo>
                        <a:pt x="6441482" y="65930"/>
                      </a:lnTo>
                      <a:lnTo>
                        <a:pt x="6442942" y="65175"/>
                      </a:lnTo>
                      <a:lnTo>
                        <a:pt x="6453104" y="58605"/>
                      </a:lnTo>
                      <a:cubicBezTo>
                        <a:pt x="6455937" y="56163"/>
                        <a:pt x="6458770" y="56163"/>
                        <a:pt x="6458770" y="56163"/>
                      </a:cubicBezTo>
                      <a:cubicBezTo>
                        <a:pt x="6482847" y="41512"/>
                        <a:pt x="6509049" y="29913"/>
                        <a:pt x="6537022" y="21366"/>
                      </a:cubicBezTo>
                      <a:lnTo>
                        <a:pt x="6552116" y="18567"/>
                      </a:lnTo>
                      <a:lnTo>
                        <a:pt x="6560100" y="15262"/>
                      </a:lnTo>
                      <a:cubicBezTo>
                        <a:pt x="6577981" y="10378"/>
                        <a:pt x="6596482" y="6563"/>
                        <a:pt x="6615469" y="3968"/>
                      </a:cubicBezTo>
                      <a:lnTo>
                        <a:pt x="6636922" y="2508"/>
                      </a:lnTo>
                      <a:lnTo>
                        <a:pt x="6637228" y="2442"/>
                      </a:lnTo>
                      <a:lnTo>
                        <a:pt x="6637890" y="2442"/>
                      </a:lnTo>
                      <a:lnTo>
                        <a:pt x="6671002" y="188"/>
                      </a:lnTo>
                      <a:lnTo>
                        <a:pt x="6671220" y="0"/>
                      </a:lnTo>
                      <a:lnTo>
                        <a:pt x="6673760" y="0"/>
                      </a:lnTo>
                      <a:lnTo>
                        <a:pt x="6674052" y="0"/>
                      </a:lnTo>
                      <a:lnTo>
                        <a:pt x="6674085" y="29"/>
                      </a:lnTo>
                      <a:lnTo>
                        <a:pt x="6701688" y="2442"/>
                      </a:lnTo>
                      <a:lnTo>
                        <a:pt x="6708044" y="2442"/>
                      </a:lnTo>
                      <a:cubicBezTo>
                        <a:pt x="6710877" y="2442"/>
                        <a:pt x="6713710" y="2442"/>
                        <a:pt x="6716542" y="2442"/>
                      </a:cubicBezTo>
                      <a:lnTo>
                        <a:pt x="6726974" y="4653"/>
                      </a:lnTo>
                      <a:lnTo>
                        <a:pt x="6752366" y="6873"/>
                      </a:lnTo>
                      <a:cubicBezTo>
                        <a:pt x="6777772" y="11380"/>
                        <a:pt x="6802292" y="18028"/>
                        <a:pt x="6825661" y="26593"/>
                      </a:cubicBezTo>
                      <a:lnTo>
                        <a:pt x="6879740" y="52027"/>
                      </a:lnTo>
                      <a:lnTo>
                        <a:pt x="6883670" y="53721"/>
                      </a:lnTo>
                      <a:lnTo>
                        <a:pt x="6884658" y="54340"/>
                      </a:lnTo>
                      <a:lnTo>
                        <a:pt x="6892052" y="57818"/>
                      </a:lnTo>
                      <a:lnTo>
                        <a:pt x="6905233" y="67240"/>
                      </a:lnTo>
                      <a:lnTo>
                        <a:pt x="6914829" y="73256"/>
                      </a:lnTo>
                      <a:cubicBezTo>
                        <a:pt x="6974315" y="105000"/>
                        <a:pt x="7045132" y="124535"/>
                        <a:pt x="7118781" y="124535"/>
                      </a:cubicBezTo>
                      <a:cubicBezTo>
                        <a:pt x="7200928" y="124535"/>
                        <a:pt x="7274578" y="102558"/>
                        <a:pt x="7336896" y="65930"/>
                      </a:cubicBezTo>
                      <a:cubicBezTo>
                        <a:pt x="7336896" y="65930"/>
                        <a:pt x="7336896" y="65930"/>
                        <a:pt x="7339729" y="65930"/>
                      </a:cubicBezTo>
                      <a:cubicBezTo>
                        <a:pt x="7342562" y="63488"/>
                        <a:pt x="7345394" y="61047"/>
                        <a:pt x="7351060" y="58605"/>
                      </a:cubicBezTo>
                      <a:cubicBezTo>
                        <a:pt x="7353892" y="56163"/>
                        <a:pt x="7353892" y="56163"/>
                        <a:pt x="7356725" y="56163"/>
                      </a:cubicBezTo>
                      <a:cubicBezTo>
                        <a:pt x="7413378" y="24419"/>
                        <a:pt x="7478530" y="4884"/>
                        <a:pt x="7552178" y="2442"/>
                      </a:cubicBezTo>
                      <a:cubicBezTo>
                        <a:pt x="7555012" y="2442"/>
                        <a:pt x="7555012" y="2442"/>
                        <a:pt x="7557844" y="2442"/>
                      </a:cubicBezTo>
                      <a:cubicBezTo>
                        <a:pt x="7560676" y="2442"/>
                        <a:pt x="7566342" y="0"/>
                        <a:pt x="7569174" y="0"/>
                      </a:cubicBezTo>
                      <a:cubicBezTo>
                        <a:pt x="7569174" y="0"/>
                        <a:pt x="7569174" y="0"/>
                        <a:pt x="7572008" y="2442"/>
                      </a:cubicBezTo>
                      <a:cubicBezTo>
                        <a:pt x="7572008" y="0"/>
                        <a:pt x="7572008" y="0"/>
                        <a:pt x="7572008" y="0"/>
                      </a:cubicBezTo>
                      <a:cubicBezTo>
                        <a:pt x="7577672" y="0"/>
                        <a:pt x="7580506" y="2442"/>
                        <a:pt x="7583338" y="2442"/>
                      </a:cubicBezTo>
                      <a:cubicBezTo>
                        <a:pt x="7586170" y="2442"/>
                        <a:pt x="7589004" y="2442"/>
                        <a:pt x="7589004" y="2442"/>
                      </a:cubicBezTo>
                      <a:cubicBezTo>
                        <a:pt x="7659820" y="4884"/>
                        <a:pt x="7722138" y="21977"/>
                        <a:pt x="7778792" y="51279"/>
                      </a:cubicBezTo>
                      <a:cubicBezTo>
                        <a:pt x="7781624" y="53721"/>
                        <a:pt x="7781624" y="53721"/>
                        <a:pt x="7784457" y="53721"/>
                      </a:cubicBezTo>
                      <a:cubicBezTo>
                        <a:pt x="7795788" y="61047"/>
                        <a:pt x="7804286" y="65930"/>
                        <a:pt x="7815616" y="73256"/>
                      </a:cubicBezTo>
                      <a:cubicBezTo>
                        <a:pt x="7875102" y="105000"/>
                        <a:pt x="7945919" y="124535"/>
                        <a:pt x="8019568" y="124535"/>
                      </a:cubicBezTo>
                      <a:cubicBezTo>
                        <a:pt x="8101716" y="124535"/>
                        <a:pt x="8175365" y="102558"/>
                        <a:pt x="8237684" y="65930"/>
                      </a:cubicBezTo>
                      <a:cubicBezTo>
                        <a:pt x="8243349" y="63488"/>
                        <a:pt x="8246182" y="61047"/>
                        <a:pt x="8251847" y="58605"/>
                      </a:cubicBezTo>
                      <a:cubicBezTo>
                        <a:pt x="8251847" y="56163"/>
                        <a:pt x="8254680" y="56163"/>
                        <a:pt x="8257512" y="56163"/>
                      </a:cubicBezTo>
                      <a:cubicBezTo>
                        <a:pt x="8316998" y="21977"/>
                        <a:pt x="8390648" y="0"/>
                        <a:pt x="8469962" y="0"/>
                      </a:cubicBezTo>
                      <a:cubicBezTo>
                        <a:pt x="8685245" y="0"/>
                        <a:pt x="8860870" y="151395"/>
                        <a:pt x="8860870" y="339418"/>
                      </a:cubicBezTo>
                      <a:cubicBezTo>
                        <a:pt x="8860870" y="524999"/>
                        <a:pt x="8685245" y="676394"/>
                        <a:pt x="8469962" y="676394"/>
                      </a:cubicBezTo>
                      <a:cubicBezTo>
                        <a:pt x="8390648" y="676394"/>
                        <a:pt x="8316998" y="654418"/>
                        <a:pt x="8254680" y="620232"/>
                      </a:cubicBezTo>
                      <a:cubicBezTo>
                        <a:pt x="8249014" y="615348"/>
                        <a:pt x="8240516" y="612906"/>
                        <a:pt x="8234851" y="608022"/>
                      </a:cubicBezTo>
                      <a:cubicBezTo>
                        <a:pt x="8232018" y="608022"/>
                        <a:pt x="8232018" y="608022"/>
                        <a:pt x="8232018" y="605580"/>
                      </a:cubicBezTo>
                      <a:cubicBezTo>
                        <a:pt x="8232018" y="608022"/>
                        <a:pt x="8232018" y="608022"/>
                        <a:pt x="8232018" y="608022"/>
                      </a:cubicBezTo>
                      <a:cubicBezTo>
                        <a:pt x="8169700" y="573836"/>
                        <a:pt x="8098883" y="551860"/>
                        <a:pt x="8019568" y="551860"/>
                      </a:cubicBezTo>
                      <a:cubicBezTo>
                        <a:pt x="7945919" y="551860"/>
                        <a:pt x="7875102" y="571394"/>
                        <a:pt x="7815616" y="603139"/>
                      </a:cubicBezTo>
                      <a:cubicBezTo>
                        <a:pt x="7812784" y="603139"/>
                        <a:pt x="7809951" y="605580"/>
                        <a:pt x="7807118" y="608022"/>
                      </a:cubicBezTo>
                      <a:cubicBezTo>
                        <a:pt x="7795788" y="612906"/>
                        <a:pt x="7787290" y="620232"/>
                        <a:pt x="7775959" y="625115"/>
                      </a:cubicBezTo>
                      <a:cubicBezTo>
                        <a:pt x="7722138" y="654418"/>
                        <a:pt x="7656988" y="671511"/>
                        <a:pt x="7589004" y="673952"/>
                      </a:cubicBezTo>
                      <a:cubicBezTo>
                        <a:pt x="7589004" y="673952"/>
                        <a:pt x="7586170" y="673952"/>
                        <a:pt x="7583338" y="673952"/>
                      </a:cubicBezTo>
                      <a:cubicBezTo>
                        <a:pt x="7580506" y="673952"/>
                        <a:pt x="7577672" y="676394"/>
                        <a:pt x="7572008" y="676394"/>
                      </a:cubicBezTo>
                      <a:cubicBezTo>
                        <a:pt x="7569174" y="676394"/>
                        <a:pt x="7569174" y="676394"/>
                        <a:pt x="7569174" y="676394"/>
                      </a:cubicBezTo>
                      <a:cubicBezTo>
                        <a:pt x="7566342" y="676394"/>
                        <a:pt x="7563510" y="676394"/>
                        <a:pt x="7557844" y="673952"/>
                      </a:cubicBezTo>
                      <a:cubicBezTo>
                        <a:pt x="7555012" y="673952"/>
                        <a:pt x="7555012" y="673952"/>
                        <a:pt x="7552178" y="673952"/>
                      </a:cubicBezTo>
                      <a:cubicBezTo>
                        <a:pt x="7478530" y="671511"/>
                        <a:pt x="7410546" y="651976"/>
                        <a:pt x="7353892" y="620232"/>
                      </a:cubicBezTo>
                      <a:cubicBezTo>
                        <a:pt x="7348227" y="615348"/>
                        <a:pt x="7339729" y="612906"/>
                        <a:pt x="7334064" y="608022"/>
                      </a:cubicBezTo>
                      <a:cubicBezTo>
                        <a:pt x="7334064" y="608022"/>
                        <a:pt x="7331231" y="608022"/>
                        <a:pt x="7331231" y="605580"/>
                      </a:cubicBezTo>
                      <a:cubicBezTo>
                        <a:pt x="7331231" y="608022"/>
                        <a:pt x="7331231" y="608022"/>
                        <a:pt x="7331231" y="608022"/>
                      </a:cubicBezTo>
                      <a:cubicBezTo>
                        <a:pt x="7271745" y="573836"/>
                        <a:pt x="7198096" y="551860"/>
                        <a:pt x="7118781" y="551860"/>
                      </a:cubicBezTo>
                      <a:cubicBezTo>
                        <a:pt x="7045132" y="551860"/>
                        <a:pt x="6974315" y="571394"/>
                        <a:pt x="6914829" y="603139"/>
                      </a:cubicBezTo>
                      <a:lnTo>
                        <a:pt x="6912531" y="604129"/>
                      </a:lnTo>
                      <a:lnTo>
                        <a:pt x="6892052" y="618705"/>
                      </a:lnTo>
                      <a:lnTo>
                        <a:pt x="6883854" y="622550"/>
                      </a:lnTo>
                      <a:lnTo>
                        <a:pt x="6883670" y="622673"/>
                      </a:lnTo>
                      <a:lnTo>
                        <a:pt x="6883466" y="622732"/>
                      </a:lnTo>
                      <a:lnTo>
                        <a:pt x="6825661" y="649839"/>
                      </a:lnTo>
                      <a:lnTo>
                        <a:pt x="6803920" y="655679"/>
                      </a:lnTo>
                      <a:lnTo>
                        <a:pt x="6801168" y="656859"/>
                      </a:lnTo>
                      <a:lnTo>
                        <a:pt x="6794545" y="658197"/>
                      </a:lnTo>
                      <a:lnTo>
                        <a:pt x="6752366" y="669527"/>
                      </a:lnTo>
                      <a:lnTo>
                        <a:pt x="6727848" y="671669"/>
                      </a:lnTo>
                      <a:lnTo>
                        <a:pt x="6716542" y="673952"/>
                      </a:lnTo>
                      <a:cubicBezTo>
                        <a:pt x="6713710" y="673952"/>
                        <a:pt x="6710877" y="673952"/>
                        <a:pt x="6708044" y="673952"/>
                      </a:cubicBezTo>
                      <a:lnTo>
                        <a:pt x="6701710" y="673952"/>
                      </a:lnTo>
                      <a:lnTo>
                        <a:pt x="6684515" y="675455"/>
                      </a:lnTo>
                      <a:lnTo>
                        <a:pt x="6676885" y="676394"/>
                      </a:lnTo>
                      <a:cubicBezTo>
                        <a:pt x="6674052" y="676394"/>
                        <a:pt x="6674052" y="676394"/>
                        <a:pt x="6674052" y="676394"/>
                      </a:cubicBezTo>
                      <a:lnTo>
                        <a:pt x="6673760" y="676394"/>
                      </a:lnTo>
                      <a:lnTo>
                        <a:pt x="6671220" y="676394"/>
                      </a:lnTo>
                      <a:cubicBezTo>
                        <a:pt x="6671220" y="676394"/>
                        <a:pt x="6671220" y="676394"/>
                        <a:pt x="6668387" y="676394"/>
                      </a:cubicBezTo>
                      <a:lnTo>
                        <a:pt x="6661758" y="675578"/>
                      </a:lnTo>
                      <a:lnTo>
                        <a:pt x="6637859" y="673952"/>
                      </a:lnTo>
                      <a:lnTo>
                        <a:pt x="6637228" y="673952"/>
                      </a:lnTo>
                      <a:cubicBezTo>
                        <a:pt x="6631562" y="673952"/>
                        <a:pt x="6628730" y="673952"/>
                        <a:pt x="6623064" y="673952"/>
                      </a:cubicBezTo>
                      <a:cubicBezTo>
                        <a:pt x="6614566" y="671511"/>
                        <a:pt x="6606068" y="671511"/>
                        <a:pt x="6594738" y="669069"/>
                      </a:cubicBezTo>
                      <a:lnTo>
                        <a:pt x="6580566" y="665356"/>
                      </a:lnTo>
                      <a:lnTo>
                        <a:pt x="6559746" y="661133"/>
                      </a:lnTo>
                      <a:lnTo>
                        <a:pt x="6551065" y="657627"/>
                      </a:lnTo>
                      <a:lnTo>
                        <a:pt x="6522505" y="650144"/>
                      </a:lnTo>
                      <a:lnTo>
                        <a:pt x="6460573" y="621078"/>
                      </a:lnTo>
                      <a:lnTo>
                        <a:pt x="6458478" y="620232"/>
                      </a:lnTo>
                      <a:lnTo>
                        <a:pt x="6456434" y="618973"/>
                      </a:lnTo>
                      <a:lnTo>
                        <a:pt x="6436108" y="608022"/>
                      </a:lnTo>
                      <a:lnTo>
                        <a:pt x="6435816" y="607904"/>
                      </a:lnTo>
                      <a:lnTo>
                        <a:pt x="6435816" y="608022"/>
                      </a:lnTo>
                      <a:lnTo>
                        <a:pt x="6408374" y="596781"/>
                      </a:lnTo>
                      <a:lnTo>
                        <a:pt x="6335195" y="567121"/>
                      </a:lnTo>
                      <a:cubicBezTo>
                        <a:pt x="6317314" y="562238"/>
                        <a:pt x="6298990" y="558422"/>
                        <a:pt x="6280356" y="555828"/>
                      </a:cubicBezTo>
                      <a:lnTo>
                        <a:pt x="6237517" y="552830"/>
                      </a:lnTo>
                      <a:lnTo>
                        <a:pt x="6223556" y="551873"/>
                      </a:lnTo>
                      <a:lnTo>
                        <a:pt x="6193860" y="555637"/>
                      </a:lnTo>
                      <a:lnTo>
                        <a:pt x="6116079" y="565595"/>
                      </a:lnTo>
                      <a:lnTo>
                        <a:pt x="6046026" y="592803"/>
                      </a:lnTo>
                      <a:lnTo>
                        <a:pt x="6019707" y="603139"/>
                      </a:lnTo>
                      <a:cubicBezTo>
                        <a:pt x="6016874" y="603139"/>
                        <a:pt x="6014042" y="605580"/>
                        <a:pt x="6011209" y="608022"/>
                      </a:cubicBezTo>
                      <a:cubicBezTo>
                        <a:pt x="5999878" y="612906"/>
                        <a:pt x="5988548" y="620232"/>
                        <a:pt x="5980050" y="625115"/>
                      </a:cubicBezTo>
                      <a:cubicBezTo>
                        <a:pt x="5926229" y="654418"/>
                        <a:pt x="5863910" y="671511"/>
                        <a:pt x="5795926" y="673952"/>
                      </a:cubicBezTo>
                      <a:cubicBezTo>
                        <a:pt x="5790261" y="673952"/>
                        <a:pt x="5787428" y="673952"/>
                        <a:pt x="5784596" y="676394"/>
                      </a:cubicBezTo>
                      <a:cubicBezTo>
                        <a:pt x="5781763" y="676394"/>
                        <a:pt x="5778930" y="676394"/>
                        <a:pt x="5776098" y="676394"/>
                      </a:cubicBezTo>
                      <a:lnTo>
                        <a:pt x="5775805" y="676394"/>
                      </a:lnTo>
                      <a:lnTo>
                        <a:pt x="5773265" y="676394"/>
                      </a:lnTo>
                      <a:lnTo>
                        <a:pt x="5772973" y="676394"/>
                      </a:lnTo>
                      <a:lnTo>
                        <a:pt x="5767600" y="676394"/>
                      </a:lnTo>
                      <a:cubicBezTo>
                        <a:pt x="5761934" y="673952"/>
                        <a:pt x="5756269" y="673952"/>
                        <a:pt x="5753436" y="673952"/>
                      </a:cubicBezTo>
                      <a:cubicBezTo>
                        <a:pt x="5716612" y="672732"/>
                        <a:pt x="5681912" y="667237"/>
                        <a:pt x="5649336" y="658080"/>
                      </a:cubicBezTo>
                      <a:lnTo>
                        <a:pt x="5576850" y="628049"/>
                      </a:lnTo>
                      <a:lnTo>
                        <a:pt x="5557690" y="620232"/>
                      </a:lnTo>
                      <a:cubicBezTo>
                        <a:pt x="5552025" y="615348"/>
                        <a:pt x="5543527" y="612906"/>
                        <a:pt x="5537861" y="608022"/>
                      </a:cubicBezTo>
                      <a:lnTo>
                        <a:pt x="5535321" y="605832"/>
                      </a:lnTo>
                      <a:lnTo>
                        <a:pt x="5535321" y="608022"/>
                      </a:lnTo>
                      <a:lnTo>
                        <a:pt x="5535029" y="607901"/>
                      </a:lnTo>
                      <a:lnTo>
                        <a:pt x="5535029" y="608022"/>
                      </a:lnTo>
                      <a:cubicBezTo>
                        <a:pt x="5490414" y="582383"/>
                        <a:pt x="5437833" y="563611"/>
                        <a:pt x="5380870" y="555828"/>
                      </a:cubicBezTo>
                      <a:lnTo>
                        <a:pt x="5322770" y="551873"/>
                      </a:lnTo>
                      <a:lnTo>
                        <a:pt x="5215938" y="565595"/>
                      </a:lnTo>
                      <a:cubicBezTo>
                        <a:pt x="5181946" y="574447"/>
                        <a:pt x="5150079" y="587267"/>
                        <a:pt x="5121752" y="603139"/>
                      </a:cubicBezTo>
                      <a:cubicBezTo>
                        <a:pt x="5118919" y="603139"/>
                        <a:pt x="5116087" y="605580"/>
                        <a:pt x="5113254" y="608022"/>
                      </a:cubicBezTo>
                      <a:lnTo>
                        <a:pt x="5091612" y="619895"/>
                      </a:lnTo>
                      <a:lnTo>
                        <a:pt x="5087468" y="622673"/>
                      </a:lnTo>
                      <a:lnTo>
                        <a:pt x="5085534" y="623229"/>
                      </a:lnTo>
                      <a:lnTo>
                        <a:pt x="5082095" y="625115"/>
                      </a:lnTo>
                      <a:lnTo>
                        <a:pt x="5050481" y="637336"/>
                      </a:lnTo>
                      <a:lnTo>
                        <a:pt x="5004966" y="656859"/>
                      </a:lnTo>
                      <a:lnTo>
                        <a:pt x="4994509" y="658972"/>
                      </a:lnTo>
                      <a:lnTo>
                        <a:pt x="4992866" y="659607"/>
                      </a:lnTo>
                      <a:lnTo>
                        <a:pt x="4987372" y="660413"/>
                      </a:lnTo>
                      <a:lnTo>
                        <a:pt x="4920340" y="673952"/>
                      </a:lnTo>
                      <a:cubicBezTo>
                        <a:pt x="4917508" y="673952"/>
                        <a:pt x="4914675" y="673952"/>
                        <a:pt x="4911842" y="673952"/>
                      </a:cubicBezTo>
                      <a:cubicBezTo>
                        <a:pt x="4906177" y="673952"/>
                        <a:pt x="4903344" y="673952"/>
                        <a:pt x="4900512" y="673952"/>
                      </a:cubicBezTo>
                      <a:cubicBezTo>
                        <a:pt x="4892014" y="673952"/>
                        <a:pt x="4886348" y="676394"/>
                        <a:pt x="4880683" y="676394"/>
                      </a:cubicBezTo>
                      <a:lnTo>
                        <a:pt x="4878143" y="676394"/>
                      </a:lnTo>
                      <a:lnTo>
                        <a:pt x="4877850" y="676394"/>
                      </a:lnTo>
                      <a:lnTo>
                        <a:pt x="4875310" y="676394"/>
                      </a:lnTo>
                      <a:lnTo>
                        <a:pt x="4875018" y="676394"/>
                      </a:lnTo>
                      <a:lnTo>
                        <a:pt x="4872478" y="676394"/>
                      </a:lnTo>
                      <a:lnTo>
                        <a:pt x="4872185" y="676394"/>
                      </a:lnTo>
                      <a:cubicBezTo>
                        <a:pt x="4866520" y="676394"/>
                        <a:pt x="4858022" y="673952"/>
                        <a:pt x="4852356" y="673952"/>
                      </a:cubicBezTo>
                      <a:cubicBezTo>
                        <a:pt x="4846691" y="673952"/>
                        <a:pt x="4843858" y="673952"/>
                        <a:pt x="4841026" y="673952"/>
                      </a:cubicBezTo>
                      <a:cubicBezTo>
                        <a:pt x="4835360" y="673952"/>
                        <a:pt x="4832528" y="673952"/>
                        <a:pt x="4826862" y="673952"/>
                      </a:cubicBezTo>
                      <a:cubicBezTo>
                        <a:pt x="4818364" y="671511"/>
                        <a:pt x="4809866" y="671511"/>
                        <a:pt x="4798536" y="669069"/>
                      </a:cubicBezTo>
                      <a:lnTo>
                        <a:pt x="4763851" y="659982"/>
                      </a:lnTo>
                      <a:lnTo>
                        <a:pt x="4751381" y="658080"/>
                      </a:lnTo>
                      <a:lnTo>
                        <a:pt x="4742415" y="654366"/>
                      </a:lnTo>
                      <a:lnTo>
                        <a:pt x="4726303" y="650144"/>
                      </a:lnTo>
                      <a:lnTo>
                        <a:pt x="4681695" y="629209"/>
                      </a:lnTo>
                      <a:lnTo>
                        <a:pt x="4660028" y="620232"/>
                      </a:lnTo>
                      <a:cubicBezTo>
                        <a:pt x="4651530" y="615348"/>
                        <a:pt x="4645864" y="612906"/>
                        <a:pt x="4637366" y="608022"/>
                      </a:cubicBezTo>
                      <a:cubicBezTo>
                        <a:pt x="4590627" y="582383"/>
                        <a:pt x="4537515" y="563611"/>
                        <a:pt x="4481614" y="555828"/>
                      </a:cubicBezTo>
                      <a:lnTo>
                        <a:pt x="4426553" y="551974"/>
                      </a:lnTo>
                      <a:lnTo>
                        <a:pt x="4319107" y="565595"/>
                      </a:lnTo>
                      <a:cubicBezTo>
                        <a:pt x="4285115" y="574447"/>
                        <a:pt x="4253248" y="587267"/>
                        <a:pt x="4223505" y="603139"/>
                      </a:cubicBezTo>
                      <a:cubicBezTo>
                        <a:pt x="4220672" y="603139"/>
                        <a:pt x="4217839" y="605580"/>
                        <a:pt x="4215007" y="608022"/>
                      </a:cubicBezTo>
                      <a:cubicBezTo>
                        <a:pt x="4203676" y="612906"/>
                        <a:pt x="4192345" y="620232"/>
                        <a:pt x="4183847" y="625115"/>
                      </a:cubicBezTo>
                      <a:lnTo>
                        <a:pt x="4179629" y="626792"/>
                      </a:lnTo>
                      <a:lnTo>
                        <a:pt x="4172588" y="631067"/>
                      </a:lnTo>
                      <a:cubicBezTo>
                        <a:pt x="4153601" y="640682"/>
                        <a:pt x="4133683" y="648923"/>
                        <a:pt x="4112970" y="655639"/>
                      </a:cubicBezTo>
                      <a:lnTo>
                        <a:pt x="4098165" y="659182"/>
                      </a:lnTo>
                      <a:lnTo>
                        <a:pt x="4097097" y="659607"/>
                      </a:lnTo>
                      <a:lnTo>
                        <a:pt x="4095262" y="659877"/>
                      </a:lnTo>
                      <a:lnTo>
                        <a:pt x="4048571" y="671053"/>
                      </a:lnTo>
                      <a:lnTo>
                        <a:pt x="3993058" y="675389"/>
                      </a:lnTo>
                      <a:lnTo>
                        <a:pt x="3988393" y="676394"/>
                      </a:lnTo>
                      <a:lnTo>
                        <a:pt x="3980188" y="676394"/>
                      </a:lnTo>
                      <a:lnTo>
                        <a:pt x="3979895" y="676394"/>
                      </a:lnTo>
                      <a:lnTo>
                        <a:pt x="3977355" y="676394"/>
                      </a:lnTo>
                      <a:lnTo>
                        <a:pt x="3977063" y="676394"/>
                      </a:lnTo>
                      <a:cubicBezTo>
                        <a:pt x="3974230" y="676394"/>
                        <a:pt x="3971397" y="676394"/>
                        <a:pt x="3971397" y="676394"/>
                      </a:cubicBezTo>
                      <a:lnTo>
                        <a:pt x="3966940" y="675626"/>
                      </a:lnTo>
                      <a:lnTo>
                        <a:pt x="3910655" y="671472"/>
                      </a:lnTo>
                      <a:cubicBezTo>
                        <a:pt x="3867191" y="664986"/>
                        <a:pt x="3826029" y="652243"/>
                        <a:pt x="3788939" y="634158"/>
                      </a:cubicBezTo>
                      <a:lnTo>
                        <a:pt x="3773926" y="625264"/>
                      </a:lnTo>
                      <a:lnTo>
                        <a:pt x="3761780" y="620232"/>
                      </a:lnTo>
                      <a:cubicBezTo>
                        <a:pt x="3756115" y="615348"/>
                        <a:pt x="3747617" y="612906"/>
                        <a:pt x="3741951" y="608022"/>
                      </a:cubicBezTo>
                      <a:cubicBezTo>
                        <a:pt x="3741951" y="608022"/>
                        <a:pt x="3741951" y="608022"/>
                        <a:pt x="3739119" y="605580"/>
                      </a:cubicBezTo>
                      <a:cubicBezTo>
                        <a:pt x="3739119" y="608022"/>
                        <a:pt x="3739119" y="608022"/>
                        <a:pt x="3739119" y="608022"/>
                      </a:cubicBezTo>
                      <a:cubicBezTo>
                        <a:pt x="3709376" y="590929"/>
                        <a:pt x="3676092" y="576889"/>
                        <a:pt x="3640330" y="567121"/>
                      </a:cubicBezTo>
                      <a:lnTo>
                        <a:pt x="3622191" y="563422"/>
                      </a:lnTo>
                      <a:lnTo>
                        <a:pt x="3533523" y="552326"/>
                      </a:lnTo>
                      <a:lnTo>
                        <a:pt x="3528710" y="551999"/>
                      </a:lnTo>
                      <a:lnTo>
                        <a:pt x="3422507" y="565595"/>
                      </a:lnTo>
                      <a:cubicBezTo>
                        <a:pt x="3388161" y="574447"/>
                        <a:pt x="3355585" y="587267"/>
                        <a:pt x="3325842" y="603139"/>
                      </a:cubicBezTo>
                      <a:lnTo>
                        <a:pt x="3325550" y="603139"/>
                      </a:lnTo>
                      <a:cubicBezTo>
                        <a:pt x="3322717" y="603139"/>
                        <a:pt x="3319884" y="605580"/>
                        <a:pt x="3317052" y="608022"/>
                      </a:cubicBezTo>
                      <a:lnTo>
                        <a:pt x="3306521" y="613799"/>
                      </a:lnTo>
                      <a:lnTo>
                        <a:pt x="3289018" y="625115"/>
                      </a:lnTo>
                      <a:cubicBezTo>
                        <a:pt x="3289018" y="625115"/>
                        <a:pt x="3289018" y="625115"/>
                        <a:pt x="3286185" y="625115"/>
                      </a:cubicBezTo>
                      <a:cubicBezTo>
                        <a:pt x="3274854" y="632441"/>
                        <a:pt x="3263524" y="637325"/>
                        <a:pt x="3252193" y="642208"/>
                      </a:cubicBezTo>
                      <a:cubicBezTo>
                        <a:pt x="3235197" y="649534"/>
                        <a:pt x="3218201" y="654418"/>
                        <a:pt x="3201205" y="659301"/>
                      </a:cubicBezTo>
                      <a:cubicBezTo>
                        <a:pt x="3201205" y="659301"/>
                        <a:pt x="3198372" y="659301"/>
                        <a:pt x="3198372" y="661743"/>
                      </a:cubicBezTo>
                      <a:cubicBezTo>
                        <a:pt x="3192707" y="661743"/>
                        <a:pt x="3187042" y="664185"/>
                        <a:pt x="3184209" y="664185"/>
                      </a:cubicBezTo>
                      <a:cubicBezTo>
                        <a:pt x="3181376" y="664185"/>
                        <a:pt x="3178544" y="664185"/>
                        <a:pt x="3175711" y="666627"/>
                      </a:cubicBezTo>
                      <a:cubicBezTo>
                        <a:pt x="3170046" y="666627"/>
                        <a:pt x="3164380" y="669069"/>
                        <a:pt x="3158715" y="669069"/>
                      </a:cubicBezTo>
                      <a:cubicBezTo>
                        <a:pt x="3153050" y="669069"/>
                        <a:pt x="3147384" y="671511"/>
                        <a:pt x="3141719" y="671511"/>
                      </a:cubicBezTo>
                      <a:cubicBezTo>
                        <a:pt x="3138886" y="671511"/>
                        <a:pt x="3133221" y="671511"/>
                        <a:pt x="3130388" y="673952"/>
                      </a:cubicBezTo>
                      <a:cubicBezTo>
                        <a:pt x="3127556" y="673952"/>
                        <a:pt x="3121890" y="673952"/>
                        <a:pt x="3116225" y="673952"/>
                      </a:cubicBezTo>
                      <a:cubicBezTo>
                        <a:pt x="3113393" y="673952"/>
                        <a:pt x="3110560" y="673952"/>
                        <a:pt x="3107727" y="673952"/>
                      </a:cubicBezTo>
                      <a:cubicBezTo>
                        <a:pt x="3099229" y="673952"/>
                        <a:pt x="3093564" y="676394"/>
                        <a:pt x="3085066" y="676394"/>
                      </a:cubicBezTo>
                      <a:cubicBezTo>
                        <a:pt x="3085066" y="676394"/>
                        <a:pt x="3085066" y="676394"/>
                        <a:pt x="3082233" y="676394"/>
                      </a:cubicBezTo>
                      <a:lnTo>
                        <a:pt x="3082031" y="676375"/>
                      </a:lnTo>
                      <a:lnTo>
                        <a:pt x="3081940" y="676394"/>
                      </a:lnTo>
                      <a:cubicBezTo>
                        <a:pt x="3079108" y="676394"/>
                        <a:pt x="3079108" y="676394"/>
                        <a:pt x="3079108" y="676394"/>
                      </a:cubicBezTo>
                      <a:cubicBezTo>
                        <a:pt x="3079108" y="676394"/>
                        <a:pt x="3076275" y="676394"/>
                        <a:pt x="3076275" y="676394"/>
                      </a:cubicBezTo>
                      <a:lnTo>
                        <a:pt x="3073296" y="675538"/>
                      </a:lnTo>
                      <a:lnTo>
                        <a:pt x="3056739" y="673952"/>
                      </a:lnTo>
                      <a:cubicBezTo>
                        <a:pt x="3053907" y="673952"/>
                        <a:pt x="3051074" y="673952"/>
                        <a:pt x="3048241" y="673952"/>
                      </a:cubicBezTo>
                      <a:cubicBezTo>
                        <a:pt x="3042576" y="673952"/>
                        <a:pt x="3036911" y="673952"/>
                        <a:pt x="3031245" y="671511"/>
                      </a:cubicBezTo>
                      <a:cubicBezTo>
                        <a:pt x="3025580" y="671511"/>
                        <a:pt x="3022747" y="671511"/>
                        <a:pt x="3019915" y="671511"/>
                      </a:cubicBezTo>
                      <a:cubicBezTo>
                        <a:pt x="3014249" y="669069"/>
                        <a:pt x="3008584" y="669069"/>
                        <a:pt x="3002919" y="669069"/>
                      </a:cubicBezTo>
                      <a:cubicBezTo>
                        <a:pt x="2997253" y="666627"/>
                        <a:pt x="2994421" y="666627"/>
                        <a:pt x="2988755" y="666627"/>
                      </a:cubicBezTo>
                      <a:cubicBezTo>
                        <a:pt x="2985923" y="664185"/>
                        <a:pt x="2983090" y="664185"/>
                        <a:pt x="2977425" y="664185"/>
                      </a:cubicBezTo>
                      <a:lnTo>
                        <a:pt x="2961542" y="659051"/>
                      </a:lnTo>
                      <a:lnTo>
                        <a:pt x="2955179" y="658080"/>
                      </a:lnTo>
                      <a:cubicBezTo>
                        <a:pt x="2922603" y="648924"/>
                        <a:pt x="2892152" y="636104"/>
                        <a:pt x="2863825" y="620232"/>
                      </a:cubicBezTo>
                      <a:cubicBezTo>
                        <a:pt x="2855327" y="615348"/>
                        <a:pt x="2849662" y="612906"/>
                        <a:pt x="2841164" y="608022"/>
                      </a:cubicBezTo>
                      <a:cubicBezTo>
                        <a:pt x="2794425" y="582383"/>
                        <a:pt x="2741313" y="563611"/>
                        <a:pt x="2685412" y="555828"/>
                      </a:cubicBezTo>
                      <a:lnTo>
                        <a:pt x="2632553" y="552128"/>
                      </a:lnTo>
                      <a:lnTo>
                        <a:pt x="2526323" y="565595"/>
                      </a:lnTo>
                      <a:cubicBezTo>
                        <a:pt x="2492331" y="574447"/>
                        <a:pt x="2460463" y="587267"/>
                        <a:pt x="2430720" y="603139"/>
                      </a:cubicBezTo>
                      <a:cubicBezTo>
                        <a:pt x="2427888" y="603139"/>
                        <a:pt x="2425055" y="605580"/>
                        <a:pt x="2422222" y="608022"/>
                      </a:cubicBezTo>
                      <a:cubicBezTo>
                        <a:pt x="2410892" y="612906"/>
                        <a:pt x="2399561" y="620232"/>
                        <a:pt x="2391063" y="625115"/>
                      </a:cubicBezTo>
                      <a:lnTo>
                        <a:pt x="2377535" y="630369"/>
                      </a:lnTo>
                      <a:lnTo>
                        <a:pt x="2376385" y="631067"/>
                      </a:lnTo>
                      <a:cubicBezTo>
                        <a:pt x="2357398" y="640682"/>
                        <a:pt x="2337481" y="648923"/>
                        <a:pt x="2316767" y="655639"/>
                      </a:cubicBezTo>
                      <a:lnTo>
                        <a:pt x="2305579" y="658317"/>
                      </a:lnTo>
                      <a:lnTo>
                        <a:pt x="2294398" y="662659"/>
                      </a:lnTo>
                      <a:lnTo>
                        <a:pt x="2279432" y="664575"/>
                      </a:lnTo>
                      <a:lnTo>
                        <a:pt x="2252368" y="671053"/>
                      </a:lnTo>
                      <a:lnTo>
                        <a:pt x="2192003" y="675768"/>
                      </a:lnTo>
                      <a:lnTo>
                        <a:pt x="2187111" y="676394"/>
                      </a:lnTo>
                      <a:lnTo>
                        <a:pt x="2185636" y="676265"/>
                      </a:lnTo>
                      <a:lnTo>
                        <a:pt x="2183985" y="676394"/>
                      </a:lnTo>
                      <a:cubicBezTo>
                        <a:pt x="2181153" y="676394"/>
                        <a:pt x="2181153" y="676394"/>
                        <a:pt x="2181153" y="676394"/>
                      </a:cubicBezTo>
                      <a:cubicBezTo>
                        <a:pt x="2090508" y="676394"/>
                        <a:pt x="2005527" y="649534"/>
                        <a:pt x="1940376" y="603139"/>
                      </a:cubicBezTo>
                      <a:cubicBezTo>
                        <a:pt x="1880890" y="571394"/>
                        <a:pt x="1810074" y="551860"/>
                        <a:pt x="1733592" y="551860"/>
                      </a:cubicBezTo>
                      <a:cubicBezTo>
                        <a:pt x="1659942" y="551860"/>
                        <a:pt x="1589126" y="571394"/>
                        <a:pt x="1529640" y="603139"/>
                      </a:cubicBezTo>
                      <a:cubicBezTo>
                        <a:pt x="1529640" y="603139"/>
                        <a:pt x="1526807" y="603139"/>
                        <a:pt x="1526807" y="603139"/>
                      </a:cubicBezTo>
                      <a:cubicBezTo>
                        <a:pt x="1515476" y="610464"/>
                        <a:pt x="1504146" y="617790"/>
                        <a:pt x="1492815" y="625115"/>
                      </a:cubicBezTo>
                      <a:cubicBezTo>
                        <a:pt x="1492815" y="625115"/>
                        <a:pt x="1492815" y="625115"/>
                        <a:pt x="1489982" y="625115"/>
                      </a:cubicBezTo>
                      <a:cubicBezTo>
                        <a:pt x="1478652" y="632441"/>
                        <a:pt x="1467321" y="637325"/>
                        <a:pt x="1455990" y="642208"/>
                      </a:cubicBezTo>
                      <a:cubicBezTo>
                        <a:pt x="1438994" y="649534"/>
                        <a:pt x="1421998" y="654418"/>
                        <a:pt x="1405002" y="659301"/>
                      </a:cubicBezTo>
                      <a:cubicBezTo>
                        <a:pt x="1405002" y="659301"/>
                        <a:pt x="1402170" y="659301"/>
                        <a:pt x="1402170" y="661743"/>
                      </a:cubicBezTo>
                      <a:cubicBezTo>
                        <a:pt x="1396504" y="661743"/>
                        <a:pt x="1390839" y="664185"/>
                        <a:pt x="1388006" y="664185"/>
                      </a:cubicBezTo>
                      <a:cubicBezTo>
                        <a:pt x="1385174" y="664185"/>
                        <a:pt x="1382341" y="664185"/>
                        <a:pt x="1379508" y="666627"/>
                      </a:cubicBezTo>
                      <a:cubicBezTo>
                        <a:pt x="1373843" y="666627"/>
                        <a:pt x="1368178" y="669069"/>
                        <a:pt x="1362512" y="669069"/>
                      </a:cubicBezTo>
                      <a:cubicBezTo>
                        <a:pt x="1356847" y="669069"/>
                        <a:pt x="1351182" y="671511"/>
                        <a:pt x="1345516" y="671511"/>
                      </a:cubicBezTo>
                      <a:cubicBezTo>
                        <a:pt x="1342684" y="671511"/>
                        <a:pt x="1337018" y="671511"/>
                        <a:pt x="1334186" y="673952"/>
                      </a:cubicBezTo>
                      <a:cubicBezTo>
                        <a:pt x="1331353" y="673952"/>
                        <a:pt x="1325688" y="673952"/>
                        <a:pt x="1320022" y="673952"/>
                      </a:cubicBezTo>
                      <a:cubicBezTo>
                        <a:pt x="1317190" y="673952"/>
                        <a:pt x="1314357" y="673952"/>
                        <a:pt x="1311524" y="673952"/>
                      </a:cubicBezTo>
                      <a:cubicBezTo>
                        <a:pt x="1303026" y="673952"/>
                        <a:pt x="1297361" y="676394"/>
                        <a:pt x="1288863" y="676394"/>
                      </a:cubicBezTo>
                      <a:cubicBezTo>
                        <a:pt x="1288863" y="676394"/>
                        <a:pt x="1288863" y="676394"/>
                        <a:pt x="1286030" y="676394"/>
                      </a:cubicBezTo>
                      <a:cubicBezTo>
                        <a:pt x="1277532" y="676394"/>
                        <a:pt x="1269034" y="673952"/>
                        <a:pt x="1260537" y="673952"/>
                      </a:cubicBezTo>
                      <a:cubicBezTo>
                        <a:pt x="1257704" y="673952"/>
                        <a:pt x="1254871" y="673952"/>
                        <a:pt x="1252039" y="673952"/>
                      </a:cubicBezTo>
                      <a:cubicBezTo>
                        <a:pt x="1246373" y="673952"/>
                        <a:pt x="1240708" y="673952"/>
                        <a:pt x="1235043" y="671511"/>
                      </a:cubicBezTo>
                      <a:cubicBezTo>
                        <a:pt x="1229377" y="671511"/>
                        <a:pt x="1226544" y="671511"/>
                        <a:pt x="1223712" y="671511"/>
                      </a:cubicBezTo>
                      <a:cubicBezTo>
                        <a:pt x="1218046" y="669069"/>
                        <a:pt x="1212381" y="669069"/>
                        <a:pt x="1206716" y="669069"/>
                      </a:cubicBezTo>
                      <a:cubicBezTo>
                        <a:pt x="1201050" y="666627"/>
                        <a:pt x="1198218" y="666627"/>
                        <a:pt x="1192553" y="666627"/>
                      </a:cubicBezTo>
                      <a:cubicBezTo>
                        <a:pt x="1189720" y="664185"/>
                        <a:pt x="1186887" y="664185"/>
                        <a:pt x="1181222" y="664185"/>
                      </a:cubicBezTo>
                      <a:cubicBezTo>
                        <a:pt x="1175556" y="661743"/>
                        <a:pt x="1167059" y="659301"/>
                        <a:pt x="1158560" y="656859"/>
                      </a:cubicBezTo>
                      <a:cubicBezTo>
                        <a:pt x="1155728" y="656859"/>
                        <a:pt x="1155728" y="654418"/>
                        <a:pt x="1152895" y="654418"/>
                      </a:cubicBezTo>
                      <a:cubicBezTo>
                        <a:pt x="1147230" y="654418"/>
                        <a:pt x="1141565" y="651976"/>
                        <a:pt x="1138732" y="649534"/>
                      </a:cubicBezTo>
                      <a:cubicBezTo>
                        <a:pt x="1135899" y="649534"/>
                        <a:pt x="1133066" y="649534"/>
                        <a:pt x="1133066" y="647092"/>
                      </a:cubicBezTo>
                      <a:cubicBezTo>
                        <a:pt x="1110405" y="639766"/>
                        <a:pt x="1090576" y="629999"/>
                        <a:pt x="1073581" y="620232"/>
                      </a:cubicBezTo>
                      <a:cubicBezTo>
                        <a:pt x="1065082" y="615348"/>
                        <a:pt x="1059417" y="612906"/>
                        <a:pt x="1050919" y="608022"/>
                      </a:cubicBezTo>
                      <a:cubicBezTo>
                        <a:pt x="988601" y="573836"/>
                        <a:pt x="914951" y="551860"/>
                        <a:pt x="838469" y="551860"/>
                      </a:cubicBezTo>
                      <a:cubicBezTo>
                        <a:pt x="761987" y="551860"/>
                        <a:pt x="694003" y="571394"/>
                        <a:pt x="634517" y="603139"/>
                      </a:cubicBezTo>
                      <a:cubicBezTo>
                        <a:pt x="631685" y="603139"/>
                        <a:pt x="628852" y="605580"/>
                        <a:pt x="626019" y="608022"/>
                      </a:cubicBezTo>
                      <a:cubicBezTo>
                        <a:pt x="614689" y="612906"/>
                        <a:pt x="603358" y="620232"/>
                        <a:pt x="594860" y="625115"/>
                      </a:cubicBezTo>
                      <a:cubicBezTo>
                        <a:pt x="535374" y="656859"/>
                        <a:pt x="464558" y="676394"/>
                        <a:pt x="390908" y="676394"/>
                      </a:cubicBezTo>
                      <a:cubicBezTo>
                        <a:pt x="175626" y="676394"/>
                        <a:pt x="0" y="524999"/>
                        <a:pt x="0" y="339418"/>
                      </a:cubicBezTo>
                      <a:cubicBezTo>
                        <a:pt x="0" y="151395"/>
                        <a:pt x="175626" y="0"/>
                        <a:pt x="390908" y="0"/>
                      </a:cubicBezTo>
                      <a:close/>
                    </a:path>
                  </a:pathLst>
                </a:custGeom>
                <a:solidFill>
                  <a:schemeClr val="bg1">
                    <a:alpha val="28000"/>
                  </a:schemeClr>
                </a:solidFill>
                <a:ln>
                  <a:noFill/>
                </a:ln>
                <a:effectLst>
                  <a:softEdge rad="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IN" dirty="0"/>
                </a:p>
              </p:txBody>
            </p:sp>
            <p:sp>
              <p:nvSpPr>
                <p:cNvPr id="171" name="Oval 78">
                  <a:extLst>
                    <a:ext uri="{FF2B5EF4-FFF2-40B4-BE49-F238E27FC236}">
                      <a16:creationId xmlns:a16="http://schemas.microsoft.com/office/drawing/2014/main" id="{12421F2D-6B0B-4197-B91B-2B32A49D9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93218" y="3862575"/>
                  <a:ext cx="373408" cy="37668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76200" dist="38100" dir="5400000" sx="90000" sy="90000" algn="t" rotWithShape="0">
                    <a:prstClr val="black">
                      <a:alpha val="5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dirty="0"/>
                </a:p>
              </p:txBody>
            </p:sp>
            <p:sp>
              <p:nvSpPr>
                <p:cNvPr id="172" name="Oval 7">
                  <a:extLst>
                    <a:ext uri="{FF2B5EF4-FFF2-40B4-BE49-F238E27FC236}">
                      <a16:creationId xmlns:a16="http://schemas.microsoft.com/office/drawing/2014/main" id="{AC815B87-DFA3-4C86-9365-529F8AD4AB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6585" y="3866677"/>
                  <a:ext cx="376683" cy="3750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16200000" sx="90000" sy="90000" rotWithShape="0">
                    <a:prstClr val="black">
                      <a:alpha val="5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grpSp>
            <p:nvGrpSpPr>
              <p:cNvPr id="69" name="Group 27">
                <a:extLst>
                  <a:ext uri="{FF2B5EF4-FFF2-40B4-BE49-F238E27FC236}">
                    <a16:creationId xmlns:a16="http://schemas.microsoft.com/office/drawing/2014/main" id="{A348253D-C48D-4BA0-8691-5991F9C1C4BE}"/>
                  </a:ext>
                </a:extLst>
              </p:cNvPr>
              <p:cNvGrpSpPr/>
              <p:nvPr/>
            </p:nvGrpSpPr>
            <p:grpSpPr>
              <a:xfrm>
                <a:off x="8535402" y="2545818"/>
                <a:ext cx="1452687" cy="1744207"/>
                <a:chOff x="8535402" y="2545818"/>
                <a:chExt cx="1452687" cy="1744207"/>
              </a:xfrm>
            </p:grpSpPr>
            <p:grpSp>
              <p:nvGrpSpPr>
                <p:cNvPr id="152" name="Group 13">
                  <a:extLst>
                    <a:ext uri="{FF2B5EF4-FFF2-40B4-BE49-F238E27FC236}">
                      <a16:creationId xmlns:a16="http://schemas.microsoft.com/office/drawing/2014/main" id="{F05C5A70-1F62-4860-A6A4-B0D2B7E9629C}"/>
                    </a:ext>
                  </a:extLst>
                </p:cNvPr>
                <p:cNvGrpSpPr/>
                <p:nvPr/>
              </p:nvGrpSpPr>
              <p:grpSpPr>
                <a:xfrm>
                  <a:off x="8535402" y="2545818"/>
                  <a:ext cx="1452687" cy="1744207"/>
                  <a:chOff x="8535402" y="2545818"/>
                  <a:chExt cx="1452687" cy="1744207"/>
                </a:xfrm>
              </p:grpSpPr>
              <p:sp>
                <p:nvSpPr>
                  <p:cNvPr id="167" name="Freeform 6">
                    <a:extLst>
                      <a:ext uri="{FF2B5EF4-FFF2-40B4-BE49-F238E27FC236}">
                        <a16:creationId xmlns:a16="http://schemas.microsoft.com/office/drawing/2014/main" id="{4A1D65FA-6957-44C8-812C-0CAB899232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35402" y="2545818"/>
                    <a:ext cx="1452687" cy="1744207"/>
                  </a:xfrm>
                  <a:custGeom>
                    <a:avLst/>
                    <a:gdLst>
                      <a:gd name="T0" fmla="*/ 367 w 505"/>
                      <a:gd name="T1" fmla="*/ 0 h 606"/>
                      <a:gd name="T2" fmla="*/ 230 w 505"/>
                      <a:gd name="T3" fmla="*/ 127 h 606"/>
                      <a:gd name="T4" fmla="*/ 229 w 505"/>
                      <a:gd name="T5" fmla="*/ 143 h 606"/>
                      <a:gd name="T6" fmla="*/ 229 w 505"/>
                      <a:gd name="T7" fmla="*/ 145 h 606"/>
                      <a:gd name="T8" fmla="*/ 229 w 505"/>
                      <a:gd name="T9" fmla="*/ 146 h 606"/>
                      <a:gd name="T10" fmla="*/ 230 w 505"/>
                      <a:gd name="T11" fmla="*/ 155 h 606"/>
                      <a:gd name="T12" fmla="*/ 56 w 505"/>
                      <a:gd name="T13" fmla="*/ 440 h 606"/>
                      <a:gd name="T14" fmla="*/ 56 w 505"/>
                      <a:gd name="T15" fmla="*/ 440 h 606"/>
                      <a:gd name="T16" fmla="*/ 44 w 505"/>
                      <a:gd name="T17" fmla="*/ 446 h 606"/>
                      <a:gd name="T18" fmla="*/ 27 w 505"/>
                      <a:gd name="T19" fmla="*/ 459 h 606"/>
                      <a:gd name="T20" fmla="*/ 0 w 505"/>
                      <a:gd name="T21" fmla="*/ 520 h 606"/>
                      <a:gd name="T22" fmla="*/ 86 w 505"/>
                      <a:gd name="T23" fmla="*/ 606 h 606"/>
                      <a:gd name="T24" fmla="*/ 123 w 505"/>
                      <a:gd name="T25" fmla="*/ 598 h 606"/>
                      <a:gd name="T26" fmla="*/ 170 w 505"/>
                      <a:gd name="T27" fmla="*/ 536 h 606"/>
                      <a:gd name="T28" fmla="*/ 171 w 505"/>
                      <a:gd name="T29" fmla="*/ 529 h 606"/>
                      <a:gd name="T30" fmla="*/ 395 w 505"/>
                      <a:gd name="T31" fmla="*/ 273 h 606"/>
                      <a:gd name="T32" fmla="*/ 412 w 505"/>
                      <a:gd name="T33" fmla="*/ 268 h 606"/>
                      <a:gd name="T34" fmla="*/ 420 w 505"/>
                      <a:gd name="T35" fmla="*/ 265 h 606"/>
                      <a:gd name="T36" fmla="*/ 505 w 505"/>
                      <a:gd name="T37" fmla="*/ 138 h 606"/>
                      <a:gd name="T38" fmla="*/ 367 w 505"/>
                      <a:gd name="T39" fmla="*/ 0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5" h="606">
                        <a:moveTo>
                          <a:pt x="367" y="0"/>
                        </a:moveTo>
                        <a:cubicBezTo>
                          <a:pt x="294" y="0"/>
                          <a:pt x="235" y="56"/>
                          <a:pt x="230" y="127"/>
                        </a:cubicBezTo>
                        <a:cubicBezTo>
                          <a:pt x="229" y="143"/>
                          <a:pt x="229" y="143"/>
                          <a:pt x="229" y="143"/>
                        </a:cubicBezTo>
                        <a:cubicBezTo>
                          <a:pt x="229" y="144"/>
                          <a:pt x="229" y="145"/>
                          <a:pt x="229" y="145"/>
                        </a:cubicBezTo>
                        <a:cubicBezTo>
                          <a:pt x="229" y="146"/>
                          <a:pt x="229" y="146"/>
                          <a:pt x="229" y="146"/>
                        </a:cubicBezTo>
                        <a:cubicBezTo>
                          <a:pt x="229" y="149"/>
                          <a:pt x="230" y="152"/>
                          <a:pt x="230" y="155"/>
                        </a:cubicBezTo>
                        <a:cubicBezTo>
                          <a:pt x="230" y="279"/>
                          <a:pt x="160" y="388"/>
                          <a:pt x="56" y="440"/>
                        </a:cubicBezTo>
                        <a:cubicBezTo>
                          <a:pt x="56" y="440"/>
                          <a:pt x="56" y="440"/>
                          <a:pt x="56" y="440"/>
                        </a:cubicBezTo>
                        <a:cubicBezTo>
                          <a:pt x="52" y="442"/>
                          <a:pt x="48" y="444"/>
                          <a:pt x="44" y="446"/>
                        </a:cubicBezTo>
                        <a:cubicBezTo>
                          <a:pt x="27" y="459"/>
                          <a:pt x="27" y="459"/>
                          <a:pt x="27" y="459"/>
                        </a:cubicBezTo>
                        <a:cubicBezTo>
                          <a:pt x="10" y="474"/>
                          <a:pt x="0" y="496"/>
                          <a:pt x="0" y="520"/>
                        </a:cubicBezTo>
                        <a:cubicBezTo>
                          <a:pt x="0" y="567"/>
                          <a:pt x="39" y="606"/>
                          <a:pt x="86" y="606"/>
                        </a:cubicBezTo>
                        <a:cubicBezTo>
                          <a:pt x="99" y="606"/>
                          <a:pt x="111" y="603"/>
                          <a:pt x="123" y="598"/>
                        </a:cubicBezTo>
                        <a:cubicBezTo>
                          <a:pt x="147" y="586"/>
                          <a:pt x="165" y="563"/>
                          <a:pt x="170" y="536"/>
                        </a:cubicBezTo>
                        <a:cubicBezTo>
                          <a:pt x="170" y="533"/>
                          <a:pt x="171" y="531"/>
                          <a:pt x="171" y="529"/>
                        </a:cubicBezTo>
                        <a:cubicBezTo>
                          <a:pt x="191" y="407"/>
                          <a:pt x="279" y="308"/>
                          <a:pt x="395" y="273"/>
                        </a:cubicBezTo>
                        <a:cubicBezTo>
                          <a:pt x="400" y="271"/>
                          <a:pt x="406" y="269"/>
                          <a:pt x="412" y="268"/>
                        </a:cubicBezTo>
                        <a:cubicBezTo>
                          <a:pt x="420" y="265"/>
                          <a:pt x="420" y="265"/>
                          <a:pt x="420" y="265"/>
                        </a:cubicBezTo>
                        <a:cubicBezTo>
                          <a:pt x="470" y="244"/>
                          <a:pt x="505" y="195"/>
                          <a:pt x="505" y="138"/>
                        </a:cubicBezTo>
                        <a:cubicBezTo>
                          <a:pt x="505" y="61"/>
                          <a:pt x="443" y="0"/>
                          <a:pt x="36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4">
                          <a:lumMod val="68000"/>
                        </a:schemeClr>
                      </a:gs>
                      <a:gs pos="100000">
                        <a:schemeClr val="accent4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8" name="Oval 7">
                    <a:extLst>
                      <a:ext uri="{FF2B5EF4-FFF2-40B4-BE49-F238E27FC236}">
                        <a16:creationId xmlns:a16="http://schemas.microsoft.com/office/drawing/2014/main" id="{54BFD550-D7C8-430E-8A87-C6972D7E67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595998" y="3854383"/>
                    <a:ext cx="376683" cy="3750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16200000" sx="90000" sy="90000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9" name="Oval 8">
                    <a:extLst>
                      <a:ext uri="{FF2B5EF4-FFF2-40B4-BE49-F238E27FC236}">
                        <a16:creationId xmlns:a16="http://schemas.microsoft.com/office/drawing/2014/main" id="{7983396F-EC58-42A1-BAE7-F7D1FA2F8A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271203" y="2619969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100000">
                        <a:schemeClr val="accent4"/>
                      </a:gs>
                      <a:gs pos="0">
                        <a:schemeClr val="accent4">
                          <a:lumMod val="72000"/>
                        </a:schemeClr>
                      </a:gs>
                    </a:gsLst>
                    <a:lin ang="21594000" scaled="0"/>
                  </a:gradFill>
                  <a:ln w="15875" cap="flat">
                    <a:gradFill>
                      <a:gsLst>
                        <a:gs pos="0">
                          <a:schemeClr val="accent4">
                            <a:lumMod val="68000"/>
                          </a:schemeClr>
                        </a:gs>
                        <a:gs pos="100000">
                          <a:schemeClr val="accent4"/>
                        </a:gs>
                      </a:gsLst>
                      <a:lin ang="5400000" scaled="1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153" name="Group 188">
                  <a:extLst>
                    <a:ext uri="{FF2B5EF4-FFF2-40B4-BE49-F238E27FC236}">
                      <a16:creationId xmlns:a16="http://schemas.microsoft.com/office/drawing/2014/main" id="{15297927-DC7D-484E-B870-7BE83C949019}"/>
                    </a:ext>
                  </a:extLst>
                </p:cNvPr>
                <p:cNvGrpSpPr/>
                <p:nvPr/>
              </p:nvGrpSpPr>
              <p:grpSpPr>
                <a:xfrm>
                  <a:off x="9426886" y="2759009"/>
                  <a:ext cx="355058" cy="355011"/>
                  <a:chOff x="9735789" y="2256552"/>
                  <a:chExt cx="390874" cy="390516"/>
                </a:xfrm>
                <a:solidFill>
                  <a:schemeClr val="bg1"/>
                </a:solidFill>
              </p:grpSpPr>
              <p:sp>
                <p:nvSpPr>
                  <p:cNvPr id="154" name="Freeform 9">
                    <a:extLst>
                      <a:ext uri="{FF2B5EF4-FFF2-40B4-BE49-F238E27FC236}">
                        <a16:creationId xmlns:a16="http://schemas.microsoft.com/office/drawing/2014/main" id="{D9C3C61F-271A-4A4B-946D-36401B84B61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9892946" y="2348619"/>
                    <a:ext cx="77786" cy="77786"/>
                  </a:xfrm>
                  <a:custGeom>
                    <a:avLst/>
                    <a:gdLst>
                      <a:gd name="T0" fmla="*/ 14 w 28"/>
                      <a:gd name="T1" fmla="*/ 0 h 28"/>
                      <a:gd name="T2" fmla="*/ 0 w 28"/>
                      <a:gd name="T3" fmla="*/ 14 h 28"/>
                      <a:gd name="T4" fmla="*/ 14 w 28"/>
                      <a:gd name="T5" fmla="*/ 28 h 28"/>
                      <a:gd name="T6" fmla="*/ 28 w 28"/>
                      <a:gd name="T7" fmla="*/ 14 h 28"/>
                      <a:gd name="T8" fmla="*/ 14 w 28"/>
                      <a:gd name="T9" fmla="*/ 0 h 28"/>
                      <a:gd name="T10" fmla="*/ 14 w 28"/>
                      <a:gd name="T11" fmla="*/ 23 h 28"/>
                      <a:gd name="T12" fmla="*/ 5 w 28"/>
                      <a:gd name="T13" fmla="*/ 14 h 28"/>
                      <a:gd name="T14" fmla="*/ 14 w 28"/>
                      <a:gd name="T15" fmla="*/ 4 h 28"/>
                      <a:gd name="T16" fmla="*/ 23 w 28"/>
                      <a:gd name="T17" fmla="*/ 14 h 28"/>
                      <a:gd name="T18" fmla="*/ 14 w 28"/>
                      <a:gd name="T19" fmla="*/ 23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8" h="28">
                        <a:moveTo>
                          <a:pt x="14" y="0"/>
                        </a:moveTo>
                        <a:cubicBezTo>
                          <a:pt x="6" y="0"/>
                          <a:pt x="0" y="6"/>
                          <a:pt x="0" y="14"/>
                        </a:cubicBezTo>
                        <a:cubicBezTo>
                          <a:pt x="0" y="21"/>
                          <a:pt x="6" y="28"/>
                          <a:pt x="14" y="28"/>
                        </a:cubicBezTo>
                        <a:cubicBezTo>
                          <a:pt x="22" y="28"/>
                          <a:pt x="28" y="21"/>
                          <a:pt x="28" y="14"/>
                        </a:cubicBezTo>
                        <a:cubicBezTo>
                          <a:pt x="28" y="6"/>
                          <a:pt x="22" y="0"/>
                          <a:pt x="14" y="0"/>
                        </a:cubicBezTo>
                        <a:close/>
                        <a:moveTo>
                          <a:pt x="14" y="23"/>
                        </a:moveTo>
                        <a:cubicBezTo>
                          <a:pt x="9" y="23"/>
                          <a:pt x="5" y="19"/>
                          <a:pt x="5" y="14"/>
                        </a:cubicBezTo>
                        <a:cubicBezTo>
                          <a:pt x="5" y="9"/>
                          <a:pt x="9" y="4"/>
                          <a:pt x="14" y="4"/>
                        </a:cubicBezTo>
                        <a:cubicBezTo>
                          <a:pt x="19" y="4"/>
                          <a:pt x="23" y="9"/>
                          <a:pt x="23" y="14"/>
                        </a:cubicBezTo>
                        <a:cubicBezTo>
                          <a:pt x="23" y="19"/>
                          <a:pt x="19" y="23"/>
                          <a:pt x="14" y="2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5" name="Freeform 10">
                    <a:extLst>
                      <a:ext uri="{FF2B5EF4-FFF2-40B4-BE49-F238E27FC236}">
                        <a16:creationId xmlns:a16="http://schemas.microsoft.com/office/drawing/2014/main" id="{5E8D7DD6-2884-4A76-AE22-8EB01F2F766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9827861" y="2256552"/>
                    <a:ext cx="206367" cy="303201"/>
                  </a:xfrm>
                  <a:custGeom>
                    <a:avLst/>
                    <a:gdLst>
                      <a:gd name="T0" fmla="*/ 62 w 74"/>
                      <a:gd name="T1" fmla="*/ 67 h 109"/>
                      <a:gd name="T2" fmla="*/ 60 w 74"/>
                      <a:gd name="T3" fmla="*/ 65 h 109"/>
                      <a:gd name="T4" fmla="*/ 60 w 74"/>
                      <a:gd name="T5" fmla="*/ 65 h 109"/>
                      <a:gd name="T6" fmla="*/ 39 w 74"/>
                      <a:gd name="T7" fmla="*/ 1 h 109"/>
                      <a:gd name="T8" fmla="*/ 36 w 74"/>
                      <a:gd name="T9" fmla="*/ 1 h 109"/>
                      <a:gd name="T10" fmla="*/ 15 w 74"/>
                      <a:gd name="T11" fmla="*/ 65 h 109"/>
                      <a:gd name="T12" fmla="*/ 15 w 74"/>
                      <a:gd name="T13" fmla="*/ 65 h 109"/>
                      <a:gd name="T14" fmla="*/ 10 w 74"/>
                      <a:gd name="T15" fmla="*/ 106 h 109"/>
                      <a:gd name="T16" fmla="*/ 12 w 74"/>
                      <a:gd name="T17" fmla="*/ 109 h 109"/>
                      <a:gd name="T18" fmla="*/ 14 w 74"/>
                      <a:gd name="T19" fmla="*/ 109 h 109"/>
                      <a:gd name="T20" fmla="*/ 15 w 74"/>
                      <a:gd name="T21" fmla="*/ 109 h 109"/>
                      <a:gd name="T22" fmla="*/ 16 w 74"/>
                      <a:gd name="T23" fmla="*/ 107 h 109"/>
                      <a:gd name="T24" fmla="*/ 18 w 74"/>
                      <a:gd name="T25" fmla="*/ 95 h 109"/>
                      <a:gd name="T26" fmla="*/ 20 w 74"/>
                      <a:gd name="T27" fmla="*/ 93 h 109"/>
                      <a:gd name="T28" fmla="*/ 27 w 74"/>
                      <a:gd name="T29" fmla="*/ 93 h 109"/>
                      <a:gd name="T30" fmla="*/ 26 w 74"/>
                      <a:gd name="T31" fmla="*/ 102 h 109"/>
                      <a:gd name="T32" fmla="*/ 27 w 74"/>
                      <a:gd name="T33" fmla="*/ 105 h 109"/>
                      <a:gd name="T34" fmla="*/ 28 w 74"/>
                      <a:gd name="T35" fmla="*/ 105 h 109"/>
                      <a:gd name="T36" fmla="*/ 46 w 74"/>
                      <a:gd name="T37" fmla="*/ 105 h 109"/>
                      <a:gd name="T38" fmla="*/ 49 w 74"/>
                      <a:gd name="T39" fmla="*/ 102 h 109"/>
                      <a:gd name="T40" fmla="*/ 49 w 74"/>
                      <a:gd name="T41" fmla="*/ 102 h 109"/>
                      <a:gd name="T42" fmla="*/ 47 w 74"/>
                      <a:gd name="T43" fmla="*/ 93 h 109"/>
                      <a:gd name="T44" fmla="*/ 54 w 74"/>
                      <a:gd name="T45" fmla="*/ 93 h 109"/>
                      <a:gd name="T46" fmla="*/ 56 w 74"/>
                      <a:gd name="T47" fmla="*/ 95 h 109"/>
                      <a:gd name="T48" fmla="*/ 58 w 74"/>
                      <a:gd name="T49" fmla="*/ 107 h 109"/>
                      <a:gd name="T50" fmla="*/ 60 w 74"/>
                      <a:gd name="T51" fmla="*/ 109 h 109"/>
                      <a:gd name="T52" fmla="*/ 60 w 74"/>
                      <a:gd name="T53" fmla="*/ 109 h 109"/>
                      <a:gd name="T54" fmla="*/ 62 w 74"/>
                      <a:gd name="T55" fmla="*/ 109 h 109"/>
                      <a:gd name="T56" fmla="*/ 62 w 74"/>
                      <a:gd name="T57" fmla="*/ 67 h 109"/>
                      <a:gd name="T58" fmla="*/ 37 w 74"/>
                      <a:gd name="T59" fmla="*/ 5 h 109"/>
                      <a:gd name="T60" fmla="*/ 51 w 74"/>
                      <a:gd name="T61" fmla="*/ 21 h 109"/>
                      <a:gd name="T62" fmla="*/ 23 w 74"/>
                      <a:gd name="T63" fmla="*/ 21 h 109"/>
                      <a:gd name="T64" fmla="*/ 37 w 74"/>
                      <a:gd name="T65" fmla="*/ 5 h 109"/>
                      <a:gd name="T66" fmla="*/ 20 w 74"/>
                      <a:gd name="T67" fmla="*/ 88 h 109"/>
                      <a:gd name="T68" fmla="*/ 13 w 74"/>
                      <a:gd name="T69" fmla="*/ 94 h 109"/>
                      <a:gd name="T70" fmla="*/ 12 w 74"/>
                      <a:gd name="T71" fmla="*/ 101 h 109"/>
                      <a:gd name="T72" fmla="*/ 8 w 74"/>
                      <a:gd name="T73" fmla="*/ 86 h 109"/>
                      <a:gd name="T74" fmla="*/ 8 w 74"/>
                      <a:gd name="T75" fmla="*/ 86 h 109"/>
                      <a:gd name="T76" fmla="*/ 16 w 74"/>
                      <a:gd name="T77" fmla="*/ 69 h 109"/>
                      <a:gd name="T78" fmla="*/ 22 w 74"/>
                      <a:gd name="T79" fmla="*/ 88 h 109"/>
                      <a:gd name="T80" fmla="*/ 20 w 74"/>
                      <a:gd name="T81" fmla="*/ 88 h 109"/>
                      <a:gd name="T82" fmla="*/ 31 w 74"/>
                      <a:gd name="T83" fmla="*/ 100 h 109"/>
                      <a:gd name="T84" fmla="*/ 32 w 74"/>
                      <a:gd name="T85" fmla="*/ 93 h 109"/>
                      <a:gd name="T86" fmla="*/ 42 w 74"/>
                      <a:gd name="T87" fmla="*/ 93 h 109"/>
                      <a:gd name="T88" fmla="*/ 44 w 74"/>
                      <a:gd name="T89" fmla="*/ 100 h 109"/>
                      <a:gd name="T90" fmla="*/ 31 w 74"/>
                      <a:gd name="T91" fmla="*/ 100 h 109"/>
                      <a:gd name="T92" fmla="*/ 27 w 74"/>
                      <a:gd name="T93" fmla="*/ 88 h 109"/>
                      <a:gd name="T94" fmla="*/ 20 w 74"/>
                      <a:gd name="T95" fmla="*/ 65 h 109"/>
                      <a:gd name="T96" fmla="*/ 19 w 74"/>
                      <a:gd name="T97" fmla="*/ 63 h 109"/>
                      <a:gd name="T98" fmla="*/ 21 w 74"/>
                      <a:gd name="T99" fmla="*/ 26 h 109"/>
                      <a:gd name="T100" fmla="*/ 53 w 74"/>
                      <a:gd name="T101" fmla="*/ 26 h 109"/>
                      <a:gd name="T102" fmla="*/ 55 w 74"/>
                      <a:gd name="T103" fmla="*/ 63 h 109"/>
                      <a:gd name="T104" fmla="*/ 55 w 74"/>
                      <a:gd name="T105" fmla="*/ 65 h 109"/>
                      <a:gd name="T106" fmla="*/ 47 w 74"/>
                      <a:gd name="T107" fmla="*/ 88 h 109"/>
                      <a:gd name="T108" fmla="*/ 27 w 74"/>
                      <a:gd name="T109" fmla="*/ 88 h 109"/>
                      <a:gd name="T110" fmla="*/ 62 w 74"/>
                      <a:gd name="T111" fmla="*/ 101 h 109"/>
                      <a:gd name="T112" fmla="*/ 61 w 74"/>
                      <a:gd name="T113" fmla="*/ 94 h 109"/>
                      <a:gd name="T114" fmla="*/ 54 w 74"/>
                      <a:gd name="T115" fmla="*/ 88 h 109"/>
                      <a:gd name="T116" fmla="*/ 52 w 74"/>
                      <a:gd name="T117" fmla="*/ 88 h 109"/>
                      <a:gd name="T118" fmla="*/ 58 w 74"/>
                      <a:gd name="T119" fmla="*/ 69 h 109"/>
                      <a:gd name="T120" fmla="*/ 66 w 74"/>
                      <a:gd name="T121" fmla="*/ 86 h 109"/>
                      <a:gd name="T122" fmla="*/ 62 w 74"/>
                      <a:gd name="T123" fmla="*/ 101 h 1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74" h="109">
                        <a:moveTo>
                          <a:pt x="62" y="67"/>
                        </a:moveTo>
                        <a:cubicBezTo>
                          <a:pt x="61" y="66"/>
                          <a:pt x="60" y="65"/>
                          <a:pt x="60" y="65"/>
                        </a:cubicBezTo>
                        <a:cubicBezTo>
                          <a:pt x="60" y="65"/>
                          <a:pt x="60" y="65"/>
                          <a:pt x="60" y="65"/>
                        </a:cubicBezTo>
                        <a:cubicBezTo>
                          <a:pt x="67" y="41"/>
                          <a:pt x="59" y="15"/>
                          <a:pt x="39" y="1"/>
                        </a:cubicBezTo>
                        <a:cubicBezTo>
                          <a:pt x="38" y="0"/>
                          <a:pt x="37" y="0"/>
                          <a:pt x="36" y="1"/>
                        </a:cubicBezTo>
                        <a:cubicBezTo>
                          <a:pt x="16" y="15"/>
                          <a:pt x="7" y="41"/>
                          <a:pt x="15" y="65"/>
                        </a:cubicBezTo>
                        <a:cubicBezTo>
                          <a:pt x="15" y="65"/>
                          <a:pt x="15" y="65"/>
                          <a:pt x="15" y="65"/>
                        </a:cubicBezTo>
                        <a:cubicBezTo>
                          <a:pt x="2" y="75"/>
                          <a:pt x="0" y="93"/>
                          <a:pt x="10" y="106"/>
                        </a:cubicBezTo>
                        <a:cubicBezTo>
                          <a:pt x="11" y="107"/>
                          <a:pt x="12" y="108"/>
                          <a:pt x="12" y="109"/>
                        </a:cubicBezTo>
                        <a:cubicBezTo>
                          <a:pt x="13" y="109"/>
                          <a:pt x="13" y="109"/>
                          <a:pt x="14" y="109"/>
                        </a:cubicBezTo>
                        <a:cubicBezTo>
                          <a:pt x="14" y="109"/>
                          <a:pt x="14" y="109"/>
                          <a:pt x="15" y="109"/>
                        </a:cubicBezTo>
                        <a:cubicBezTo>
                          <a:pt x="16" y="109"/>
                          <a:pt x="16" y="108"/>
                          <a:pt x="16" y="107"/>
                        </a:cubicBezTo>
                        <a:cubicBezTo>
                          <a:pt x="18" y="95"/>
                          <a:pt x="18" y="95"/>
                          <a:pt x="18" y="95"/>
                        </a:cubicBezTo>
                        <a:cubicBezTo>
                          <a:pt x="18" y="94"/>
                          <a:pt x="19" y="93"/>
                          <a:pt x="20" y="93"/>
                        </a:cubicBezTo>
                        <a:cubicBezTo>
                          <a:pt x="27" y="93"/>
                          <a:pt x="27" y="93"/>
                          <a:pt x="27" y="93"/>
                        </a:cubicBezTo>
                        <a:cubicBezTo>
                          <a:pt x="26" y="102"/>
                          <a:pt x="26" y="102"/>
                          <a:pt x="26" y="102"/>
                        </a:cubicBezTo>
                        <a:cubicBezTo>
                          <a:pt x="25" y="103"/>
                          <a:pt x="26" y="104"/>
                          <a:pt x="27" y="105"/>
                        </a:cubicBezTo>
                        <a:cubicBezTo>
                          <a:pt x="28" y="105"/>
                          <a:pt x="28" y="105"/>
                          <a:pt x="28" y="105"/>
                        </a:cubicBezTo>
                        <a:cubicBezTo>
                          <a:pt x="46" y="105"/>
                          <a:pt x="46" y="105"/>
                          <a:pt x="46" y="105"/>
                        </a:cubicBezTo>
                        <a:cubicBezTo>
                          <a:pt x="48" y="105"/>
                          <a:pt x="49" y="104"/>
                          <a:pt x="49" y="102"/>
                        </a:cubicBezTo>
                        <a:cubicBezTo>
                          <a:pt x="49" y="102"/>
                          <a:pt x="49" y="102"/>
                          <a:pt x="49" y="102"/>
                        </a:cubicBezTo>
                        <a:cubicBezTo>
                          <a:pt x="47" y="93"/>
                          <a:pt x="47" y="93"/>
                          <a:pt x="47" y="93"/>
                        </a:cubicBezTo>
                        <a:cubicBezTo>
                          <a:pt x="54" y="93"/>
                          <a:pt x="54" y="93"/>
                          <a:pt x="54" y="93"/>
                        </a:cubicBezTo>
                        <a:cubicBezTo>
                          <a:pt x="55" y="93"/>
                          <a:pt x="56" y="94"/>
                          <a:pt x="56" y="95"/>
                        </a:cubicBezTo>
                        <a:cubicBezTo>
                          <a:pt x="58" y="107"/>
                          <a:pt x="58" y="107"/>
                          <a:pt x="58" y="107"/>
                        </a:cubicBezTo>
                        <a:cubicBezTo>
                          <a:pt x="58" y="108"/>
                          <a:pt x="59" y="109"/>
                          <a:pt x="60" y="109"/>
                        </a:cubicBezTo>
                        <a:cubicBezTo>
                          <a:pt x="60" y="109"/>
                          <a:pt x="60" y="109"/>
                          <a:pt x="60" y="109"/>
                        </a:cubicBezTo>
                        <a:cubicBezTo>
                          <a:pt x="61" y="109"/>
                          <a:pt x="62" y="109"/>
                          <a:pt x="62" y="109"/>
                        </a:cubicBezTo>
                        <a:cubicBezTo>
                          <a:pt x="74" y="97"/>
                          <a:pt x="74" y="78"/>
                          <a:pt x="62" y="67"/>
                        </a:cubicBezTo>
                        <a:close/>
                        <a:moveTo>
                          <a:pt x="37" y="5"/>
                        </a:moveTo>
                        <a:cubicBezTo>
                          <a:pt x="43" y="10"/>
                          <a:pt x="47" y="15"/>
                          <a:pt x="51" y="21"/>
                        </a:cubicBezTo>
                        <a:cubicBezTo>
                          <a:pt x="23" y="21"/>
                          <a:pt x="23" y="21"/>
                          <a:pt x="23" y="21"/>
                        </a:cubicBezTo>
                        <a:cubicBezTo>
                          <a:pt x="27" y="15"/>
                          <a:pt x="32" y="10"/>
                          <a:pt x="37" y="5"/>
                        </a:cubicBezTo>
                        <a:close/>
                        <a:moveTo>
                          <a:pt x="20" y="88"/>
                        </a:moveTo>
                        <a:cubicBezTo>
                          <a:pt x="17" y="88"/>
                          <a:pt x="14" y="91"/>
                          <a:pt x="13" y="94"/>
                        </a:cubicBezTo>
                        <a:cubicBezTo>
                          <a:pt x="12" y="101"/>
                          <a:pt x="12" y="101"/>
                          <a:pt x="12" y="101"/>
                        </a:cubicBezTo>
                        <a:cubicBezTo>
                          <a:pt x="9" y="97"/>
                          <a:pt x="8" y="91"/>
                          <a:pt x="8" y="86"/>
                        </a:cubicBezTo>
                        <a:cubicBezTo>
                          <a:pt x="8" y="86"/>
                          <a:pt x="8" y="86"/>
                          <a:pt x="8" y="86"/>
                        </a:cubicBezTo>
                        <a:cubicBezTo>
                          <a:pt x="9" y="79"/>
                          <a:pt x="12" y="74"/>
                          <a:pt x="16" y="69"/>
                        </a:cubicBezTo>
                        <a:cubicBezTo>
                          <a:pt x="22" y="88"/>
                          <a:pt x="22" y="88"/>
                          <a:pt x="22" y="88"/>
                        </a:cubicBezTo>
                        <a:lnTo>
                          <a:pt x="20" y="88"/>
                        </a:lnTo>
                        <a:close/>
                        <a:moveTo>
                          <a:pt x="31" y="100"/>
                        </a:moveTo>
                        <a:cubicBezTo>
                          <a:pt x="32" y="93"/>
                          <a:pt x="32" y="93"/>
                          <a:pt x="32" y="93"/>
                        </a:cubicBezTo>
                        <a:cubicBezTo>
                          <a:pt x="42" y="93"/>
                          <a:pt x="42" y="93"/>
                          <a:pt x="42" y="93"/>
                        </a:cubicBezTo>
                        <a:cubicBezTo>
                          <a:pt x="44" y="100"/>
                          <a:pt x="44" y="100"/>
                          <a:pt x="44" y="100"/>
                        </a:cubicBezTo>
                        <a:lnTo>
                          <a:pt x="31" y="100"/>
                        </a:lnTo>
                        <a:close/>
                        <a:moveTo>
                          <a:pt x="27" y="88"/>
                        </a:moveTo>
                        <a:cubicBezTo>
                          <a:pt x="20" y="65"/>
                          <a:pt x="20" y="65"/>
                          <a:pt x="20" y="65"/>
                        </a:cubicBezTo>
                        <a:cubicBezTo>
                          <a:pt x="19" y="63"/>
                          <a:pt x="19" y="63"/>
                          <a:pt x="19" y="63"/>
                        </a:cubicBezTo>
                        <a:cubicBezTo>
                          <a:pt x="15" y="51"/>
                          <a:pt x="16" y="38"/>
                          <a:pt x="21" y="26"/>
                        </a:cubicBezTo>
                        <a:cubicBezTo>
                          <a:pt x="53" y="26"/>
                          <a:pt x="53" y="26"/>
                          <a:pt x="53" y="26"/>
                        </a:cubicBezTo>
                        <a:cubicBezTo>
                          <a:pt x="58" y="38"/>
                          <a:pt x="59" y="51"/>
                          <a:pt x="55" y="63"/>
                        </a:cubicBezTo>
                        <a:cubicBezTo>
                          <a:pt x="55" y="65"/>
                          <a:pt x="55" y="65"/>
                          <a:pt x="55" y="65"/>
                        </a:cubicBezTo>
                        <a:cubicBezTo>
                          <a:pt x="47" y="88"/>
                          <a:pt x="47" y="88"/>
                          <a:pt x="47" y="88"/>
                        </a:cubicBezTo>
                        <a:lnTo>
                          <a:pt x="27" y="88"/>
                        </a:lnTo>
                        <a:close/>
                        <a:moveTo>
                          <a:pt x="62" y="101"/>
                        </a:moveTo>
                        <a:cubicBezTo>
                          <a:pt x="61" y="94"/>
                          <a:pt x="61" y="94"/>
                          <a:pt x="61" y="94"/>
                        </a:cubicBezTo>
                        <a:cubicBezTo>
                          <a:pt x="60" y="91"/>
                          <a:pt x="57" y="88"/>
                          <a:pt x="54" y="88"/>
                        </a:cubicBezTo>
                        <a:cubicBezTo>
                          <a:pt x="52" y="88"/>
                          <a:pt x="52" y="88"/>
                          <a:pt x="52" y="88"/>
                        </a:cubicBezTo>
                        <a:cubicBezTo>
                          <a:pt x="58" y="69"/>
                          <a:pt x="58" y="69"/>
                          <a:pt x="58" y="69"/>
                        </a:cubicBezTo>
                        <a:cubicBezTo>
                          <a:pt x="63" y="74"/>
                          <a:pt x="65" y="79"/>
                          <a:pt x="66" y="86"/>
                        </a:cubicBezTo>
                        <a:cubicBezTo>
                          <a:pt x="66" y="91"/>
                          <a:pt x="65" y="97"/>
                          <a:pt x="62" y="10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6" name="Freeform 11">
                    <a:extLst>
                      <a:ext uri="{FF2B5EF4-FFF2-40B4-BE49-F238E27FC236}">
                        <a16:creationId xmlns:a16="http://schemas.microsoft.com/office/drawing/2014/main" id="{FFBBD9D8-CC06-4C70-9798-DEDC8B832F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35789" y="2521654"/>
                    <a:ext cx="184144" cy="125408"/>
                  </a:xfrm>
                  <a:custGeom>
                    <a:avLst/>
                    <a:gdLst>
                      <a:gd name="T0" fmla="*/ 61 w 66"/>
                      <a:gd name="T1" fmla="*/ 14 h 45"/>
                      <a:gd name="T2" fmla="*/ 61 w 66"/>
                      <a:gd name="T3" fmla="*/ 22 h 45"/>
                      <a:gd name="T4" fmla="*/ 45 w 66"/>
                      <a:gd name="T5" fmla="*/ 26 h 45"/>
                      <a:gd name="T6" fmla="*/ 31 w 66"/>
                      <a:gd name="T7" fmla="*/ 19 h 45"/>
                      <a:gd name="T8" fmla="*/ 26 w 66"/>
                      <a:gd name="T9" fmla="*/ 20 h 45"/>
                      <a:gd name="T10" fmla="*/ 3 w 66"/>
                      <a:gd name="T11" fmla="*/ 0 h 45"/>
                      <a:gd name="T12" fmla="*/ 0 w 66"/>
                      <a:gd name="T13" fmla="*/ 0 h 45"/>
                      <a:gd name="T14" fmla="*/ 0 w 66"/>
                      <a:gd name="T15" fmla="*/ 5 h 45"/>
                      <a:gd name="T16" fmla="*/ 3 w 66"/>
                      <a:gd name="T17" fmla="*/ 5 h 45"/>
                      <a:gd name="T18" fmla="*/ 21 w 66"/>
                      <a:gd name="T19" fmla="*/ 22 h 45"/>
                      <a:gd name="T20" fmla="*/ 16 w 66"/>
                      <a:gd name="T21" fmla="*/ 27 h 45"/>
                      <a:gd name="T22" fmla="*/ 0 w 66"/>
                      <a:gd name="T23" fmla="*/ 21 h 45"/>
                      <a:gd name="T24" fmla="*/ 0 w 66"/>
                      <a:gd name="T25" fmla="*/ 26 h 45"/>
                      <a:gd name="T26" fmla="*/ 19 w 66"/>
                      <a:gd name="T27" fmla="*/ 45 h 45"/>
                      <a:gd name="T28" fmla="*/ 24 w 66"/>
                      <a:gd name="T29" fmla="*/ 45 h 45"/>
                      <a:gd name="T30" fmla="*/ 19 w 66"/>
                      <a:gd name="T31" fmla="*/ 30 h 45"/>
                      <a:gd name="T32" fmla="*/ 25 w 66"/>
                      <a:gd name="T33" fmla="*/ 25 h 45"/>
                      <a:gd name="T34" fmla="*/ 25 w 66"/>
                      <a:gd name="T35" fmla="*/ 25 h 45"/>
                      <a:gd name="T36" fmla="*/ 31 w 66"/>
                      <a:gd name="T37" fmla="*/ 24 h 45"/>
                      <a:gd name="T38" fmla="*/ 42 w 66"/>
                      <a:gd name="T39" fmla="*/ 30 h 45"/>
                      <a:gd name="T40" fmla="*/ 40 w 66"/>
                      <a:gd name="T41" fmla="*/ 38 h 45"/>
                      <a:gd name="T42" fmla="*/ 45 w 66"/>
                      <a:gd name="T43" fmla="*/ 38 h 45"/>
                      <a:gd name="T44" fmla="*/ 47 w 66"/>
                      <a:gd name="T45" fmla="*/ 31 h 45"/>
                      <a:gd name="T46" fmla="*/ 47 w 66"/>
                      <a:gd name="T47" fmla="*/ 31 h 45"/>
                      <a:gd name="T48" fmla="*/ 47 w 66"/>
                      <a:gd name="T49" fmla="*/ 31 h 45"/>
                      <a:gd name="T50" fmla="*/ 61 w 66"/>
                      <a:gd name="T51" fmla="*/ 27 h 45"/>
                      <a:gd name="T52" fmla="*/ 61 w 66"/>
                      <a:gd name="T53" fmla="*/ 33 h 45"/>
                      <a:gd name="T54" fmla="*/ 66 w 66"/>
                      <a:gd name="T55" fmla="*/ 33 h 45"/>
                      <a:gd name="T56" fmla="*/ 66 w 66"/>
                      <a:gd name="T57" fmla="*/ 14 h 45"/>
                      <a:gd name="T58" fmla="*/ 61 w 66"/>
                      <a:gd name="T59" fmla="*/ 14 h 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66" h="45">
                        <a:moveTo>
                          <a:pt x="61" y="14"/>
                        </a:moveTo>
                        <a:cubicBezTo>
                          <a:pt x="61" y="22"/>
                          <a:pt x="61" y="22"/>
                          <a:pt x="61" y="22"/>
                        </a:cubicBezTo>
                        <a:cubicBezTo>
                          <a:pt x="55" y="20"/>
                          <a:pt x="49" y="22"/>
                          <a:pt x="45" y="26"/>
                        </a:cubicBezTo>
                        <a:cubicBezTo>
                          <a:pt x="41" y="21"/>
                          <a:pt x="36" y="19"/>
                          <a:pt x="31" y="19"/>
                        </a:cubicBezTo>
                        <a:cubicBezTo>
                          <a:pt x="29" y="19"/>
                          <a:pt x="27" y="19"/>
                          <a:pt x="26" y="20"/>
                        </a:cubicBezTo>
                        <a:cubicBezTo>
                          <a:pt x="24" y="9"/>
                          <a:pt x="14" y="0"/>
                          <a:pt x="3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12" y="5"/>
                          <a:pt x="20" y="12"/>
                          <a:pt x="21" y="22"/>
                        </a:cubicBezTo>
                        <a:cubicBezTo>
                          <a:pt x="19" y="23"/>
                          <a:pt x="17" y="25"/>
                          <a:pt x="16" y="27"/>
                        </a:cubicBezTo>
                        <a:cubicBezTo>
                          <a:pt x="11" y="23"/>
                          <a:pt x="6" y="21"/>
                          <a:pt x="0" y="21"/>
                        </a:cubicBezTo>
                        <a:cubicBezTo>
                          <a:pt x="0" y="26"/>
                          <a:pt x="0" y="26"/>
                          <a:pt x="0" y="26"/>
                        </a:cubicBezTo>
                        <a:cubicBezTo>
                          <a:pt x="11" y="26"/>
                          <a:pt x="19" y="34"/>
                          <a:pt x="19" y="45"/>
                        </a:cubicBezTo>
                        <a:cubicBezTo>
                          <a:pt x="24" y="45"/>
                          <a:pt x="24" y="45"/>
                          <a:pt x="24" y="45"/>
                        </a:cubicBezTo>
                        <a:cubicBezTo>
                          <a:pt x="24" y="39"/>
                          <a:pt x="22" y="34"/>
                          <a:pt x="19" y="30"/>
                        </a:cubicBezTo>
                        <a:cubicBezTo>
                          <a:pt x="20" y="28"/>
                          <a:pt x="22" y="26"/>
                          <a:pt x="25" y="25"/>
                        </a:cubicBezTo>
                        <a:cubicBezTo>
                          <a:pt x="25" y="25"/>
                          <a:pt x="25" y="25"/>
                          <a:pt x="25" y="25"/>
                        </a:cubicBezTo>
                        <a:cubicBezTo>
                          <a:pt x="27" y="24"/>
                          <a:pt x="29" y="24"/>
                          <a:pt x="31" y="24"/>
                        </a:cubicBezTo>
                        <a:cubicBezTo>
                          <a:pt x="35" y="24"/>
                          <a:pt x="39" y="26"/>
                          <a:pt x="42" y="30"/>
                        </a:cubicBezTo>
                        <a:cubicBezTo>
                          <a:pt x="41" y="32"/>
                          <a:pt x="40" y="35"/>
                          <a:pt x="40" y="38"/>
                        </a:cubicBezTo>
                        <a:cubicBezTo>
                          <a:pt x="45" y="38"/>
                          <a:pt x="45" y="38"/>
                          <a:pt x="45" y="38"/>
                        </a:cubicBezTo>
                        <a:cubicBezTo>
                          <a:pt x="45" y="35"/>
                          <a:pt x="45" y="33"/>
                          <a:pt x="47" y="31"/>
                        </a:cubicBezTo>
                        <a:cubicBezTo>
                          <a:pt x="47" y="31"/>
                          <a:pt x="47" y="31"/>
                          <a:pt x="47" y="31"/>
                        </a:cubicBezTo>
                        <a:cubicBezTo>
                          <a:pt x="47" y="31"/>
                          <a:pt x="47" y="31"/>
                          <a:pt x="47" y="31"/>
                        </a:cubicBezTo>
                        <a:cubicBezTo>
                          <a:pt x="50" y="26"/>
                          <a:pt x="56" y="24"/>
                          <a:pt x="61" y="27"/>
                        </a:cubicBezTo>
                        <a:cubicBezTo>
                          <a:pt x="61" y="33"/>
                          <a:pt x="61" y="33"/>
                          <a:pt x="61" y="33"/>
                        </a:cubicBezTo>
                        <a:cubicBezTo>
                          <a:pt x="66" y="33"/>
                          <a:pt x="66" y="33"/>
                          <a:pt x="66" y="33"/>
                        </a:cubicBezTo>
                        <a:cubicBezTo>
                          <a:pt x="66" y="14"/>
                          <a:pt x="66" y="14"/>
                          <a:pt x="66" y="14"/>
                        </a:cubicBezTo>
                        <a:cubicBezTo>
                          <a:pt x="61" y="14"/>
                          <a:pt x="61" y="14"/>
                          <a:pt x="61" y="1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7" name="Freeform 12">
                    <a:extLst>
                      <a:ext uri="{FF2B5EF4-FFF2-40B4-BE49-F238E27FC236}">
                        <a16:creationId xmlns:a16="http://schemas.microsoft.com/office/drawing/2014/main" id="{8F9E8FD4-8ED6-475D-A689-B89E3636516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945331" y="2521657"/>
                    <a:ext cx="180970" cy="125408"/>
                  </a:xfrm>
                  <a:custGeom>
                    <a:avLst/>
                    <a:gdLst>
                      <a:gd name="T0" fmla="*/ 63 w 65"/>
                      <a:gd name="T1" fmla="*/ 5 h 45"/>
                      <a:gd name="T2" fmla="*/ 65 w 65"/>
                      <a:gd name="T3" fmla="*/ 5 h 45"/>
                      <a:gd name="T4" fmla="*/ 65 w 65"/>
                      <a:gd name="T5" fmla="*/ 0 h 45"/>
                      <a:gd name="T6" fmla="*/ 63 w 65"/>
                      <a:gd name="T7" fmla="*/ 0 h 45"/>
                      <a:gd name="T8" fmla="*/ 40 w 65"/>
                      <a:gd name="T9" fmla="*/ 20 h 45"/>
                      <a:gd name="T10" fmla="*/ 35 w 65"/>
                      <a:gd name="T11" fmla="*/ 19 h 45"/>
                      <a:gd name="T12" fmla="*/ 20 w 65"/>
                      <a:gd name="T13" fmla="*/ 26 h 45"/>
                      <a:gd name="T14" fmla="*/ 4 w 65"/>
                      <a:gd name="T15" fmla="*/ 22 h 45"/>
                      <a:gd name="T16" fmla="*/ 4 w 65"/>
                      <a:gd name="T17" fmla="*/ 14 h 45"/>
                      <a:gd name="T18" fmla="*/ 0 w 65"/>
                      <a:gd name="T19" fmla="*/ 14 h 45"/>
                      <a:gd name="T20" fmla="*/ 0 w 65"/>
                      <a:gd name="T21" fmla="*/ 33 h 45"/>
                      <a:gd name="T22" fmla="*/ 4 w 65"/>
                      <a:gd name="T23" fmla="*/ 33 h 45"/>
                      <a:gd name="T24" fmla="*/ 4 w 65"/>
                      <a:gd name="T25" fmla="*/ 27 h 45"/>
                      <a:gd name="T26" fmla="*/ 19 w 65"/>
                      <a:gd name="T27" fmla="*/ 31 h 45"/>
                      <a:gd name="T28" fmla="*/ 19 w 65"/>
                      <a:gd name="T29" fmla="*/ 31 h 45"/>
                      <a:gd name="T30" fmla="*/ 19 w 65"/>
                      <a:gd name="T31" fmla="*/ 31 h 45"/>
                      <a:gd name="T32" fmla="*/ 21 w 65"/>
                      <a:gd name="T33" fmla="*/ 38 h 45"/>
                      <a:gd name="T34" fmla="*/ 25 w 65"/>
                      <a:gd name="T35" fmla="*/ 38 h 45"/>
                      <a:gd name="T36" fmla="*/ 23 w 65"/>
                      <a:gd name="T37" fmla="*/ 30 h 45"/>
                      <a:gd name="T38" fmla="*/ 35 w 65"/>
                      <a:gd name="T39" fmla="*/ 24 h 45"/>
                      <a:gd name="T40" fmla="*/ 41 w 65"/>
                      <a:gd name="T41" fmla="*/ 25 h 45"/>
                      <a:gd name="T42" fmla="*/ 41 w 65"/>
                      <a:gd name="T43" fmla="*/ 25 h 45"/>
                      <a:gd name="T44" fmla="*/ 46 w 65"/>
                      <a:gd name="T45" fmla="*/ 30 h 45"/>
                      <a:gd name="T46" fmla="*/ 42 w 65"/>
                      <a:gd name="T47" fmla="*/ 45 h 45"/>
                      <a:gd name="T48" fmla="*/ 46 w 65"/>
                      <a:gd name="T49" fmla="*/ 45 h 45"/>
                      <a:gd name="T50" fmla="*/ 65 w 65"/>
                      <a:gd name="T51" fmla="*/ 26 h 45"/>
                      <a:gd name="T52" fmla="*/ 65 w 65"/>
                      <a:gd name="T53" fmla="*/ 21 h 45"/>
                      <a:gd name="T54" fmla="*/ 50 w 65"/>
                      <a:gd name="T55" fmla="*/ 27 h 45"/>
                      <a:gd name="T56" fmla="*/ 44 w 65"/>
                      <a:gd name="T57" fmla="*/ 22 h 45"/>
                      <a:gd name="T58" fmla="*/ 63 w 65"/>
                      <a:gd name="T59" fmla="*/ 5 h 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65" h="45">
                        <a:moveTo>
                          <a:pt x="63" y="5"/>
                        </a:moveTo>
                        <a:cubicBezTo>
                          <a:pt x="65" y="5"/>
                          <a:pt x="65" y="5"/>
                          <a:pt x="65" y="5"/>
                        </a:cubicBezTo>
                        <a:cubicBezTo>
                          <a:pt x="65" y="0"/>
                          <a:pt x="65" y="0"/>
                          <a:pt x="65" y="0"/>
                        </a:cubicBezTo>
                        <a:cubicBezTo>
                          <a:pt x="63" y="0"/>
                          <a:pt x="63" y="0"/>
                          <a:pt x="63" y="0"/>
                        </a:cubicBezTo>
                        <a:cubicBezTo>
                          <a:pt x="51" y="0"/>
                          <a:pt x="42" y="9"/>
                          <a:pt x="40" y="20"/>
                        </a:cubicBezTo>
                        <a:cubicBezTo>
                          <a:pt x="38" y="19"/>
                          <a:pt x="36" y="19"/>
                          <a:pt x="35" y="19"/>
                        </a:cubicBezTo>
                        <a:cubicBezTo>
                          <a:pt x="29" y="19"/>
                          <a:pt x="24" y="21"/>
                          <a:pt x="20" y="26"/>
                        </a:cubicBezTo>
                        <a:cubicBezTo>
                          <a:pt x="16" y="22"/>
                          <a:pt x="10" y="20"/>
                          <a:pt x="4" y="22"/>
                        </a:cubicBezTo>
                        <a:cubicBezTo>
                          <a:pt x="4" y="14"/>
                          <a:pt x="4" y="14"/>
                          <a:pt x="4" y="14"/>
                        </a:cubicBezTo>
                        <a:cubicBezTo>
                          <a:pt x="0" y="14"/>
                          <a:pt x="0" y="14"/>
                          <a:pt x="0" y="14"/>
                        </a:cubicBezTo>
                        <a:cubicBezTo>
                          <a:pt x="0" y="33"/>
                          <a:pt x="0" y="33"/>
                          <a:pt x="0" y="33"/>
                        </a:cubicBezTo>
                        <a:cubicBezTo>
                          <a:pt x="4" y="33"/>
                          <a:pt x="4" y="33"/>
                          <a:pt x="4" y="33"/>
                        </a:cubicBezTo>
                        <a:cubicBezTo>
                          <a:pt x="4" y="27"/>
                          <a:pt x="4" y="27"/>
                          <a:pt x="4" y="27"/>
                        </a:cubicBezTo>
                        <a:cubicBezTo>
                          <a:pt x="10" y="24"/>
                          <a:pt x="16" y="26"/>
                          <a:pt x="19" y="31"/>
                        </a:cubicBezTo>
                        <a:cubicBezTo>
                          <a:pt x="19" y="31"/>
                          <a:pt x="19" y="31"/>
                          <a:pt x="19" y="31"/>
                        </a:cubicBezTo>
                        <a:cubicBezTo>
                          <a:pt x="19" y="31"/>
                          <a:pt x="19" y="31"/>
                          <a:pt x="19" y="31"/>
                        </a:cubicBezTo>
                        <a:cubicBezTo>
                          <a:pt x="20" y="33"/>
                          <a:pt x="21" y="35"/>
                          <a:pt x="21" y="38"/>
                        </a:cubicBezTo>
                        <a:cubicBezTo>
                          <a:pt x="25" y="38"/>
                          <a:pt x="25" y="38"/>
                          <a:pt x="25" y="38"/>
                        </a:cubicBezTo>
                        <a:cubicBezTo>
                          <a:pt x="25" y="35"/>
                          <a:pt x="25" y="32"/>
                          <a:pt x="23" y="30"/>
                        </a:cubicBezTo>
                        <a:cubicBezTo>
                          <a:pt x="26" y="26"/>
                          <a:pt x="30" y="24"/>
                          <a:pt x="35" y="24"/>
                        </a:cubicBezTo>
                        <a:cubicBezTo>
                          <a:pt x="37" y="24"/>
                          <a:pt x="39" y="24"/>
                          <a:pt x="41" y="25"/>
                        </a:cubicBezTo>
                        <a:cubicBezTo>
                          <a:pt x="41" y="25"/>
                          <a:pt x="41" y="25"/>
                          <a:pt x="41" y="25"/>
                        </a:cubicBezTo>
                        <a:cubicBezTo>
                          <a:pt x="43" y="26"/>
                          <a:pt x="45" y="28"/>
                          <a:pt x="46" y="30"/>
                        </a:cubicBezTo>
                        <a:cubicBezTo>
                          <a:pt x="43" y="34"/>
                          <a:pt x="42" y="39"/>
                          <a:pt x="42" y="45"/>
                        </a:cubicBezTo>
                        <a:cubicBezTo>
                          <a:pt x="46" y="45"/>
                          <a:pt x="46" y="45"/>
                          <a:pt x="46" y="45"/>
                        </a:cubicBezTo>
                        <a:cubicBezTo>
                          <a:pt x="46" y="34"/>
                          <a:pt x="55" y="26"/>
                          <a:pt x="65" y="26"/>
                        </a:cubicBezTo>
                        <a:cubicBezTo>
                          <a:pt x="65" y="21"/>
                          <a:pt x="65" y="21"/>
                          <a:pt x="65" y="21"/>
                        </a:cubicBezTo>
                        <a:cubicBezTo>
                          <a:pt x="59" y="21"/>
                          <a:pt x="54" y="23"/>
                          <a:pt x="50" y="27"/>
                        </a:cubicBezTo>
                        <a:cubicBezTo>
                          <a:pt x="48" y="25"/>
                          <a:pt x="46" y="23"/>
                          <a:pt x="44" y="22"/>
                        </a:cubicBezTo>
                        <a:cubicBezTo>
                          <a:pt x="45" y="12"/>
                          <a:pt x="53" y="5"/>
                          <a:pt x="63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8" name="Rectangle 13">
                    <a:extLst>
                      <a:ext uri="{FF2B5EF4-FFF2-40B4-BE49-F238E27FC236}">
                        <a16:creationId xmlns:a16="http://schemas.microsoft.com/office/drawing/2014/main" id="{4C190E47-D320-47BC-AB49-D80ADBEA4C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00883" y="2445460"/>
                    <a:ext cx="11112" cy="1111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9" name="Rectangle 14">
                    <a:extLst>
                      <a:ext uri="{FF2B5EF4-FFF2-40B4-BE49-F238E27FC236}">
                        <a16:creationId xmlns:a16="http://schemas.microsoft.com/office/drawing/2014/main" id="{2E7CBA67-BE04-4B8E-949D-4EBE61F927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26283" y="2445460"/>
                    <a:ext cx="11112" cy="1111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0" name="Rectangle 15">
                    <a:extLst>
                      <a:ext uri="{FF2B5EF4-FFF2-40B4-BE49-F238E27FC236}">
                        <a16:creationId xmlns:a16="http://schemas.microsoft.com/office/drawing/2014/main" id="{8AAC3510-27F7-4223-8373-D24F3DFB2A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51681" y="2445460"/>
                    <a:ext cx="12700" cy="1111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1" name="Rectangle 16">
                    <a:extLst>
                      <a:ext uri="{FF2B5EF4-FFF2-40B4-BE49-F238E27FC236}">
                        <a16:creationId xmlns:a16="http://schemas.microsoft.com/office/drawing/2014/main" id="{8BA74B5D-916D-42A4-A719-ADDA451608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08812" y="2599441"/>
                    <a:ext cx="14288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2" name="Rectangle 17">
                    <a:extLst>
                      <a:ext uri="{FF2B5EF4-FFF2-40B4-BE49-F238E27FC236}">
                        <a16:creationId xmlns:a16="http://schemas.microsoft.com/office/drawing/2014/main" id="{8E68F47B-A422-488E-8257-224328F8CF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735789" y="2496258"/>
                    <a:ext cx="14288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3" name="Rectangle 18">
                    <a:extLst>
                      <a:ext uri="{FF2B5EF4-FFF2-40B4-BE49-F238E27FC236}">
                        <a16:creationId xmlns:a16="http://schemas.microsoft.com/office/drawing/2014/main" id="{314BAC0C-5C53-40DC-9146-AEB31DEF9C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00901" y="2554992"/>
                    <a:ext cx="11112" cy="127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4" name="Rectangle 19">
                    <a:extLst>
                      <a:ext uri="{FF2B5EF4-FFF2-40B4-BE49-F238E27FC236}">
                        <a16:creationId xmlns:a16="http://schemas.microsoft.com/office/drawing/2014/main" id="{A0BCD171-4889-42D6-BBC7-33DB6ED3A0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48514" y="2529593"/>
                    <a:ext cx="14288" cy="1111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5" name="Rectangle 20">
                    <a:extLst>
                      <a:ext uri="{FF2B5EF4-FFF2-40B4-BE49-F238E27FC236}">
                        <a16:creationId xmlns:a16="http://schemas.microsoft.com/office/drawing/2014/main" id="{6D67D2FB-17DC-4EC0-AB93-EFE88A6024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75477" y="2632780"/>
                    <a:ext cx="14288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66" name="Rectangle 21">
                    <a:extLst>
                      <a:ext uri="{FF2B5EF4-FFF2-40B4-BE49-F238E27FC236}">
                        <a16:creationId xmlns:a16="http://schemas.microsoft.com/office/drawing/2014/main" id="{C81757EA-B511-4395-92BF-6DFE809C63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12375" y="2482056"/>
                    <a:ext cx="14288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0" name="Group 17">
                <a:extLst>
                  <a:ext uri="{FF2B5EF4-FFF2-40B4-BE49-F238E27FC236}">
                    <a16:creationId xmlns:a16="http://schemas.microsoft.com/office/drawing/2014/main" id="{3DD82D89-AFEE-4A81-BF9E-210AFC470083}"/>
                  </a:ext>
                </a:extLst>
              </p:cNvPr>
              <p:cNvGrpSpPr/>
              <p:nvPr/>
            </p:nvGrpSpPr>
            <p:grpSpPr>
              <a:xfrm>
                <a:off x="5842972" y="3797062"/>
                <a:ext cx="1449412" cy="1744207"/>
                <a:chOff x="5842972" y="3797062"/>
                <a:chExt cx="1449412" cy="1744207"/>
              </a:xfrm>
            </p:grpSpPr>
            <p:grpSp>
              <p:nvGrpSpPr>
                <p:cNvPr id="143" name="Group 6">
                  <a:extLst>
                    <a:ext uri="{FF2B5EF4-FFF2-40B4-BE49-F238E27FC236}">
                      <a16:creationId xmlns:a16="http://schemas.microsoft.com/office/drawing/2014/main" id="{9CFF70F6-AC30-402D-A2D7-7588E50028B5}"/>
                    </a:ext>
                  </a:extLst>
                </p:cNvPr>
                <p:cNvGrpSpPr/>
                <p:nvPr/>
              </p:nvGrpSpPr>
              <p:grpSpPr>
                <a:xfrm>
                  <a:off x="5842972" y="3797062"/>
                  <a:ext cx="1449412" cy="1744207"/>
                  <a:chOff x="5797078" y="3797062"/>
                  <a:chExt cx="1449412" cy="1744207"/>
                </a:xfrm>
              </p:grpSpPr>
              <p:sp>
                <p:nvSpPr>
                  <p:cNvPr id="149" name="Freeform 22">
                    <a:extLst>
                      <a:ext uri="{FF2B5EF4-FFF2-40B4-BE49-F238E27FC236}">
                        <a16:creationId xmlns:a16="http://schemas.microsoft.com/office/drawing/2014/main" id="{80C805F8-4BC2-481E-93A2-62CED80069E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97078" y="3797062"/>
                    <a:ext cx="1449412" cy="1744207"/>
                  </a:xfrm>
                  <a:custGeom>
                    <a:avLst/>
                    <a:gdLst>
                      <a:gd name="T0" fmla="*/ 366 w 504"/>
                      <a:gd name="T1" fmla="*/ 606 h 606"/>
                      <a:gd name="T2" fmla="*/ 229 w 504"/>
                      <a:gd name="T3" fmla="*/ 478 h 606"/>
                      <a:gd name="T4" fmla="*/ 229 w 504"/>
                      <a:gd name="T5" fmla="*/ 463 h 606"/>
                      <a:gd name="T6" fmla="*/ 229 w 504"/>
                      <a:gd name="T7" fmla="*/ 460 h 606"/>
                      <a:gd name="T8" fmla="*/ 229 w 504"/>
                      <a:gd name="T9" fmla="*/ 459 h 606"/>
                      <a:gd name="T10" fmla="*/ 229 w 504"/>
                      <a:gd name="T11" fmla="*/ 451 h 606"/>
                      <a:gd name="T12" fmla="*/ 55 w 504"/>
                      <a:gd name="T13" fmla="*/ 166 h 606"/>
                      <a:gd name="T14" fmla="*/ 55 w 504"/>
                      <a:gd name="T15" fmla="*/ 166 h 606"/>
                      <a:gd name="T16" fmla="*/ 43 w 504"/>
                      <a:gd name="T17" fmla="*/ 160 h 606"/>
                      <a:gd name="T18" fmla="*/ 26 w 504"/>
                      <a:gd name="T19" fmla="*/ 147 h 606"/>
                      <a:gd name="T20" fmla="*/ 0 w 504"/>
                      <a:gd name="T21" fmla="*/ 86 h 606"/>
                      <a:gd name="T22" fmla="*/ 85 w 504"/>
                      <a:gd name="T23" fmla="*/ 0 h 606"/>
                      <a:gd name="T24" fmla="*/ 122 w 504"/>
                      <a:gd name="T25" fmla="*/ 8 h 606"/>
                      <a:gd name="T26" fmla="*/ 169 w 504"/>
                      <a:gd name="T27" fmla="*/ 70 h 606"/>
                      <a:gd name="T28" fmla="*/ 170 w 504"/>
                      <a:gd name="T29" fmla="*/ 77 h 606"/>
                      <a:gd name="T30" fmla="*/ 394 w 504"/>
                      <a:gd name="T31" fmla="*/ 333 h 606"/>
                      <a:gd name="T32" fmla="*/ 411 w 504"/>
                      <a:gd name="T33" fmla="*/ 338 h 606"/>
                      <a:gd name="T34" fmla="*/ 419 w 504"/>
                      <a:gd name="T35" fmla="*/ 341 h 606"/>
                      <a:gd name="T36" fmla="*/ 504 w 504"/>
                      <a:gd name="T37" fmla="*/ 468 h 606"/>
                      <a:gd name="T38" fmla="*/ 366 w 504"/>
                      <a:gd name="T39" fmla="*/ 606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4" h="606">
                        <a:moveTo>
                          <a:pt x="366" y="606"/>
                        </a:moveTo>
                        <a:cubicBezTo>
                          <a:pt x="294" y="606"/>
                          <a:pt x="234" y="550"/>
                          <a:pt x="229" y="478"/>
                        </a:cubicBezTo>
                        <a:cubicBezTo>
                          <a:pt x="229" y="463"/>
                          <a:pt x="229" y="463"/>
                          <a:pt x="229" y="463"/>
                        </a:cubicBezTo>
                        <a:cubicBezTo>
                          <a:pt x="229" y="462"/>
                          <a:pt x="229" y="461"/>
                          <a:pt x="229" y="460"/>
                        </a:cubicBezTo>
                        <a:cubicBezTo>
                          <a:pt x="229" y="460"/>
                          <a:pt x="229" y="460"/>
                          <a:pt x="229" y="459"/>
                        </a:cubicBezTo>
                        <a:cubicBezTo>
                          <a:pt x="229" y="457"/>
                          <a:pt x="229" y="454"/>
                          <a:pt x="229" y="451"/>
                        </a:cubicBezTo>
                        <a:cubicBezTo>
                          <a:pt x="229" y="327"/>
                          <a:pt x="159" y="217"/>
                          <a:pt x="55" y="166"/>
                        </a:cubicBezTo>
                        <a:cubicBezTo>
                          <a:pt x="55" y="166"/>
                          <a:pt x="55" y="166"/>
                          <a:pt x="55" y="166"/>
                        </a:cubicBezTo>
                        <a:cubicBezTo>
                          <a:pt x="51" y="164"/>
                          <a:pt x="47" y="162"/>
                          <a:pt x="43" y="160"/>
                        </a:cubicBezTo>
                        <a:cubicBezTo>
                          <a:pt x="26" y="147"/>
                          <a:pt x="26" y="147"/>
                          <a:pt x="26" y="147"/>
                        </a:cubicBezTo>
                        <a:cubicBezTo>
                          <a:pt x="10" y="132"/>
                          <a:pt x="0" y="110"/>
                          <a:pt x="0" y="86"/>
                        </a:cubicBezTo>
                        <a:cubicBezTo>
                          <a:pt x="0" y="38"/>
                          <a:pt x="38" y="0"/>
                          <a:pt x="85" y="0"/>
                        </a:cubicBezTo>
                        <a:cubicBezTo>
                          <a:pt x="98" y="0"/>
                          <a:pt x="111" y="3"/>
                          <a:pt x="122" y="8"/>
                        </a:cubicBezTo>
                        <a:cubicBezTo>
                          <a:pt x="146" y="20"/>
                          <a:pt x="164" y="42"/>
                          <a:pt x="169" y="70"/>
                        </a:cubicBezTo>
                        <a:cubicBezTo>
                          <a:pt x="170" y="72"/>
                          <a:pt x="170" y="75"/>
                          <a:pt x="170" y="77"/>
                        </a:cubicBezTo>
                        <a:cubicBezTo>
                          <a:pt x="190" y="199"/>
                          <a:pt x="278" y="298"/>
                          <a:pt x="394" y="333"/>
                        </a:cubicBezTo>
                        <a:cubicBezTo>
                          <a:pt x="399" y="335"/>
                          <a:pt x="405" y="336"/>
                          <a:pt x="411" y="338"/>
                        </a:cubicBezTo>
                        <a:cubicBezTo>
                          <a:pt x="419" y="341"/>
                          <a:pt x="419" y="341"/>
                          <a:pt x="419" y="341"/>
                        </a:cubicBezTo>
                        <a:cubicBezTo>
                          <a:pt x="469" y="362"/>
                          <a:pt x="504" y="411"/>
                          <a:pt x="504" y="468"/>
                        </a:cubicBezTo>
                        <a:cubicBezTo>
                          <a:pt x="504" y="544"/>
                          <a:pt x="442" y="606"/>
                          <a:pt x="366" y="6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5">
                          <a:lumMod val="68000"/>
                        </a:schemeClr>
                      </a:gs>
                      <a:gs pos="100000">
                        <a:schemeClr val="accent5"/>
                      </a:gs>
                    </a:gsLst>
                    <a:lin ang="19800000" scaled="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0" name="Oval 23">
                    <a:extLst>
                      <a:ext uri="{FF2B5EF4-FFF2-40B4-BE49-F238E27FC236}">
                        <a16:creationId xmlns:a16="http://schemas.microsoft.com/office/drawing/2014/main" id="{D7793422-F754-4830-B48B-C5795DC001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857674" y="3854383"/>
                    <a:ext cx="373408" cy="376683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76200" dist="38100" dir="5400000" sx="90000" sy="90000" algn="t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51" name="Oval 24">
                    <a:extLst>
                      <a:ext uri="{FF2B5EF4-FFF2-40B4-BE49-F238E27FC236}">
                        <a16:creationId xmlns:a16="http://schemas.microsoft.com/office/drawing/2014/main" id="{19690EE4-0788-46BA-A0C6-68719CA7F5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29604" y="4824383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100000">
                        <a:schemeClr val="accent5"/>
                      </a:gs>
                      <a:gs pos="0">
                        <a:schemeClr val="accent5">
                          <a:lumMod val="68000"/>
                        </a:schemeClr>
                      </a:gs>
                    </a:gsLst>
                    <a:lin ang="14400000" scaled="0"/>
                  </a:gradFill>
                  <a:ln w="15875" cap="flat">
                    <a:gradFill>
                      <a:gsLst>
                        <a:gs pos="0">
                          <a:schemeClr val="accent5">
                            <a:lumMod val="68000"/>
                          </a:schemeClr>
                        </a:gs>
                        <a:gs pos="100000">
                          <a:schemeClr val="accent5"/>
                        </a:gs>
                      </a:gsLst>
                      <a:lin ang="19800000" scaled="0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144" name="Group 202">
                  <a:extLst>
                    <a:ext uri="{FF2B5EF4-FFF2-40B4-BE49-F238E27FC236}">
                      <a16:creationId xmlns:a16="http://schemas.microsoft.com/office/drawing/2014/main" id="{7CA8C57B-CBB9-411A-8183-69B5422F815B}"/>
                    </a:ext>
                  </a:extLst>
                </p:cNvPr>
                <p:cNvGrpSpPr/>
                <p:nvPr/>
              </p:nvGrpSpPr>
              <p:grpSpPr>
                <a:xfrm>
                  <a:off x="6740284" y="5006489"/>
                  <a:ext cx="313163" cy="314605"/>
                  <a:chOff x="7069100" y="4428341"/>
                  <a:chExt cx="344484" cy="346071"/>
                </a:xfrm>
                <a:solidFill>
                  <a:schemeClr val="bg1"/>
                </a:solidFill>
              </p:grpSpPr>
              <p:sp>
                <p:nvSpPr>
                  <p:cNvPr id="145" name="Freeform 25">
                    <a:extLst>
                      <a:ext uri="{FF2B5EF4-FFF2-40B4-BE49-F238E27FC236}">
                        <a16:creationId xmlns:a16="http://schemas.microsoft.com/office/drawing/2014/main" id="{2E7F6615-98B6-486B-9988-7B1FE5631565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161172" y="4671223"/>
                    <a:ext cx="252411" cy="103189"/>
                  </a:xfrm>
                  <a:custGeom>
                    <a:avLst/>
                    <a:gdLst>
                      <a:gd name="T0" fmla="*/ 85 w 91"/>
                      <a:gd name="T1" fmla="*/ 14 h 37"/>
                      <a:gd name="T2" fmla="*/ 75 w 91"/>
                      <a:gd name="T3" fmla="*/ 0 h 37"/>
                      <a:gd name="T4" fmla="*/ 64 w 91"/>
                      <a:gd name="T5" fmla="*/ 14 h 37"/>
                      <a:gd name="T6" fmla="*/ 60 w 91"/>
                      <a:gd name="T7" fmla="*/ 24 h 37"/>
                      <a:gd name="T8" fmla="*/ 56 w 91"/>
                      <a:gd name="T9" fmla="*/ 14 h 37"/>
                      <a:gd name="T10" fmla="*/ 46 w 91"/>
                      <a:gd name="T11" fmla="*/ 0 h 37"/>
                      <a:gd name="T12" fmla="*/ 35 w 91"/>
                      <a:gd name="T13" fmla="*/ 14 h 37"/>
                      <a:gd name="T14" fmla="*/ 31 w 91"/>
                      <a:gd name="T15" fmla="*/ 24 h 37"/>
                      <a:gd name="T16" fmla="*/ 27 w 91"/>
                      <a:gd name="T17" fmla="*/ 14 h 37"/>
                      <a:gd name="T18" fmla="*/ 17 w 91"/>
                      <a:gd name="T19" fmla="*/ 0 h 37"/>
                      <a:gd name="T20" fmla="*/ 6 w 91"/>
                      <a:gd name="T21" fmla="*/ 14 h 37"/>
                      <a:gd name="T22" fmla="*/ 0 w 91"/>
                      <a:gd name="T23" fmla="*/ 31 h 37"/>
                      <a:gd name="T24" fmla="*/ 4 w 91"/>
                      <a:gd name="T25" fmla="*/ 37 h 37"/>
                      <a:gd name="T26" fmla="*/ 11 w 91"/>
                      <a:gd name="T27" fmla="*/ 24 h 37"/>
                      <a:gd name="T28" fmla="*/ 29 w 91"/>
                      <a:gd name="T29" fmla="*/ 31 h 37"/>
                      <a:gd name="T30" fmla="*/ 33 w 91"/>
                      <a:gd name="T31" fmla="*/ 37 h 37"/>
                      <a:gd name="T32" fmla="*/ 40 w 91"/>
                      <a:gd name="T33" fmla="*/ 24 h 37"/>
                      <a:gd name="T34" fmla="*/ 58 w 91"/>
                      <a:gd name="T35" fmla="*/ 31 h 37"/>
                      <a:gd name="T36" fmla="*/ 62 w 91"/>
                      <a:gd name="T37" fmla="*/ 37 h 37"/>
                      <a:gd name="T38" fmla="*/ 68 w 91"/>
                      <a:gd name="T39" fmla="*/ 24 h 37"/>
                      <a:gd name="T40" fmla="*/ 87 w 91"/>
                      <a:gd name="T41" fmla="*/ 31 h 37"/>
                      <a:gd name="T42" fmla="*/ 91 w 91"/>
                      <a:gd name="T43" fmla="*/ 37 h 37"/>
                      <a:gd name="T44" fmla="*/ 83 w 91"/>
                      <a:gd name="T45" fmla="*/ 20 h 37"/>
                      <a:gd name="T46" fmla="*/ 17 w 91"/>
                      <a:gd name="T47" fmla="*/ 20 h 37"/>
                      <a:gd name="T48" fmla="*/ 11 w 91"/>
                      <a:gd name="T49" fmla="*/ 10 h 37"/>
                      <a:gd name="T50" fmla="*/ 23 w 91"/>
                      <a:gd name="T51" fmla="*/ 10 h 37"/>
                      <a:gd name="T52" fmla="*/ 52 w 91"/>
                      <a:gd name="T53" fmla="*/ 14 h 37"/>
                      <a:gd name="T54" fmla="*/ 40 w 91"/>
                      <a:gd name="T55" fmla="*/ 14 h 37"/>
                      <a:gd name="T56" fmla="*/ 46 w 91"/>
                      <a:gd name="T57" fmla="*/ 4 h 37"/>
                      <a:gd name="T58" fmla="*/ 52 w 91"/>
                      <a:gd name="T59" fmla="*/ 14 h 37"/>
                      <a:gd name="T60" fmla="*/ 75 w 91"/>
                      <a:gd name="T61" fmla="*/ 20 h 37"/>
                      <a:gd name="T62" fmla="*/ 68 w 91"/>
                      <a:gd name="T63" fmla="*/ 10 h 37"/>
                      <a:gd name="T64" fmla="*/ 81 w 91"/>
                      <a:gd name="T65" fmla="*/ 1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91" h="37">
                        <a:moveTo>
                          <a:pt x="83" y="20"/>
                        </a:moveTo>
                        <a:cubicBezTo>
                          <a:pt x="84" y="19"/>
                          <a:pt x="85" y="16"/>
                          <a:pt x="85" y="14"/>
                        </a:cubicBezTo>
                        <a:cubicBezTo>
                          <a:pt x="85" y="10"/>
                          <a:pt x="85" y="10"/>
                          <a:pt x="85" y="10"/>
                        </a:cubicBezTo>
                        <a:cubicBezTo>
                          <a:pt x="85" y="4"/>
                          <a:pt x="80" y="0"/>
                          <a:pt x="75" y="0"/>
                        </a:cubicBezTo>
                        <a:cubicBezTo>
                          <a:pt x="69" y="0"/>
                          <a:pt x="64" y="4"/>
                          <a:pt x="64" y="10"/>
                        </a:cubicBezTo>
                        <a:cubicBezTo>
                          <a:pt x="64" y="14"/>
                          <a:pt x="64" y="14"/>
                          <a:pt x="64" y="14"/>
                        </a:cubicBezTo>
                        <a:cubicBezTo>
                          <a:pt x="64" y="16"/>
                          <a:pt x="65" y="19"/>
                          <a:pt x="67" y="20"/>
                        </a:cubicBezTo>
                        <a:cubicBezTo>
                          <a:pt x="64" y="21"/>
                          <a:pt x="62" y="22"/>
                          <a:pt x="60" y="24"/>
                        </a:cubicBezTo>
                        <a:cubicBezTo>
                          <a:pt x="59" y="22"/>
                          <a:pt x="56" y="21"/>
                          <a:pt x="54" y="20"/>
                        </a:cubicBezTo>
                        <a:cubicBezTo>
                          <a:pt x="55" y="19"/>
                          <a:pt x="56" y="16"/>
                          <a:pt x="56" y="14"/>
                        </a:cubicBezTo>
                        <a:cubicBezTo>
                          <a:pt x="56" y="10"/>
                          <a:pt x="56" y="10"/>
                          <a:pt x="56" y="10"/>
                        </a:cubicBezTo>
                        <a:cubicBezTo>
                          <a:pt x="56" y="4"/>
                          <a:pt x="51" y="0"/>
                          <a:pt x="46" y="0"/>
                        </a:cubicBezTo>
                        <a:cubicBezTo>
                          <a:pt x="40" y="0"/>
                          <a:pt x="35" y="4"/>
                          <a:pt x="35" y="10"/>
                        </a:cubicBezTo>
                        <a:cubicBezTo>
                          <a:pt x="35" y="14"/>
                          <a:pt x="35" y="14"/>
                          <a:pt x="35" y="14"/>
                        </a:cubicBezTo>
                        <a:cubicBezTo>
                          <a:pt x="35" y="16"/>
                          <a:pt x="36" y="19"/>
                          <a:pt x="38" y="20"/>
                        </a:cubicBezTo>
                        <a:cubicBezTo>
                          <a:pt x="35" y="21"/>
                          <a:pt x="33" y="22"/>
                          <a:pt x="31" y="24"/>
                        </a:cubicBezTo>
                        <a:cubicBezTo>
                          <a:pt x="30" y="22"/>
                          <a:pt x="27" y="21"/>
                          <a:pt x="25" y="20"/>
                        </a:cubicBezTo>
                        <a:cubicBezTo>
                          <a:pt x="26" y="19"/>
                          <a:pt x="27" y="16"/>
                          <a:pt x="27" y="14"/>
                        </a:cubicBezTo>
                        <a:cubicBezTo>
                          <a:pt x="27" y="10"/>
                          <a:pt x="27" y="10"/>
                          <a:pt x="27" y="10"/>
                        </a:cubicBezTo>
                        <a:cubicBezTo>
                          <a:pt x="27" y="4"/>
                          <a:pt x="23" y="0"/>
                          <a:pt x="17" y="0"/>
                        </a:cubicBezTo>
                        <a:cubicBezTo>
                          <a:pt x="11" y="0"/>
                          <a:pt x="6" y="4"/>
                          <a:pt x="6" y="10"/>
                        </a:cubicBezTo>
                        <a:cubicBezTo>
                          <a:pt x="6" y="14"/>
                          <a:pt x="6" y="14"/>
                          <a:pt x="6" y="14"/>
                        </a:cubicBezTo>
                        <a:cubicBezTo>
                          <a:pt x="6" y="16"/>
                          <a:pt x="7" y="19"/>
                          <a:pt x="9" y="20"/>
                        </a:cubicBezTo>
                        <a:cubicBezTo>
                          <a:pt x="4" y="21"/>
                          <a:pt x="0" y="26"/>
                          <a:pt x="0" y="31"/>
                        </a:cubicBezTo>
                        <a:cubicBezTo>
                          <a:pt x="0" y="37"/>
                          <a:pt x="0" y="37"/>
                          <a:pt x="0" y="37"/>
                        </a:cubicBezTo>
                        <a:cubicBezTo>
                          <a:pt x="4" y="37"/>
                          <a:pt x="4" y="37"/>
                          <a:pt x="4" y="37"/>
                        </a:cubicBezTo>
                        <a:cubicBezTo>
                          <a:pt x="4" y="31"/>
                          <a:pt x="4" y="31"/>
                          <a:pt x="4" y="31"/>
                        </a:cubicBezTo>
                        <a:cubicBezTo>
                          <a:pt x="4" y="27"/>
                          <a:pt x="7" y="24"/>
                          <a:pt x="11" y="24"/>
                        </a:cubicBezTo>
                        <a:cubicBezTo>
                          <a:pt x="23" y="24"/>
                          <a:pt x="23" y="24"/>
                          <a:pt x="23" y="24"/>
                        </a:cubicBezTo>
                        <a:cubicBezTo>
                          <a:pt x="26" y="24"/>
                          <a:pt x="29" y="27"/>
                          <a:pt x="29" y="31"/>
                        </a:cubicBezTo>
                        <a:cubicBezTo>
                          <a:pt x="29" y="37"/>
                          <a:pt x="29" y="37"/>
                          <a:pt x="29" y="37"/>
                        </a:cubicBezTo>
                        <a:cubicBezTo>
                          <a:pt x="33" y="37"/>
                          <a:pt x="33" y="37"/>
                          <a:pt x="33" y="37"/>
                        </a:cubicBezTo>
                        <a:cubicBezTo>
                          <a:pt x="33" y="31"/>
                          <a:pt x="33" y="31"/>
                          <a:pt x="33" y="31"/>
                        </a:cubicBezTo>
                        <a:cubicBezTo>
                          <a:pt x="33" y="27"/>
                          <a:pt x="36" y="24"/>
                          <a:pt x="40" y="24"/>
                        </a:cubicBezTo>
                        <a:cubicBezTo>
                          <a:pt x="52" y="24"/>
                          <a:pt x="52" y="24"/>
                          <a:pt x="52" y="24"/>
                        </a:cubicBezTo>
                        <a:cubicBezTo>
                          <a:pt x="55" y="24"/>
                          <a:pt x="58" y="27"/>
                          <a:pt x="58" y="31"/>
                        </a:cubicBezTo>
                        <a:cubicBezTo>
                          <a:pt x="58" y="37"/>
                          <a:pt x="58" y="37"/>
                          <a:pt x="58" y="37"/>
                        </a:cubicBezTo>
                        <a:cubicBezTo>
                          <a:pt x="62" y="37"/>
                          <a:pt x="62" y="37"/>
                          <a:pt x="62" y="37"/>
                        </a:cubicBezTo>
                        <a:cubicBezTo>
                          <a:pt x="62" y="31"/>
                          <a:pt x="62" y="31"/>
                          <a:pt x="62" y="31"/>
                        </a:cubicBezTo>
                        <a:cubicBezTo>
                          <a:pt x="62" y="27"/>
                          <a:pt x="65" y="24"/>
                          <a:pt x="68" y="24"/>
                        </a:cubicBezTo>
                        <a:cubicBezTo>
                          <a:pt x="81" y="24"/>
                          <a:pt x="81" y="24"/>
                          <a:pt x="81" y="24"/>
                        </a:cubicBezTo>
                        <a:cubicBezTo>
                          <a:pt x="84" y="24"/>
                          <a:pt x="87" y="27"/>
                          <a:pt x="87" y="31"/>
                        </a:cubicBezTo>
                        <a:cubicBezTo>
                          <a:pt x="87" y="37"/>
                          <a:pt x="87" y="37"/>
                          <a:pt x="87" y="37"/>
                        </a:cubicBezTo>
                        <a:cubicBezTo>
                          <a:pt x="91" y="37"/>
                          <a:pt x="91" y="37"/>
                          <a:pt x="91" y="37"/>
                        </a:cubicBezTo>
                        <a:cubicBezTo>
                          <a:pt x="91" y="31"/>
                          <a:pt x="91" y="31"/>
                          <a:pt x="91" y="31"/>
                        </a:cubicBezTo>
                        <a:cubicBezTo>
                          <a:pt x="91" y="26"/>
                          <a:pt x="88" y="21"/>
                          <a:pt x="83" y="20"/>
                        </a:cubicBezTo>
                        <a:close/>
                        <a:moveTo>
                          <a:pt x="23" y="14"/>
                        </a:moveTo>
                        <a:cubicBezTo>
                          <a:pt x="23" y="18"/>
                          <a:pt x="20" y="20"/>
                          <a:pt x="17" y="20"/>
                        </a:cubicBezTo>
                        <a:cubicBezTo>
                          <a:pt x="13" y="20"/>
                          <a:pt x="11" y="18"/>
                          <a:pt x="11" y="14"/>
                        </a:cubicBezTo>
                        <a:cubicBezTo>
                          <a:pt x="11" y="10"/>
                          <a:pt x="11" y="10"/>
                          <a:pt x="11" y="10"/>
                        </a:cubicBezTo>
                        <a:cubicBezTo>
                          <a:pt x="11" y="7"/>
                          <a:pt x="13" y="4"/>
                          <a:pt x="17" y="4"/>
                        </a:cubicBezTo>
                        <a:cubicBezTo>
                          <a:pt x="20" y="4"/>
                          <a:pt x="23" y="7"/>
                          <a:pt x="23" y="10"/>
                        </a:cubicBezTo>
                        <a:lnTo>
                          <a:pt x="23" y="14"/>
                        </a:lnTo>
                        <a:close/>
                        <a:moveTo>
                          <a:pt x="52" y="14"/>
                        </a:moveTo>
                        <a:cubicBezTo>
                          <a:pt x="52" y="18"/>
                          <a:pt x="49" y="20"/>
                          <a:pt x="46" y="20"/>
                        </a:cubicBezTo>
                        <a:cubicBezTo>
                          <a:pt x="42" y="20"/>
                          <a:pt x="40" y="18"/>
                          <a:pt x="40" y="14"/>
                        </a:cubicBezTo>
                        <a:cubicBezTo>
                          <a:pt x="40" y="10"/>
                          <a:pt x="40" y="10"/>
                          <a:pt x="40" y="10"/>
                        </a:cubicBezTo>
                        <a:cubicBezTo>
                          <a:pt x="40" y="7"/>
                          <a:pt x="42" y="4"/>
                          <a:pt x="46" y="4"/>
                        </a:cubicBezTo>
                        <a:cubicBezTo>
                          <a:pt x="49" y="4"/>
                          <a:pt x="52" y="7"/>
                          <a:pt x="52" y="10"/>
                        </a:cubicBezTo>
                        <a:lnTo>
                          <a:pt x="52" y="14"/>
                        </a:lnTo>
                        <a:close/>
                        <a:moveTo>
                          <a:pt x="81" y="14"/>
                        </a:moveTo>
                        <a:cubicBezTo>
                          <a:pt x="81" y="18"/>
                          <a:pt x="78" y="20"/>
                          <a:pt x="75" y="20"/>
                        </a:cubicBezTo>
                        <a:cubicBezTo>
                          <a:pt x="71" y="20"/>
                          <a:pt x="68" y="18"/>
                          <a:pt x="68" y="14"/>
                        </a:cubicBezTo>
                        <a:cubicBezTo>
                          <a:pt x="68" y="10"/>
                          <a:pt x="68" y="10"/>
                          <a:pt x="68" y="10"/>
                        </a:cubicBezTo>
                        <a:cubicBezTo>
                          <a:pt x="68" y="7"/>
                          <a:pt x="71" y="4"/>
                          <a:pt x="75" y="4"/>
                        </a:cubicBezTo>
                        <a:cubicBezTo>
                          <a:pt x="78" y="4"/>
                          <a:pt x="81" y="7"/>
                          <a:pt x="81" y="10"/>
                        </a:cubicBezTo>
                        <a:lnTo>
                          <a:pt x="81" y="1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46" name="Freeform 26">
                    <a:extLst>
                      <a:ext uri="{FF2B5EF4-FFF2-40B4-BE49-F238E27FC236}">
                        <a16:creationId xmlns:a16="http://schemas.microsoft.com/office/drawing/2014/main" id="{B92F7BDD-7E4F-446A-8C03-D282FD760A1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069100" y="4483908"/>
                    <a:ext cx="144463" cy="242889"/>
                  </a:xfrm>
                  <a:custGeom>
                    <a:avLst/>
                    <a:gdLst>
                      <a:gd name="T0" fmla="*/ 50 w 52"/>
                      <a:gd name="T1" fmla="*/ 21 h 87"/>
                      <a:gd name="T2" fmla="*/ 40 w 52"/>
                      <a:gd name="T3" fmla="*/ 23 h 87"/>
                      <a:gd name="T4" fmla="*/ 37 w 52"/>
                      <a:gd name="T5" fmla="*/ 28 h 87"/>
                      <a:gd name="T6" fmla="*/ 27 w 52"/>
                      <a:gd name="T7" fmla="*/ 21 h 87"/>
                      <a:gd name="T8" fmla="*/ 29 w 52"/>
                      <a:gd name="T9" fmla="*/ 11 h 87"/>
                      <a:gd name="T10" fmla="*/ 8 w 52"/>
                      <a:gd name="T11" fmla="*/ 11 h 87"/>
                      <a:gd name="T12" fmla="*/ 11 w 52"/>
                      <a:gd name="T13" fmla="*/ 21 h 87"/>
                      <a:gd name="T14" fmla="*/ 0 w 52"/>
                      <a:gd name="T15" fmla="*/ 31 h 87"/>
                      <a:gd name="T16" fmla="*/ 2 w 52"/>
                      <a:gd name="T17" fmla="*/ 58 h 87"/>
                      <a:gd name="T18" fmla="*/ 8 w 52"/>
                      <a:gd name="T19" fmla="*/ 78 h 87"/>
                      <a:gd name="T20" fmla="*/ 5 w 52"/>
                      <a:gd name="T21" fmla="*/ 87 h 87"/>
                      <a:gd name="T22" fmla="*/ 31 w 52"/>
                      <a:gd name="T23" fmla="*/ 87 h 87"/>
                      <a:gd name="T24" fmla="*/ 33 w 52"/>
                      <a:gd name="T25" fmla="*/ 84 h 87"/>
                      <a:gd name="T26" fmla="*/ 29 w 52"/>
                      <a:gd name="T27" fmla="*/ 40 h 87"/>
                      <a:gd name="T28" fmla="*/ 41 w 52"/>
                      <a:gd name="T29" fmla="*/ 45 h 87"/>
                      <a:gd name="T30" fmla="*/ 48 w 52"/>
                      <a:gd name="T31" fmla="*/ 32 h 87"/>
                      <a:gd name="T32" fmla="*/ 51 w 52"/>
                      <a:gd name="T33" fmla="*/ 21 h 87"/>
                      <a:gd name="T34" fmla="*/ 19 w 52"/>
                      <a:gd name="T35" fmla="*/ 5 h 87"/>
                      <a:gd name="T36" fmla="*/ 25 w 52"/>
                      <a:gd name="T37" fmla="*/ 15 h 87"/>
                      <a:gd name="T38" fmla="*/ 13 w 52"/>
                      <a:gd name="T39" fmla="*/ 15 h 87"/>
                      <a:gd name="T40" fmla="*/ 8 w 52"/>
                      <a:gd name="T41" fmla="*/ 54 h 87"/>
                      <a:gd name="T42" fmla="*/ 4 w 52"/>
                      <a:gd name="T43" fmla="*/ 50 h 87"/>
                      <a:gd name="T44" fmla="*/ 8 w 52"/>
                      <a:gd name="T45" fmla="*/ 54 h 87"/>
                      <a:gd name="T46" fmla="*/ 21 w 52"/>
                      <a:gd name="T47" fmla="*/ 58 h 87"/>
                      <a:gd name="T48" fmla="*/ 17 w 52"/>
                      <a:gd name="T49" fmla="*/ 83 h 87"/>
                      <a:gd name="T50" fmla="*/ 12 w 52"/>
                      <a:gd name="T51" fmla="*/ 80 h 87"/>
                      <a:gd name="T52" fmla="*/ 13 w 52"/>
                      <a:gd name="T53" fmla="*/ 54 h 87"/>
                      <a:gd name="T54" fmla="*/ 25 w 52"/>
                      <a:gd name="T55" fmla="*/ 79 h 87"/>
                      <a:gd name="T56" fmla="*/ 27 w 52"/>
                      <a:gd name="T57" fmla="*/ 83 h 87"/>
                      <a:gd name="T58" fmla="*/ 41 w 52"/>
                      <a:gd name="T59" fmla="*/ 39 h 87"/>
                      <a:gd name="T60" fmla="*/ 33 w 52"/>
                      <a:gd name="T61" fmla="*/ 39 h 87"/>
                      <a:gd name="T62" fmla="*/ 26 w 52"/>
                      <a:gd name="T63" fmla="*/ 30 h 87"/>
                      <a:gd name="T64" fmla="*/ 25 w 52"/>
                      <a:gd name="T65" fmla="*/ 50 h 87"/>
                      <a:gd name="T66" fmla="*/ 13 w 52"/>
                      <a:gd name="T67" fmla="*/ 31 h 87"/>
                      <a:gd name="T68" fmla="*/ 8 w 52"/>
                      <a:gd name="T69" fmla="*/ 31 h 87"/>
                      <a:gd name="T70" fmla="*/ 4 w 52"/>
                      <a:gd name="T71" fmla="*/ 46 h 87"/>
                      <a:gd name="T72" fmla="*/ 11 w 52"/>
                      <a:gd name="T73" fmla="*/ 25 h 87"/>
                      <a:gd name="T74" fmla="*/ 17 w 52"/>
                      <a:gd name="T75" fmla="*/ 46 h 87"/>
                      <a:gd name="T76" fmla="*/ 21 w 52"/>
                      <a:gd name="T77" fmla="*/ 25 h 87"/>
                      <a:gd name="T78" fmla="*/ 33 w 52"/>
                      <a:gd name="T79" fmla="*/ 30 h 87"/>
                      <a:gd name="T80" fmla="*/ 38 w 52"/>
                      <a:gd name="T81" fmla="*/ 37 h 87"/>
                      <a:gd name="T82" fmla="*/ 40 w 52"/>
                      <a:gd name="T83" fmla="*/ 34 h 87"/>
                      <a:gd name="T84" fmla="*/ 41 w 52"/>
                      <a:gd name="T85" fmla="*/ 39 h 87"/>
                      <a:gd name="T86" fmla="*/ 41 w 52"/>
                      <a:gd name="T87" fmla="*/ 29 h 87"/>
                      <a:gd name="T88" fmla="*/ 47 w 52"/>
                      <a:gd name="T89" fmla="*/ 25 h 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52" h="87">
                        <a:moveTo>
                          <a:pt x="51" y="21"/>
                        </a:moveTo>
                        <a:cubicBezTo>
                          <a:pt x="50" y="21"/>
                          <a:pt x="50" y="21"/>
                          <a:pt x="50" y="21"/>
                        </a:cubicBezTo>
                        <a:cubicBezTo>
                          <a:pt x="42" y="21"/>
                          <a:pt x="42" y="21"/>
                          <a:pt x="42" y="21"/>
                        </a:cubicBezTo>
                        <a:cubicBezTo>
                          <a:pt x="41" y="21"/>
                          <a:pt x="40" y="22"/>
                          <a:pt x="40" y="23"/>
                        </a:cubicBezTo>
                        <a:cubicBezTo>
                          <a:pt x="37" y="29"/>
                          <a:pt x="37" y="29"/>
                          <a:pt x="37" y="29"/>
                        </a:cubicBezTo>
                        <a:cubicBezTo>
                          <a:pt x="37" y="28"/>
                          <a:pt x="37" y="28"/>
                          <a:pt x="37" y="28"/>
                        </a:cubicBezTo>
                        <a:cubicBezTo>
                          <a:pt x="36" y="24"/>
                          <a:pt x="32" y="21"/>
                          <a:pt x="27" y="21"/>
                        </a:cubicBezTo>
                        <a:cubicBezTo>
                          <a:pt x="27" y="21"/>
                          <a:pt x="27" y="21"/>
                          <a:pt x="27" y="21"/>
                        </a:cubicBezTo>
                        <a:cubicBezTo>
                          <a:pt x="28" y="19"/>
                          <a:pt x="29" y="17"/>
                          <a:pt x="29" y="15"/>
                        </a:cubicBezTo>
                        <a:cubicBezTo>
                          <a:pt x="29" y="11"/>
                          <a:pt x="29" y="11"/>
                          <a:pt x="29" y="11"/>
                        </a:cubicBezTo>
                        <a:cubicBezTo>
                          <a:pt x="29" y="5"/>
                          <a:pt x="25" y="0"/>
                          <a:pt x="19" y="0"/>
                        </a:cubicBezTo>
                        <a:cubicBezTo>
                          <a:pt x="13" y="0"/>
                          <a:pt x="8" y="5"/>
                          <a:pt x="8" y="11"/>
                        </a:cubicBezTo>
                        <a:cubicBezTo>
                          <a:pt x="8" y="15"/>
                          <a:pt x="8" y="15"/>
                          <a:pt x="8" y="15"/>
                        </a:cubicBezTo>
                        <a:cubicBezTo>
                          <a:pt x="8" y="17"/>
                          <a:pt x="9" y="19"/>
                          <a:pt x="11" y="21"/>
                        </a:cubicBezTo>
                        <a:cubicBezTo>
                          <a:pt x="11" y="21"/>
                          <a:pt x="11" y="21"/>
                          <a:pt x="11" y="21"/>
                        </a:cubicBezTo>
                        <a:cubicBezTo>
                          <a:pt x="5" y="21"/>
                          <a:pt x="0" y="26"/>
                          <a:pt x="0" y="31"/>
                        </a:cubicBezTo>
                        <a:cubicBezTo>
                          <a:pt x="0" y="56"/>
                          <a:pt x="0" y="56"/>
                          <a:pt x="0" y="56"/>
                        </a:cubicBezTo>
                        <a:cubicBezTo>
                          <a:pt x="0" y="57"/>
                          <a:pt x="1" y="58"/>
                          <a:pt x="2" y="58"/>
                        </a:cubicBezTo>
                        <a:cubicBezTo>
                          <a:pt x="8" y="58"/>
                          <a:pt x="8" y="58"/>
                          <a:pt x="8" y="58"/>
                        </a:cubicBezTo>
                        <a:cubicBezTo>
                          <a:pt x="8" y="78"/>
                          <a:pt x="8" y="78"/>
                          <a:pt x="8" y="78"/>
                        </a:cubicBezTo>
                        <a:cubicBezTo>
                          <a:pt x="5" y="84"/>
                          <a:pt x="5" y="84"/>
                          <a:pt x="5" y="84"/>
                        </a:cubicBezTo>
                        <a:cubicBezTo>
                          <a:pt x="4" y="85"/>
                          <a:pt x="4" y="86"/>
                          <a:pt x="5" y="87"/>
                        </a:cubicBezTo>
                        <a:cubicBezTo>
                          <a:pt x="6" y="87"/>
                          <a:pt x="6" y="87"/>
                          <a:pt x="6" y="87"/>
                        </a:cubicBezTo>
                        <a:cubicBezTo>
                          <a:pt x="31" y="87"/>
                          <a:pt x="31" y="87"/>
                          <a:pt x="31" y="87"/>
                        </a:cubicBezTo>
                        <a:cubicBezTo>
                          <a:pt x="32" y="87"/>
                          <a:pt x="33" y="86"/>
                          <a:pt x="33" y="85"/>
                        </a:cubicBezTo>
                        <a:cubicBezTo>
                          <a:pt x="33" y="85"/>
                          <a:pt x="33" y="84"/>
                          <a:pt x="33" y="84"/>
                        </a:cubicBezTo>
                        <a:cubicBezTo>
                          <a:pt x="29" y="78"/>
                          <a:pt x="29" y="78"/>
                          <a:pt x="29" y="78"/>
                        </a:cubicBezTo>
                        <a:cubicBezTo>
                          <a:pt x="29" y="40"/>
                          <a:pt x="29" y="40"/>
                          <a:pt x="29" y="40"/>
                        </a:cubicBezTo>
                        <a:cubicBezTo>
                          <a:pt x="30" y="41"/>
                          <a:pt x="30" y="41"/>
                          <a:pt x="30" y="41"/>
                        </a:cubicBezTo>
                        <a:cubicBezTo>
                          <a:pt x="32" y="45"/>
                          <a:pt x="37" y="47"/>
                          <a:pt x="41" y="45"/>
                        </a:cubicBezTo>
                        <a:cubicBezTo>
                          <a:pt x="43" y="44"/>
                          <a:pt x="44" y="43"/>
                          <a:pt x="45" y="41"/>
                        </a:cubicBezTo>
                        <a:cubicBezTo>
                          <a:pt x="48" y="32"/>
                          <a:pt x="48" y="32"/>
                          <a:pt x="48" y="32"/>
                        </a:cubicBezTo>
                        <a:cubicBezTo>
                          <a:pt x="52" y="24"/>
                          <a:pt x="52" y="24"/>
                          <a:pt x="52" y="24"/>
                        </a:cubicBezTo>
                        <a:cubicBezTo>
                          <a:pt x="52" y="23"/>
                          <a:pt x="52" y="22"/>
                          <a:pt x="51" y="21"/>
                        </a:cubicBezTo>
                        <a:close/>
                        <a:moveTo>
                          <a:pt x="13" y="11"/>
                        </a:moveTo>
                        <a:cubicBezTo>
                          <a:pt x="13" y="7"/>
                          <a:pt x="15" y="5"/>
                          <a:pt x="19" y="5"/>
                        </a:cubicBezTo>
                        <a:cubicBezTo>
                          <a:pt x="22" y="5"/>
                          <a:pt x="25" y="7"/>
                          <a:pt x="25" y="11"/>
                        </a:cubicBezTo>
                        <a:cubicBezTo>
                          <a:pt x="25" y="15"/>
                          <a:pt x="25" y="15"/>
                          <a:pt x="25" y="15"/>
                        </a:cubicBezTo>
                        <a:cubicBezTo>
                          <a:pt x="25" y="18"/>
                          <a:pt x="22" y="21"/>
                          <a:pt x="19" y="21"/>
                        </a:cubicBezTo>
                        <a:cubicBezTo>
                          <a:pt x="15" y="21"/>
                          <a:pt x="13" y="18"/>
                          <a:pt x="13" y="15"/>
                        </a:cubicBezTo>
                        <a:lnTo>
                          <a:pt x="13" y="11"/>
                        </a:lnTo>
                        <a:close/>
                        <a:moveTo>
                          <a:pt x="8" y="54"/>
                        </a:moveTo>
                        <a:cubicBezTo>
                          <a:pt x="4" y="54"/>
                          <a:pt x="4" y="54"/>
                          <a:pt x="4" y="54"/>
                        </a:cubicBezTo>
                        <a:cubicBezTo>
                          <a:pt x="4" y="50"/>
                          <a:pt x="4" y="50"/>
                          <a:pt x="4" y="50"/>
                        </a:cubicBezTo>
                        <a:cubicBezTo>
                          <a:pt x="8" y="50"/>
                          <a:pt x="8" y="50"/>
                          <a:pt x="8" y="50"/>
                        </a:cubicBezTo>
                        <a:lnTo>
                          <a:pt x="8" y="54"/>
                        </a:lnTo>
                        <a:close/>
                        <a:moveTo>
                          <a:pt x="21" y="83"/>
                        </a:moveTo>
                        <a:cubicBezTo>
                          <a:pt x="21" y="58"/>
                          <a:pt x="21" y="58"/>
                          <a:pt x="21" y="58"/>
                        </a:cubicBezTo>
                        <a:cubicBezTo>
                          <a:pt x="17" y="58"/>
                          <a:pt x="17" y="58"/>
                          <a:pt x="17" y="58"/>
                        </a:cubicBezTo>
                        <a:cubicBezTo>
                          <a:pt x="17" y="83"/>
                          <a:pt x="17" y="83"/>
                          <a:pt x="17" y="83"/>
                        </a:cubicBezTo>
                        <a:cubicBezTo>
                          <a:pt x="10" y="83"/>
                          <a:pt x="10" y="83"/>
                          <a:pt x="10" y="83"/>
                        </a:cubicBezTo>
                        <a:cubicBezTo>
                          <a:pt x="12" y="80"/>
                          <a:pt x="12" y="80"/>
                          <a:pt x="12" y="80"/>
                        </a:cubicBezTo>
                        <a:cubicBezTo>
                          <a:pt x="12" y="80"/>
                          <a:pt x="13" y="79"/>
                          <a:pt x="13" y="79"/>
                        </a:cubicBezTo>
                        <a:cubicBezTo>
                          <a:pt x="13" y="54"/>
                          <a:pt x="13" y="54"/>
                          <a:pt x="13" y="54"/>
                        </a:cubicBezTo>
                        <a:cubicBezTo>
                          <a:pt x="25" y="54"/>
                          <a:pt x="25" y="54"/>
                          <a:pt x="25" y="54"/>
                        </a:cubicBezTo>
                        <a:cubicBezTo>
                          <a:pt x="25" y="79"/>
                          <a:pt x="25" y="79"/>
                          <a:pt x="25" y="79"/>
                        </a:cubicBezTo>
                        <a:cubicBezTo>
                          <a:pt x="25" y="79"/>
                          <a:pt x="25" y="80"/>
                          <a:pt x="25" y="80"/>
                        </a:cubicBezTo>
                        <a:cubicBezTo>
                          <a:pt x="27" y="83"/>
                          <a:pt x="27" y="83"/>
                          <a:pt x="27" y="83"/>
                        </a:cubicBezTo>
                        <a:lnTo>
                          <a:pt x="21" y="83"/>
                        </a:lnTo>
                        <a:close/>
                        <a:moveTo>
                          <a:pt x="41" y="39"/>
                        </a:moveTo>
                        <a:cubicBezTo>
                          <a:pt x="40" y="41"/>
                          <a:pt x="38" y="42"/>
                          <a:pt x="36" y="42"/>
                        </a:cubicBezTo>
                        <a:cubicBezTo>
                          <a:pt x="35" y="41"/>
                          <a:pt x="34" y="40"/>
                          <a:pt x="33" y="39"/>
                        </a:cubicBezTo>
                        <a:cubicBezTo>
                          <a:pt x="29" y="31"/>
                          <a:pt x="29" y="31"/>
                          <a:pt x="29" y="31"/>
                        </a:cubicBezTo>
                        <a:cubicBezTo>
                          <a:pt x="28" y="30"/>
                          <a:pt x="27" y="29"/>
                          <a:pt x="26" y="30"/>
                        </a:cubicBezTo>
                        <a:cubicBezTo>
                          <a:pt x="25" y="30"/>
                          <a:pt x="25" y="31"/>
                          <a:pt x="25" y="31"/>
                        </a:cubicBezTo>
                        <a:cubicBezTo>
                          <a:pt x="25" y="50"/>
                          <a:pt x="25" y="50"/>
                          <a:pt x="25" y="50"/>
                        </a:cubicBezTo>
                        <a:cubicBezTo>
                          <a:pt x="13" y="50"/>
                          <a:pt x="13" y="50"/>
                          <a:pt x="13" y="50"/>
                        </a:cubicBezTo>
                        <a:cubicBezTo>
                          <a:pt x="13" y="31"/>
                          <a:pt x="13" y="31"/>
                          <a:pt x="13" y="31"/>
                        </a:cubicBezTo>
                        <a:cubicBezTo>
                          <a:pt x="13" y="30"/>
                          <a:pt x="12" y="29"/>
                          <a:pt x="11" y="29"/>
                        </a:cubicBezTo>
                        <a:cubicBezTo>
                          <a:pt x="9" y="29"/>
                          <a:pt x="8" y="30"/>
                          <a:pt x="8" y="31"/>
                        </a:cubicBezTo>
                        <a:cubicBezTo>
                          <a:pt x="8" y="46"/>
                          <a:pt x="8" y="46"/>
                          <a:pt x="8" y="46"/>
                        </a:cubicBezTo>
                        <a:cubicBezTo>
                          <a:pt x="4" y="46"/>
                          <a:pt x="4" y="46"/>
                          <a:pt x="4" y="46"/>
                        </a:cubicBezTo>
                        <a:cubicBezTo>
                          <a:pt x="4" y="31"/>
                          <a:pt x="4" y="31"/>
                          <a:pt x="4" y="31"/>
                        </a:cubicBezTo>
                        <a:cubicBezTo>
                          <a:pt x="4" y="28"/>
                          <a:pt x="7" y="25"/>
                          <a:pt x="11" y="25"/>
                        </a:cubicBezTo>
                        <a:cubicBezTo>
                          <a:pt x="17" y="25"/>
                          <a:pt x="17" y="25"/>
                          <a:pt x="17" y="25"/>
                        </a:cubicBezTo>
                        <a:cubicBezTo>
                          <a:pt x="17" y="46"/>
                          <a:pt x="17" y="46"/>
                          <a:pt x="17" y="46"/>
                        </a:cubicBezTo>
                        <a:cubicBezTo>
                          <a:pt x="21" y="46"/>
                          <a:pt x="21" y="46"/>
                          <a:pt x="21" y="46"/>
                        </a:cubicBezTo>
                        <a:cubicBezTo>
                          <a:pt x="21" y="25"/>
                          <a:pt x="21" y="25"/>
                          <a:pt x="21" y="25"/>
                        </a:cubicBezTo>
                        <a:cubicBezTo>
                          <a:pt x="27" y="25"/>
                          <a:pt x="27" y="25"/>
                          <a:pt x="27" y="25"/>
                        </a:cubicBezTo>
                        <a:cubicBezTo>
                          <a:pt x="30" y="25"/>
                          <a:pt x="32" y="27"/>
                          <a:pt x="33" y="30"/>
                        </a:cubicBezTo>
                        <a:cubicBezTo>
                          <a:pt x="35" y="35"/>
                          <a:pt x="35" y="35"/>
                          <a:pt x="35" y="35"/>
                        </a:cubicBezTo>
                        <a:cubicBezTo>
                          <a:pt x="36" y="36"/>
                          <a:pt x="37" y="37"/>
                          <a:pt x="38" y="37"/>
                        </a:cubicBezTo>
                        <a:cubicBezTo>
                          <a:pt x="39" y="36"/>
                          <a:pt x="39" y="36"/>
                          <a:pt x="39" y="35"/>
                        </a:cubicBezTo>
                        <a:cubicBezTo>
                          <a:pt x="40" y="34"/>
                          <a:pt x="40" y="34"/>
                          <a:pt x="40" y="34"/>
                        </a:cubicBezTo>
                        <a:cubicBezTo>
                          <a:pt x="43" y="34"/>
                          <a:pt x="43" y="34"/>
                          <a:pt x="43" y="34"/>
                        </a:cubicBezTo>
                        <a:lnTo>
                          <a:pt x="41" y="39"/>
                        </a:lnTo>
                        <a:close/>
                        <a:moveTo>
                          <a:pt x="45" y="29"/>
                        </a:moveTo>
                        <a:cubicBezTo>
                          <a:pt x="41" y="29"/>
                          <a:pt x="41" y="29"/>
                          <a:pt x="41" y="29"/>
                        </a:cubicBezTo>
                        <a:cubicBezTo>
                          <a:pt x="43" y="25"/>
                          <a:pt x="43" y="25"/>
                          <a:pt x="43" y="25"/>
                        </a:cubicBezTo>
                        <a:cubicBezTo>
                          <a:pt x="47" y="25"/>
                          <a:pt x="47" y="25"/>
                          <a:pt x="47" y="25"/>
                        </a:cubicBezTo>
                        <a:lnTo>
                          <a:pt x="45" y="2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47" name="Freeform 27">
                    <a:extLst>
                      <a:ext uri="{FF2B5EF4-FFF2-40B4-BE49-F238E27FC236}">
                        <a16:creationId xmlns:a16="http://schemas.microsoft.com/office/drawing/2014/main" id="{DC648F4D-6395-440B-ADAD-69BA4BCBBAB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161173" y="4428341"/>
                    <a:ext cx="252411" cy="228600"/>
                  </a:xfrm>
                  <a:custGeom>
                    <a:avLst/>
                    <a:gdLst>
                      <a:gd name="T0" fmla="*/ 89 w 91"/>
                      <a:gd name="T1" fmla="*/ 12 h 82"/>
                      <a:gd name="T2" fmla="*/ 91 w 91"/>
                      <a:gd name="T3" fmla="*/ 10 h 82"/>
                      <a:gd name="T4" fmla="*/ 91 w 91"/>
                      <a:gd name="T5" fmla="*/ 2 h 82"/>
                      <a:gd name="T6" fmla="*/ 89 w 91"/>
                      <a:gd name="T7" fmla="*/ 0 h 82"/>
                      <a:gd name="T8" fmla="*/ 2 w 91"/>
                      <a:gd name="T9" fmla="*/ 0 h 82"/>
                      <a:gd name="T10" fmla="*/ 0 w 91"/>
                      <a:gd name="T11" fmla="*/ 2 h 82"/>
                      <a:gd name="T12" fmla="*/ 0 w 91"/>
                      <a:gd name="T13" fmla="*/ 10 h 82"/>
                      <a:gd name="T14" fmla="*/ 2 w 91"/>
                      <a:gd name="T15" fmla="*/ 12 h 82"/>
                      <a:gd name="T16" fmla="*/ 4 w 91"/>
                      <a:gd name="T17" fmla="*/ 12 h 82"/>
                      <a:gd name="T18" fmla="*/ 4 w 91"/>
                      <a:gd name="T19" fmla="*/ 37 h 82"/>
                      <a:gd name="T20" fmla="*/ 9 w 91"/>
                      <a:gd name="T21" fmla="*/ 37 h 82"/>
                      <a:gd name="T22" fmla="*/ 9 w 91"/>
                      <a:gd name="T23" fmla="*/ 12 h 82"/>
                      <a:gd name="T24" fmla="*/ 83 w 91"/>
                      <a:gd name="T25" fmla="*/ 12 h 82"/>
                      <a:gd name="T26" fmla="*/ 83 w 91"/>
                      <a:gd name="T27" fmla="*/ 58 h 82"/>
                      <a:gd name="T28" fmla="*/ 17 w 91"/>
                      <a:gd name="T29" fmla="*/ 58 h 82"/>
                      <a:gd name="T30" fmla="*/ 17 w 91"/>
                      <a:gd name="T31" fmla="*/ 62 h 82"/>
                      <a:gd name="T32" fmla="*/ 44 w 91"/>
                      <a:gd name="T33" fmla="*/ 62 h 82"/>
                      <a:gd name="T34" fmla="*/ 44 w 91"/>
                      <a:gd name="T35" fmla="*/ 71 h 82"/>
                      <a:gd name="T36" fmla="*/ 30 w 91"/>
                      <a:gd name="T37" fmla="*/ 79 h 82"/>
                      <a:gd name="T38" fmla="*/ 32 w 91"/>
                      <a:gd name="T39" fmla="*/ 82 h 82"/>
                      <a:gd name="T40" fmla="*/ 44 w 91"/>
                      <a:gd name="T41" fmla="*/ 76 h 82"/>
                      <a:gd name="T42" fmla="*/ 44 w 91"/>
                      <a:gd name="T43" fmla="*/ 82 h 82"/>
                      <a:gd name="T44" fmla="*/ 48 w 91"/>
                      <a:gd name="T45" fmla="*/ 82 h 82"/>
                      <a:gd name="T46" fmla="*/ 48 w 91"/>
                      <a:gd name="T47" fmla="*/ 76 h 82"/>
                      <a:gd name="T48" fmla="*/ 59 w 91"/>
                      <a:gd name="T49" fmla="*/ 82 h 82"/>
                      <a:gd name="T50" fmla="*/ 61 w 91"/>
                      <a:gd name="T51" fmla="*/ 79 h 82"/>
                      <a:gd name="T52" fmla="*/ 48 w 91"/>
                      <a:gd name="T53" fmla="*/ 71 h 82"/>
                      <a:gd name="T54" fmla="*/ 48 w 91"/>
                      <a:gd name="T55" fmla="*/ 62 h 82"/>
                      <a:gd name="T56" fmla="*/ 91 w 91"/>
                      <a:gd name="T57" fmla="*/ 62 h 82"/>
                      <a:gd name="T58" fmla="*/ 91 w 91"/>
                      <a:gd name="T59" fmla="*/ 58 h 82"/>
                      <a:gd name="T60" fmla="*/ 87 w 91"/>
                      <a:gd name="T61" fmla="*/ 58 h 82"/>
                      <a:gd name="T62" fmla="*/ 87 w 91"/>
                      <a:gd name="T63" fmla="*/ 12 h 82"/>
                      <a:gd name="T64" fmla="*/ 89 w 91"/>
                      <a:gd name="T65" fmla="*/ 12 h 82"/>
                      <a:gd name="T66" fmla="*/ 4 w 91"/>
                      <a:gd name="T67" fmla="*/ 8 h 82"/>
                      <a:gd name="T68" fmla="*/ 4 w 91"/>
                      <a:gd name="T69" fmla="*/ 4 h 82"/>
                      <a:gd name="T70" fmla="*/ 87 w 91"/>
                      <a:gd name="T71" fmla="*/ 4 h 82"/>
                      <a:gd name="T72" fmla="*/ 87 w 91"/>
                      <a:gd name="T73" fmla="*/ 8 h 82"/>
                      <a:gd name="T74" fmla="*/ 4 w 91"/>
                      <a:gd name="T75" fmla="*/ 8 h 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91" h="82">
                        <a:moveTo>
                          <a:pt x="89" y="12"/>
                        </a:moveTo>
                        <a:cubicBezTo>
                          <a:pt x="90" y="12"/>
                          <a:pt x="91" y="11"/>
                          <a:pt x="91" y="10"/>
                        </a:cubicBezTo>
                        <a:cubicBezTo>
                          <a:pt x="91" y="2"/>
                          <a:pt x="91" y="2"/>
                          <a:pt x="91" y="2"/>
                        </a:cubicBezTo>
                        <a:cubicBezTo>
                          <a:pt x="91" y="1"/>
                          <a:pt x="90" y="0"/>
                          <a:pt x="89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0" y="1"/>
                          <a:pt x="0" y="2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1"/>
                          <a:pt x="1" y="12"/>
                          <a:pt x="2" y="12"/>
                        </a:cubicBezTo>
                        <a:cubicBezTo>
                          <a:pt x="4" y="12"/>
                          <a:pt x="4" y="12"/>
                          <a:pt x="4" y="12"/>
                        </a:cubicBezTo>
                        <a:cubicBezTo>
                          <a:pt x="4" y="37"/>
                          <a:pt x="4" y="37"/>
                          <a:pt x="4" y="37"/>
                        </a:cubicBezTo>
                        <a:cubicBezTo>
                          <a:pt x="9" y="37"/>
                          <a:pt x="9" y="37"/>
                          <a:pt x="9" y="37"/>
                        </a:cubicBezTo>
                        <a:cubicBezTo>
                          <a:pt x="9" y="12"/>
                          <a:pt x="9" y="12"/>
                          <a:pt x="9" y="12"/>
                        </a:cubicBezTo>
                        <a:cubicBezTo>
                          <a:pt x="83" y="12"/>
                          <a:pt x="83" y="12"/>
                          <a:pt x="83" y="12"/>
                        </a:cubicBezTo>
                        <a:cubicBezTo>
                          <a:pt x="83" y="58"/>
                          <a:pt x="83" y="58"/>
                          <a:pt x="83" y="58"/>
                        </a:cubicBezTo>
                        <a:cubicBezTo>
                          <a:pt x="17" y="58"/>
                          <a:pt x="17" y="58"/>
                          <a:pt x="17" y="58"/>
                        </a:cubicBezTo>
                        <a:cubicBezTo>
                          <a:pt x="17" y="62"/>
                          <a:pt x="17" y="62"/>
                          <a:pt x="17" y="62"/>
                        </a:cubicBezTo>
                        <a:cubicBezTo>
                          <a:pt x="44" y="62"/>
                          <a:pt x="44" y="62"/>
                          <a:pt x="44" y="62"/>
                        </a:cubicBezTo>
                        <a:cubicBezTo>
                          <a:pt x="44" y="71"/>
                          <a:pt x="44" y="71"/>
                          <a:pt x="44" y="71"/>
                        </a:cubicBezTo>
                        <a:cubicBezTo>
                          <a:pt x="30" y="79"/>
                          <a:pt x="30" y="79"/>
                          <a:pt x="30" y="79"/>
                        </a:cubicBezTo>
                        <a:cubicBezTo>
                          <a:pt x="32" y="82"/>
                          <a:pt x="32" y="82"/>
                          <a:pt x="32" y="82"/>
                        </a:cubicBezTo>
                        <a:cubicBezTo>
                          <a:pt x="44" y="76"/>
                          <a:pt x="44" y="76"/>
                          <a:pt x="44" y="76"/>
                        </a:cubicBezTo>
                        <a:cubicBezTo>
                          <a:pt x="44" y="82"/>
                          <a:pt x="44" y="82"/>
                          <a:pt x="44" y="82"/>
                        </a:cubicBezTo>
                        <a:cubicBezTo>
                          <a:pt x="48" y="82"/>
                          <a:pt x="48" y="82"/>
                          <a:pt x="48" y="82"/>
                        </a:cubicBezTo>
                        <a:cubicBezTo>
                          <a:pt x="48" y="76"/>
                          <a:pt x="48" y="76"/>
                          <a:pt x="48" y="76"/>
                        </a:cubicBezTo>
                        <a:cubicBezTo>
                          <a:pt x="59" y="82"/>
                          <a:pt x="59" y="82"/>
                          <a:pt x="59" y="82"/>
                        </a:cubicBezTo>
                        <a:cubicBezTo>
                          <a:pt x="61" y="79"/>
                          <a:pt x="61" y="79"/>
                          <a:pt x="61" y="79"/>
                        </a:cubicBezTo>
                        <a:cubicBezTo>
                          <a:pt x="48" y="71"/>
                          <a:pt x="48" y="71"/>
                          <a:pt x="48" y="71"/>
                        </a:cubicBezTo>
                        <a:cubicBezTo>
                          <a:pt x="48" y="62"/>
                          <a:pt x="48" y="62"/>
                          <a:pt x="48" y="62"/>
                        </a:cubicBezTo>
                        <a:cubicBezTo>
                          <a:pt x="91" y="62"/>
                          <a:pt x="91" y="62"/>
                          <a:pt x="91" y="62"/>
                        </a:cubicBezTo>
                        <a:cubicBezTo>
                          <a:pt x="91" y="58"/>
                          <a:pt x="91" y="58"/>
                          <a:pt x="91" y="58"/>
                        </a:cubicBezTo>
                        <a:cubicBezTo>
                          <a:pt x="87" y="58"/>
                          <a:pt x="87" y="58"/>
                          <a:pt x="87" y="58"/>
                        </a:cubicBezTo>
                        <a:cubicBezTo>
                          <a:pt x="87" y="12"/>
                          <a:pt x="87" y="12"/>
                          <a:pt x="87" y="12"/>
                        </a:cubicBezTo>
                        <a:lnTo>
                          <a:pt x="89" y="12"/>
                        </a:lnTo>
                        <a:close/>
                        <a:moveTo>
                          <a:pt x="4" y="8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87" y="4"/>
                          <a:pt x="87" y="4"/>
                          <a:pt x="87" y="4"/>
                        </a:cubicBezTo>
                        <a:cubicBezTo>
                          <a:pt x="87" y="8"/>
                          <a:pt x="87" y="8"/>
                          <a:pt x="87" y="8"/>
                        </a:cubicBezTo>
                        <a:lnTo>
                          <a:pt x="4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48" name="Freeform 28">
                    <a:extLst>
                      <a:ext uri="{FF2B5EF4-FFF2-40B4-BE49-F238E27FC236}">
                        <a16:creationId xmlns:a16="http://schemas.microsoft.com/office/drawing/2014/main" id="{17A8C16C-083B-4409-B2BB-7578FE156E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221538" y="4487068"/>
                    <a:ext cx="136525" cy="61913"/>
                  </a:xfrm>
                  <a:custGeom>
                    <a:avLst/>
                    <a:gdLst>
                      <a:gd name="T0" fmla="*/ 47 w 49"/>
                      <a:gd name="T1" fmla="*/ 2 h 22"/>
                      <a:gd name="T2" fmla="*/ 39 w 49"/>
                      <a:gd name="T3" fmla="*/ 0 h 22"/>
                      <a:gd name="T4" fmla="*/ 38 w 49"/>
                      <a:gd name="T5" fmla="*/ 4 h 22"/>
                      <a:gd name="T6" fmla="*/ 42 w 49"/>
                      <a:gd name="T7" fmla="*/ 5 h 22"/>
                      <a:gd name="T8" fmla="*/ 26 w 49"/>
                      <a:gd name="T9" fmla="*/ 15 h 22"/>
                      <a:gd name="T10" fmla="*/ 17 w 49"/>
                      <a:gd name="T11" fmla="*/ 8 h 22"/>
                      <a:gd name="T12" fmla="*/ 14 w 49"/>
                      <a:gd name="T13" fmla="*/ 8 h 22"/>
                      <a:gd name="T14" fmla="*/ 0 w 49"/>
                      <a:gd name="T15" fmla="*/ 18 h 22"/>
                      <a:gd name="T16" fmla="*/ 2 w 49"/>
                      <a:gd name="T17" fmla="*/ 22 h 22"/>
                      <a:gd name="T18" fmla="*/ 15 w 49"/>
                      <a:gd name="T19" fmla="*/ 12 h 22"/>
                      <a:gd name="T20" fmla="*/ 25 w 49"/>
                      <a:gd name="T21" fmla="*/ 20 h 22"/>
                      <a:gd name="T22" fmla="*/ 27 w 49"/>
                      <a:gd name="T23" fmla="*/ 20 h 22"/>
                      <a:gd name="T24" fmla="*/ 44 w 49"/>
                      <a:gd name="T25" fmla="*/ 8 h 22"/>
                      <a:gd name="T26" fmla="*/ 44 w 49"/>
                      <a:gd name="T27" fmla="*/ 12 h 22"/>
                      <a:gd name="T28" fmla="*/ 49 w 49"/>
                      <a:gd name="T29" fmla="*/ 12 h 22"/>
                      <a:gd name="T30" fmla="*/ 49 w 49"/>
                      <a:gd name="T31" fmla="*/ 4 h 22"/>
                      <a:gd name="T32" fmla="*/ 47 w 49"/>
                      <a:gd name="T33" fmla="*/ 2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49" h="22">
                        <a:moveTo>
                          <a:pt x="47" y="2"/>
                        </a:moveTo>
                        <a:cubicBezTo>
                          <a:pt x="39" y="0"/>
                          <a:pt x="39" y="0"/>
                          <a:pt x="39" y="0"/>
                        </a:cubicBezTo>
                        <a:cubicBezTo>
                          <a:pt x="38" y="4"/>
                          <a:pt x="38" y="4"/>
                          <a:pt x="38" y="4"/>
                        </a:cubicBezTo>
                        <a:cubicBezTo>
                          <a:pt x="42" y="5"/>
                          <a:pt x="42" y="5"/>
                          <a:pt x="42" y="5"/>
                        </a:cubicBezTo>
                        <a:cubicBezTo>
                          <a:pt x="26" y="15"/>
                          <a:pt x="26" y="15"/>
                          <a:pt x="26" y="15"/>
                        </a:cubicBezTo>
                        <a:cubicBezTo>
                          <a:pt x="17" y="8"/>
                          <a:pt x="17" y="8"/>
                          <a:pt x="17" y="8"/>
                        </a:cubicBezTo>
                        <a:cubicBezTo>
                          <a:pt x="16" y="8"/>
                          <a:pt x="15" y="8"/>
                          <a:pt x="14" y="8"/>
                        </a:cubicBezTo>
                        <a:cubicBezTo>
                          <a:pt x="0" y="18"/>
                          <a:pt x="0" y="18"/>
                          <a:pt x="0" y="18"/>
                        </a:cubicBezTo>
                        <a:cubicBezTo>
                          <a:pt x="2" y="22"/>
                          <a:pt x="2" y="22"/>
                          <a:pt x="2" y="22"/>
                        </a:cubicBezTo>
                        <a:cubicBezTo>
                          <a:pt x="15" y="12"/>
                          <a:pt x="15" y="12"/>
                          <a:pt x="15" y="12"/>
                        </a:cubicBezTo>
                        <a:cubicBezTo>
                          <a:pt x="25" y="20"/>
                          <a:pt x="25" y="20"/>
                          <a:pt x="25" y="20"/>
                        </a:cubicBezTo>
                        <a:cubicBezTo>
                          <a:pt x="25" y="20"/>
                          <a:pt x="26" y="20"/>
                          <a:pt x="27" y="20"/>
                        </a:cubicBezTo>
                        <a:cubicBezTo>
                          <a:pt x="44" y="8"/>
                          <a:pt x="44" y="8"/>
                          <a:pt x="44" y="8"/>
                        </a:cubicBezTo>
                        <a:cubicBezTo>
                          <a:pt x="44" y="12"/>
                          <a:pt x="44" y="12"/>
                          <a:pt x="44" y="12"/>
                        </a:cubicBezTo>
                        <a:cubicBezTo>
                          <a:pt x="49" y="12"/>
                          <a:pt x="49" y="12"/>
                          <a:pt x="49" y="12"/>
                        </a:cubicBezTo>
                        <a:cubicBezTo>
                          <a:pt x="49" y="4"/>
                          <a:pt x="49" y="4"/>
                          <a:pt x="49" y="4"/>
                        </a:cubicBezTo>
                        <a:cubicBezTo>
                          <a:pt x="49" y="3"/>
                          <a:pt x="48" y="2"/>
                          <a:pt x="47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1" name="Group 22">
                <a:extLst>
                  <a:ext uri="{FF2B5EF4-FFF2-40B4-BE49-F238E27FC236}">
                    <a16:creationId xmlns:a16="http://schemas.microsoft.com/office/drawing/2014/main" id="{C00E601B-0E1D-4FA0-B09E-B22DA8532214}"/>
                  </a:ext>
                </a:extLst>
              </p:cNvPr>
              <p:cNvGrpSpPr/>
              <p:nvPr/>
            </p:nvGrpSpPr>
            <p:grpSpPr>
              <a:xfrm>
                <a:off x="4943312" y="2545818"/>
                <a:ext cx="1452687" cy="1744207"/>
                <a:chOff x="4943312" y="2545818"/>
                <a:chExt cx="1452687" cy="1744207"/>
              </a:xfrm>
            </p:grpSpPr>
            <p:grpSp>
              <p:nvGrpSpPr>
                <p:cNvPr id="134" name="Group 5">
                  <a:extLst>
                    <a:ext uri="{FF2B5EF4-FFF2-40B4-BE49-F238E27FC236}">
                      <a16:creationId xmlns:a16="http://schemas.microsoft.com/office/drawing/2014/main" id="{6C1BE3FC-8DD7-443D-9B87-A26AC8910116}"/>
                    </a:ext>
                  </a:extLst>
                </p:cNvPr>
                <p:cNvGrpSpPr/>
                <p:nvPr/>
              </p:nvGrpSpPr>
              <p:grpSpPr>
                <a:xfrm>
                  <a:off x="4943312" y="2545818"/>
                  <a:ext cx="1452687" cy="1744207"/>
                  <a:chOff x="4883210" y="2545818"/>
                  <a:chExt cx="1452687" cy="1744207"/>
                </a:xfrm>
              </p:grpSpPr>
              <p:sp>
                <p:nvSpPr>
                  <p:cNvPr id="140" name="Freeform 29">
                    <a:extLst>
                      <a:ext uri="{FF2B5EF4-FFF2-40B4-BE49-F238E27FC236}">
                        <a16:creationId xmlns:a16="http://schemas.microsoft.com/office/drawing/2014/main" id="{C0B9691C-7FD2-4E4B-AFA6-03D3D6B6D9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83210" y="2545818"/>
                    <a:ext cx="1452687" cy="1744207"/>
                  </a:xfrm>
                  <a:custGeom>
                    <a:avLst/>
                    <a:gdLst>
                      <a:gd name="T0" fmla="*/ 367 w 505"/>
                      <a:gd name="T1" fmla="*/ 0 h 606"/>
                      <a:gd name="T2" fmla="*/ 229 w 505"/>
                      <a:gd name="T3" fmla="*/ 127 h 606"/>
                      <a:gd name="T4" fmla="*/ 229 w 505"/>
                      <a:gd name="T5" fmla="*/ 143 h 606"/>
                      <a:gd name="T6" fmla="*/ 229 w 505"/>
                      <a:gd name="T7" fmla="*/ 145 h 606"/>
                      <a:gd name="T8" fmla="*/ 229 w 505"/>
                      <a:gd name="T9" fmla="*/ 146 h 606"/>
                      <a:gd name="T10" fmla="*/ 229 w 505"/>
                      <a:gd name="T11" fmla="*/ 155 h 606"/>
                      <a:gd name="T12" fmla="*/ 56 w 505"/>
                      <a:gd name="T13" fmla="*/ 440 h 606"/>
                      <a:gd name="T14" fmla="*/ 56 w 505"/>
                      <a:gd name="T15" fmla="*/ 440 h 606"/>
                      <a:gd name="T16" fmla="*/ 43 w 505"/>
                      <a:gd name="T17" fmla="*/ 446 h 606"/>
                      <a:gd name="T18" fmla="*/ 26 w 505"/>
                      <a:gd name="T19" fmla="*/ 459 h 606"/>
                      <a:gd name="T20" fmla="*/ 0 w 505"/>
                      <a:gd name="T21" fmla="*/ 520 h 606"/>
                      <a:gd name="T22" fmla="*/ 86 w 505"/>
                      <a:gd name="T23" fmla="*/ 606 h 606"/>
                      <a:gd name="T24" fmla="*/ 122 w 505"/>
                      <a:gd name="T25" fmla="*/ 598 h 606"/>
                      <a:gd name="T26" fmla="*/ 170 w 505"/>
                      <a:gd name="T27" fmla="*/ 536 h 606"/>
                      <a:gd name="T28" fmla="*/ 171 w 505"/>
                      <a:gd name="T29" fmla="*/ 529 h 606"/>
                      <a:gd name="T30" fmla="*/ 394 w 505"/>
                      <a:gd name="T31" fmla="*/ 273 h 606"/>
                      <a:gd name="T32" fmla="*/ 411 w 505"/>
                      <a:gd name="T33" fmla="*/ 268 h 606"/>
                      <a:gd name="T34" fmla="*/ 420 w 505"/>
                      <a:gd name="T35" fmla="*/ 265 h 606"/>
                      <a:gd name="T36" fmla="*/ 505 w 505"/>
                      <a:gd name="T37" fmla="*/ 138 h 606"/>
                      <a:gd name="T38" fmla="*/ 367 w 505"/>
                      <a:gd name="T39" fmla="*/ 0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5" h="606">
                        <a:moveTo>
                          <a:pt x="367" y="0"/>
                        </a:moveTo>
                        <a:cubicBezTo>
                          <a:pt x="294" y="0"/>
                          <a:pt x="234" y="56"/>
                          <a:pt x="229" y="127"/>
                        </a:cubicBezTo>
                        <a:cubicBezTo>
                          <a:pt x="229" y="143"/>
                          <a:pt x="229" y="143"/>
                          <a:pt x="229" y="143"/>
                        </a:cubicBezTo>
                        <a:cubicBezTo>
                          <a:pt x="229" y="144"/>
                          <a:pt x="229" y="145"/>
                          <a:pt x="229" y="145"/>
                        </a:cubicBezTo>
                        <a:cubicBezTo>
                          <a:pt x="229" y="146"/>
                          <a:pt x="229" y="146"/>
                          <a:pt x="229" y="146"/>
                        </a:cubicBezTo>
                        <a:cubicBezTo>
                          <a:pt x="229" y="149"/>
                          <a:pt x="229" y="152"/>
                          <a:pt x="229" y="155"/>
                        </a:cubicBezTo>
                        <a:cubicBezTo>
                          <a:pt x="229" y="279"/>
                          <a:pt x="160" y="388"/>
                          <a:pt x="56" y="440"/>
                        </a:cubicBezTo>
                        <a:cubicBezTo>
                          <a:pt x="56" y="440"/>
                          <a:pt x="56" y="440"/>
                          <a:pt x="56" y="440"/>
                        </a:cubicBezTo>
                        <a:cubicBezTo>
                          <a:pt x="52" y="442"/>
                          <a:pt x="48" y="444"/>
                          <a:pt x="43" y="446"/>
                        </a:cubicBezTo>
                        <a:cubicBezTo>
                          <a:pt x="26" y="459"/>
                          <a:pt x="26" y="459"/>
                          <a:pt x="26" y="459"/>
                        </a:cubicBezTo>
                        <a:cubicBezTo>
                          <a:pt x="10" y="474"/>
                          <a:pt x="0" y="496"/>
                          <a:pt x="0" y="520"/>
                        </a:cubicBezTo>
                        <a:cubicBezTo>
                          <a:pt x="0" y="567"/>
                          <a:pt x="38" y="606"/>
                          <a:pt x="86" y="606"/>
                        </a:cubicBezTo>
                        <a:cubicBezTo>
                          <a:pt x="99" y="606"/>
                          <a:pt x="111" y="603"/>
                          <a:pt x="122" y="598"/>
                        </a:cubicBezTo>
                        <a:cubicBezTo>
                          <a:pt x="147" y="586"/>
                          <a:pt x="165" y="563"/>
                          <a:pt x="170" y="536"/>
                        </a:cubicBezTo>
                        <a:cubicBezTo>
                          <a:pt x="170" y="533"/>
                          <a:pt x="170" y="531"/>
                          <a:pt x="171" y="529"/>
                        </a:cubicBezTo>
                        <a:cubicBezTo>
                          <a:pt x="190" y="407"/>
                          <a:pt x="278" y="308"/>
                          <a:pt x="394" y="273"/>
                        </a:cubicBezTo>
                        <a:cubicBezTo>
                          <a:pt x="400" y="271"/>
                          <a:pt x="406" y="269"/>
                          <a:pt x="411" y="268"/>
                        </a:cubicBezTo>
                        <a:cubicBezTo>
                          <a:pt x="420" y="265"/>
                          <a:pt x="420" y="265"/>
                          <a:pt x="420" y="265"/>
                        </a:cubicBezTo>
                        <a:cubicBezTo>
                          <a:pt x="470" y="244"/>
                          <a:pt x="505" y="195"/>
                          <a:pt x="505" y="138"/>
                        </a:cubicBezTo>
                        <a:cubicBezTo>
                          <a:pt x="505" y="61"/>
                          <a:pt x="443" y="0"/>
                          <a:pt x="36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>
                          <a:lumMod val="68000"/>
                        </a:schemeClr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41" name="Oval 30">
                    <a:extLst>
                      <a:ext uri="{FF2B5EF4-FFF2-40B4-BE49-F238E27FC236}">
                        <a16:creationId xmlns:a16="http://schemas.microsoft.com/office/drawing/2014/main" id="{A7ADFD4A-7C77-44B3-B39A-F5F596671C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943807" y="3854383"/>
                    <a:ext cx="373408" cy="3750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16200000" sx="90000" sy="90000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42" name="Oval 31">
                    <a:extLst>
                      <a:ext uri="{FF2B5EF4-FFF2-40B4-BE49-F238E27FC236}">
                        <a16:creationId xmlns:a16="http://schemas.microsoft.com/office/drawing/2014/main" id="{B9A6A61F-2EC8-4531-B078-5A8A070506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17409" y="2619969"/>
                    <a:ext cx="644307" cy="642736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chemeClr val="accent2"/>
                      </a:gs>
                      <a:gs pos="0">
                        <a:schemeClr val="accent2">
                          <a:lumMod val="72000"/>
                        </a:schemeClr>
                      </a:gs>
                    </a:gsLst>
                    <a:lin ang="21594000" scaled="0"/>
                    <a:tileRect/>
                  </a:gradFill>
                  <a:ln w="15875" cap="flat">
                    <a:gradFill>
                      <a:gsLst>
                        <a:gs pos="0">
                          <a:schemeClr val="accent2">
                            <a:lumMod val="68000"/>
                          </a:schemeClr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135" name="Group 207">
                  <a:extLst>
                    <a:ext uri="{FF2B5EF4-FFF2-40B4-BE49-F238E27FC236}">
                      <a16:creationId xmlns:a16="http://schemas.microsoft.com/office/drawing/2014/main" id="{A3FA452B-AFB4-4829-A4F8-9B4BC0CB3A43}"/>
                    </a:ext>
                  </a:extLst>
                </p:cNvPr>
                <p:cNvGrpSpPr/>
                <p:nvPr/>
              </p:nvGrpSpPr>
              <p:grpSpPr>
                <a:xfrm>
                  <a:off x="5847925" y="2779215"/>
                  <a:ext cx="324703" cy="321816"/>
                  <a:chOff x="6199221" y="2301052"/>
                  <a:chExt cx="357190" cy="354009"/>
                </a:xfrm>
                <a:solidFill>
                  <a:schemeClr val="bg1"/>
                </a:solidFill>
              </p:grpSpPr>
              <p:sp>
                <p:nvSpPr>
                  <p:cNvPr id="136" name="Freeform 32">
                    <a:extLst>
                      <a:ext uri="{FF2B5EF4-FFF2-40B4-BE49-F238E27FC236}">
                        <a16:creationId xmlns:a16="http://schemas.microsoft.com/office/drawing/2014/main" id="{000E3F4A-9120-4052-BDBF-D4676D7753F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199221" y="2301052"/>
                    <a:ext cx="357190" cy="354009"/>
                  </a:xfrm>
                  <a:custGeom>
                    <a:avLst/>
                    <a:gdLst>
                      <a:gd name="T0" fmla="*/ 73 w 128"/>
                      <a:gd name="T1" fmla="*/ 4 h 127"/>
                      <a:gd name="T2" fmla="*/ 73 w 128"/>
                      <a:gd name="T3" fmla="*/ 0 h 127"/>
                      <a:gd name="T4" fmla="*/ 56 w 128"/>
                      <a:gd name="T5" fmla="*/ 36 h 127"/>
                      <a:gd name="T6" fmla="*/ 63 w 128"/>
                      <a:gd name="T7" fmla="*/ 41 h 127"/>
                      <a:gd name="T8" fmla="*/ 53 w 128"/>
                      <a:gd name="T9" fmla="*/ 43 h 127"/>
                      <a:gd name="T10" fmla="*/ 50 w 128"/>
                      <a:gd name="T11" fmla="*/ 53 h 127"/>
                      <a:gd name="T12" fmla="*/ 38 w 128"/>
                      <a:gd name="T13" fmla="*/ 78 h 127"/>
                      <a:gd name="T14" fmla="*/ 34 w 128"/>
                      <a:gd name="T15" fmla="*/ 70 h 127"/>
                      <a:gd name="T16" fmla="*/ 34 w 128"/>
                      <a:gd name="T17" fmla="*/ 56 h 127"/>
                      <a:gd name="T18" fmla="*/ 27 w 128"/>
                      <a:gd name="T19" fmla="*/ 54 h 127"/>
                      <a:gd name="T20" fmla="*/ 13 w 128"/>
                      <a:gd name="T21" fmla="*/ 43 h 127"/>
                      <a:gd name="T22" fmla="*/ 2 w 128"/>
                      <a:gd name="T23" fmla="*/ 58 h 127"/>
                      <a:gd name="T24" fmla="*/ 11 w 128"/>
                      <a:gd name="T25" fmla="*/ 72 h 127"/>
                      <a:gd name="T26" fmla="*/ 3 w 128"/>
                      <a:gd name="T27" fmla="*/ 77 h 127"/>
                      <a:gd name="T28" fmla="*/ 7 w 128"/>
                      <a:gd name="T29" fmla="*/ 87 h 127"/>
                      <a:gd name="T30" fmla="*/ 9 w 128"/>
                      <a:gd name="T31" fmla="*/ 123 h 127"/>
                      <a:gd name="T32" fmla="*/ 128 w 128"/>
                      <a:gd name="T33" fmla="*/ 127 h 127"/>
                      <a:gd name="T34" fmla="*/ 45 w 128"/>
                      <a:gd name="T35" fmla="*/ 122 h 127"/>
                      <a:gd name="T36" fmla="*/ 46 w 128"/>
                      <a:gd name="T37" fmla="*/ 117 h 127"/>
                      <a:gd name="T38" fmla="*/ 62 w 128"/>
                      <a:gd name="T39" fmla="*/ 103 h 127"/>
                      <a:gd name="T40" fmla="*/ 63 w 128"/>
                      <a:gd name="T41" fmla="*/ 86 h 127"/>
                      <a:gd name="T42" fmla="*/ 78 w 128"/>
                      <a:gd name="T43" fmla="*/ 66 h 127"/>
                      <a:gd name="T44" fmla="*/ 84 w 128"/>
                      <a:gd name="T45" fmla="*/ 57 h 127"/>
                      <a:gd name="T46" fmla="*/ 77 w 128"/>
                      <a:gd name="T47" fmla="*/ 52 h 127"/>
                      <a:gd name="T48" fmla="*/ 90 w 128"/>
                      <a:gd name="T49" fmla="*/ 55 h 127"/>
                      <a:gd name="T50" fmla="*/ 90 w 128"/>
                      <a:gd name="T51" fmla="*/ 51 h 127"/>
                      <a:gd name="T52" fmla="*/ 90 w 128"/>
                      <a:gd name="T53" fmla="*/ 38 h 127"/>
                      <a:gd name="T54" fmla="*/ 98 w 128"/>
                      <a:gd name="T55" fmla="*/ 17 h 127"/>
                      <a:gd name="T56" fmla="*/ 67 w 128"/>
                      <a:gd name="T57" fmla="*/ 30 h 127"/>
                      <a:gd name="T58" fmla="*/ 58 w 128"/>
                      <a:gd name="T59" fmla="*/ 32 h 127"/>
                      <a:gd name="T60" fmla="*/ 16 w 128"/>
                      <a:gd name="T61" fmla="*/ 51 h 127"/>
                      <a:gd name="T62" fmla="*/ 11 w 128"/>
                      <a:gd name="T63" fmla="*/ 56 h 127"/>
                      <a:gd name="T64" fmla="*/ 18 w 128"/>
                      <a:gd name="T65" fmla="*/ 60 h 127"/>
                      <a:gd name="T66" fmla="*/ 24 w 128"/>
                      <a:gd name="T67" fmla="*/ 68 h 127"/>
                      <a:gd name="T68" fmla="*/ 19 w 128"/>
                      <a:gd name="T69" fmla="*/ 72 h 127"/>
                      <a:gd name="T70" fmla="*/ 15 w 128"/>
                      <a:gd name="T71" fmla="*/ 70 h 127"/>
                      <a:gd name="T72" fmla="*/ 42 w 128"/>
                      <a:gd name="T73" fmla="*/ 118 h 127"/>
                      <a:gd name="T74" fmla="*/ 26 w 128"/>
                      <a:gd name="T75" fmla="*/ 112 h 127"/>
                      <a:gd name="T76" fmla="*/ 25 w 128"/>
                      <a:gd name="T77" fmla="*/ 84 h 127"/>
                      <a:gd name="T78" fmla="*/ 19 w 128"/>
                      <a:gd name="T79" fmla="*/ 109 h 127"/>
                      <a:gd name="T80" fmla="*/ 31 w 128"/>
                      <a:gd name="T81" fmla="*/ 85 h 127"/>
                      <a:gd name="T82" fmla="*/ 31 w 128"/>
                      <a:gd name="T83" fmla="*/ 84 h 127"/>
                      <a:gd name="T84" fmla="*/ 33 w 128"/>
                      <a:gd name="T85" fmla="*/ 74 h 127"/>
                      <a:gd name="T86" fmla="*/ 62 w 128"/>
                      <a:gd name="T87" fmla="*/ 99 h 127"/>
                      <a:gd name="T88" fmla="*/ 35 w 128"/>
                      <a:gd name="T89" fmla="*/ 86 h 127"/>
                      <a:gd name="T90" fmla="*/ 58 w 128"/>
                      <a:gd name="T91" fmla="*/ 87 h 127"/>
                      <a:gd name="T92" fmla="*/ 54 w 128"/>
                      <a:gd name="T93" fmla="*/ 81 h 127"/>
                      <a:gd name="T94" fmla="*/ 68 w 128"/>
                      <a:gd name="T95" fmla="*/ 62 h 127"/>
                      <a:gd name="T96" fmla="*/ 77 w 128"/>
                      <a:gd name="T97" fmla="*/ 61 h 127"/>
                      <a:gd name="T98" fmla="*/ 54 w 128"/>
                      <a:gd name="T99" fmla="*/ 50 h 127"/>
                      <a:gd name="T100" fmla="*/ 78 w 128"/>
                      <a:gd name="T101" fmla="*/ 21 h 127"/>
                      <a:gd name="T102" fmla="*/ 98 w 128"/>
                      <a:gd name="T103" fmla="*/ 34 h 127"/>
                      <a:gd name="T104" fmla="*/ 80 w 128"/>
                      <a:gd name="T105" fmla="*/ 30 h 127"/>
                      <a:gd name="T106" fmla="*/ 76 w 128"/>
                      <a:gd name="T107" fmla="*/ 28 h 127"/>
                      <a:gd name="T108" fmla="*/ 67 w 128"/>
                      <a:gd name="T109" fmla="*/ 42 h 127"/>
                      <a:gd name="T110" fmla="*/ 69 w 128"/>
                      <a:gd name="T111" fmla="*/ 35 h 127"/>
                      <a:gd name="T112" fmla="*/ 79 w 128"/>
                      <a:gd name="T113" fmla="*/ 41 h 127"/>
                      <a:gd name="T114" fmla="*/ 73 w 128"/>
                      <a:gd name="T115" fmla="*/ 50 h 1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28" h="127">
                        <a:moveTo>
                          <a:pt x="56" y="23"/>
                        </a:moveTo>
                        <a:cubicBezTo>
                          <a:pt x="68" y="7"/>
                          <a:pt x="68" y="7"/>
                          <a:pt x="68" y="7"/>
                        </a:cubicBezTo>
                        <a:cubicBezTo>
                          <a:pt x="69" y="5"/>
                          <a:pt x="71" y="4"/>
                          <a:pt x="73" y="4"/>
                        </a:cubicBezTo>
                        <a:cubicBezTo>
                          <a:pt x="128" y="4"/>
                          <a:pt x="128" y="4"/>
                          <a:pt x="128" y="4"/>
                        </a:cubicBezTo>
                        <a:cubicBezTo>
                          <a:pt x="128" y="0"/>
                          <a:pt x="128" y="0"/>
                          <a:pt x="128" y="0"/>
                        </a:cubicBezTo>
                        <a:cubicBezTo>
                          <a:pt x="73" y="0"/>
                          <a:pt x="73" y="0"/>
                          <a:pt x="73" y="0"/>
                        </a:cubicBezTo>
                        <a:cubicBezTo>
                          <a:pt x="69" y="0"/>
                          <a:pt x="66" y="2"/>
                          <a:pt x="64" y="5"/>
                        </a:cubicBezTo>
                        <a:cubicBezTo>
                          <a:pt x="53" y="21"/>
                          <a:pt x="53" y="21"/>
                          <a:pt x="53" y="21"/>
                        </a:cubicBezTo>
                        <a:cubicBezTo>
                          <a:pt x="50" y="26"/>
                          <a:pt x="51" y="32"/>
                          <a:pt x="56" y="36"/>
                        </a:cubicBezTo>
                        <a:cubicBezTo>
                          <a:pt x="56" y="36"/>
                          <a:pt x="56" y="36"/>
                          <a:pt x="56" y="36"/>
                        </a:cubicBezTo>
                        <a:cubicBezTo>
                          <a:pt x="58" y="37"/>
                          <a:pt x="61" y="38"/>
                          <a:pt x="63" y="37"/>
                        </a:cubicBezTo>
                        <a:cubicBezTo>
                          <a:pt x="63" y="38"/>
                          <a:pt x="63" y="40"/>
                          <a:pt x="63" y="41"/>
                        </a:cubicBezTo>
                        <a:cubicBezTo>
                          <a:pt x="62" y="45"/>
                          <a:pt x="62" y="45"/>
                          <a:pt x="62" y="45"/>
                        </a:cubicBezTo>
                        <a:cubicBezTo>
                          <a:pt x="56" y="42"/>
                          <a:pt x="56" y="42"/>
                          <a:pt x="56" y="42"/>
                        </a:cubicBezTo>
                        <a:cubicBezTo>
                          <a:pt x="55" y="41"/>
                          <a:pt x="53" y="42"/>
                          <a:pt x="53" y="43"/>
                        </a:cubicBezTo>
                        <a:cubicBezTo>
                          <a:pt x="49" y="51"/>
                          <a:pt x="49" y="51"/>
                          <a:pt x="49" y="51"/>
                        </a:cubicBezTo>
                        <a:cubicBezTo>
                          <a:pt x="49" y="52"/>
                          <a:pt x="49" y="53"/>
                          <a:pt x="50" y="53"/>
                        </a:cubicBezTo>
                        <a:cubicBezTo>
                          <a:pt x="50" y="53"/>
                          <a:pt x="50" y="53"/>
                          <a:pt x="50" y="53"/>
                        </a:cubicBezTo>
                        <a:cubicBezTo>
                          <a:pt x="56" y="56"/>
                          <a:pt x="56" y="56"/>
                          <a:pt x="56" y="56"/>
                        </a:cubicBezTo>
                        <a:cubicBezTo>
                          <a:pt x="44" y="77"/>
                          <a:pt x="44" y="77"/>
                          <a:pt x="44" y="77"/>
                        </a:cubicBezTo>
                        <a:cubicBezTo>
                          <a:pt x="42" y="77"/>
                          <a:pt x="40" y="77"/>
                          <a:pt x="38" y="78"/>
                        </a:cubicBezTo>
                        <a:cubicBezTo>
                          <a:pt x="37" y="71"/>
                          <a:pt x="37" y="71"/>
                          <a:pt x="37" y="71"/>
                        </a:cubicBezTo>
                        <a:cubicBezTo>
                          <a:pt x="37" y="70"/>
                          <a:pt x="36" y="70"/>
                          <a:pt x="34" y="70"/>
                        </a:cubicBezTo>
                        <a:cubicBezTo>
                          <a:pt x="34" y="70"/>
                          <a:pt x="34" y="70"/>
                          <a:pt x="34" y="70"/>
                        </a:cubicBezTo>
                        <a:cubicBezTo>
                          <a:pt x="28" y="71"/>
                          <a:pt x="28" y="71"/>
                          <a:pt x="28" y="71"/>
                        </a:cubicBezTo>
                        <a:cubicBezTo>
                          <a:pt x="28" y="69"/>
                          <a:pt x="28" y="69"/>
                          <a:pt x="28" y="69"/>
                        </a:cubicBezTo>
                        <a:cubicBezTo>
                          <a:pt x="34" y="56"/>
                          <a:pt x="34" y="56"/>
                          <a:pt x="34" y="56"/>
                        </a:cubicBezTo>
                        <a:cubicBezTo>
                          <a:pt x="34" y="55"/>
                          <a:pt x="34" y="54"/>
                          <a:pt x="33" y="53"/>
                        </a:cubicBezTo>
                        <a:cubicBezTo>
                          <a:pt x="32" y="53"/>
                          <a:pt x="32" y="53"/>
                          <a:pt x="32" y="53"/>
                        </a:cubicBezTo>
                        <a:cubicBezTo>
                          <a:pt x="27" y="54"/>
                          <a:pt x="27" y="54"/>
                          <a:pt x="27" y="54"/>
                        </a:cubicBezTo>
                        <a:cubicBezTo>
                          <a:pt x="26" y="50"/>
                          <a:pt x="22" y="47"/>
                          <a:pt x="18" y="47"/>
                        </a:cubicBezTo>
                        <a:cubicBezTo>
                          <a:pt x="17" y="42"/>
                          <a:pt x="17" y="42"/>
                          <a:pt x="17" y="42"/>
                        </a:cubicBezTo>
                        <a:cubicBezTo>
                          <a:pt x="13" y="43"/>
                          <a:pt x="13" y="43"/>
                          <a:pt x="13" y="43"/>
                        </a:cubicBezTo>
                        <a:cubicBezTo>
                          <a:pt x="14" y="48"/>
                          <a:pt x="14" y="48"/>
                          <a:pt x="14" y="48"/>
                        </a:cubicBezTo>
                        <a:cubicBezTo>
                          <a:pt x="10" y="49"/>
                          <a:pt x="7" y="53"/>
                          <a:pt x="7" y="57"/>
                        </a:cubicBezTo>
                        <a:cubicBezTo>
                          <a:pt x="2" y="58"/>
                          <a:pt x="2" y="58"/>
                          <a:pt x="2" y="58"/>
                        </a:cubicBezTo>
                        <a:cubicBezTo>
                          <a:pt x="1" y="58"/>
                          <a:pt x="0" y="59"/>
                          <a:pt x="1" y="60"/>
                        </a:cubicBezTo>
                        <a:cubicBezTo>
                          <a:pt x="1" y="61"/>
                          <a:pt x="1" y="61"/>
                          <a:pt x="1" y="61"/>
                        </a:cubicBezTo>
                        <a:cubicBezTo>
                          <a:pt x="11" y="72"/>
                          <a:pt x="11" y="72"/>
                          <a:pt x="11" y="72"/>
                        </a:cubicBezTo>
                        <a:cubicBezTo>
                          <a:pt x="11" y="73"/>
                          <a:pt x="11" y="73"/>
                          <a:pt x="11" y="73"/>
                        </a:cubicBezTo>
                        <a:cubicBezTo>
                          <a:pt x="5" y="75"/>
                          <a:pt x="5" y="75"/>
                          <a:pt x="5" y="75"/>
                        </a:cubicBezTo>
                        <a:cubicBezTo>
                          <a:pt x="4" y="75"/>
                          <a:pt x="3" y="76"/>
                          <a:pt x="3" y="77"/>
                        </a:cubicBezTo>
                        <a:cubicBezTo>
                          <a:pt x="5" y="85"/>
                          <a:pt x="5" y="85"/>
                          <a:pt x="5" y="85"/>
                        </a:cubicBezTo>
                        <a:cubicBezTo>
                          <a:pt x="5" y="86"/>
                          <a:pt x="6" y="87"/>
                          <a:pt x="7" y="87"/>
                        </a:cubicBezTo>
                        <a:cubicBezTo>
                          <a:pt x="7" y="87"/>
                          <a:pt x="7" y="87"/>
                          <a:pt x="7" y="87"/>
                        </a:cubicBezTo>
                        <a:cubicBezTo>
                          <a:pt x="13" y="86"/>
                          <a:pt x="13" y="86"/>
                          <a:pt x="13" y="86"/>
                        </a:cubicBezTo>
                        <a:cubicBezTo>
                          <a:pt x="15" y="110"/>
                          <a:pt x="15" y="110"/>
                          <a:pt x="15" y="110"/>
                        </a:cubicBezTo>
                        <a:cubicBezTo>
                          <a:pt x="11" y="113"/>
                          <a:pt x="8" y="118"/>
                          <a:pt x="9" y="123"/>
                        </a:cubicBezTo>
                        <a:cubicBezTo>
                          <a:pt x="1" y="123"/>
                          <a:pt x="1" y="123"/>
                          <a:pt x="1" y="123"/>
                        </a:cubicBezTo>
                        <a:cubicBezTo>
                          <a:pt x="1" y="127"/>
                          <a:pt x="1" y="127"/>
                          <a:pt x="1" y="127"/>
                        </a:cubicBezTo>
                        <a:cubicBezTo>
                          <a:pt x="128" y="127"/>
                          <a:pt x="128" y="127"/>
                          <a:pt x="128" y="127"/>
                        </a:cubicBezTo>
                        <a:cubicBezTo>
                          <a:pt x="128" y="123"/>
                          <a:pt x="128" y="123"/>
                          <a:pt x="128" y="123"/>
                        </a:cubicBezTo>
                        <a:cubicBezTo>
                          <a:pt x="37" y="123"/>
                          <a:pt x="37" y="123"/>
                          <a:pt x="37" y="123"/>
                        </a:cubicBezTo>
                        <a:cubicBezTo>
                          <a:pt x="45" y="122"/>
                          <a:pt x="45" y="122"/>
                          <a:pt x="45" y="122"/>
                        </a:cubicBezTo>
                        <a:cubicBezTo>
                          <a:pt x="46" y="121"/>
                          <a:pt x="47" y="120"/>
                          <a:pt x="47" y="119"/>
                        </a:cubicBezTo>
                        <a:cubicBezTo>
                          <a:pt x="47" y="119"/>
                          <a:pt x="47" y="119"/>
                          <a:pt x="47" y="119"/>
                        </a:cubicBezTo>
                        <a:cubicBezTo>
                          <a:pt x="46" y="117"/>
                          <a:pt x="46" y="117"/>
                          <a:pt x="46" y="117"/>
                        </a:cubicBezTo>
                        <a:cubicBezTo>
                          <a:pt x="46" y="112"/>
                          <a:pt x="41" y="108"/>
                          <a:pt x="36" y="107"/>
                        </a:cubicBezTo>
                        <a:cubicBezTo>
                          <a:pt x="32" y="89"/>
                          <a:pt x="32" y="89"/>
                          <a:pt x="32" y="89"/>
                        </a:cubicBezTo>
                        <a:cubicBezTo>
                          <a:pt x="62" y="103"/>
                          <a:pt x="62" y="103"/>
                          <a:pt x="62" y="103"/>
                        </a:cubicBezTo>
                        <a:cubicBezTo>
                          <a:pt x="63" y="104"/>
                          <a:pt x="64" y="103"/>
                          <a:pt x="65" y="102"/>
                        </a:cubicBezTo>
                        <a:cubicBezTo>
                          <a:pt x="66" y="100"/>
                          <a:pt x="66" y="100"/>
                          <a:pt x="66" y="100"/>
                        </a:cubicBezTo>
                        <a:cubicBezTo>
                          <a:pt x="68" y="95"/>
                          <a:pt x="67" y="90"/>
                          <a:pt x="63" y="86"/>
                        </a:cubicBezTo>
                        <a:cubicBezTo>
                          <a:pt x="72" y="63"/>
                          <a:pt x="72" y="63"/>
                          <a:pt x="72" y="63"/>
                        </a:cubicBezTo>
                        <a:cubicBezTo>
                          <a:pt x="77" y="66"/>
                          <a:pt x="77" y="66"/>
                          <a:pt x="77" y="66"/>
                        </a:cubicBezTo>
                        <a:cubicBezTo>
                          <a:pt x="78" y="66"/>
                          <a:pt x="78" y="66"/>
                          <a:pt x="78" y="66"/>
                        </a:cubicBezTo>
                        <a:cubicBezTo>
                          <a:pt x="78" y="66"/>
                          <a:pt x="79" y="66"/>
                          <a:pt x="79" y="66"/>
                        </a:cubicBezTo>
                        <a:cubicBezTo>
                          <a:pt x="79" y="66"/>
                          <a:pt x="80" y="65"/>
                          <a:pt x="80" y="65"/>
                        </a:cubicBezTo>
                        <a:cubicBezTo>
                          <a:pt x="84" y="57"/>
                          <a:pt x="84" y="57"/>
                          <a:pt x="84" y="57"/>
                        </a:cubicBezTo>
                        <a:cubicBezTo>
                          <a:pt x="84" y="56"/>
                          <a:pt x="84" y="55"/>
                          <a:pt x="83" y="54"/>
                        </a:cubicBezTo>
                        <a:cubicBezTo>
                          <a:pt x="83" y="54"/>
                          <a:pt x="83" y="54"/>
                          <a:pt x="83" y="54"/>
                        </a:cubicBezTo>
                        <a:cubicBezTo>
                          <a:pt x="77" y="52"/>
                          <a:pt x="77" y="52"/>
                          <a:pt x="77" y="52"/>
                        </a:cubicBezTo>
                        <a:cubicBezTo>
                          <a:pt x="79" y="48"/>
                          <a:pt x="79" y="48"/>
                          <a:pt x="79" y="48"/>
                        </a:cubicBezTo>
                        <a:cubicBezTo>
                          <a:pt x="79" y="48"/>
                          <a:pt x="79" y="48"/>
                          <a:pt x="79" y="47"/>
                        </a:cubicBezTo>
                        <a:cubicBezTo>
                          <a:pt x="81" y="52"/>
                          <a:pt x="85" y="55"/>
                          <a:pt x="90" y="55"/>
                        </a:cubicBezTo>
                        <a:cubicBezTo>
                          <a:pt x="128" y="55"/>
                          <a:pt x="128" y="55"/>
                          <a:pt x="128" y="55"/>
                        </a:cubicBezTo>
                        <a:cubicBezTo>
                          <a:pt x="128" y="51"/>
                          <a:pt x="128" y="51"/>
                          <a:pt x="128" y="51"/>
                        </a:cubicBezTo>
                        <a:cubicBezTo>
                          <a:pt x="90" y="51"/>
                          <a:pt x="90" y="51"/>
                          <a:pt x="90" y="51"/>
                        </a:cubicBezTo>
                        <a:cubicBezTo>
                          <a:pt x="88" y="51"/>
                          <a:pt x="86" y="50"/>
                          <a:pt x="85" y="49"/>
                        </a:cubicBezTo>
                        <a:cubicBezTo>
                          <a:pt x="84" y="47"/>
                          <a:pt x="83" y="46"/>
                          <a:pt x="83" y="44"/>
                        </a:cubicBezTo>
                        <a:cubicBezTo>
                          <a:pt x="84" y="41"/>
                          <a:pt x="87" y="38"/>
                          <a:pt x="90" y="38"/>
                        </a:cubicBezTo>
                        <a:cubicBezTo>
                          <a:pt x="98" y="38"/>
                          <a:pt x="98" y="38"/>
                          <a:pt x="98" y="38"/>
                        </a:cubicBezTo>
                        <a:cubicBezTo>
                          <a:pt x="104" y="38"/>
                          <a:pt x="109" y="33"/>
                          <a:pt x="109" y="28"/>
                        </a:cubicBezTo>
                        <a:cubicBezTo>
                          <a:pt x="109" y="22"/>
                          <a:pt x="104" y="17"/>
                          <a:pt x="98" y="17"/>
                        </a:cubicBezTo>
                        <a:cubicBezTo>
                          <a:pt x="77" y="17"/>
                          <a:pt x="77" y="17"/>
                          <a:pt x="77" y="17"/>
                        </a:cubicBezTo>
                        <a:cubicBezTo>
                          <a:pt x="76" y="17"/>
                          <a:pt x="76" y="17"/>
                          <a:pt x="75" y="18"/>
                        </a:cubicBezTo>
                        <a:cubicBezTo>
                          <a:pt x="67" y="30"/>
                          <a:pt x="67" y="30"/>
                          <a:pt x="67" y="30"/>
                        </a:cubicBezTo>
                        <a:cubicBezTo>
                          <a:pt x="67" y="30"/>
                          <a:pt x="67" y="31"/>
                          <a:pt x="67" y="31"/>
                        </a:cubicBezTo>
                        <a:cubicBezTo>
                          <a:pt x="66" y="31"/>
                          <a:pt x="66" y="31"/>
                          <a:pt x="66" y="32"/>
                        </a:cubicBezTo>
                        <a:cubicBezTo>
                          <a:pt x="64" y="33"/>
                          <a:pt x="61" y="34"/>
                          <a:pt x="58" y="32"/>
                        </a:cubicBezTo>
                        <a:cubicBezTo>
                          <a:pt x="55" y="31"/>
                          <a:pt x="54" y="27"/>
                          <a:pt x="56" y="24"/>
                        </a:cubicBezTo>
                        <a:cubicBezTo>
                          <a:pt x="56" y="24"/>
                          <a:pt x="56" y="23"/>
                          <a:pt x="56" y="23"/>
                        </a:cubicBezTo>
                        <a:close/>
                        <a:moveTo>
                          <a:pt x="16" y="51"/>
                        </a:moveTo>
                        <a:cubicBezTo>
                          <a:pt x="19" y="51"/>
                          <a:pt x="22" y="52"/>
                          <a:pt x="23" y="54"/>
                        </a:cubicBezTo>
                        <a:cubicBezTo>
                          <a:pt x="15" y="56"/>
                          <a:pt x="15" y="56"/>
                          <a:pt x="15" y="56"/>
                        </a:cubicBezTo>
                        <a:cubicBezTo>
                          <a:pt x="11" y="56"/>
                          <a:pt x="11" y="56"/>
                          <a:pt x="11" y="56"/>
                        </a:cubicBezTo>
                        <a:cubicBezTo>
                          <a:pt x="12" y="54"/>
                          <a:pt x="14" y="52"/>
                          <a:pt x="16" y="51"/>
                        </a:cubicBezTo>
                        <a:close/>
                        <a:moveTo>
                          <a:pt x="7" y="61"/>
                        </a:moveTo>
                        <a:cubicBezTo>
                          <a:pt x="18" y="60"/>
                          <a:pt x="18" y="60"/>
                          <a:pt x="18" y="60"/>
                        </a:cubicBezTo>
                        <a:cubicBezTo>
                          <a:pt x="26" y="58"/>
                          <a:pt x="26" y="58"/>
                          <a:pt x="26" y="58"/>
                        </a:cubicBezTo>
                        <a:cubicBezTo>
                          <a:pt x="28" y="58"/>
                          <a:pt x="28" y="58"/>
                          <a:pt x="28" y="58"/>
                        </a:cubicBezTo>
                        <a:cubicBezTo>
                          <a:pt x="24" y="68"/>
                          <a:pt x="24" y="68"/>
                          <a:pt x="24" y="68"/>
                        </a:cubicBezTo>
                        <a:cubicBezTo>
                          <a:pt x="24" y="68"/>
                          <a:pt x="24" y="69"/>
                          <a:pt x="24" y="69"/>
                        </a:cubicBezTo>
                        <a:cubicBezTo>
                          <a:pt x="24" y="71"/>
                          <a:pt x="24" y="71"/>
                          <a:pt x="24" y="71"/>
                        </a:cubicBezTo>
                        <a:cubicBezTo>
                          <a:pt x="19" y="72"/>
                          <a:pt x="19" y="72"/>
                          <a:pt x="19" y="72"/>
                        </a:cubicBezTo>
                        <a:cubicBezTo>
                          <a:pt x="16" y="73"/>
                          <a:pt x="16" y="73"/>
                          <a:pt x="16" y="73"/>
                        </a:cubicBezTo>
                        <a:cubicBezTo>
                          <a:pt x="15" y="71"/>
                          <a:pt x="15" y="71"/>
                          <a:pt x="15" y="71"/>
                        </a:cubicBezTo>
                        <a:cubicBezTo>
                          <a:pt x="15" y="70"/>
                          <a:pt x="15" y="70"/>
                          <a:pt x="15" y="70"/>
                        </a:cubicBezTo>
                        <a:lnTo>
                          <a:pt x="7" y="61"/>
                        </a:lnTo>
                        <a:close/>
                        <a:moveTo>
                          <a:pt x="33" y="111"/>
                        </a:moveTo>
                        <a:cubicBezTo>
                          <a:pt x="37" y="110"/>
                          <a:pt x="42" y="113"/>
                          <a:pt x="42" y="118"/>
                        </a:cubicBezTo>
                        <a:cubicBezTo>
                          <a:pt x="13" y="123"/>
                          <a:pt x="13" y="123"/>
                          <a:pt x="13" y="123"/>
                        </a:cubicBezTo>
                        <a:cubicBezTo>
                          <a:pt x="12" y="118"/>
                          <a:pt x="15" y="114"/>
                          <a:pt x="20" y="113"/>
                        </a:cubicBezTo>
                        <a:cubicBezTo>
                          <a:pt x="26" y="112"/>
                          <a:pt x="26" y="112"/>
                          <a:pt x="26" y="112"/>
                        </a:cubicBezTo>
                        <a:lnTo>
                          <a:pt x="33" y="111"/>
                        </a:lnTo>
                        <a:close/>
                        <a:moveTo>
                          <a:pt x="17" y="85"/>
                        </a:moveTo>
                        <a:cubicBezTo>
                          <a:pt x="25" y="84"/>
                          <a:pt x="25" y="84"/>
                          <a:pt x="25" y="84"/>
                        </a:cubicBezTo>
                        <a:cubicBezTo>
                          <a:pt x="26" y="84"/>
                          <a:pt x="26" y="84"/>
                          <a:pt x="26" y="84"/>
                        </a:cubicBezTo>
                        <a:cubicBezTo>
                          <a:pt x="32" y="107"/>
                          <a:pt x="32" y="107"/>
                          <a:pt x="32" y="107"/>
                        </a:cubicBezTo>
                        <a:cubicBezTo>
                          <a:pt x="19" y="109"/>
                          <a:pt x="19" y="109"/>
                          <a:pt x="19" y="109"/>
                        </a:cubicBezTo>
                        <a:lnTo>
                          <a:pt x="17" y="85"/>
                        </a:lnTo>
                        <a:close/>
                        <a:moveTo>
                          <a:pt x="31" y="84"/>
                        </a:moveTo>
                        <a:cubicBezTo>
                          <a:pt x="31" y="85"/>
                          <a:pt x="31" y="85"/>
                          <a:pt x="31" y="85"/>
                        </a:cubicBezTo>
                        <a:cubicBezTo>
                          <a:pt x="30" y="83"/>
                          <a:pt x="30" y="83"/>
                          <a:pt x="30" y="83"/>
                        </a:cubicBezTo>
                        <a:cubicBezTo>
                          <a:pt x="32" y="83"/>
                          <a:pt x="32" y="83"/>
                          <a:pt x="32" y="83"/>
                        </a:cubicBezTo>
                        <a:cubicBezTo>
                          <a:pt x="32" y="83"/>
                          <a:pt x="31" y="84"/>
                          <a:pt x="31" y="84"/>
                        </a:cubicBezTo>
                        <a:close/>
                        <a:moveTo>
                          <a:pt x="9" y="83"/>
                        </a:moveTo>
                        <a:cubicBezTo>
                          <a:pt x="8" y="78"/>
                          <a:pt x="8" y="78"/>
                          <a:pt x="8" y="78"/>
                        </a:cubicBezTo>
                        <a:cubicBezTo>
                          <a:pt x="33" y="74"/>
                          <a:pt x="33" y="74"/>
                          <a:pt x="33" y="74"/>
                        </a:cubicBezTo>
                        <a:cubicBezTo>
                          <a:pt x="34" y="78"/>
                          <a:pt x="34" y="78"/>
                          <a:pt x="34" y="78"/>
                        </a:cubicBezTo>
                        <a:lnTo>
                          <a:pt x="9" y="83"/>
                        </a:lnTo>
                        <a:close/>
                        <a:moveTo>
                          <a:pt x="62" y="99"/>
                        </a:moveTo>
                        <a:cubicBezTo>
                          <a:pt x="62" y="99"/>
                          <a:pt x="62" y="99"/>
                          <a:pt x="62" y="99"/>
                        </a:cubicBezTo>
                        <a:cubicBezTo>
                          <a:pt x="62" y="99"/>
                          <a:pt x="62" y="99"/>
                          <a:pt x="62" y="99"/>
                        </a:cubicBezTo>
                        <a:cubicBezTo>
                          <a:pt x="35" y="86"/>
                          <a:pt x="35" y="86"/>
                          <a:pt x="35" y="86"/>
                        </a:cubicBezTo>
                        <a:cubicBezTo>
                          <a:pt x="37" y="82"/>
                          <a:pt x="42" y="80"/>
                          <a:pt x="46" y="82"/>
                        </a:cubicBezTo>
                        <a:cubicBezTo>
                          <a:pt x="46" y="82"/>
                          <a:pt x="46" y="82"/>
                          <a:pt x="46" y="82"/>
                        </a:cubicBezTo>
                        <a:cubicBezTo>
                          <a:pt x="58" y="87"/>
                          <a:pt x="58" y="87"/>
                          <a:pt x="58" y="87"/>
                        </a:cubicBezTo>
                        <a:cubicBezTo>
                          <a:pt x="62" y="89"/>
                          <a:pt x="64" y="94"/>
                          <a:pt x="62" y="99"/>
                        </a:cubicBezTo>
                        <a:close/>
                        <a:moveTo>
                          <a:pt x="60" y="83"/>
                        </a:moveTo>
                        <a:cubicBezTo>
                          <a:pt x="54" y="81"/>
                          <a:pt x="54" y="81"/>
                          <a:pt x="54" y="81"/>
                        </a:cubicBezTo>
                        <a:cubicBezTo>
                          <a:pt x="48" y="78"/>
                          <a:pt x="48" y="78"/>
                          <a:pt x="48" y="78"/>
                        </a:cubicBezTo>
                        <a:cubicBezTo>
                          <a:pt x="60" y="58"/>
                          <a:pt x="60" y="58"/>
                          <a:pt x="60" y="58"/>
                        </a:cubicBezTo>
                        <a:cubicBezTo>
                          <a:pt x="68" y="62"/>
                          <a:pt x="68" y="62"/>
                          <a:pt x="68" y="62"/>
                        </a:cubicBezTo>
                        <a:lnTo>
                          <a:pt x="60" y="83"/>
                        </a:lnTo>
                        <a:close/>
                        <a:moveTo>
                          <a:pt x="79" y="57"/>
                        </a:moveTo>
                        <a:cubicBezTo>
                          <a:pt x="77" y="61"/>
                          <a:pt x="77" y="61"/>
                          <a:pt x="77" y="61"/>
                        </a:cubicBezTo>
                        <a:cubicBezTo>
                          <a:pt x="71" y="58"/>
                          <a:pt x="71" y="58"/>
                          <a:pt x="71" y="58"/>
                        </a:cubicBezTo>
                        <a:cubicBezTo>
                          <a:pt x="60" y="53"/>
                          <a:pt x="60" y="53"/>
                          <a:pt x="60" y="53"/>
                        </a:cubicBezTo>
                        <a:cubicBezTo>
                          <a:pt x="54" y="50"/>
                          <a:pt x="54" y="50"/>
                          <a:pt x="54" y="50"/>
                        </a:cubicBezTo>
                        <a:cubicBezTo>
                          <a:pt x="56" y="47"/>
                          <a:pt x="56" y="47"/>
                          <a:pt x="56" y="47"/>
                        </a:cubicBezTo>
                        <a:lnTo>
                          <a:pt x="79" y="57"/>
                        </a:lnTo>
                        <a:close/>
                        <a:moveTo>
                          <a:pt x="78" y="21"/>
                        </a:moveTo>
                        <a:cubicBezTo>
                          <a:pt x="98" y="21"/>
                          <a:pt x="98" y="21"/>
                          <a:pt x="98" y="21"/>
                        </a:cubicBezTo>
                        <a:cubicBezTo>
                          <a:pt x="102" y="21"/>
                          <a:pt x="104" y="24"/>
                          <a:pt x="104" y="28"/>
                        </a:cubicBezTo>
                        <a:cubicBezTo>
                          <a:pt x="104" y="31"/>
                          <a:pt x="102" y="34"/>
                          <a:pt x="98" y="34"/>
                        </a:cubicBezTo>
                        <a:cubicBezTo>
                          <a:pt x="90" y="34"/>
                          <a:pt x="90" y="34"/>
                          <a:pt x="90" y="34"/>
                        </a:cubicBezTo>
                        <a:cubicBezTo>
                          <a:pt x="88" y="34"/>
                          <a:pt x="86" y="35"/>
                          <a:pt x="84" y="36"/>
                        </a:cubicBezTo>
                        <a:cubicBezTo>
                          <a:pt x="83" y="33"/>
                          <a:pt x="82" y="31"/>
                          <a:pt x="80" y="30"/>
                        </a:cubicBezTo>
                        <a:cubicBezTo>
                          <a:pt x="82" y="26"/>
                          <a:pt x="82" y="26"/>
                          <a:pt x="82" y="26"/>
                        </a:cubicBezTo>
                        <a:cubicBezTo>
                          <a:pt x="78" y="24"/>
                          <a:pt x="78" y="24"/>
                          <a:pt x="78" y="24"/>
                        </a:cubicBezTo>
                        <a:cubicBezTo>
                          <a:pt x="76" y="28"/>
                          <a:pt x="76" y="28"/>
                          <a:pt x="76" y="28"/>
                        </a:cubicBezTo>
                        <a:cubicBezTo>
                          <a:pt x="75" y="28"/>
                          <a:pt x="74" y="28"/>
                          <a:pt x="74" y="28"/>
                        </a:cubicBezTo>
                        <a:lnTo>
                          <a:pt x="78" y="21"/>
                        </a:lnTo>
                        <a:close/>
                        <a:moveTo>
                          <a:pt x="67" y="42"/>
                        </a:moveTo>
                        <a:cubicBezTo>
                          <a:pt x="68" y="41"/>
                          <a:pt x="68" y="41"/>
                          <a:pt x="68" y="40"/>
                        </a:cubicBezTo>
                        <a:cubicBezTo>
                          <a:pt x="67" y="39"/>
                          <a:pt x="67" y="37"/>
                          <a:pt x="68" y="36"/>
                        </a:cubicBezTo>
                        <a:cubicBezTo>
                          <a:pt x="68" y="35"/>
                          <a:pt x="68" y="35"/>
                          <a:pt x="69" y="35"/>
                        </a:cubicBezTo>
                        <a:cubicBezTo>
                          <a:pt x="69" y="34"/>
                          <a:pt x="69" y="34"/>
                          <a:pt x="70" y="34"/>
                        </a:cubicBezTo>
                        <a:cubicBezTo>
                          <a:pt x="72" y="31"/>
                          <a:pt x="76" y="32"/>
                          <a:pt x="79" y="34"/>
                        </a:cubicBezTo>
                        <a:cubicBezTo>
                          <a:pt x="80" y="36"/>
                          <a:pt x="80" y="39"/>
                          <a:pt x="79" y="41"/>
                        </a:cubicBezTo>
                        <a:cubicBezTo>
                          <a:pt x="79" y="43"/>
                          <a:pt x="78" y="44"/>
                          <a:pt x="76" y="44"/>
                        </a:cubicBezTo>
                        <a:cubicBezTo>
                          <a:pt x="76" y="45"/>
                          <a:pt x="75" y="45"/>
                          <a:pt x="75" y="45"/>
                        </a:cubicBezTo>
                        <a:cubicBezTo>
                          <a:pt x="73" y="50"/>
                          <a:pt x="73" y="50"/>
                          <a:pt x="73" y="50"/>
                        </a:cubicBezTo>
                        <a:cubicBezTo>
                          <a:pt x="65" y="46"/>
                          <a:pt x="65" y="46"/>
                          <a:pt x="65" y="46"/>
                        </a:cubicBezTo>
                        <a:lnTo>
                          <a:pt x="67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7" name="Freeform 33">
                    <a:extLst>
                      <a:ext uri="{FF2B5EF4-FFF2-40B4-BE49-F238E27FC236}">
                        <a16:creationId xmlns:a16="http://schemas.microsoft.com/office/drawing/2014/main" id="{958D5A6E-987C-4D8A-A433-219F019C7E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07172" y="2404247"/>
                    <a:ext cx="22225" cy="30163"/>
                  </a:xfrm>
                  <a:custGeom>
                    <a:avLst/>
                    <a:gdLst>
                      <a:gd name="T0" fmla="*/ 0 w 14"/>
                      <a:gd name="T1" fmla="*/ 16 h 19"/>
                      <a:gd name="T2" fmla="*/ 7 w 14"/>
                      <a:gd name="T3" fmla="*/ 0 h 19"/>
                      <a:gd name="T4" fmla="*/ 14 w 14"/>
                      <a:gd name="T5" fmla="*/ 3 h 19"/>
                      <a:gd name="T6" fmla="*/ 7 w 14"/>
                      <a:gd name="T7" fmla="*/ 19 h 19"/>
                      <a:gd name="T8" fmla="*/ 0 w 14"/>
                      <a:gd name="T9" fmla="*/ 16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9">
                        <a:moveTo>
                          <a:pt x="0" y="16"/>
                        </a:moveTo>
                        <a:lnTo>
                          <a:pt x="7" y="0"/>
                        </a:lnTo>
                        <a:lnTo>
                          <a:pt x="14" y="3"/>
                        </a:lnTo>
                        <a:lnTo>
                          <a:pt x="7" y="19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8" name="Freeform 34">
                    <a:extLst>
                      <a:ext uri="{FF2B5EF4-FFF2-40B4-BE49-F238E27FC236}">
                        <a16:creationId xmlns:a16="http://schemas.microsoft.com/office/drawing/2014/main" id="{2F2EE532-1F3C-480E-B67E-AB1DCCCB75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77042" y="2404251"/>
                    <a:ext cx="22225" cy="30163"/>
                  </a:xfrm>
                  <a:custGeom>
                    <a:avLst/>
                    <a:gdLst>
                      <a:gd name="T0" fmla="*/ 0 w 14"/>
                      <a:gd name="T1" fmla="*/ 3 h 19"/>
                      <a:gd name="T2" fmla="*/ 7 w 14"/>
                      <a:gd name="T3" fmla="*/ 0 h 19"/>
                      <a:gd name="T4" fmla="*/ 14 w 14"/>
                      <a:gd name="T5" fmla="*/ 16 h 19"/>
                      <a:gd name="T6" fmla="*/ 9 w 14"/>
                      <a:gd name="T7" fmla="*/ 19 h 19"/>
                      <a:gd name="T8" fmla="*/ 0 w 14"/>
                      <a:gd name="T9" fmla="*/ 3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9">
                        <a:moveTo>
                          <a:pt x="0" y="3"/>
                        </a:moveTo>
                        <a:lnTo>
                          <a:pt x="7" y="0"/>
                        </a:lnTo>
                        <a:lnTo>
                          <a:pt x="14" y="16"/>
                        </a:lnTo>
                        <a:lnTo>
                          <a:pt x="9" y="19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9" name="Freeform 35">
                    <a:extLst>
                      <a:ext uri="{FF2B5EF4-FFF2-40B4-BE49-F238E27FC236}">
                        <a16:creationId xmlns:a16="http://schemas.microsoft.com/office/drawing/2014/main" id="{02DADD3C-FDA8-4A7B-AE6C-ED231F8CA4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84925" y="2570956"/>
                    <a:ext cx="28575" cy="42863"/>
                  </a:xfrm>
                  <a:custGeom>
                    <a:avLst/>
                    <a:gdLst>
                      <a:gd name="T0" fmla="*/ 6 w 10"/>
                      <a:gd name="T1" fmla="*/ 0 h 15"/>
                      <a:gd name="T2" fmla="*/ 6 w 10"/>
                      <a:gd name="T3" fmla="*/ 1 h 15"/>
                      <a:gd name="T4" fmla="*/ 0 w 10"/>
                      <a:gd name="T5" fmla="*/ 11 h 15"/>
                      <a:gd name="T6" fmla="*/ 3 w 10"/>
                      <a:gd name="T7" fmla="*/ 15 h 15"/>
                      <a:gd name="T8" fmla="*/ 10 w 10"/>
                      <a:gd name="T9" fmla="*/ 1 h 15"/>
                      <a:gd name="T10" fmla="*/ 10 w 10"/>
                      <a:gd name="T11" fmla="*/ 0 h 15"/>
                      <a:gd name="T12" fmla="*/ 6 w 10"/>
                      <a:gd name="T13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15">
                        <a:moveTo>
                          <a:pt x="6" y="0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5"/>
                          <a:pt x="4" y="9"/>
                          <a:pt x="0" y="11"/>
                        </a:cubicBezTo>
                        <a:cubicBezTo>
                          <a:pt x="3" y="15"/>
                          <a:pt x="3" y="15"/>
                          <a:pt x="3" y="15"/>
                        </a:cubicBezTo>
                        <a:cubicBezTo>
                          <a:pt x="7" y="12"/>
                          <a:pt x="10" y="7"/>
                          <a:pt x="10" y="1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2" name="Group 18">
                <a:extLst>
                  <a:ext uri="{FF2B5EF4-FFF2-40B4-BE49-F238E27FC236}">
                    <a16:creationId xmlns:a16="http://schemas.microsoft.com/office/drawing/2014/main" id="{5EF20EB4-7846-4B44-9911-8CC18DB04D5D}"/>
                  </a:ext>
                </a:extLst>
              </p:cNvPr>
              <p:cNvGrpSpPr/>
              <p:nvPr/>
            </p:nvGrpSpPr>
            <p:grpSpPr>
              <a:xfrm>
                <a:off x="7639017" y="3797062"/>
                <a:ext cx="1449412" cy="1744207"/>
                <a:chOff x="7639017" y="3797062"/>
                <a:chExt cx="1449412" cy="1744207"/>
              </a:xfrm>
            </p:grpSpPr>
            <p:grpSp>
              <p:nvGrpSpPr>
                <p:cNvPr id="119" name="Group 12">
                  <a:extLst>
                    <a:ext uri="{FF2B5EF4-FFF2-40B4-BE49-F238E27FC236}">
                      <a16:creationId xmlns:a16="http://schemas.microsoft.com/office/drawing/2014/main" id="{B8764E02-F0D1-4E9A-8D67-D0C2872D7949}"/>
                    </a:ext>
                  </a:extLst>
                </p:cNvPr>
                <p:cNvGrpSpPr/>
                <p:nvPr/>
              </p:nvGrpSpPr>
              <p:grpSpPr>
                <a:xfrm>
                  <a:off x="7639017" y="3797062"/>
                  <a:ext cx="1449412" cy="1744207"/>
                  <a:chOff x="7623171" y="3797062"/>
                  <a:chExt cx="1449412" cy="1744207"/>
                </a:xfrm>
              </p:grpSpPr>
              <p:sp>
                <p:nvSpPr>
                  <p:cNvPr id="131" name="Freeform 36">
                    <a:extLst>
                      <a:ext uri="{FF2B5EF4-FFF2-40B4-BE49-F238E27FC236}">
                        <a16:creationId xmlns:a16="http://schemas.microsoft.com/office/drawing/2014/main" id="{82863A1A-9D2A-41A5-994B-B57CFF0686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23171" y="3797062"/>
                    <a:ext cx="1449412" cy="1744207"/>
                  </a:xfrm>
                  <a:custGeom>
                    <a:avLst/>
                    <a:gdLst>
                      <a:gd name="T0" fmla="*/ 366 w 504"/>
                      <a:gd name="T1" fmla="*/ 606 h 606"/>
                      <a:gd name="T2" fmla="*/ 229 w 504"/>
                      <a:gd name="T3" fmla="*/ 478 h 606"/>
                      <a:gd name="T4" fmla="*/ 229 w 504"/>
                      <a:gd name="T5" fmla="*/ 463 h 606"/>
                      <a:gd name="T6" fmla="*/ 229 w 504"/>
                      <a:gd name="T7" fmla="*/ 460 h 606"/>
                      <a:gd name="T8" fmla="*/ 229 w 504"/>
                      <a:gd name="T9" fmla="*/ 459 h 606"/>
                      <a:gd name="T10" fmla="*/ 229 w 504"/>
                      <a:gd name="T11" fmla="*/ 451 h 606"/>
                      <a:gd name="T12" fmla="*/ 56 w 504"/>
                      <a:gd name="T13" fmla="*/ 166 h 606"/>
                      <a:gd name="T14" fmla="*/ 56 w 504"/>
                      <a:gd name="T15" fmla="*/ 166 h 606"/>
                      <a:gd name="T16" fmla="*/ 43 w 504"/>
                      <a:gd name="T17" fmla="*/ 160 h 606"/>
                      <a:gd name="T18" fmla="*/ 26 w 504"/>
                      <a:gd name="T19" fmla="*/ 147 h 606"/>
                      <a:gd name="T20" fmla="*/ 0 w 504"/>
                      <a:gd name="T21" fmla="*/ 86 h 606"/>
                      <a:gd name="T22" fmla="*/ 85 w 504"/>
                      <a:gd name="T23" fmla="*/ 0 h 606"/>
                      <a:gd name="T24" fmla="*/ 122 w 504"/>
                      <a:gd name="T25" fmla="*/ 8 h 606"/>
                      <a:gd name="T26" fmla="*/ 170 w 504"/>
                      <a:gd name="T27" fmla="*/ 70 h 606"/>
                      <a:gd name="T28" fmla="*/ 171 w 504"/>
                      <a:gd name="T29" fmla="*/ 77 h 606"/>
                      <a:gd name="T30" fmla="*/ 394 w 504"/>
                      <a:gd name="T31" fmla="*/ 333 h 606"/>
                      <a:gd name="T32" fmla="*/ 411 w 504"/>
                      <a:gd name="T33" fmla="*/ 338 h 606"/>
                      <a:gd name="T34" fmla="*/ 420 w 504"/>
                      <a:gd name="T35" fmla="*/ 341 h 606"/>
                      <a:gd name="T36" fmla="*/ 504 w 504"/>
                      <a:gd name="T37" fmla="*/ 468 h 606"/>
                      <a:gd name="T38" fmla="*/ 366 w 504"/>
                      <a:gd name="T39" fmla="*/ 606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4" h="606">
                        <a:moveTo>
                          <a:pt x="366" y="606"/>
                        </a:moveTo>
                        <a:cubicBezTo>
                          <a:pt x="294" y="606"/>
                          <a:pt x="234" y="550"/>
                          <a:pt x="229" y="478"/>
                        </a:cubicBezTo>
                        <a:cubicBezTo>
                          <a:pt x="229" y="463"/>
                          <a:pt x="229" y="463"/>
                          <a:pt x="229" y="463"/>
                        </a:cubicBezTo>
                        <a:cubicBezTo>
                          <a:pt x="229" y="462"/>
                          <a:pt x="229" y="461"/>
                          <a:pt x="229" y="460"/>
                        </a:cubicBezTo>
                        <a:cubicBezTo>
                          <a:pt x="229" y="460"/>
                          <a:pt x="229" y="460"/>
                          <a:pt x="229" y="459"/>
                        </a:cubicBezTo>
                        <a:cubicBezTo>
                          <a:pt x="229" y="457"/>
                          <a:pt x="229" y="454"/>
                          <a:pt x="229" y="451"/>
                        </a:cubicBezTo>
                        <a:cubicBezTo>
                          <a:pt x="229" y="327"/>
                          <a:pt x="159" y="217"/>
                          <a:pt x="56" y="166"/>
                        </a:cubicBezTo>
                        <a:cubicBezTo>
                          <a:pt x="56" y="166"/>
                          <a:pt x="56" y="166"/>
                          <a:pt x="56" y="166"/>
                        </a:cubicBezTo>
                        <a:cubicBezTo>
                          <a:pt x="52" y="164"/>
                          <a:pt x="47" y="162"/>
                          <a:pt x="43" y="160"/>
                        </a:cubicBezTo>
                        <a:cubicBezTo>
                          <a:pt x="26" y="147"/>
                          <a:pt x="26" y="147"/>
                          <a:pt x="26" y="147"/>
                        </a:cubicBezTo>
                        <a:cubicBezTo>
                          <a:pt x="10" y="132"/>
                          <a:pt x="0" y="110"/>
                          <a:pt x="0" y="86"/>
                        </a:cubicBezTo>
                        <a:cubicBezTo>
                          <a:pt x="0" y="38"/>
                          <a:pt x="38" y="0"/>
                          <a:pt x="85" y="0"/>
                        </a:cubicBezTo>
                        <a:cubicBezTo>
                          <a:pt x="99" y="0"/>
                          <a:pt x="111" y="3"/>
                          <a:pt x="122" y="8"/>
                        </a:cubicBezTo>
                        <a:cubicBezTo>
                          <a:pt x="146" y="20"/>
                          <a:pt x="164" y="42"/>
                          <a:pt x="170" y="70"/>
                        </a:cubicBezTo>
                        <a:cubicBezTo>
                          <a:pt x="170" y="72"/>
                          <a:pt x="170" y="75"/>
                          <a:pt x="171" y="77"/>
                        </a:cubicBezTo>
                        <a:cubicBezTo>
                          <a:pt x="190" y="199"/>
                          <a:pt x="278" y="298"/>
                          <a:pt x="394" y="333"/>
                        </a:cubicBezTo>
                        <a:cubicBezTo>
                          <a:pt x="400" y="335"/>
                          <a:pt x="405" y="336"/>
                          <a:pt x="411" y="338"/>
                        </a:cubicBezTo>
                        <a:cubicBezTo>
                          <a:pt x="420" y="341"/>
                          <a:pt x="420" y="341"/>
                          <a:pt x="420" y="341"/>
                        </a:cubicBezTo>
                        <a:cubicBezTo>
                          <a:pt x="469" y="362"/>
                          <a:pt x="504" y="411"/>
                          <a:pt x="504" y="468"/>
                        </a:cubicBezTo>
                        <a:cubicBezTo>
                          <a:pt x="504" y="544"/>
                          <a:pt x="443" y="606"/>
                          <a:pt x="366" y="6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6">
                          <a:lumMod val="68000"/>
                        </a:schemeClr>
                      </a:gs>
                      <a:gs pos="100000">
                        <a:schemeClr val="accent6"/>
                      </a:gs>
                    </a:gsLst>
                    <a:lin ang="19800000" scaled="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2" name="Oval 37">
                    <a:extLst>
                      <a:ext uri="{FF2B5EF4-FFF2-40B4-BE49-F238E27FC236}">
                        <a16:creationId xmlns:a16="http://schemas.microsoft.com/office/drawing/2014/main" id="{FCFCD79B-7B0F-4C2C-A2AE-1A824E1802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683769" y="3854383"/>
                    <a:ext cx="375046" cy="376683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76200" dist="38100" dir="5400000" sx="90000" sy="90000" algn="t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3" name="Oval 38">
                    <a:extLst>
                      <a:ext uri="{FF2B5EF4-FFF2-40B4-BE49-F238E27FC236}">
                        <a16:creationId xmlns:a16="http://schemas.microsoft.com/office/drawing/2014/main" id="{24D77FF3-47FF-4378-A9AF-AB05E42E31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42146" y="4810831"/>
                    <a:ext cx="671479" cy="669842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6">
                          <a:lumMod val="68000"/>
                        </a:schemeClr>
                      </a:gs>
                      <a:gs pos="100000">
                        <a:schemeClr val="accent6"/>
                      </a:gs>
                    </a:gsLst>
                    <a:lin ang="14400000" scaled="0"/>
                  </a:gradFill>
                  <a:ln w="15875" cap="flat">
                    <a:gradFill>
                      <a:gsLst>
                        <a:gs pos="0">
                          <a:schemeClr val="accent6">
                            <a:lumMod val="68000"/>
                          </a:schemeClr>
                        </a:gs>
                        <a:gs pos="100000">
                          <a:schemeClr val="accent6"/>
                        </a:gs>
                      </a:gsLst>
                      <a:lin ang="19800000" scaled="0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120" name="Group 212">
                  <a:extLst>
                    <a:ext uri="{FF2B5EF4-FFF2-40B4-BE49-F238E27FC236}">
                      <a16:creationId xmlns:a16="http://schemas.microsoft.com/office/drawing/2014/main" id="{202D0125-41C0-4B23-8C38-306438EB1970}"/>
                    </a:ext>
                  </a:extLst>
                </p:cNvPr>
                <p:cNvGrpSpPr/>
                <p:nvPr/>
              </p:nvGrpSpPr>
              <p:grpSpPr>
                <a:xfrm>
                  <a:off x="8576946" y="5020224"/>
                  <a:ext cx="278523" cy="278523"/>
                  <a:chOff x="8886726" y="4482292"/>
                  <a:chExt cx="306385" cy="306387"/>
                </a:xfrm>
              </p:grpSpPr>
              <p:sp>
                <p:nvSpPr>
                  <p:cNvPr id="121" name="Freeform 39">
                    <a:extLst>
                      <a:ext uri="{FF2B5EF4-FFF2-40B4-BE49-F238E27FC236}">
                        <a16:creationId xmlns:a16="http://schemas.microsoft.com/office/drawing/2014/main" id="{9268E789-37DE-45EC-AF93-D83FA81F566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886726" y="4482292"/>
                    <a:ext cx="306385" cy="306387"/>
                  </a:xfrm>
                  <a:custGeom>
                    <a:avLst/>
                    <a:gdLst>
                      <a:gd name="T0" fmla="*/ 101 w 110"/>
                      <a:gd name="T1" fmla="*/ 0 h 110"/>
                      <a:gd name="T2" fmla="*/ 9 w 110"/>
                      <a:gd name="T3" fmla="*/ 0 h 110"/>
                      <a:gd name="T4" fmla="*/ 0 w 110"/>
                      <a:gd name="T5" fmla="*/ 9 h 110"/>
                      <a:gd name="T6" fmla="*/ 0 w 110"/>
                      <a:gd name="T7" fmla="*/ 80 h 110"/>
                      <a:gd name="T8" fmla="*/ 9 w 110"/>
                      <a:gd name="T9" fmla="*/ 90 h 110"/>
                      <a:gd name="T10" fmla="*/ 42 w 110"/>
                      <a:gd name="T11" fmla="*/ 90 h 110"/>
                      <a:gd name="T12" fmla="*/ 39 w 110"/>
                      <a:gd name="T13" fmla="*/ 106 h 110"/>
                      <a:gd name="T14" fmla="*/ 33 w 110"/>
                      <a:gd name="T15" fmla="*/ 106 h 110"/>
                      <a:gd name="T16" fmla="*/ 33 w 110"/>
                      <a:gd name="T17" fmla="*/ 110 h 110"/>
                      <a:gd name="T18" fmla="*/ 77 w 110"/>
                      <a:gd name="T19" fmla="*/ 110 h 110"/>
                      <a:gd name="T20" fmla="*/ 77 w 110"/>
                      <a:gd name="T21" fmla="*/ 106 h 110"/>
                      <a:gd name="T22" fmla="*/ 71 w 110"/>
                      <a:gd name="T23" fmla="*/ 106 h 110"/>
                      <a:gd name="T24" fmla="*/ 68 w 110"/>
                      <a:gd name="T25" fmla="*/ 90 h 110"/>
                      <a:gd name="T26" fmla="*/ 101 w 110"/>
                      <a:gd name="T27" fmla="*/ 90 h 110"/>
                      <a:gd name="T28" fmla="*/ 110 w 110"/>
                      <a:gd name="T29" fmla="*/ 80 h 110"/>
                      <a:gd name="T30" fmla="*/ 110 w 110"/>
                      <a:gd name="T31" fmla="*/ 9 h 110"/>
                      <a:gd name="T32" fmla="*/ 101 w 110"/>
                      <a:gd name="T33" fmla="*/ 0 h 110"/>
                      <a:gd name="T34" fmla="*/ 43 w 110"/>
                      <a:gd name="T35" fmla="*/ 106 h 110"/>
                      <a:gd name="T36" fmla="*/ 46 w 110"/>
                      <a:gd name="T37" fmla="*/ 90 h 110"/>
                      <a:gd name="T38" fmla="*/ 64 w 110"/>
                      <a:gd name="T39" fmla="*/ 90 h 110"/>
                      <a:gd name="T40" fmla="*/ 67 w 110"/>
                      <a:gd name="T41" fmla="*/ 106 h 110"/>
                      <a:gd name="T42" fmla="*/ 43 w 110"/>
                      <a:gd name="T43" fmla="*/ 106 h 110"/>
                      <a:gd name="T44" fmla="*/ 106 w 110"/>
                      <a:gd name="T45" fmla="*/ 80 h 110"/>
                      <a:gd name="T46" fmla="*/ 101 w 110"/>
                      <a:gd name="T47" fmla="*/ 86 h 110"/>
                      <a:gd name="T48" fmla="*/ 9 w 110"/>
                      <a:gd name="T49" fmla="*/ 86 h 110"/>
                      <a:gd name="T50" fmla="*/ 4 w 110"/>
                      <a:gd name="T51" fmla="*/ 80 h 110"/>
                      <a:gd name="T52" fmla="*/ 4 w 110"/>
                      <a:gd name="T53" fmla="*/ 77 h 110"/>
                      <a:gd name="T54" fmla="*/ 106 w 110"/>
                      <a:gd name="T55" fmla="*/ 77 h 110"/>
                      <a:gd name="T56" fmla="*/ 106 w 110"/>
                      <a:gd name="T57" fmla="*/ 80 h 110"/>
                      <a:gd name="T58" fmla="*/ 106 w 110"/>
                      <a:gd name="T59" fmla="*/ 73 h 110"/>
                      <a:gd name="T60" fmla="*/ 4 w 110"/>
                      <a:gd name="T61" fmla="*/ 73 h 110"/>
                      <a:gd name="T62" fmla="*/ 4 w 110"/>
                      <a:gd name="T63" fmla="*/ 9 h 110"/>
                      <a:gd name="T64" fmla="*/ 9 w 110"/>
                      <a:gd name="T65" fmla="*/ 4 h 110"/>
                      <a:gd name="T66" fmla="*/ 101 w 110"/>
                      <a:gd name="T67" fmla="*/ 4 h 110"/>
                      <a:gd name="T68" fmla="*/ 106 w 110"/>
                      <a:gd name="T69" fmla="*/ 9 h 110"/>
                      <a:gd name="T70" fmla="*/ 106 w 110"/>
                      <a:gd name="T71" fmla="*/ 73 h 1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110" h="110">
                        <a:moveTo>
                          <a:pt x="101" y="0"/>
                        </a:move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4" y="0"/>
                          <a:pt x="0" y="4"/>
                          <a:pt x="0" y="9"/>
                        </a:cubicBezTo>
                        <a:cubicBezTo>
                          <a:pt x="0" y="80"/>
                          <a:pt x="0" y="80"/>
                          <a:pt x="0" y="80"/>
                        </a:cubicBezTo>
                        <a:cubicBezTo>
                          <a:pt x="0" y="85"/>
                          <a:pt x="4" y="90"/>
                          <a:pt x="9" y="90"/>
                        </a:cubicBezTo>
                        <a:cubicBezTo>
                          <a:pt x="42" y="90"/>
                          <a:pt x="42" y="90"/>
                          <a:pt x="42" y="90"/>
                        </a:cubicBezTo>
                        <a:cubicBezTo>
                          <a:pt x="39" y="106"/>
                          <a:pt x="39" y="106"/>
                          <a:pt x="39" y="106"/>
                        </a:cubicBezTo>
                        <a:cubicBezTo>
                          <a:pt x="33" y="106"/>
                          <a:pt x="33" y="106"/>
                          <a:pt x="33" y="106"/>
                        </a:cubicBezTo>
                        <a:cubicBezTo>
                          <a:pt x="33" y="110"/>
                          <a:pt x="33" y="110"/>
                          <a:pt x="33" y="110"/>
                        </a:cubicBezTo>
                        <a:cubicBezTo>
                          <a:pt x="77" y="110"/>
                          <a:pt x="77" y="110"/>
                          <a:pt x="77" y="110"/>
                        </a:cubicBezTo>
                        <a:cubicBezTo>
                          <a:pt x="77" y="106"/>
                          <a:pt x="77" y="106"/>
                          <a:pt x="77" y="106"/>
                        </a:cubicBezTo>
                        <a:cubicBezTo>
                          <a:pt x="71" y="106"/>
                          <a:pt x="71" y="106"/>
                          <a:pt x="71" y="106"/>
                        </a:cubicBezTo>
                        <a:cubicBezTo>
                          <a:pt x="68" y="90"/>
                          <a:pt x="68" y="90"/>
                          <a:pt x="68" y="90"/>
                        </a:cubicBezTo>
                        <a:cubicBezTo>
                          <a:pt x="101" y="90"/>
                          <a:pt x="101" y="90"/>
                          <a:pt x="101" y="90"/>
                        </a:cubicBezTo>
                        <a:cubicBezTo>
                          <a:pt x="106" y="90"/>
                          <a:pt x="110" y="85"/>
                          <a:pt x="110" y="80"/>
                        </a:cubicBezTo>
                        <a:cubicBezTo>
                          <a:pt x="110" y="9"/>
                          <a:pt x="110" y="9"/>
                          <a:pt x="110" y="9"/>
                        </a:cubicBezTo>
                        <a:cubicBezTo>
                          <a:pt x="110" y="4"/>
                          <a:pt x="106" y="0"/>
                          <a:pt x="101" y="0"/>
                        </a:cubicBezTo>
                        <a:close/>
                        <a:moveTo>
                          <a:pt x="43" y="106"/>
                        </a:moveTo>
                        <a:cubicBezTo>
                          <a:pt x="46" y="90"/>
                          <a:pt x="46" y="90"/>
                          <a:pt x="46" y="90"/>
                        </a:cubicBezTo>
                        <a:cubicBezTo>
                          <a:pt x="64" y="90"/>
                          <a:pt x="64" y="90"/>
                          <a:pt x="64" y="90"/>
                        </a:cubicBezTo>
                        <a:cubicBezTo>
                          <a:pt x="67" y="106"/>
                          <a:pt x="67" y="106"/>
                          <a:pt x="67" y="106"/>
                        </a:cubicBezTo>
                        <a:lnTo>
                          <a:pt x="43" y="106"/>
                        </a:lnTo>
                        <a:close/>
                        <a:moveTo>
                          <a:pt x="106" y="80"/>
                        </a:moveTo>
                        <a:cubicBezTo>
                          <a:pt x="106" y="83"/>
                          <a:pt x="104" y="86"/>
                          <a:pt x="101" y="86"/>
                        </a:cubicBezTo>
                        <a:cubicBezTo>
                          <a:pt x="9" y="86"/>
                          <a:pt x="9" y="86"/>
                          <a:pt x="9" y="86"/>
                        </a:cubicBezTo>
                        <a:cubicBezTo>
                          <a:pt x="6" y="86"/>
                          <a:pt x="4" y="83"/>
                          <a:pt x="4" y="80"/>
                        </a:cubicBez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106" y="77"/>
                          <a:pt x="106" y="77"/>
                          <a:pt x="106" y="77"/>
                        </a:cubicBezTo>
                        <a:lnTo>
                          <a:pt x="106" y="80"/>
                        </a:lnTo>
                        <a:close/>
                        <a:moveTo>
                          <a:pt x="106" y="73"/>
                        </a:moveTo>
                        <a:cubicBezTo>
                          <a:pt x="4" y="73"/>
                          <a:pt x="4" y="73"/>
                          <a:pt x="4" y="73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6"/>
                          <a:pt x="6" y="4"/>
                          <a:pt x="9" y="4"/>
                        </a:cubicBezTo>
                        <a:cubicBezTo>
                          <a:pt x="101" y="4"/>
                          <a:pt x="101" y="4"/>
                          <a:pt x="101" y="4"/>
                        </a:cubicBezTo>
                        <a:cubicBezTo>
                          <a:pt x="104" y="4"/>
                          <a:pt x="106" y="6"/>
                          <a:pt x="106" y="9"/>
                        </a:cubicBezTo>
                        <a:lnTo>
                          <a:pt x="106" y="7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2" name="Freeform 40">
                    <a:extLst>
                      <a:ext uri="{FF2B5EF4-FFF2-40B4-BE49-F238E27FC236}">
                        <a16:creationId xmlns:a16="http://schemas.microsoft.com/office/drawing/2014/main" id="{E27C7A38-2E7A-45F2-994D-E1B0EABF8F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958163" y="4507692"/>
                    <a:ext cx="92074" cy="92075"/>
                  </a:xfrm>
                  <a:custGeom>
                    <a:avLst/>
                    <a:gdLst>
                      <a:gd name="T0" fmla="*/ 23 w 33"/>
                      <a:gd name="T1" fmla="*/ 0 h 33"/>
                      <a:gd name="T2" fmla="*/ 22 w 33"/>
                      <a:gd name="T3" fmla="*/ 2 h 33"/>
                      <a:gd name="T4" fmla="*/ 22 w 33"/>
                      <a:gd name="T5" fmla="*/ 9 h 33"/>
                      <a:gd name="T6" fmla="*/ 21 w 33"/>
                      <a:gd name="T7" fmla="*/ 9 h 33"/>
                      <a:gd name="T8" fmla="*/ 20 w 33"/>
                      <a:gd name="T9" fmla="*/ 10 h 33"/>
                      <a:gd name="T10" fmla="*/ 15 w 33"/>
                      <a:gd name="T11" fmla="*/ 5 h 33"/>
                      <a:gd name="T12" fmla="*/ 12 w 33"/>
                      <a:gd name="T13" fmla="*/ 5 h 33"/>
                      <a:gd name="T14" fmla="*/ 4 w 33"/>
                      <a:gd name="T15" fmla="*/ 13 h 33"/>
                      <a:gd name="T16" fmla="*/ 4 w 33"/>
                      <a:gd name="T17" fmla="*/ 15 h 33"/>
                      <a:gd name="T18" fmla="*/ 9 w 33"/>
                      <a:gd name="T19" fmla="*/ 20 h 33"/>
                      <a:gd name="T20" fmla="*/ 8 w 33"/>
                      <a:gd name="T21" fmla="*/ 22 h 33"/>
                      <a:gd name="T22" fmla="*/ 2 w 33"/>
                      <a:gd name="T23" fmla="*/ 22 h 33"/>
                      <a:gd name="T24" fmla="*/ 0 w 33"/>
                      <a:gd name="T25" fmla="*/ 24 h 33"/>
                      <a:gd name="T26" fmla="*/ 0 w 33"/>
                      <a:gd name="T27" fmla="*/ 33 h 33"/>
                      <a:gd name="T28" fmla="*/ 3 w 33"/>
                      <a:gd name="T29" fmla="*/ 33 h 33"/>
                      <a:gd name="T30" fmla="*/ 3 w 33"/>
                      <a:gd name="T31" fmla="*/ 26 h 33"/>
                      <a:gd name="T32" fmla="*/ 10 w 33"/>
                      <a:gd name="T33" fmla="*/ 26 h 33"/>
                      <a:gd name="T34" fmla="*/ 11 w 33"/>
                      <a:gd name="T35" fmla="*/ 25 h 33"/>
                      <a:gd name="T36" fmla="*/ 13 w 33"/>
                      <a:gd name="T37" fmla="*/ 21 h 33"/>
                      <a:gd name="T38" fmla="*/ 13 w 33"/>
                      <a:gd name="T39" fmla="*/ 18 h 33"/>
                      <a:gd name="T40" fmla="*/ 8 w 33"/>
                      <a:gd name="T41" fmla="*/ 14 h 33"/>
                      <a:gd name="T42" fmla="*/ 14 w 33"/>
                      <a:gd name="T43" fmla="*/ 9 h 33"/>
                      <a:gd name="T44" fmla="*/ 18 w 33"/>
                      <a:gd name="T45" fmla="*/ 13 h 33"/>
                      <a:gd name="T46" fmla="*/ 20 w 33"/>
                      <a:gd name="T47" fmla="*/ 14 h 33"/>
                      <a:gd name="T48" fmla="*/ 22 w 33"/>
                      <a:gd name="T49" fmla="*/ 13 h 33"/>
                      <a:gd name="T50" fmla="*/ 24 w 33"/>
                      <a:gd name="T51" fmla="*/ 12 h 33"/>
                      <a:gd name="T52" fmla="*/ 25 w 33"/>
                      <a:gd name="T53" fmla="*/ 10 h 33"/>
                      <a:gd name="T54" fmla="*/ 25 w 33"/>
                      <a:gd name="T55" fmla="*/ 4 h 33"/>
                      <a:gd name="T56" fmla="*/ 33 w 33"/>
                      <a:gd name="T57" fmla="*/ 4 h 33"/>
                      <a:gd name="T58" fmla="*/ 33 w 33"/>
                      <a:gd name="T59" fmla="*/ 0 h 33"/>
                      <a:gd name="T60" fmla="*/ 23 w 33"/>
                      <a:gd name="T61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33" h="33">
                        <a:moveTo>
                          <a:pt x="23" y="0"/>
                        </a:moveTo>
                        <a:cubicBezTo>
                          <a:pt x="22" y="0"/>
                          <a:pt x="22" y="1"/>
                          <a:pt x="22" y="2"/>
                        </a:cubicBezTo>
                        <a:cubicBezTo>
                          <a:pt x="22" y="9"/>
                          <a:pt x="22" y="9"/>
                          <a:pt x="22" y="9"/>
                        </a:cubicBezTo>
                        <a:cubicBezTo>
                          <a:pt x="21" y="9"/>
                          <a:pt x="21" y="9"/>
                          <a:pt x="21" y="9"/>
                        </a:cubicBezTo>
                        <a:cubicBezTo>
                          <a:pt x="21" y="9"/>
                          <a:pt x="20" y="10"/>
                          <a:pt x="20" y="10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4" y="4"/>
                          <a:pt x="13" y="4"/>
                          <a:pt x="12" y="5"/>
                        </a:cubicBezTo>
                        <a:cubicBezTo>
                          <a:pt x="4" y="13"/>
                          <a:pt x="4" y="13"/>
                          <a:pt x="4" y="13"/>
                        </a:cubicBezTo>
                        <a:cubicBezTo>
                          <a:pt x="4" y="13"/>
                          <a:pt x="4" y="15"/>
                          <a:pt x="4" y="15"/>
                        </a:cubicBezTo>
                        <a:cubicBezTo>
                          <a:pt x="9" y="20"/>
                          <a:pt x="9" y="20"/>
                          <a:pt x="9" y="20"/>
                        </a:cubicBezTo>
                        <a:cubicBezTo>
                          <a:pt x="9" y="21"/>
                          <a:pt x="9" y="21"/>
                          <a:pt x="8" y="22"/>
                        </a:cubicBezTo>
                        <a:cubicBezTo>
                          <a:pt x="2" y="22"/>
                          <a:pt x="2" y="22"/>
                          <a:pt x="2" y="22"/>
                        </a:cubicBezTo>
                        <a:cubicBezTo>
                          <a:pt x="1" y="22"/>
                          <a:pt x="0" y="23"/>
                          <a:pt x="0" y="24"/>
                        </a:cubicBezTo>
                        <a:cubicBezTo>
                          <a:pt x="0" y="33"/>
                          <a:pt x="0" y="33"/>
                          <a:pt x="0" y="33"/>
                        </a:cubicBezTo>
                        <a:cubicBezTo>
                          <a:pt x="3" y="33"/>
                          <a:pt x="3" y="33"/>
                          <a:pt x="3" y="33"/>
                        </a:cubicBezTo>
                        <a:cubicBezTo>
                          <a:pt x="3" y="26"/>
                          <a:pt x="3" y="26"/>
                          <a:pt x="3" y="26"/>
                        </a:cubicBezTo>
                        <a:cubicBezTo>
                          <a:pt x="10" y="26"/>
                          <a:pt x="10" y="26"/>
                          <a:pt x="10" y="26"/>
                        </a:cubicBezTo>
                        <a:cubicBezTo>
                          <a:pt x="11" y="26"/>
                          <a:pt x="11" y="25"/>
                          <a:pt x="11" y="25"/>
                        </a:cubicBezTo>
                        <a:cubicBezTo>
                          <a:pt x="12" y="23"/>
                          <a:pt x="12" y="22"/>
                          <a:pt x="13" y="21"/>
                        </a:cubicBezTo>
                        <a:cubicBezTo>
                          <a:pt x="13" y="20"/>
                          <a:pt x="13" y="19"/>
                          <a:pt x="13" y="18"/>
                        </a:cubicBezTo>
                        <a:cubicBezTo>
                          <a:pt x="8" y="14"/>
                          <a:pt x="8" y="14"/>
                          <a:pt x="8" y="14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8" y="13"/>
                          <a:pt x="18" y="13"/>
                          <a:pt x="18" y="13"/>
                        </a:cubicBezTo>
                        <a:cubicBezTo>
                          <a:pt x="18" y="14"/>
                          <a:pt x="19" y="14"/>
                          <a:pt x="20" y="14"/>
                        </a:cubicBezTo>
                        <a:cubicBezTo>
                          <a:pt x="21" y="13"/>
                          <a:pt x="22" y="13"/>
                          <a:pt x="22" y="13"/>
                        </a:cubicBezTo>
                        <a:cubicBezTo>
                          <a:pt x="23" y="12"/>
                          <a:pt x="23" y="12"/>
                          <a:pt x="24" y="12"/>
                        </a:cubicBezTo>
                        <a:cubicBezTo>
                          <a:pt x="25" y="12"/>
                          <a:pt x="25" y="11"/>
                          <a:pt x="25" y="10"/>
                        </a:cubicBezTo>
                        <a:cubicBezTo>
                          <a:pt x="25" y="4"/>
                          <a:pt x="25" y="4"/>
                          <a:pt x="25" y="4"/>
                        </a:cubicBezTo>
                        <a:cubicBezTo>
                          <a:pt x="33" y="4"/>
                          <a:pt x="33" y="4"/>
                          <a:pt x="33" y="4"/>
                        </a:cubicBezTo>
                        <a:cubicBezTo>
                          <a:pt x="33" y="0"/>
                          <a:pt x="33" y="0"/>
                          <a:pt x="33" y="0"/>
                        </a:cubicBezTo>
                        <a:lnTo>
                          <a:pt x="23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3" name="Freeform 41">
                    <a:extLst>
                      <a:ext uri="{FF2B5EF4-FFF2-40B4-BE49-F238E27FC236}">
                        <a16:creationId xmlns:a16="http://schemas.microsoft.com/office/drawing/2014/main" id="{0F77BBD0-6BBE-4F90-9CF9-27B9596398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28013" y="4579130"/>
                    <a:ext cx="92074" cy="92075"/>
                  </a:xfrm>
                  <a:custGeom>
                    <a:avLst/>
                    <a:gdLst>
                      <a:gd name="T0" fmla="*/ 29 w 33"/>
                      <a:gd name="T1" fmla="*/ 0 h 33"/>
                      <a:gd name="T2" fmla="*/ 29 w 33"/>
                      <a:gd name="T3" fmla="*/ 7 h 33"/>
                      <a:gd name="T4" fmla="*/ 23 w 33"/>
                      <a:gd name="T5" fmla="*/ 7 h 33"/>
                      <a:gd name="T6" fmla="*/ 21 w 33"/>
                      <a:gd name="T7" fmla="*/ 8 h 33"/>
                      <a:gd name="T8" fmla="*/ 20 w 33"/>
                      <a:gd name="T9" fmla="*/ 12 h 33"/>
                      <a:gd name="T10" fmla="*/ 20 w 33"/>
                      <a:gd name="T11" fmla="*/ 15 h 33"/>
                      <a:gd name="T12" fmla="*/ 25 w 33"/>
                      <a:gd name="T13" fmla="*/ 19 h 33"/>
                      <a:gd name="T14" fmla="*/ 19 w 33"/>
                      <a:gd name="T15" fmla="*/ 24 h 33"/>
                      <a:gd name="T16" fmla="*/ 15 w 33"/>
                      <a:gd name="T17" fmla="*/ 20 h 33"/>
                      <a:gd name="T18" fmla="*/ 13 w 33"/>
                      <a:gd name="T19" fmla="*/ 19 h 33"/>
                      <a:gd name="T20" fmla="*/ 9 w 33"/>
                      <a:gd name="T21" fmla="*/ 21 h 33"/>
                      <a:gd name="T22" fmla="*/ 8 w 33"/>
                      <a:gd name="T23" fmla="*/ 23 h 33"/>
                      <a:gd name="T24" fmla="*/ 8 w 33"/>
                      <a:gd name="T25" fmla="*/ 29 h 33"/>
                      <a:gd name="T26" fmla="*/ 0 w 33"/>
                      <a:gd name="T27" fmla="*/ 29 h 33"/>
                      <a:gd name="T28" fmla="*/ 0 w 33"/>
                      <a:gd name="T29" fmla="*/ 33 h 33"/>
                      <a:gd name="T30" fmla="*/ 9 w 33"/>
                      <a:gd name="T31" fmla="*/ 33 h 33"/>
                      <a:gd name="T32" fmla="*/ 11 w 33"/>
                      <a:gd name="T33" fmla="*/ 31 h 33"/>
                      <a:gd name="T34" fmla="*/ 11 w 33"/>
                      <a:gd name="T35" fmla="*/ 24 h 33"/>
                      <a:gd name="T36" fmla="*/ 13 w 33"/>
                      <a:gd name="T37" fmla="*/ 23 h 33"/>
                      <a:gd name="T38" fmla="*/ 18 w 33"/>
                      <a:gd name="T39" fmla="*/ 28 h 33"/>
                      <a:gd name="T40" fmla="*/ 21 w 33"/>
                      <a:gd name="T41" fmla="*/ 28 h 33"/>
                      <a:gd name="T42" fmla="*/ 28 w 33"/>
                      <a:gd name="T43" fmla="*/ 20 h 33"/>
                      <a:gd name="T44" fmla="*/ 28 w 33"/>
                      <a:gd name="T45" fmla="*/ 18 h 33"/>
                      <a:gd name="T46" fmla="*/ 24 w 33"/>
                      <a:gd name="T47" fmla="*/ 13 h 33"/>
                      <a:gd name="T48" fmla="*/ 25 w 33"/>
                      <a:gd name="T49" fmla="*/ 11 h 33"/>
                      <a:gd name="T50" fmla="*/ 31 w 33"/>
                      <a:gd name="T51" fmla="*/ 11 h 33"/>
                      <a:gd name="T52" fmla="*/ 33 w 33"/>
                      <a:gd name="T53" fmla="*/ 9 h 33"/>
                      <a:gd name="T54" fmla="*/ 33 w 33"/>
                      <a:gd name="T55" fmla="*/ 0 h 33"/>
                      <a:gd name="T56" fmla="*/ 29 w 33"/>
                      <a:gd name="T57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33" h="33">
                        <a:moveTo>
                          <a:pt x="29" y="0"/>
                        </a:moveTo>
                        <a:cubicBezTo>
                          <a:pt x="29" y="7"/>
                          <a:pt x="29" y="7"/>
                          <a:pt x="29" y="7"/>
                        </a:cubicBezTo>
                        <a:cubicBezTo>
                          <a:pt x="23" y="7"/>
                          <a:pt x="23" y="7"/>
                          <a:pt x="23" y="7"/>
                        </a:cubicBezTo>
                        <a:cubicBezTo>
                          <a:pt x="22" y="7"/>
                          <a:pt x="22" y="8"/>
                          <a:pt x="21" y="8"/>
                        </a:cubicBezTo>
                        <a:cubicBezTo>
                          <a:pt x="21" y="10"/>
                          <a:pt x="21" y="11"/>
                          <a:pt x="20" y="12"/>
                        </a:cubicBezTo>
                        <a:cubicBezTo>
                          <a:pt x="19" y="13"/>
                          <a:pt x="20" y="14"/>
                          <a:pt x="20" y="15"/>
                        </a:cubicBezTo>
                        <a:cubicBezTo>
                          <a:pt x="25" y="19"/>
                          <a:pt x="25" y="19"/>
                          <a:pt x="25" y="19"/>
                        </a:cubicBezTo>
                        <a:cubicBezTo>
                          <a:pt x="19" y="24"/>
                          <a:pt x="19" y="24"/>
                          <a:pt x="19" y="24"/>
                        </a:cubicBezTo>
                        <a:cubicBezTo>
                          <a:pt x="15" y="20"/>
                          <a:pt x="15" y="20"/>
                          <a:pt x="15" y="20"/>
                        </a:cubicBezTo>
                        <a:cubicBezTo>
                          <a:pt x="14" y="19"/>
                          <a:pt x="14" y="19"/>
                          <a:pt x="13" y="19"/>
                        </a:cubicBezTo>
                        <a:cubicBezTo>
                          <a:pt x="12" y="20"/>
                          <a:pt x="10" y="21"/>
                          <a:pt x="9" y="21"/>
                        </a:cubicBezTo>
                        <a:cubicBezTo>
                          <a:pt x="8" y="21"/>
                          <a:pt x="8" y="22"/>
                          <a:pt x="8" y="23"/>
                        </a:cubicBezTo>
                        <a:cubicBezTo>
                          <a:pt x="8" y="29"/>
                          <a:pt x="8" y="29"/>
                          <a:pt x="8" y="29"/>
                        </a:cubicBezTo>
                        <a:cubicBezTo>
                          <a:pt x="0" y="29"/>
                          <a:pt x="0" y="29"/>
                          <a:pt x="0" y="29"/>
                        </a:cubicBezTo>
                        <a:cubicBezTo>
                          <a:pt x="0" y="33"/>
                          <a:pt x="0" y="33"/>
                          <a:pt x="0" y="33"/>
                        </a:cubicBezTo>
                        <a:cubicBezTo>
                          <a:pt x="9" y="33"/>
                          <a:pt x="9" y="33"/>
                          <a:pt x="9" y="33"/>
                        </a:cubicBezTo>
                        <a:cubicBezTo>
                          <a:pt x="10" y="33"/>
                          <a:pt x="11" y="32"/>
                          <a:pt x="11" y="31"/>
                        </a:cubicBezTo>
                        <a:cubicBezTo>
                          <a:pt x="11" y="24"/>
                          <a:pt x="11" y="24"/>
                          <a:pt x="11" y="24"/>
                        </a:cubicBezTo>
                        <a:cubicBezTo>
                          <a:pt x="12" y="24"/>
                          <a:pt x="13" y="24"/>
                          <a:pt x="13" y="23"/>
                        </a:cubicBezTo>
                        <a:cubicBezTo>
                          <a:pt x="18" y="28"/>
                          <a:pt x="18" y="28"/>
                          <a:pt x="18" y="28"/>
                        </a:cubicBezTo>
                        <a:cubicBezTo>
                          <a:pt x="19" y="29"/>
                          <a:pt x="20" y="29"/>
                          <a:pt x="21" y="28"/>
                        </a:cubicBezTo>
                        <a:cubicBezTo>
                          <a:pt x="28" y="20"/>
                          <a:pt x="28" y="20"/>
                          <a:pt x="28" y="20"/>
                        </a:cubicBezTo>
                        <a:cubicBezTo>
                          <a:pt x="29" y="20"/>
                          <a:pt x="29" y="18"/>
                          <a:pt x="28" y="18"/>
                        </a:cubicBezTo>
                        <a:cubicBezTo>
                          <a:pt x="24" y="13"/>
                          <a:pt x="24" y="13"/>
                          <a:pt x="24" y="13"/>
                        </a:cubicBezTo>
                        <a:cubicBezTo>
                          <a:pt x="24" y="12"/>
                          <a:pt x="24" y="11"/>
                          <a:pt x="25" y="11"/>
                        </a:cubicBezTo>
                        <a:cubicBezTo>
                          <a:pt x="31" y="11"/>
                          <a:pt x="31" y="11"/>
                          <a:pt x="31" y="11"/>
                        </a:cubicBezTo>
                        <a:cubicBezTo>
                          <a:pt x="32" y="11"/>
                          <a:pt x="33" y="10"/>
                          <a:pt x="33" y="9"/>
                        </a:cubicBezTo>
                        <a:cubicBezTo>
                          <a:pt x="33" y="0"/>
                          <a:pt x="33" y="0"/>
                          <a:pt x="33" y="0"/>
                        </a:cubicBezTo>
                        <a:cubicBezTo>
                          <a:pt x="29" y="0"/>
                          <a:pt x="29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4" name="Freeform 42">
                    <a:extLst>
                      <a:ext uri="{FF2B5EF4-FFF2-40B4-BE49-F238E27FC236}">
                        <a16:creationId xmlns:a16="http://schemas.microsoft.com/office/drawing/2014/main" id="{7A05C6CC-909A-4AB4-A505-4D84BC928F58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958163" y="4507692"/>
                    <a:ext cx="161924" cy="163513"/>
                  </a:xfrm>
                  <a:custGeom>
                    <a:avLst/>
                    <a:gdLst>
                      <a:gd name="T0" fmla="*/ 55 w 58"/>
                      <a:gd name="T1" fmla="*/ 7 h 59"/>
                      <a:gd name="T2" fmla="*/ 49 w 58"/>
                      <a:gd name="T3" fmla="*/ 12 h 59"/>
                      <a:gd name="T4" fmla="*/ 51 w 58"/>
                      <a:gd name="T5" fmla="*/ 4 h 59"/>
                      <a:gd name="T6" fmla="*/ 51 w 58"/>
                      <a:gd name="T7" fmla="*/ 1 h 59"/>
                      <a:gd name="T8" fmla="*/ 33 w 58"/>
                      <a:gd name="T9" fmla="*/ 13 h 59"/>
                      <a:gd name="T10" fmla="*/ 31 w 58"/>
                      <a:gd name="T11" fmla="*/ 17 h 59"/>
                      <a:gd name="T12" fmla="*/ 16 w 58"/>
                      <a:gd name="T13" fmla="*/ 29 h 59"/>
                      <a:gd name="T14" fmla="*/ 15 w 58"/>
                      <a:gd name="T15" fmla="*/ 33 h 59"/>
                      <a:gd name="T16" fmla="*/ 0 w 58"/>
                      <a:gd name="T17" fmla="*/ 46 h 59"/>
                      <a:gd name="T18" fmla="*/ 3 w 58"/>
                      <a:gd name="T19" fmla="*/ 52 h 59"/>
                      <a:gd name="T20" fmla="*/ 9 w 58"/>
                      <a:gd name="T21" fmla="*/ 47 h 59"/>
                      <a:gd name="T22" fmla="*/ 7 w 58"/>
                      <a:gd name="T23" fmla="*/ 55 h 59"/>
                      <a:gd name="T24" fmla="*/ 7 w 58"/>
                      <a:gd name="T25" fmla="*/ 58 h 59"/>
                      <a:gd name="T26" fmla="*/ 25 w 58"/>
                      <a:gd name="T27" fmla="*/ 46 h 59"/>
                      <a:gd name="T28" fmla="*/ 27 w 58"/>
                      <a:gd name="T29" fmla="*/ 42 h 59"/>
                      <a:gd name="T30" fmla="*/ 42 w 58"/>
                      <a:gd name="T31" fmla="*/ 29 h 59"/>
                      <a:gd name="T32" fmla="*/ 43 w 58"/>
                      <a:gd name="T33" fmla="*/ 26 h 59"/>
                      <a:gd name="T34" fmla="*/ 58 w 58"/>
                      <a:gd name="T35" fmla="*/ 13 h 59"/>
                      <a:gd name="T36" fmla="*/ 28 w 58"/>
                      <a:gd name="T37" fmla="*/ 20 h 59"/>
                      <a:gd name="T38" fmla="*/ 20 w 58"/>
                      <a:gd name="T39" fmla="*/ 28 h 59"/>
                      <a:gd name="T40" fmla="*/ 30 w 58"/>
                      <a:gd name="T41" fmla="*/ 39 h 59"/>
                      <a:gd name="T42" fmla="*/ 30 w 58"/>
                      <a:gd name="T43" fmla="*/ 39 h 59"/>
                      <a:gd name="T44" fmla="*/ 43 w 58"/>
                      <a:gd name="T45" fmla="*/ 22 h 59"/>
                      <a:gd name="T46" fmla="*/ 38 w 58"/>
                      <a:gd name="T47" fmla="*/ 25 h 59"/>
                      <a:gd name="T48" fmla="*/ 22 w 58"/>
                      <a:gd name="T49" fmla="*/ 42 h 59"/>
                      <a:gd name="T50" fmla="*/ 15 w 58"/>
                      <a:gd name="T51" fmla="*/ 55 h 59"/>
                      <a:gd name="T52" fmla="*/ 12 w 58"/>
                      <a:gd name="T53" fmla="*/ 55 h 59"/>
                      <a:gd name="T54" fmla="*/ 16 w 58"/>
                      <a:gd name="T55" fmla="*/ 48 h 59"/>
                      <a:gd name="T56" fmla="*/ 8 w 58"/>
                      <a:gd name="T57" fmla="*/ 43 h 59"/>
                      <a:gd name="T58" fmla="*/ 3 w 58"/>
                      <a:gd name="T59" fmla="*/ 46 h 59"/>
                      <a:gd name="T60" fmla="*/ 15 w 58"/>
                      <a:gd name="T61" fmla="*/ 37 h 59"/>
                      <a:gd name="T62" fmla="*/ 20 w 58"/>
                      <a:gd name="T63" fmla="*/ 34 h 59"/>
                      <a:gd name="T64" fmla="*/ 36 w 58"/>
                      <a:gd name="T65" fmla="*/ 17 h 59"/>
                      <a:gd name="T66" fmla="*/ 43 w 58"/>
                      <a:gd name="T67" fmla="*/ 4 h 59"/>
                      <a:gd name="T68" fmla="*/ 46 w 58"/>
                      <a:gd name="T69" fmla="*/ 4 h 59"/>
                      <a:gd name="T70" fmla="*/ 42 w 58"/>
                      <a:gd name="T71" fmla="*/ 11 h 59"/>
                      <a:gd name="T72" fmla="*/ 50 w 58"/>
                      <a:gd name="T73" fmla="*/ 16 h 59"/>
                      <a:gd name="T74" fmla="*/ 54 w 58"/>
                      <a:gd name="T75" fmla="*/ 13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58" h="59">
                        <a:moveTo>
                          <a:pt x="57" y="8"/>
                        </a:moveTo>
                        <a:cubicBezTo>
                          <a:pt x="57" y="7"/>
                          <a:pt x="55" y="7"/>
                          <a:pt x="55" y="7"/>
                        </a:cubicBezTo>
                        <a:cubicBezTo>
                          <a:pt x="54" y="7"/>
                          <a:pt x="54" y="7"/>
                          <a:pt x="54" y="7"/>
                        </a:cubicBezTo>
                        <a:cubicBezTo>
                          <a:pt x="49" y="12"/>
                          <a:pt x="49" y="12"/>
                          <a:pt x="49" y="12"/>
                        </a:cubicBezTo>
                        <a:cubicBezTo>
                          <a:pt x="46" y="9"/>
                          <a:pt x="46" y="9"/>
                          <a:pt x="46" y="9"/>
                        </a:cubicBezTo>
                        <a:cubicBezTo>
                          <a:pt x="51" y="4"/>
                          <a:pt x="51" y="4"/>
                          <a:pt x="51" y="4"/>
                        </a:cubicBezTo>
                        <a:cubicBezTo>
                          <a:pt x="52" y="4"/>
                          <a:pt x="52" y="3"/>
                          <a:pt x="51" y="2"/>
                        </a:cubicBezTo>
                        <a:cubicBezTo>
                          <a:pt x="51" y="2"/>
                          <a:pt x="51" y="2"/>
                          <a:pt x="51" y="1"/>
                        </a:cubicBezTo>
                        <a:cubicBezTo>
                          <a:pt x="49" y="1"/>
                          <a:pt x="47" y="0"/>
                          <a:pt x="45" y="0"/>
                        </a:cubicBezTo>
                        <a:cubicBezTo>
                          <a:pt x="38" y="0"/>
                          <a:pt x="33" y="6"/>
                          <a:pt x="33" y="13"/>
                        </a:cubicBezTo>
                        <a:cubicBezTo>
                          <a:pt x="33" y="14"/>
                          <a:pt x="33" y="15"/>
                          <a:pt x="33" y="15"/>
                        </a:cubicBezTo>
                        <a:cubicBezTo>
                          <a:pt x="31" y="17"/>
                          <a:pt x="31" y="17"/>
                          <a:pt x="31" y="17"/>
                        </a:cubicBezTo>
                        <a:cubicBezTo>
                          <a:pt x="30" y="17"/>
                          <a:pt x="30" y="17"/>
                          <a:pt x="29" y="17"/>
                        </a:cubicBezTo>
                        <a:cubicBezTo>
                          <a:pt x="22" y="17"/>
                          <a:pt x="16" y="22"/>
                          <a:pt x="16" y="29"/>
                        </a:cubicBezTo>
                        <a:cubicBezTo>
                          <a:pt x="16" y="30"/>
                          <a:pt x="16" y="31"/>
                          <a:pt x="16" y="32"/>
                        </a:cubicBezTo>
                        <a:cubicBezTo>
                          <a:pt x="15" y="33"/>
                          <a:pt x="15" y="33"/>
                          <a:pt x="15" y="33"/>
                        </a:cubicBezTo>
                        <a:cubicBezTo>
                          <a:pt x="8" y="32"/>
                          <a:pt x="1" y="37"/>
                          <a:pt x="0" y="44"/>
                        </a:cubicBezTo>
                        <a:cubicBezTo>
                          <a:pt x="0" y="44"/>
                          <a:pt x="0" y="45"/>
                          <a:pt x="0" y="46"/>
                        </a:cubicBezTo>
                        <a:cubicBezTo>
                          <a:pt x="0" y="48"/>
                          <a:pt x="0" y="49"/>
                          <a:pt x="1" y="51"/>
                        </a:cubicBezTo>
                        <a:cubicBezTo>
                          <a:pt x="1" y="52"/>
                          <a:pt x="2" y="52"/>
                          <a:pt x="3" y="52"/>
                        </a:cubicBezTo>
                        <a:cubicBezTo>
                          <a:pt x="4" y="52"/>
                          <a:pt x="4" y="52"/>
                          <a:pt x="4" y="52"/>
                        </a:cubicBezTo>
                        <a:cubicBezTo>
                          <a:pt x="9" y="47"/>
                          <a:pt x="9" y="47"/>
                          <a:pt x="9" y="47"/>
                        </a:cubicBezTo>
                        <a:cubicBezTo>
                          <a:pt x="12" y="50"/>
                          <a:pt x="12" y="50"/>
                          <a:pt x="12" y="50"/>
                        </a:cubicBezTo>
                        <a:cubicBezTo>
                          <a:pt x="7" y="55"/>
                          <a:pt x="7" y="55"/>
                          <a:pt x="7" y="55"/>
                        </a:cubicBezTo>
                        <a:cubicBezTo>
                          <a:pt x="6" y="55"/>
                          <a:pt x="6" y="56"/>
                          <a:pt x="7" y="57"/>
                        </a:cubicBezTo>
                        <a:cubicBezTo>
                          <a:pt x="7" y="57"/>
                          <a:pt x="7" y="57"/>
                          <a:pt x="7" y="58"/>
                        </a:cubicBezTo>
                        <a:cubicBezTo>
                          <a:pt x="9" y="58"/>
                          <a:pt x="11" y="59"/>
                          <a:pt x="13" y="59"/>
                        </a:cubicBezTo>
                        <a:cubicBezTo>
                          <a:pt x="20" y="59"/>
                          <a:pt x="25" y="53"/>
                          <a:pt x="25" y="46"/>
                        </a:cubicBezTo>
                        <a:cubicBezTo>
                          <a:pt x="25" y="45"/>
                          <a:pt x="25" y="44"/>
                          <a:pt x="25" y="44"/>
                        </a:cubicBezTo>
                        <a:cubicBezTo>
                          <a:pt x="27" y="42"/>
                          <a:pt x="27" y="42"/>
                          <a:pt x="27" y="42"/>
                        </a:cubicBezTo>
                        <a:cubicBezTo>
                          <a:pt x="27" y="42"/>
                          <a:pt x="28" y="42"/>
                          <a:pt x="29" y="42"/>
                        </a:cubicBezTo>
                        <a:cubicBezTo>
                          <a:pt x="36" y="42"/>
                          <a:pt x="42" y="37"/>
                          <a:pt x="42" y="29"/>
                        </a:cubicBezTo>
                        <a:cubicBezTo>
                          <a:pt x="42" y="29"/>
                          <a:pt x="42" y="28"/>
                          <a:pt x="41" y="27"/>
                        </a:cubicBezTo>
                        <a:cubicBezTo>
                          <a:pt x="43" y="26"/>
                          <a:pt x="43" y="26"/>
                          <a:pt x="43" y="26"/>
                        </a:cubicBezTo>
                        <a:cubicBezTo>
                          <a:pt x="50" y="27"/>
                          <a:pt x="57" y="22"/>
                          <a:pt x="58" y="15"/>
                        </a:cubicBezTo>
                        <a:cubicBezTo>
                          <a:pt x="58" y="15"/>
                          <a:pt x="58" y="14"/>
                          <a:pt x="58" y="13"/>
                        </a:cubicBezTo>
                        <a:cubicBezTo>
                          <a:pt x="58" y="11"/>
                          <a:pt x="58" y="9"/>
                          <a:pt x="57" y="8"/>
                        </a:cubicBezTo>
                        <a:close/>
                        <a:moveTo>
                          <a:pt x="28" y="20"/>
                        </a:moveTo>
                        <a:cubicBezTo>
                          <a:pt x="28" y="20"/>
                          <a:pt x="28" y="20"/>
                          <a:pt x="28" y="20"/>
                        </a:cubicBezTo>
                        <a:cubicBezTo>
                          <a:pt x="20" y="28"/>
                          <a:pt x="20" y="28"/>
                          <a:pt x="20" y="28"/>
                        </a:cubicBezTo>
                        <a:cubicBezTo>
                          <a:pt x="21" y="24"/>
                          <a:pt x="24" y="21"/>
                          <a:pt x="28" y="20"/>
                        </a:cubicBezTo>
                        <a:close/>
                        <a:moveTo>
                          <a:pt x="30" y="39"/>
                        </a:moveTo>
                        <a:cubicBezTo>
                          <a:pt x="38" y="31"/>
                          <a:pt x="38" y="31"/>
                          <a:pt x="38" y="31"/>
                        </a:cubicBezTo>
                        <a:cubicBezTo>
                          <a:pt x="37" y="35"/>
                          <a:pt x="34" y="38"/>
                          <a:pt x="30" y="39"/>
                        </a:cubicBezTo>
                        <a:close/>
                        <a:moveTo>
                          <a:pt x="45" y="22"/>
                        </a:moveTo>
                        <a:cubicBezTo>
                          <a:pt x="45" y="22"/>
                          <a:pt x="44" y="22"/>
                          <a:pt x="43" y="22"/>
                        </a:cubicBezTo>
                        <a:cubicBezTo>
                          <a:pt x="42" y="22"/>
                          <a:pt x="42" y="22"/>
                          <a:pt x="41" y="22"/>
                        </a:cubicBezTo>
                        <a:cubicBezTo>
                          <a:pt x="38" y="25"/>
                          <a:pt x="38" y="25"/>
                          <a:pt x="38" y="25"/>
                        </a:cubicBezTo>
                        <a:cubicBezTo>
                          <a:pt x="25" y="39"/>
                          <a:pt x="25" y="39"/>
                          <a:pt x="25" y="39"/>
                        </a:cubicBezTo>
                        <a:cubicBezTo>
                          <a:pt x="22" y="42"/>
                          <a:pt x="22" y="42"/>
                          <a:pt x="22" y="42"/>
                        </a:cubicBezTo>
                        <a:cubicBezTo>
                          <a:pt x="21" y="42"/>
                          <a:pt x="21" y="43"/>
                          <a:pt x="21" y="44"/>
                        </a:cubicBezTo>
                        <a:cubicBezTo>
                          <a:pt x="23" y="48"/>
                          <a:pt x="20" y="53"/>
                          <a:pt x="15" y="55"/>
                        </a:cubicBezTo>
                        <a:cubicBezTo>
                          <a:pt x="14" y="55"/>
                          <a:pt x="13" y="55"/>
                          <a:pt x="13" y="55"/>
                        </a:cubicBezTo>
                        <a:cubicBezTo>
                          <a:pt x="12" y="55"/>
                          <a:pt x="12" y="55"/>
                          <a:pt x="12" y="55"/>
                        </a:cubicBezTo>
                        <a:cubicBezTo>
                          <a:pt x="16" y="51"/>
                          <a:pt x="16" y="51"/>
                          <a:pt x="16" y="51"/>
                        </a:cubicBezTo>
                        <a:cubicBezTo>
                          <a:pt x="16" y="50"/>
                          <a:pt x="16" y="49"/>
                          <a:pt x="16" y="48"/>
                        </a:cubicBezTo>
                        <a:cubicBezTo>
                          <a:pt x="10" y="43"/>
                          <a:pt x="10" y="43"/>
                          <a:pt x="10" y="43"/>
                        </a:cubicBezTo>
                        <a:cubicBezTo>
                          <a:pt x="10" y="42"/>
                          <a:pt x="8" y="42"/>
                          <a:pt x="8" y="43"/>
                        </a:cubicBezTo>
                        <a:cubicBezTo>
                          <a:pt x="4" y="47"/>
                          <a:pt x="4" y="47"/>
                          <a:pt x="4" y="47"/>
                        </a:cubicBezTo>
                        <a:cubicBezTo>
                          <a:pt x="3" y="47"/>
                          <a:pt x="3" y="46"/>
                          <a:pt x="3" y="46"/>
                        </a:cubicBezTo>
                        <a:cubicBezTo>
                          <a:pt x="3" y="41"/>
                          <a:pt x="8" y="37"/>
                          <a:pt x="13" y="37"/>
                        </a:cubicBezTo>
                        <a:cubicBezTo>
                          <a:pt x="13" y="37"/>
                          <a:pt x="14" y="37"/>
                          <a:pt x="15" y="37"/>
                        </a:cubicBezTo>
                        <a:cubicBezTo>
                          <a:pt x="16" y="37"/>
                          <a:pt x="16" y="37"/>
                          <a:pt x="17" y="37"/>
                        </a:cubicBezTo>
                        <a:cubicBezTo>
                          <a:pt x="20" y="34"/>
                          <a:pt x="20" y="34"/>
                          <a:pt x="20" y="34"/>
                        </a:cubicBezTo>
                        <a:cubicBezTo>
                          <a:pt x="33" y="20"/>
                          <a:pt x="33" y="20"/>
                          <a:pt x="33" y="20"/>
                        </a:cubicBezTo>
                        <a:cubicBezTo>
                          <a:pt x="36" y="17"/>
                          <a:pt x="36" y="17"/>
                          <a:pt x="36" y="17"/>
                        </a:cubicBezTo>
                        <a:cubicBezTo>
                          <a:pt x="37" y="17"/>
                          <a:pt x="37" y="16"/>
                          <a:pt x="37" y="15"/>
                        </a:cubicBezTo>
                        <a:cubicBezTo>
                          <a:pt x="35" y="11"/>
                          <a:pt x="38" y="6"/>
                          <a:pt x="43" y="4"/>
                        </a:cubicBezTo>
                        <a:cubicBezTo>
                          <a:pt x="44" y="4"/>
                          <a:pt x="45" y="4"/>
                          <a:pt x="45" y="4"/>
                        </a:cubicBezTo>
                        <a:cubicBezTo>
                          <a:pt x="46" y="4"/>
                          <a:pt x="46" y="4"/>
                          <a:pt x="46" y="4"/>
                        </a:cubicBezTo>
                        <a:cubicBezTo>
                          <a:pt x="42" y="8"/>
                          <a:pt x="42" y="8"/>
                          <a:pt x="42" y="8"/>
                        </a:cubicBezTo>
                        <a:cubicBezTo>
                          <a:pt x="42" y="9"/>
                          <a:pt x="42" y="10"/>
                          <a:pt x="42" y="11"/>
                        </a:cubicBezTo>
                        <a:cubicBezTo>
                          <a:pt x="48" y="16"/>
                          <a:pt x="48" y="16"/>
                          <a:pt x="48" y="16"/>
                        </a:cubicBezTo>
                        <a:cubicBezTo>
                          <a:pt x="48" y="17"/>
                          <a:pt x="50" y="17"/>
                          <a:pt x="50" y="16"/>
                        </a:cubicBezTo>
                        <a:cubicBezTo>
                          <a:pt x="54" y="12"/>
                          <a:pt x="54" y="12"/>
                          <a:pt x="54" y="12"/>
                        </a:cubicBezTo>
                        <a:cubicBezTo>
                          <a:pt x="54" y="12"/>
                          <a:pt x="54" y="13"/>
                          <a:pt x="54" y="13"/>
                        </a:cubicBezTo>
                        <a:cubicBezTo>
                          <a:pt x="54" y="18"/>
                          <a:pt x="50" y="22"/>
                          <a:pt x="45" y="22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5" name="Freeform 43">
                    <a:extLst>
                      <a:ext uri="{FF2B5EF4-FFF2-40B4-BE49-F238E27FC236}">
                        <a16:creationId xmlns:a16="http://schemas.microsoft.com/office/drawing/2014/main" id="{D5EF9BC3-D958-441D-AD55-3782FBB046E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905764" y="4507692"/>
                    <a:ext cx="61912" cy="33338"/>
                  </a:xfrm>
                  <a:custGeom>
                    <a:avLst/>
                    <a:gdLst>
                      <a:gd name="T0" fmla="*/ 18 w 22"/>
                      <a:gd name="T1" fmla="*/ 5 h 12"/>
                      <a:gd name="T2" fmla="*/ 17 w 22"/>
                      <a:gd name="T3" fmla="*/ 4 h 12"/>
                      <a:gd name="T4" fmla="*/ 11 w 22"/>
                      <a:gd name="T5" fmla="*/ 4 h 12"/>
                      <a:gd name="T6" fmla="*/ 4 w 22"/>
                      <a:gd name="T7" fmla="*/ 1 h 12"/>
                      <a:gd name="T8" fmla="*/ 1 w 22"/>
                      <a:gd name="T9" fmla="*/ 8 h 12"/>
                      <a:gd name="T10" fmla="*/ 8 w 22"/>
                      <a:gd name="T11" fmla="*/ 11 h 12"/>
                      <a:gd name="T12" fmla="*/ 11 w 22"/>
                      <a:gd name="T13" fmla="*/ 8 h 12"/>
                      <a:gd name="T14" fmla="*/ 16 w 22"/>
                      <a:gd name="T15" fmla="*/ 8 h 12"/>
                      <a:gd name="T16" fmla="*/ 19 w 22"/>
                      <a:gd name="T17" fmla="*/ 11 h 12"/>
                      <a:gd name="T18" fmla="*/ 22 w 22"/>
                      <a:gd name="T19" fmla="*/ 8 h 12"/>
                      <a:gd name="T20" fmla="*/ 18 w 22"/>
                      <a:gd name="T21" fmla="*/ 5 h 12"/>
                      <a:gd name="T22" fmla="*/ 6 w 22"/>
                      <a:gd name="T23" fmla="*/ 8 h 12"/>
                      <a:gd name="T24" fmla="*/ 4 w 22"/>
                      <a:gd name="T25" fmla="*/ 6 h 12"/>
                      <a:gd name="T26" fmla="*/ 6 w 22"/>
                      <a:gd name="T27" fmla="*/ 4 h 12"/>
                      <a:gd name="T28" fmla="*/ 8 w 22"/>
                      <a:gd name="T29" fmla="*/ 6 h 12"/>
                      <a:gd name="T30" fmla="*/ 6 w 22"/>
                      <a:gd name="T31" fmla="*/ 8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2" h="12">
                        <a:moveTo>
                          <a:pt x="18" y="5"/>
                        </a:moveTo>
                        <a:cubicBezTo>
                          <a:pt x="18" y="4"/>
                          <a:pt x="17" y="4"/>
                          <a:pt x="17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0" y="1"/>
                          <a:pt x="7" y="0"/>
                          <a:pt x="4" y="1"/>
                        </a:cubicBezTo>
                        <a:cubicBezTo>
                          <a:pt x="1" y="2"/>
                          <a:pt x="0" y="5"/>
                          <a:pt x="1" y="8"/>
                        </a:cubicBezTo>
                        <a:cubicBezTo>
                          <a:pt x="2" y="10"/>
                          <a:pt x="5" y="12"/>
                          <a:pt x="8" y="11"/>
                        </a:cubicBezTo>
                        <a:cubicBezTo>
                          <a:pt x="9" y="10"/>
                          <a:pt x="11" y="9"/>
                          <a:pt x="11" y="8"/>
                        </a:cubicBezTo>
                        <a:cubicBezTo>
                          <a:pt x="16" y="8"/>
                          <a:pt x="16" y="8"/>
                          <a:pt x="16" y="8"/>
                        </a:cubicBezTo>
                        <a:cubicBezTo>
                          <a:pt x="19" y="11"/>
                          <a:pt x="19" y="11"/>
                          <a:pt x="19" y="11"/>
                        </a:cubicBezTo>
                        <a:cubicBezTo>
                          <a:pt x="22" y="8"/>
                          <a:pt x="22" y="8"/>
                          <a:pt x="22" y="8"/>
                        </a:cubicBezTo>
                        <a:lnTo>
                          <a:pt x="18" y="5"/>
                        </a:lnTo>
                        <a:close/>
                        <a:moveTo>
                          <a:pt x="6" y="8"/>
                        </a:moveTo>
                        <a:cubicBezTo>
                          <a:pt x="5" y="8"/>
                          <a:pt x="4" y="7"/>
                          <a:pt x="4" y="6"/>
                        </a:cubicBezTo>
                        <a:cubicBezTo>
                          <a:pt x="4" y="5"/>
                          <a:pt x="5" y="4"/>
                          <a:pt x="6" y="4"/>
                        </a:cubicBezTo>
                        <a:cubicBezTo>
                          <a:pt x="7" y="4"/>
                          <a:pt x="8" y="5"/>
                          <a:pt x="8" y="6"/>
                        </a:cubicBezTo>
                        <a:cubicBezTo>
                          <a:pt x="8" y="7"/>
                          <a:pt x="7" y="8"/>
                          <a:pt x="6" y="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6" name="Freeform 44">
                    <a:extLst>
                      <a:ext uri="{FF2B5EF4-FFF2-40B4-BE49-F238E27FC236}">
                        <a16:creationId xmlns:a16="http://schemas.microsoft.com/office/drawing/2014/main" id="{94B0DB69-6BE9-4D85-9CF0-54C3BF407AF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908921" y="4560080"/>
                    <a:ext cx="38100" cy="26988"/>
                  </a:xfrm>
                  <a:custGeom>
                    <a:avLst/>
                    <a:gdLst>
                      <a:gd name="T0" fmla="*/ 10 w 14"/>
                      <a:gd name="T1" fmla="*/ 3 h 10"/>
                      <a:gd name="T2" fmla="*/ 5 w 14"/>
                      <a:gd name="T3" fmla="*/ 0 h 10"/>
                      <a:gd name="T4" fmla="*/ 0 w 14"/>
                      <a:gd name="T5" fmla="*/ 5 h 10"/>
                      <a:gd name="T6" fmla="*/ 5 w 14"/>
                      <a:gd name="T7" fmla="*/ 10 h 10"/>
                      <a:gd name="T8" fmla="*/ 10 w 14"/>
                      <a:gd name="T9" fmla="*/ 7 h 10"/>
                      <a:gd name="T10" fmla="*/ 14 w 14"/>
                      <a:gd name="T11" fmla="*/ 7 h 10"/>
                      <a:gd name="T12" fmla="*/ 14 w 14"/>
                      <a:gd name="T13" fmla="*/ 3 h 10"/>
                      <a:gd name="T14" fmla="*/ 10 w 14"/>
                      <a:gd name="T15" fmla="*/ 3 h 10"/>
                      <a:gd name="T16" fmla="*/ 5 w 14"/>
                      <a:gd name="T17" fmla="*/ 7 h 10"/>
                      <a:gd name="T18" fmla="*/ 3 w 14"/>
                      <a:gd name="T19" fmla="*/ 5 h 10"/>
                      <a:gd name="T20" fmla="*/ 5 w 14"/>
                      <a:gd name="T21" fmla="*/ 3 h 10"/>
                      <a:gd name="T22" fmla="*/ 7 w 14"/>
                      <a:gd name="T23" fmla="*/ 5 h 10"/>
                      <a:gd name="T24" fmla="*/ 5 w 14"/>
                      <a:gd name="T25" fmla="*/ 7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4" h="10">
                        <a:moveTo>
                          <a:pt x="10" y="3"/>
                        </a:moveTo>
                        <a:cubicBezTo>
                          <a:pt x="9" y="1"/>
                          <a:pt x="7" y="0"/>
                          <a:pt x="5" y="0"/>
                        </a:cubicBezTo>
                        <a:cubicBezTo>
                          <a:pt x="2" y="0"/>
                          <a:pt x="0" y="2"/>
                          <a:pt x="0" y="5"/>
                        </a:cubicBezTo>
                        <a:cubicBezTo>
                          <a:pt x="0" y="8"/>
                          <a:pt x="2" y="10"/>
                          <a:pt x="5" y="10"/>
                        </a:cubicBezTo>
                        <a:cubicBezTo>
                          <a:pt x="7" y="10"/>
                          <a:pt x="9" y="9"/>
                          <a:pt x="10" y="7"/>
                        </a:cubicBezTo>
                        <a:cubicBezTo>
                          <a:pt x="14" y="7"/>
                          <a:pt x="14" y="7"/>
                          <a:pt x="14" y="7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lose/>
                        <a:moveTo>
                          <a:pt x="5" y="7"/>
                        </a:moveTo>
                        <a:cubicBezTo>
                          <a:pt x="4" y="7"/>
                          <a:pt x="3" y="6"/>
                          <a:pt x="3" y="5"/>
                        </a:cubicBezTo>
                        <a:cubicBezTo>
                          <a:pt x="3" y="4"/>
                          <a:pt x="4" y="3"/>
                          <a:pt x="5" y="3"/>
                        </a:cubicBezTo>
                        <a:cubicBezTo>
                          <a:pt x="6" y="3"/>
                          <a:pt x="7" y="4"/>
                          <a:pt x="7" y="5"/>
                        </a:cubicBezTo>
                        <a:cubicBezTo>
                          <a:pt x="7" y="6"/>
                          <a:pt x="6" y="7"/>
                          <a:pt x="5" y="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7" name="Freeform 45">
                    <a:extLst>
                      <a:ext uri="{FF2B5EF4-FFF2-40B4-BE49-F238E27FC236}">
                        <a16:creationId xmlns:a16="http://schemas.microsoft.com/office/drawing/2014/main" id="{5717FB0C-0D3B-4FCF-9D4D-91FBACFAD1E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908927" y="4610886"/>
                    <a:ext cx="38100" cy="60325"/>
                  </a:xfrm>
                  <a:custGeom>
                    <a:avLst/>
                    <a:gdLst>
                      <a:gd name="T0" fmla="*/ 11 w 14"/>
                      <a:gd name="T1" fmla="*/ 0 h 22"/>
                      <a:gd name="T2" fmla="*/ 11 w 14"/>
                      <a:gd name="T3" fmla="*/ 8 h 22"/>
                      <a:gd name="T4" fmla="*/ 7 w 14"/>
                      <a:gd name="T5" fmla="*/ 11 h 22"/>
                      <a:gd name="T6" fmla="*/ 5 w 14"/>
                      <a:gd name="T7" fmla="*/ 11 h 22"/>
                      <a:gd name="T8" fmla="*/ 0 w 14"/>
                      <a:gd name="T9" fmla="*/ 16 h 22"/>
                      <a:gd name="T10" fmla="*/ 5 w 14"/>
                      <a:gd name="T11" fmla="*/ 22 h 22"/>
                      <a:gd name="T12" fmla="*/ 11 w 14"/>
                      <a:gd name="T13" fmla="*/ 16 h 22"/>
                      <a:gd name="T14" fmla="*/ 10 w 14"/>
                      <a:gd name="T15" fmla="*/ 14 h 22"/>
                      <a:gd name="T16" fmla="*/ 14 w 14"/>
                      <a:gd name="T17" fmla="*/ 10 h 22"/>
                      <a:gd name="T18" fmla="*/ 14 w 14"/>
                      <a:gd name="T19" fmla="*/ 9 h 22"/>
                      <a:gd name="T20" fmla="*/ 14 w 14"/>
                      <a:gd name="T21" fmla="*/ 0 h 22"/>
                      <a:gd name="T22" fmla="*/ 11 w 14"/>
                      <a:gd name="T23" fmla="*/ 0 h 22"/>
                      <a:gd name="T24" fmla="*/ 5 w 14"/>
                      <a:gd name="T25" fmla="*/ 18 h 22"/>
                      <a:gd name="T26" fmla="*/ 3 w 14"/>
                      <a:gd name="T27" fmla="*/ 16 h 22"/>
                      <a:gd name="T28" fmla="*/ 5 w 14"/>
                      <a:gd name="T29" fmla="*/ 14 h 22"/>
                      <a:gd name="T30" fmla="*/ 7 w 14"/>
                      <a:gd name="T31" fmla="*/ 16 h 22"/>
                      <a:gd name="T32" fmla="*/ 5 w 14"/>
                      <a:gd name="T33" fmla="*/ 18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4" h="22">
                        <a:moveTo>
                          <a:pt x="11" y="0"/>
                        </a:move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7" y="11"/>
                          <a:pt x="7" y="11"/>
                          <a:pt x="7" y="11"/>
                        </a:cubicBezTo>
                        <a:cubicBezTo>
                          <a:pt x="7" y="11"/>
                          <a:pt x="6" y="11"/>
                          <a:pt x="5" y="11"/>
                        </a:cubicBezTo>
                        <a:cubicBezTo>
                          <a:pt x="2" y="11"/>
                          <a:pt x="0" y="13"/>
                          <a:pt x="0" y="16"/>
                        </a:cubicBezTo>
                        <a:cubicBezTo>
                          <a:pt x="0" y="19"/>
                          <a:pt x="2" y="22"/>
                          <a:pt x="5" y="22"/>
                        </a:cubicBezTo>
                        <a:cubicBezTo>
                          <a:pt x="8" y="22"/>
                          <a:pt x="11" y="19"/>
                          <a:pt x="11" y="16"/>
                        </a:cubicBezTo>
                        <a:cubicBezTo>
                          <a:pt x="11" y="15"/>
                          <a:pt x="10" y="15"/>
                          <a:pt x="10" y="14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9"/>
                          <a:pt x="14" y="9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lnTo>
                          <a:pt x="11" y="0"/>
                        </a:lnTo>
                        <a:close/>
                        <a:moveTo>
                          <a:pt x="5" y="18"/>
                        </a:moveTo>
                        <a:cubicBezTo>
                          <a:pt x="4" y="18"/>
                          <a:pt x="3" y="17"/>
                          <a:pt x="3" y="16"/>
                        </a:cubicBezTo>
                        <a:cubicBezTo>
                          <a:pt x="3" y="15"/>
                          <a:pt x="4" y="14"/>
                          <a:pt x="5" y="14"/>
                        </a:cubicBezTo>
                        <a:cubicBezTo>
                          <a:pt x="6" y="14"/>
                          <a:pt x="7" y="15"/>
                          <a:pt x="7" y="16"/>
                        </a:cubicBezTo>
                        <a:cubicBezTo>
                          <a:pt x="7" y="17"/>
                          <a:pt x="6" y="18"/>
                          <a:pt x="5" y="1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8" name="Freeform 46">
                    <a:extLst>
                      <a:ext uri="{FF2B5EF4-FFF2-40B4-BE49-F238E27FC236}">
                        <a16:creationId xmlns:a16="http://schemas.microsoft.com/office/drawing/2014/main" id="{E7133D9A-4D30-4097-A5BA-A03B73E4850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9131305" y="4504506"/>
                    <a:ext cx="42863" cy="49213"/>
                  </a:xfrm>
                  <a:custGeom>
                    <a:avLst/>
                    <a:gdLst>
                      <a:gd name="T0" fmla="*/ 14 w 15"/>
                      <a:gd name="T1" fmla="*/ 3 h 18"/>
                      <a:gd name="T2" fmla="*/ 9 w 15"/>
                      <a:gd name="T3" fmla="*/ 0 h 18"/>
                      <a:gd name="T4" fmla="*/ 3 w 15"/>
                      <a:gd name="T5" fmla="*/ 5 h 18"/>
                      <a:gd name="T6" fmla="*/ 7 w 15"/>
                      <a:gd name="T7" fmla="*/ 10 h 18"/>
                      <a:gd name="T8" fmla="*/ 7 w 15"/>
                      <a:gd name="T9" fmla="*/ 14 h 18"/>
                      <a:gd name="T10" fmla="*/ 0 w 15"/>
                      <a:gd name="T11" fmla="*/ 14 h 18"/>
                      <a:gd name="T12" fmla="*/ 0 w 15"/>
                      <a:gd name="T13" fmla="*/ 18 h 18"/>
                      <a:gd name="T14" fmla="*/ 9 w 15"/>
                      <a:gd name="T15" fmla="*/ 18 h 18"/>
                      <a:gd name="T16" fmla="*/ 11 w 15"/>
                      <a:gd name="T17" fmla="*/ 16 h 18"/>
                      <a:gd name="T18" fmla="*/ 11 w 15"/>
                      <a:gd name="T19" fmla="*/ 10 h 18"/>
                      <a:gd name="T20" fmla="*/ 14 w 15"/>
                      <a:gd name="T21" fmla="*/ 3 h 18"/>
                      <a:gd name="T22" fmla="*/ 9 w 15"/>
                      <a:gd name="T23" fmla="*/ 7 h 18"/>
                      <a:gd name="T24" fmla="*/ 7 w 15"/>
                      <a:gd name="T25" fmla="*/ 5 h 18"/>
                      <a:gd name="T26" fmla="*/ 9 w 15"/>
                      <a:gd name="T27" fmla="*/ 3 h 18"/>
                      <a:gd name="T28" fmla="*/ 11 w 15"/>
                      <a:gd name="T29" fmla="*/ 5 h 18"/>
                      <a:gd name="T30" fmla="*/ 9 w 15"/>
                      <a:gd name="T31" fmla="*/ 7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5" h="18">
                        <a:moveTo>
                          <a:pt x="14" y="3"/>
                        </a:moveTo>
                        <a:cubicBezTo>
                          <a:pt x="13" y="1"/>
                          <a:pt x="11" y="0"/>
                          <a:pt x="9" y="0"/>
                        </a:cubicBezTo>
                        <a:cubicBezTo>
                          <a:pt x="6" y="0"/>
                          <a:pt x="3" y="2"/>
                          <a:pt x="3" y="5"/>
                        </a:cubicBezTo>
                        <a:cubicBezTo>
                          <a:pt x="3" y="7"/>
                          <a:pt x="5" y="9"/>
                          <a:pt x="7" y="10"/>
                        </a:cubicBezTo>
                        <a:cubicBezTo>
                          <a:pt x="7" y="14"/>
                          <a:pt x="7" y="14"/>
                          <a:pt x="7" y="14"/>
                        </a:cubicBezTo>
                        <a:cubicBezTo>
                          <a:pt x="0" y="14"/>
                          <a:pt x="0" y="14"/>
                          <a:pt x="0" y="14"/>
                        </a:cubicBezTo>
                        <a:cubicBezTo>
                          <a:pt x="0" y="18"/>
                          <a:pt x="0" y="18"/>
                          <a:pt x="0" y="18"/>
                        </a:cubicBezTo>
                        <a:cubicBezTo>
                          <a:pt x="9" y="18"/>
                          <a:pt x="9" y="18"/>
                          <a:pt x="9" y="18"/>
                        </a:cubicBezTo>
                        <a:cubicBezTo>
                          <a:pt x="10" y="18"/>
                          <a:pt x="11" y="17"/>
                          <a:pt x="11" y="16"/>
                        </a:cubicBezTo>
                        <a:cubicBezTo>
                          <a:pt x="11" y="10"/>
                          <a:pt x="11" y="10"/>
                          <a:pt x="11" y="10"/>
                        </a:cubicBezTo>
                        <a:cubicBezTo>
                          <a:pt x="14" y="9"/>
                          <a:pt x="15" y="6"/>
                          <a:pt x="14" y="3"/>
                        </a:cubicBezTo>
                        <a:close/>
                        <a:moveTo>
                          <a:pt x="9" y="7"/>
                        </a:moveTo>
                        <a:cubicBezTo>
                          <a:pt x="8" y="7"/>
                          <a:pt x="7" y="6"/>
                          <a:pt x="7" y="5"/>
                        </a:cubicBezTo>
                        <a:cubicBezTo>
                          <a:pt x="7" y="4"/>
                          <a:pt x="8" y="3"/>
                          <a:pt x="9" y="3"/>
                        </a:cubicBezTo>
                        <a:cubicBezTo>
                          <a:pt x="10" y="3"/>
                          <a:pt x="11" y="4"/>
                          <a:pt x="11" y="5"/>
                        </a:cubicBezTo>
                        <a:cubicBezTo>
                          <a:pt x="11" y="6"/>
                          <a:pt x="10" y="7"/>
                          <a:pt x="9" y="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29" name="Freeform 47">
                    <a:extLst>
                      <a:ext uri="{FF2B5EF4-FFF2-40B4-BE49-F238E27FC236}">
                        <a16:creationId xmlns:a16="http://schemas.microsoft.com/office/drawing/2014/main" id="{A68818B9-BB01-4EE5-A1D2-4594838D1CD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9109057" y="4637849"/>
                    <a:ext cx="65089" cy="33338"/>
                  </a:xfrm>
                  <a:custGeom>
                    <a:avLst/>
                    <a:gdLst>
                      <a:gd name="T0" fmla="*/ 22 w 23"/>
                      <a:gd name="T1" fmla="*/ 4 h 12"/>
                      <a:gd name="T2" fmla="*/ 17 w 23"/>
                      <a:gd name="T3" fmla="*/ 1 h 12"/>
                      <a:gd name="T4" fmla="*/ 12 w 23"/>
                      <a:gd name="T5" fmla="*/ 4 h 12"/>
                      <a:gd name="T6" fmla="*/ 7 w 23"/>
                      <a:gd name="T7" fmla="*/ 4 h 12"/>
                      <a:gd name="T8" fmla="*/ 3 w 23"/>
                      <a:gd name="T9" fmla="*/ 0 h 12"/>
                      <a:gd name="T10" fmla="*/ 0 w 23"/>
                      <a:gd name="T11" fmla="*/ 3 h 12"/>
                      <a:gd name="T12" fmla="*/ 5 w 23"/>
                      <a:gd name="T13" fmla="*/ 7 h 12"/>
                      <a:gd name="T14" fmla="*/ 6 w 23"/>
                      <a:gd name="T15" fmla="*/ 8 h 12"/>
                      <a:gd name="T16" fmla="*/ 12 w 23"/>
                      <a:gd name="T17" fmla="*/ 8 h 12"/>
                      <a:gd name="T18" fmla="*/ 19 w 23"/>
                      <a:gd name="T19" fmla="*/ 11 h 12"/>
                      <a:gd name="T20" fmla="*/ 22 w 23"/>
                      <a:gd name="T21" fmla="*/ 4 h 12"/>
                      <a:gd name="T22" fmla="*/ 17 w 23"/>
                      <a:gd name="T23" fmla="*/ 8 h 12"/>
                      <a:gd name="T24" fmla="*/ 15 w 23"/>
                      <a:gd name="T25" fmla="*/ 6 h 12"/>
                      <a:gd name="T26" fmla="*/ 17 w 23"/>
                      <a:gd name="T27" fmla="*/ 4 h 12"/>
                      <a:gd name="T28" fmla="*/ 19 w 23"/>
                      <a:gd name="T29" fmla="*/ 6 h 12"/>
                      <a:gd name="T30" fmla="*/ 17 w 23"/>
                      <a:gd name="T31" fmla="*/ 8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3" h="12">
                        <a:moveTo>
                          <a:pt x="22" y="4"/>
                        </a:moveTo>
                        <a:cubicBezTo>
                          <a:pt x="21" y="2"/>
                          <a:pt x="19" y="1"/>
                          <a:pt x="17" y="1"/>
                        </a:cubicBezTo>
                        <a:cubicBezTo>
                          <a:pt x="15" y="1"/>
                          <a:pt x="13" y="2"/>
                          <a:pt x="12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8"/>
                          <a:pt x="5" y="8"/>
                          <a:pt x="6" y="8"/>
                        </a:cubicBezTo>
                        <a:cubicBezTo>
                          <a:pt x="12" y="8"/>
                          <a:pt x="12" y="8"/>
                          <a:pt x="12" y="8"/>
                        </a:cubicBezTo>
                        <a:cubicBezTo>
                          <a:pt x="13" y="11"/>
                          <a:pt x="16" y="12"/>
                          <a:pt x="19" y="11"/>
                        </a:cubicBezTo>
                        <a:cubicBezTo>
                          <a:pt x="22" y="10"/>
                          <a:pt x="23" y="7"/>
                          <a:pt x="22" y="4"/>
                        </a:cubicBezTo>
                        <a:close/>
                        <a:moveTo>
                          <a:pt x="17" y="8"/>
                        </a:moveTo>
                        <a:cubicBezTo>
                          <a:pt x="16" y="8"/>
                          <a:pt x="15" y="7"/>
                          <a:pt x="15" y="6"/>
                        </a:cubicBezTo>
                        <a:cubicBezTo>
                          <a:pt x="15" y="5"/>
                          <a:pt x="16" y="4"/>
                          <a:pt x="17" y="4"/>
                        </a:cubicBezTo>
                        <a:cubicBezTo>
                          <a:pt x="18" y="4"/>
                          <a:pt x="19" y="5"/>
                          <a:pt x="19" y="6"/>
                        </a:cubicBezTo>
                        <a:cubicBezTo>
                          <a:pt x="19" y="7"/>
                          <a:pt x="18" y="8"/>
                          <a:pt x="17" y="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30" name="Freeform 48">
                    <a:extLst>
                      <a:ext uri="{FF2B5EF4-FFF2-40B4-BE49-F238E27FC236}">
                        <a16:creationId xmlns:a16="http://schemas.microsoft.com/office/drawing/2014/main" id="{70215DF6-A82C-45ED-A6B2-258E09A5906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9140825" y="4574381"/>
                    <a:ext cx="33338" cy="55563"/>
                  </a:xfrm>
                  <a:custGeom>
                    <a:avLst/>
                    <a:gdLst>
                      <a:gd name="T0" fmla="*/ 11 w 12"/>
                      <a:gd name="T1" fmla="*/ 4 h 20"/>
                      <a:gd name="T2" fmla="*/ 6 w 12"/>
                      <a:gd name="T3" fmla="*/ 0 h 20"/>
                      <a:gd name="T4" fmla="*/ 0 w 12"/>
                      <a:gd name="T5" fmla="*/ 5 h 20"/>
                      <a:gd name="T6" fmla="*/ 4 w 12"/>
                      <a:gd name="T7" fmla="*/ 11 h 20"/>
                      <a:gd name="T8" fmla="*/ 4 w 12"/>
                      <a:gd name="T9" fmla="*/ 14 h 20"/>
                      <a:gd name="T10" fmla="*/ 0 w 12"/>
                      <a:gd name="T11" fmla="*/ 18 h 20"/>
                      <a:gd name="T12" fmla="*/ 3 w 12"/>
                      <a:gd name="T13" fmla="*/ 20 h 20"/>
                      <a:gd name="T14" fmla="*/ 7 w 12"/>
                      <a:gd name="T15" fmla="*/ 16 h 20"/>
                      <a:gd name="T16" fmla="*/ 8 w 12"/>
                      <a:gd name="T17" fmla="*/ 15 h 20"/>
                      <a:gd name="T18" fmla="*/ 8 w 12"/>
                      <a:gd name="T19" fmla="*/ 11 h 20"/>
                      <a:gd name="T20" fmla="*/ 11 w 12"/>
                      <a:gd name="T21" fmla="*/ 4 h 20"/>
                      <a:gd name="T22" fmla="*/ 6 w 12"/>
                      <a:gd name="T23" fmla="*/ 7 h 20"/>
                      <a:gd name="T24" fmla="*/ 4 w 12"/>
                      <a:gd name="T25" fmla="*/ 5 h 20"/>
                      <a:gd name="T26" fmla="*/ 6 w 12"/>
                      <a:gd name="T27" fmla="*/ 4 h 20"/>
                      <a:gd name="T28" fmla="*/ 8 w 12"/>
                      <a:gd name="T29" fmla="*/ 5 h 20"/>
                      <a:gd name="T30" fmla="*/ 6 w 12"/>
                      <a:gd name="T31" fmla="*/ 7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" h="20">
                        <a:moveTo>
                          <a:pt x="11" y="4"/>
                        </a:moveTo>
                        <a:cubicBezTo>
                          <a:pt x="10" y="1"/>
                          <a:pt x="8" y="0"/>
                          <a:pt x="6" y="0"/>
                        </a:cubicBezTo>
                        <a:cubicBezTo>
                          <a:pt x="3" y="0"/>
                          <a:pt x="0" y="2"/>
                          <a:pt x="0" y="5"/>
                        </a:cubicBezTo>
                        <a:cubicBezTo>
                          <a:pt x="0" y="8"/>
                          <a:pt x="2" y="10"/>
                          <a:pt x="4" y="11"/>
                        </a:cubicBezTo>
                        <a:cubicBezTo>
                          <a:pt x="4" y="14"/>
                          <a:pt x="4" y="14"/>
                          <a:pt x="4" y="14"/>
                        </a:cubicBezTo>
                        <a:cubicBezTo>
                          <a:pt x="0" y="18"/>
                          <a:pt x="0" y="18"/>
                          <a:pt x="0" y="18"/>
                        </a:cubicBezTo>
                        <a:cubicBezTo>
                          <a:pt x="3" y="20"/>
                          <a:pt x="3" y="20"/>
                          <a:pt x="3" y="20"/>
                        </a:cubicBezTo>
                        <a:cubicBezTo>
                          <a:pt x="7" y="16"/>
                          <a:pt x="7" y="16"/>
                          <a:pt x="7" y="16"/>
                        </a:cubicBezTo>
                        <a:cubicBezTo>
                          <a:pt x="8" y="16"/>
                          <a:pt x="8" y="15"/>
                          <a:pt x="8" y="15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11" y="10"/>
                          <a:pt x="12" y="6"/>
                          <a:pt x="11" y="4"/>
                        </a:cubicBezTo>
                        <a:close/>
                        <a:moveTo>
                          <a:pt x="6" y="7"/>
                        </a:moveTo>
                        <a:cubicBezTo>
                          <a:pt x="5" y="7"/>
                          <a:pt x="4" y="6"/>
                          <a:pt x="4" y="5"/>
                        </a:cubicBezTo>
                        <a:cubicBezTo>
                          <a:pt x="4" y="4"/>
                          <a:pt x="5" y="4"/>
                          <a:pt x="6" y="4"/>
                        </a:cubicBezTo>
                        <a:cubicBezTo>
                          <a:pt x="7" y="4"/>
                          <a:pt x="8" y="4"/>
                          <a:pt x="8" y="5"/>
                        </a:cubicBezTo>
                        <a:cubicBezTo>
                          <a:pt x="8" y="6"/>
                          <a:pt x="7" y="7"/>
                          <a:pt x="6" y="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3" name="Group 23">
                <a:extLst>
                  <a:ext uri="{FF2B5EF4-FFF2-40B4-BE49-F238E27FC236}">
                    <a16:creationId xmlns:a16="http://schemas.microsoft.com/office/drawing/2014/main" id="{647CA6CA-FDE8-42BC-A758-108E96211AB6}"/>
                  </a:ext>
                </a:extLst>
              </p:cNvPr>
              <p:cNvGrpSpPr/>
              <p:nvPr/>
            </p:nvGrpSpPr>
            <p:grpSpPr>
              <a:xfrm>
                <a:off x="6739357" y="2545818"/>
                <a:ext cx="1452687" cy="1744207"/>
                <a:chOff x="6739357" y="2545818"/>
                <a:chExt cx="1452687" cy="1744207"/>
              </a:xfrm>
            </p:grpSpPr>
            <p:grpSp>
              <p:nvGrpSpPr>
                <p:cNvPr id="106" name="Group 11">
                  <a:extLst>
                    <a:ext uri="{FF2B5EF4-FFF2-40B4-BE49-F238E27FC236}">
                      <a16:creationId xmlns:a16="http://schemas.microsoft.com/office/drawing/2014/main" id="{AFD90F6F-AE15-46A8-8C71-5A667917066A}"/>
                    </a:ext>
                  </a:extLst>
                </p:cNvPr>
                <p:cNvGrpSpPr/>
                <p:nvPr/>
              </p:nvGrpSpPr>
              <p:grpSpPr>
                <a:xfrm>
                  <a:off x="6739357" y="2545818"/>
                  <a:ext cx="1452687" cy="1744207"/>
                  <a:chOff x="6709305" y="2545818"/>
                  <a:chExt cx="1452687" cy="1744207"/>
                </a:xfrm>
              </p:grpSpPr>
              <p:sp>
                <p:nvSpPr>
                  <p:cNvPr id="116" name="Freeform 49">
                    <a:extLst>
                      <a:ext uri="{FF2B5EF4-FFF2-40B4-BE49-F238E27FC236}">
                        <a16:creationId xmlns:a16="http://schemas.microsoft.com/office/drawing/2014/main" id="{FCAACBDB-37E6-4CC4-B7A3-DEE4EBEFD8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709305" y="2545818"/>
                    <a:ext cx="1452687" cy="1744207"/>
                  </a:xfrm>
                  <a:custGeom>
                    <a:avLst/>
                    <a:gdLst>
                      <a:gd name="T0" fmla="*/ 367 w 505"/>
                      <a:gd name="T1" fmla="*/ 0 h 606"/>
                      <a:gd name="T2" fmla="*/ 229 w 505"/>
                      <a:gd name="T3" fmla="*/ 127 h 606"/>
                      <a:gd name="T4" fmla="*/ 229 w 505"/>
                      <a:gd name="T5" fmla="*/ 143 h 606"/>
                      <a:gd name="T6" fmla="*/ 229 w 505"/>
                      <a:gd name="T7" fmla="*/ 145 h 606"/>
                      <a:gd name="T8" fmla="*/ 229 w 505"/>
                      <a:gd name="T9" fmla="*/ 146 h 606"/>
                      <a:gd name="T10" fmla="*/ 229 w 505"/>
                      <a:gd name="T11" fmla="*/ 155 h 606"/>
                      <a:gd name="T12" fmla="*/ 56 w 505"/>
                      <a:gd name="T13" fmla="*/ 440 h 606"/>
                      <a:gd name="T14" fmla="*/ 56 w 505"/>
                      <a:gd name="T15" fmla="*/ 440 h 606"/>
                      <a:gd name="T16" fmla="*/ 44 w 505"/>
                      <a:gd name="T17" fmla="*/ 446 h 606"/>
                      <a:gd name="T18" fmla="*/ 26 w 505"/>
                      <a:gd name="T19" fmla="*/ 459 h 606"/>
                      <a:gd name="T20" fmla="*/ 0 w 505"/>
                      <a:gd name="T21" fmla="*/ 520 h 606"/>
                      <a:gd name="T22" fmla="*/ 86 w 505"/>
                      <a:gd name="T23" fmla="*/ 606 h 606"/>
                      <a:gd name="T24" fmla="*/ 122 w 505"/>
                      <a:gd name="T25" fmla="*/ 598 h 606"/>
                      <a:gd name="T26" fmla="*/ 170 w 505"/>
                      <a:gd name="T27" fmla="*/ 536 h 606"/>
                      <a:gd name="T28" fmla="*/ 171 w 505"/>
                      <a:gd name="T29" fmla="*/ 529 h 606"/>
                      <a:gd name="T30" fmla="*/ 394 w 505"/>
                      <a:gd name="T31" fmla="*/ 273 h 606"/>
                      <a:gd name="T32" fmla="*/ 411 w 505"/>
                      <a:gd name="T33" fmla="*/ 268 h 606"/>
                      <a:gd name="T34" fmla="*/ 420 w 505"/>
                      <a:gd name="T35" fmla="*/ 265 h 606"/>
                      <a:gd name="T36" fmla="*/ 505 w 505"/>
                      <a:gd name="T37" fmla="*/ 138 h 606"/>
                      <a:gd name="T38" fmla="*/ 367 w 505"/>
                      <a:gd name="T39" fmla="*/ 0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5" h="606">
                        <a:moveTo>
                          <a:pt x="367" y="0"/>
                        </a:moveTo>
                        <a:cubicBezTo>
                          <a:pt x="294" y="0"/>
                          <a:pt x="235" y="56"/>
                          <a:pt x="229" y="127"/>
                        </a:cubicBezTo>
                        <a:cubicBezTo>
                          <a:pt x="229" y="143"/>
                          <a:pt x="229" y="143"/>
                          <a:pt x="229" y="143"/>
                        </a:cubicBezTo>
                        <a:cubicBezTo>
                          <a:pt x="229" y="144"/>
                          <a:pt x="229" y="145"/>
                          <a:pt x="229" y="145"/>
                        </a:cubicBezTo>
                        <a:cubicBezTo>
                          <a:pt x="229" y="146"/>
                          <a:pt x="229" y="146"/>
                          <a:pt x="229" y="146"/>
                        </a:cubicBezTo>
                        <a:cubicBezTo>
                          <a:pt x="229" y="149"/>
                          <a:pt x="229" y="152"/>
                          <a:pt x="229" y="155"/>
                        </a:cubicBezTo>
                        <a:cubicBezTo>
                          <a:pt x="229" y="279"/>
                          <a:pt x="160" y="388"/>
                          <a:pt x="56" y="440"/>
                        </a:cubicBezTo>
                        <a:cubicBezTo>
                          <a:pt x="56" y="440"/>
                          <a:pt x="56" y="440"/>
                          <a:pt x="56" y="440"/>
                        </a:cubicBezTo>
                        <a:cubicBezTo>
                          <a:pt x="52" y="442"/>
                          <a:pt x="48" y="444"/>
                          <a:pt x="44" y="446"/>
                        </a:cubicBezTo>
                        <a:cubicBezTo>
                          <a:pt x="26" y="459"/>
                          <a:pt x="26" y="459"/>
                          <a:pt x="26" y="459"/>
                        </a:cubicBezTo>
                        <a:cubicBezTo>
                          <a:pt x="10" y="474"/>
                          <a:pt x="0" y="496"/>
                          <a:pt x="0" y="520"/>
                        </a:cubicBezTo>
                        <a:cubicBezTo>
                          <a:pt x="0" y="567"/>
                          <a:pt x="39" y="606"/>
                          <a:pt x="86" y="606"/>
                        </a:cubicBezTo>
                        <a:cubicBezTo>
                          <a:pt x="99" y="606"/>
                          <a:pt x="111" y="603"/>
                          <a:pt x="122" y="598"/>
                        </a:cubicBezTo>
                        <a:cubicBezTo>
                          <a:pt x="147" y="586"/>
                          <a:pt x="165" y="563"/>
                          <a:pt x="170" y="536"/>
                        </a:cubicBezTo>
                        <a:cubicBezTo>
                          <a:pt x="170" y="533"/>
                          <a:pt x="171" y="531"/>
                          <a:pt x="171" y="529"/>
                        </a:cubicBezTo>
                        <a:cubicBezTo>
                          <a:pt x="190" y="407"/>
                          <a:pt x="279" y="308"/>
                          <a:pt x="394" y="273"/>
                        </a:cubicBezTo>
                        <a:cubicBezTo>
                          <a:pt x="400" y="271"/>
                          <a:pt x="406" y="269"/>
                          <a:pt x="411" y="268"/>
                        </a:cubicBezTo>
                        <a:cubicBezTo>
                          <a:pt x="420" y="265"/>
                          <a:pt x="420" y="265"/>
                          <a:pt x="420" y="265"/>
                        </a:cubicBezTo>
                        <a:cubicBezTo>
                          <a:pt x="470" y="244"/>
                          <a:pt x="505" y="195"/>
                          <a:pt x="505" y="138"/>
                        </a:cubicBezTo>
                        <a:cubicBezTo>
                          <a:pt x="505" y="61"/>
                          <a:pt x="443" y="0"/>
                          <a:pt x="36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3">
                          <a:lumMod val="68000"/>
                        </a:schemeClr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  <p:sp>
                <p:nvSpPr>
                  <p:cNvPr id="117" name="Oval 50">
                    <a:extLst>
                      <a:ext uri="{FF2B5EF4-FFF2-40B4-BE49-F238E27FC236}">
                        <a16:creationId xmlns:a16="http://schemas.microsoft.com/office/drawing/2014/main" id="{3CB84FAD-437D-43B5-8B8B-462AF82F8E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69903" y="3854383"/>
                    <a:ext cx="376683" cy="3750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16200000" sx="90000" sy="90000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8" name="Oval 51">
                    <a:extLst>
                      <a:ext uri="{FF2B5EF4-FFF2-40B4-BE49-F238E27FC236}">
                        <a16:creationId xmlns:a16="http://schemas.microsoft.com/office/drawing/2014/main" id="{EB952E62-FA5E-43C7-B309-B632C9C019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445107" y="2619969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3">
                          <a:lumMod val="72000"/>
                        </a:schemeClr>
                      </a:gs>
                      <a:gs pos="100000">
                        <a:schemeClr val="accent3"/>
                      </a:gs>
                    </a:gsLst>
                    <a:lin ang="21594000" scaled="0"/>
                  </a:gradFill>
                  <a:ln w="15875" cap="flat">
                    <a:gradFill>
                      <a:gsLst>
                        <a:gs pos="0">
                          <a:schemeClr val="accent3">
                            <a:lumMod val="68000"/>
                          </a:schemeClr>
                        </a:gs>
                        <a:gs pos="100000">
                          <a:schemeClr val="accent3"/>
                        </a:gs>
                      </a:gsLst>
                      <a:lin ang="5400000" scaled="1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107" name="Group 223">
                  <a:extLst>
                    <a:ext uri="{FF2B5EF4-FFF2-40B4-BE49-F238E27FC236}">
                      <a16:creationId xmlns:a16="http://schemas.microsoft.com/office/drawing/2014/main" id="{30D3CF4E-1354-4F9B-99C1-7A60DF828042}"/>
                    </a:ext>
                  </a:extLst>
                </p:cNvPr>
                <p:cNvGrpSpPr/>
                <p:nvPr/>
              </p:nvGrpSpPr>
              <p:grpSpPr>
                <a:xfrm>
                  <a:off x="7666176" y="2781232"/>
                  <a:ext cx="288698" cy="290068"/>
                  <a:chOff x="7988246" y="2316951"/>
                  <a:chExt cx="317655" cy="319082"/>
                </a:xfrm>
                <a:solidFill>
                  <a:schemeClr val="bg1"/>
                </a:solidFill>
              </p:grpSpPr>
              <p:sp>
                <p:nvSpPr>
                  <p:cNvPr id="108" name="Freeform 52">
                    <a:extLst>
                      <a:ext uri="{FF2B5EF4-FFF2-40B4-BE49-F238E27FC236}">
                        <a16:creationId xmlns:a16="http://schemas.microsoft.com/office/drawing/2014/main" id="{ACBA5A1B-4FC2-41A0-A112-10312B3FB69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988246" y="2320121"/>
                    <a:ext cx="315911" cy="315912"/>
                  </a:xfrm>
                  <a:custGeom>
                    <a:avLst/>
                    <a:gdLst>
                      <a:gd name="T0" fmla="*/ 98 w 113"/>
                      <a:gd name="T1" fmla="*/ 32 h 113"/>
                      <a:gd name="T2" fmla="*/ 91 w 113"/>
                      <a:gd name="T3" fmla="*/ 0 h 113"/>
                      <a:gd name="T4" fmla="*/ 83 w 113"/>
                      <a:gd name="T5" fmla="*/ 8 h 113"/>
                      <a:gd name="T6" fmla="*/ 10 w 113"/>
                      <a:gd name="T7" fmla="*/ 26 h 113"/>
                      <a:gd name="T8" fmla="*/ 8 w 113"/>
                      <a:gd name="T9" fmla="*/ 32 h 113"/>
                      <a:gd name="T10" fmla="*/ 0 w 113"/>
                      <a:gd name="T11" fmla="*/ 34 h 113"/>
                      <a:gd name="T12" fmla="*/ 2 w 113"/>
                      <a:gd name="T13" fmla="*/ 54 h 113"/>
                      <a:gd name="T14" fmla="*/ 8 w 113"/>
                      <a:gd name="T15" fmla="*/ 58 h 113"/>
                      <a:gd name="T16" fmla="*/ 16 w 113"/>
                      <a:gd name="T17" fmla="*/ 60 h 113"/>
                      <a:gd name="T18" fmla="*/ 5 w 113"/>
                      <a:gd name="T19" fmla="*/ 71 h 113"/>
                      <a:gd name="T20" fmla="*/ 0 w 113"/>
                      <a:gd name="T21" fmla="*/ 75 h 113"/>
                      <a:gd name="T22" fmla="*/ 7 w 113"/>
                      <a:gd name="T23" fmla="*/ 75 h 113"/>
                      <a:gd name="T24" fmla="*/ 38 w 113"/>
                      <a:gd name="T25" fmla="*/ 68 h 113"/>
                      <a:gd name="T26" fmla="*/ 25 w 113"/>
                      <a:gd name="T27" fmla="*/ 71 h 113"/>
                      <a:gd name="T28" fmla="*/ 25 w 113"/>
                      <a:gd name="T29" fmla="*/ 75 h 113"/>
                      <a:gd name="T30" fmla="*/ 45 w 113"/>
                      <a:gd name="T31" fmla="*/ 77 h 113"/>
                      <a:gd name="T32" fmla="*/ 43 w 113"/>
                      <a:gd name="T33" fmla="*/ 79 h 113"/>
                      <a:gd name="T34" fmla="*/ 36 w 113"/>
                      <a:gd name="T35" fmla="*/ 81 h 113"/>
                      <a:gd name="T36" fmla="*/ 40 w 113"/>
                      <a:gd name="T37" fmla="*/ 85 h 113"/>
                      <a:gd name="T38" fmla="*/ 36 w 113"/>
                      <a:gd name="T39" fmla="*/ 88 h 113"/>
                      <a:gd name="T40" fmla="*/ 40 w 113"/>
                      <a:gd name="T41" fmla="*/ 92 h 113"/>
                      <a:gd name="T42" fmla="*/ 36 w 113"/>
                      <a:gd name="T43" fmla="*/ 96 h 113"/>
                      <a:gd name="T44" fmla="*/ 40 w 113"/>
                      <a:gd name="T45" fmla="*/ 100 h 113"/>
                      <a:gd name="T46" fmla="*/ 38 w 113"/>
                      <a:gd name="T47" fmla="*/ 101 h 113"/>
                      <a:gd name="T48" fmla="*/ 0 w 113"/>
                      <a:gd name="T49" fmla="*/ 105 h 113"/>
                      <a:gd name="T50" fmla="*/ 23 w 113"/>
                      <a:gd name="T51" fmla="*/ 111 h 113"/>
                      <a:gd name="T52" fmla="*/ 40 w 113"/>
                      <a:gd name="T53" fmla="*/ 113 h 113"/>
                      <a:gd name="T54" fmla="*/ 42 w 113"/>
                      <a:gd name="T55" fmla="*/ 111 h 113"/>
                      <a:gd name="T56" fmla="*/ 44 w 113"/>
                      <a:gd name="T57" fmla="*/ 100 h 113"/>
                      <a:gd name="T58" fmla="*/ 42 w 113"/>
                      <a:gd name="T59" fmla="*/ 96 h 113"/>
                      <a:gd name="T60" fmla="*/ 43 w 113"/>
                      <a:gd name="T61" fmla="*/ 83 h 113"/>
                      <a:gd name="T62" fmla="*/ 49 w 113"/>
                      <a:gd name="T63" fmla="*/ 78 h 113"/>
                      <a:gd name="T64" fmla="*/ 44 w 113"/>
                      <a:gd name="T65" fmla="*/ 71 h 113"/>
                      <a:gd name="T66" fmla="*/ 42 w 113"/>
                      <a:gd name="T67" fmla="*/ 66 h 113"/>
                      <a:gd name="T68" fmla="*/ 35 w 113"/>
                      <a:gd name="T69" fmla="*/ 64 h 113"/>
                      <a:gd name="T70" fmla="*/ 39 w 113"/>
                      <a:gd name="T71" fmla="*/ 60 h 113"/>
                      <a:gd name="T72" fmla="*/ 83 w 113"/>
                      <a:gd name="T73" fmla="*/ 79 h 113"/>
                      <a:gd name="T74" fmla="*/ 98 w 113"/>
                      <a:gd name="T75" fmla="*/ 79 h 113"/>
                      <a:gd name="T76" fmla="*/ 112 w 113"/>
                      <a:gd name="T77" fmla="*/ 51 h 113"/>
                      <a:gd name="T78" fmla="*/ 113 w 113"/>
                      <a:gd name="T79" fmla="*/ 38 h 113"/>
                      <a:gd name="T80" fmla="*/ 8 w 113"/>
                      <a:gd name="T81" fmla="*/ 51 h 113"/>
                      <a:gd name="T82" fmla="*/ 4 w 113"/>
                      <a:gd name="T83" fmla="*/ 36 h 113"/>
                      <a:gd name="T84" fmla="*/ 8 w 113"/>
                      <a:gd name="T85" fmla="*/ 51 h 113"/>
                      <a:gd name="T86" fmla="*/ 26 w 113"/>
                      <a:gd name="T87" fmla="*/ 105 h 113"/>
                      <a:gd name="T88" fmla="*/ 38 w 113"/>
                      <a:gd name="T89" fmla="*/ 109 h 113"/>
                      <a:gd name="T90" fmla="*/ 20 w 113"/>
                      <a:gd name="T91" fmla="*/ 64 h 113"/>
                      <a:gd name="T92" fmla="*/ 31 w 113"/>
                      <a:gd name="T93" fmla="*/ 60 h 113"/>
                      <a:gd name="T94" fmla="*/ 20 w 113"/>
                      <a:gd name="T95" fmla="*/ 64 h 113"/>
                      <a:gd name="T96" fmla="*/ 32 w 113"/>
                      <a:gd name="T97" fmla="*/ 56 h 113"/>
                      <a:gd name="T98" fmla="*/ 12 w 113"/>
                      <a:gd name="T99" fmla="*/ 30 h 113"/>
                      <a:gd name="T100" fmla="*/ 38 w 113"/>
                      <a:gd name="T101" fmla="*/ 56 h 113"/>
                      <a:gd name="T102" fmla="*/ 42 w 113"/>
                      <a:gd name="T103" fmla="*/ 57 h 113"/>
                      <a:gd name="T104" fmla="*/ 83 w 113"/>
                      <a:gd name="T105" fmla="*/ 12 h 113"/>
                      <a:gd name="T106" fmla="*/ 94 w 113"/>
                      <a:gd name="T107" fmla="*/ 79 h 113"/>
                      <a:gd name="T108" fmla="*/ 87 w 113"/>
                      <a:gd name="T109" fmla="*/ 79 h 113"/>
                      <a:gd name="T110" fmla="*/ 87 w 113"/>
                      <a:gd name="T111" fmla="*/ 8 h 113"/>
                      <a:gd name="T112" fmla="*/ 94 w 113"/>
                      <a:gd name="T113" fmla="*/ 8 h 113"/>
                      <a:gd name="T114" fmla="*/ 109 w 113"/>
                      <a:gd name="T115" fmla="*/ 47 h 113"/>
                      <a:gd name="T116" fmla="*/ 98 w 113"/>
                      <a:gd name="T117" fmla="*/ 36 h 113"/>
                      <a:gd name="T118" fmla="*/ 109 w 113"/>
                      <a:gd name="T119" fmla="*/ 47 h 1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13" h="113">
                        <a:moveTo>
                          <a:pt x="112" y="36"/>
                        </a:moveTo>
                        <a:cubicBezTo>
                          <a:pt x="98" y="32"/>
                          <a:pt x="98" y="32"/>
                          <a:pt x="98" y="32"/>
                        </a:cubicBezTo>
                        <a:cubicBezTo>
                          <a:pt x="98" y="8"/>
                          <a:pt x="98" y="8"/>
                          <a:pt x="98" y="8"/>
                        </a:cubicBezTo>
                        <a:cubicBezTo>
                          <a:pt x="98" y="3"/>
                          <a:pt x="95" y="0"/>
                          <a:pt x="91" y="0"/>
                        </a:cubicBezTo>
                        <a:cubicBezTo>
                          <a:pt x="86" y="0"/>
                          <a:pt x="83" y="3"/>
                          <a:pt x="83" y="8"/>
                        </a:cubicBezTo>
                        <a:cubicBezTo>
                          <a:pt x="83" y="8"/>
                          <a:pt x="83" y="8"/>
                          <a:pt x="83" y="8"/>
                        </a:cubicBezTo>
                        <a:cubicBezTo>
                          <a:pt x="39" y="26"/>
                          <a:pt x="39" y="26"/>
                          <a:pt x="39" y="26"/>
                        </a:cubicBezTo>
                        <a:cubicBezTo>
                          <a:pt x="10" y="26"/>
                          <a:pt x="10" y="26"/>
                          <a:pt x="10" y="26"/>
                        </a:cubicBezTo>
                        <a:cubicBezTo>
                          <a:pt x="9" y="26"/>
                          <a:pt x="8" y="27"/>
                          <a:pt x="8" y="28"/>
                        </a:cubicBezTo>
                        <a:cubicBezTo>
                          <a:pt x="8" y="32"/>
                          <a:pt x="8" y="32"/>
                          <a:pt x="8" y="32"/>
                        </a:cubicBezTo>
                        <a:cubicBezTo>
                          <a:pt x="2" y="32"/>
                          <a:pt x="2" y="32"/>
                          <a:pt x="2" y="32"/>
                        </a:cubicBezTo>
                        <a:cubicBezTo>
                          <a:pt x="1" y="32"/>
                          <a:pt x="0" y="33"/>
                          <a:pt x="0" y="34"/>
                        </a:cubicBezTo>
                        <a:cubicBezTo>
                          <a:pt x="0" y="53"/>
                          <a:pt x="0" y="53"/>
                          <a:pt x="0" y="53"/>
                        </a:cubicBezTo>
                        <a:cubicBezTo>
                          <a:pt x="0" y="54"/>
                          <a:pt x="1" y="54"/>
                          <a:pt x="2" y="54"/>
                        </a:cubicBezTo>
                        <a:cubicBezTo>
                          <a:pt x="8" y="54"/>
                          <a:pt x="8" y="54"/>
                          <a:pt x="8" y="54"/>
                        </a:cubicBezTo>
                        <a:cubicBezTo>
                          <a:pt x="8" y="58"/>
                          <a:pt x="8" y="58"/>
                          <a:pt x="8" y="58"/>
                        </a:cubicBezTo>
                        <a:cubicBezTo>
                          <a:pt x="8" y="59"/>
                          <a:pt x="9" y="60"/>
                          <a:pt x="10" y="60"/>
                        </a:cubicBezTo>
                        <a:cubicBezTo>
                          <a:pt x="16" y="60"/>
                          <a:pt x="16" y="60"/>
                          <a:pt x="16" y="60"/>
                        </a:cubicBezTo>
                        <a:cubicBezTo>
                          <a:pt x="16" y="64"/>
                          <a:pt x="16" y="64"/>
                          <a:pt x="16" y="64"/>
                        </a:cubicBezTo>
                        <a:cubicBezTo>
                          <a:pt x="5" y="71"/>
                          <a:pt x="5" y="71"/>
                          <a:pt x="5" y="71"/>
                        </a:cubicBezTo>
                        <a:cubicBezTo>
                          <a:pt x="0" y="71"/>
                          <a:pt x="0" y="71"/>
                          <a:pt x="0" y="71"/>
                        </a:cubicBezTo>
                        <a:cubicBezTo>
                          <a:pt x="0" y="75"/>
                          <a:pt x="0" y="75"/>
                          <a:pt x="0" y="75"/>
                        </a:cubicBezTo>
                        <a:cubicBezTo>
                          <a:pt x="6" y="75"/>
                          <a:pt x="6" y="75"/>
                          <a:pt x="6" y="75"/>
                        </a:cubicBezTo>
                        <a:cubicBezTo>
                          <a:pt x="6" y="75"/>
                          <a:pt x="7" y="75"/>
                          <a:pt x="7" y="75"/>
                        </a:cubicBezTo>
                        <a:cubicBezTo>
                          <a:pt x="18" y="68"/>
                          <a:pt x="18" y="68"/>
                          <a:pt x="18" y="68"/>
                        </a:cubicBezTo>
                        <a:cubicBezTo>
                          <a:pt x="38" y="68"/>
                          <a:pt x="38" y="68"/>
                          <a:pt x="38" y="68"/>
                        </a:cubicBezTo>
                        <a:cubicBezTo>
                          <a:pt x="37" y="70"/>
                          <a:pt x="35" y="71"/>
                          <a:pt x="32" y="71"/>
                        </a:cubicBezTo>
                        <a:cubicBezTo>
                          <a:pt x="25" y="71"/>
                          <a:pt x="25" y="71"/>
                          <a:pt x="25" y="71"/>
                        </a:cubicBezTo>
                        <a:cubicBezTo>
                          <a:pt x="24" y="71"/>
                          <a:pt x="23" y="72"/>
                          <a:pt x="23" y="73"/>
                        </a:cubicBezTo>
                        <a:cubicBezTo>
                          <a:pt x="23" y="74"/>
                          <a:pt x="24" y="75"/>
                          <a:pt x="25" y="75"/>
                        </a:cubicBezTo>
                        <a:cubicBezTo>
                          <a:pt x="44" y="75"/>
                          <a:pt x="44" y="75"/>
                          <a:pt x="44" y="75"/>
                        </a:cubicBezTo>
                        <a:cubicBezTo>
                          <a:pt x="45" y="75"/>
                          <a:pt x="45" y="76"/>
                          <a:pt x="45" y="77"/>
                        </a:cubicBezTo>
                        <a:cubicBezTo>
                          <a:pt x="45" y="77"/>
                          <a:pt x="45" y="77"/>
                          <a:pt x="45" y="77"/>
                        </a:cubicBezTo>
                        <a:cubicBezTo>
                          <a:pt x="45" y="78"/>
                          <a:pt x="44" y="79"/>
                          <a:pt x="43" y="79"/>
                        </a:cubicBezTo>
                        <a:cubicBezTo>
                          <a:pt x="38" y="79"/>
                          <a:pt x="38" y="79"/>
                          <a:pt x="38" y="79"/>
                        </a:cubicBezTo>
                        <a:cubicBezTo>
                          <a:pt x="37" y="79"/>
                          <a:pt x="36" y="80"/>
                          <a:pt x="36" y="81"/>
                        </a:cubicBezTo>
                        <a:cubicBezTo>
                          <a:pt x="36" y="82"/>
                          <a:pt x="37" y="83"/>
                          <a:pt x="38" y="83"/>
                        </a:cubicBezTo>
                        <a:cubicBezTo>
                          <a:pt x="39" y="83"/>
                          <a:pt x="40" y="83"/>
                          <a:pt x="40" y="85"/>
                        </a:cubicBezTo>
                        <a:cubicBezTo>
                          <a:pt x="40" y="86"/>
                          <a:pt x="39" y="86"/>
                          <a:pt x="38" y="86"/>
                        </a:cubicBezTo>
                        <a:cubicBezTo>
                          <a:pt x="37" y="86"/>
                          <a:pt x="36" y="87"/>
                          <a:pt x="36" y="88"/>
                        </a:cubicBezTo>
                        <a:cubicBezTo>
                          <a:pt x="36" y="89"/>
                          <a:pt x="37" y="90"/>
                          <a:pt x="38" y="90"/>
                        </a:cubicBezTo>
                        <a:cubicBezTo>
                          <a:pt x="39" y="90"/>
                          <a:pt x="40" y="91"/>
                          <a:pt x="40" y="92"/>
                        </a:cubicBezTo>
                        <a:cubicBezTo>
                          <a:pt x="40" y="93"/>
                          <a:pt x="39" y="94"/>
                          <a:pt x="38" y="94"/>
                        </a:cubicBezTo>
                        <a:cubicBezTo>
                          <a:pt x="37" y="94"/>
                          <a:pt x="36" y="95"/>
                          <a:pt x="36" y="96"/>
                        </a:cubicBezTo>
                        <a:cubicBezTo>
                          <a:pt x="36" y="97"/>
                          <a:pt x="37" y="98"/>
                          <a:pt x="38" y="98"/>
                        </a:cubicBezTo>
                        <a:cubicBezTo>
                          <a:pt x="39" y="98"/>
                          <a:pt x="40" y="98"/>
                          <a:pt x="40" y="100"/>
                        </a:cubicBezTo>
                        <a:cubicBezTo>
                          <a:pt x="40" y="100"/>
                          <a:pt x="40" y="100"/>
                          <a:pt x="40" y="100"/>
                        </a:cubicBezTo>
                        <a:cubicBezTo>
                          <a:pt x="40" y="101"/>
                          <a:pt x="39" y="101"/>
                          <a:pt x="38" y="101"/>
                        </a:cubicBezTo>
                        <a:cubicBezTo>
                          <a:pt x="0" y="101"/>
                          <a:pt x="0" y="101"/>
                          <a:pt x="0" y="101"/>
                        </a:cubicBezTo>
                        <a:cubicBezTo>
                          <a:pt x="0" y="105"/>
                          <a:pt x="0" y="105"/>
                          <a:pt x="0" y="105"/>
                        </a:cubicBezTo>
                        <a:cubicBezTo>
                          <a:pt x="22" y="105"/>
                          <a:pt x="22" y="105"/>
                          <a:pt x="22" y="105"/>
                        </a:cubicBezTo>
                        <a:cubicBezTo>
                          <a:pt x="23" y="111"/>
                          <a:pt x="23" y="111"/>
                          <a:pt x="23" y="111"/>
                        </a:cubicBezTo>
                        <a:cubicBezTo>
                          <a:pt x="23" y="112"/>
                          <a:pt x="24" y="113"/>
                          <a:pt x="25" y="113"/>
                        </a:cubicBezTo>
                        <a:cubicBezTo>
                          <a:pt x="40" y="113"/>
                          <a:pt x="40" y="113"/>
                          <a:pt x="40" y="113"/>
                        </a:cubicBezTo>
                        <a:cubicBezTo>
                          <a:pt x="41" y="113"/>
                          <a:pt x="42" y="112"/>
                          <a:pt x="42" y="111"/>
                        </a:cubicBezTo>
                        <a:cubicBezTo>
                          <a:pt x="42" y="111"/>
                          <a:pt x="42" y="111"/>
                          <a:pt x="42" y="111"/>
                        </a:cubicBezTo>
                        <a:cubicBezTo>
                          <a:pt x="41" y="104"/>
                          <a:pt x="41" y="104"/>
                          <a:pt x="41" y="104"/>
                        </a:cubicBezTo>
                        <a:cubicBezTo>
                          <a:pt x="42" y="104"/>
                          <a:pt x="43" y="102"/>
                          <a:pt x="44" y="100"/>
                        </a:cubicBezTo>
                        <a:cubicBezTo>
                          <a:pt x="44" y="99"/>
                          <a:pt x="43" y="97"/>
                          <a:pt x="42" y="96"/>
                        </a:cubicBezTo>
                        <a:cubicBezTo>
                          <a:pt x="42" y="96"/>
                          <a:pt x="42" y="96"/>
                          <a:pt x="42" y="96"/>
                        </a:cubicBezTo>
                        <a:cubicBezTo>
                          <a:pt x="44" y="94"/>
                          <a:pt x="44" y="90"/>
                          <a:pt x="42" y="88"/>
                        </a:cubicBezTo>
                        <a:cubicBezTo>
                          <a:pt x="44" y="87"/>
                          <a:pt x="44" y="85"/>
                          <a:pt x="43" y="83"/>
                        </a:cubicBezTo>
                        <a:cubicBezTo>
                          <a:pt x="43" y="83"/>
                          <a:pt x="43" y="83"/>
                          <a:pt x="43" y="83"/>
                        </a:cubicBezTo>
                        <a:cubicBezTo>
                          <a:pt x="46" y="83"/>
                          <a:pt x="49" y="81"/>
                          <a:pt x="49" y="78"/>
                        </a:cubicBezTo>
                        <a:cubicBezTo>
                          <a:pt x="50" y="75"/>
                          <a:pt x="48" y="72"/>
                          <a:pt x="45" y="71"/>
                        </a:cubicBezTo>
                        <a:cubicBezTo>
                          <a:pt x="44" y="71"/>
                          <a:pt x="44" y="71"/>
                          <a:pt x="44" y="71"/>
                        </a:cubicBezTo>
                        <a:cubicBezTo>
                          <a:pt x="40" y="71"/>
                          <a:pt x="40" y="71"/>
                          <a:pt x="40" y="71"/>
                        </a:cubicBezTo>
                        <a:cubicBezTo>
                          <a:pt x="41" y="70"/>
                          <a:pt x="42" y="68"/>
                          <a:pt x="42" y="66"/>
                        </a:cubicBezTo>
                        <a:cubicBezTo>
                          <a:pt x="42" y="65"/>
                          <a:pt x="41" y="64"/>
                          <a:pt x="40" y="64"/>
                        </a:cubicBezTo>
                        <a:cubicBezTo>
                          <a:pt x="35" y="64"/>
                          <a:pt x="35" y="64"/>
                          <a:pt x="35" y="64"/>
                        </a:cubicBezTo>
                        <a:cubicBezTo>
                          <a:pt x="35" y="60"/>
                          <a:pt x="35" y="60"/>
                          <a:pt x="35" y="60"/>
                        </a:cubicBezTo>
                        <a:cubicBezTo>
                          <a:pt x="39" y="60"/>
                          <a:pt x="39" y="60"/>
                          <a:pt x="39" y="60"/>
                        </a:cubicBezTo>
                        <a:cubicBezTo>
                          <a:pt x="83" y="78"/>
                          <a:pt x="83" y="78"/>
                          <a:pt x="83" y="78"/>
                        </a:cubicBezTo>
                        <a:cubicBezTo>
                          <a:pt x="83" y="79"/>
                          <a:pt x="83" y="79"/>
                          <a:pt x="83" y="79"/>
                        </a:cubicBezTo>
                        <a:cubicBezTo>
                          <a:pt x="83" y="83"/>
                          <a:pt x="86" y="86"/>
                          <a:pt x="91" y="86"/>
                        </a:cubicBezTo>
                        <a:cubicBezTo>
                          <a:pt x="95" y="86"/>
                          <a:pt x="98" y="83"/>
                          <a:pt x="98" y="79"/>
                        </a:cubicBezTo>
                        <a:cubicBezTo>
                          <a:pt x="98" y="54"/>
                          <a:pt x="98" y="54"/>
                          <a:pt x="98" y="54"/>
                        </a:cubicBezTo>
                        <a:cubicBezTo>
                          <a:pt x="112" y="51"/>
                          <a:pt x="112" y="51"/>
                          <a:pt x="112" y="51"/>
                        </a:cubicBezTo>
                        <a:cubicBezTo>
                          <a:pt x="113" y="50"/>
                          <a:pt x="113" y="50"/>
                          <a:pt x="113" y="49"/>
                        </a:cubicBezTo>
                        <a:cubicBezTo>
                          <a:pt x="113" y="38"/>
                          <a:pt x="113" y="38"/>
                          <a:pt x="113" y="38"/>
                        </a:cubicBezTo>
                        <a:cubicBezTo>
                          <a:pt x="113" y="37"/>
                          <a:pt x="113" y="36"/>
                          <a:pt x="112" y="36"/>
                        </a:cubicBezTo>
                        <a:close/>
                        <a:moveTo>
                          <a:pt x="8" y="51"/>
                        </a:moveTo>
                        <a:cubicBezTo>
                          <a:pt x="4" y="51"/>
                          <a:pt x="4" y="51"/>
                          <a:pt x="4" y="51"/>
                        </a:cubicBezTo>
                        <a:cubicBezTo>
                          <a:pt x="4" y="36"/>
                          <a:pt x="4" y="36"/>
                          <a:pt x="4" y="36"/>
                        </a:cubicBezTo>
                        <a:cubicBezTo>
                          <a:pt x="8" y="36"/>
                          <a:pt x="8" y="36"/>
                          <a:pt x="8" y="36"/>
                        </a:cubicBezTo>
                        <a:lnTo>
                          <a:pt x="8" y="51"/>
                        </a:lnTo>
                        <a:close/>
                        <a:moveTo>
                          <a:pt x="26" y="109"/>
                        </a:moveTo>
                        <a:cubicBezTo>
                          <a:pt x="26" y="105"/>
                          <a:pt x="26" y="105"/>
                          <a:pt x="26" y="105"/>
                        </a:cubicBezTo>
                        <a:cubicBezTo>
                          <a:pt x="37" y="105"/>
                          <a:pt x="37" y="105"/>
                          <a:pt x="37" y="105"/>
                        </a:cubicBezTo>
                        <a:cubicBezTo>
                          <a:pt x="38" y="109"/>
                          <a:pt x="38" y="109"/>
                          <a:pt x="38" y="109"/>
                        </a:cubicBezTo>
                        <a:lnTo>
                          <a:pt x="26" y="109"/>
                        </a:lnTo>
                        <a:close/>
                        <a:moveTo>
                          <a:pt x="20" y="64"/>
                        </a:moveTo>
                        <a:cubicBezTo>
                          <a:pt x="19" y="60"/>
                          <a:pt x="19" y="60"/>
                          <a:pt x="19" y="60"/>
                        </a:cubicBezTo>
                        <a:cubicBezTo>
                          <a:pt x="31" y="60"/>
                          <a:pt x="31" y="60"/>
                          <a:pt x="31" y="60"/>
                        </a:cubicBezTo>
                        <a:cubicBezTo>
                          <a:pt x="31" y="64"/>
                          <a:pt x="31" y="64"/>
                          <a:pt x="31" y="64"/>
                        </a:cubicBezTo>
                        <a:lnTo>
                          <a:pt x="20" y="64"/>
                        </a:lnTo>
                        <a:close/>
                        <a:moveTo>
                          <a:pt x="38" y="56"/>
                        </a:moveTo>
                        <a:cubicBezTo>
                          <a:pt x="32" y="56"/>
                          <a:pt x="32" y="56"/>
                          <a:pt x="32" y="56"/>
                        </a:cubicBezTo>
                        <a:cubicBezTo>
                          <a:pt x="12" y="56"/>
                          <a:pt x="12" y="56"/>
                          <a:pt x="12" y="56"/>
                        </a:cubicBezTo>
                        <a:cubicBezTo>
                          <a:pt x="12" y="30"/>
                          <a:pt x="12" y="30"/>
                          <a:pt x="12" y="30"/>
                        </a:cubicBezTo>
                        <a:cubicBezTo>
                          <a:pt x="38" y="30"/>
                          <a:pt x="38" y="30"/>
                          <a:pt x="38" y="30"/>
                        </a:cubicBezTo>
                        <a:lnTo>
                          <a:pt x="38" y="56"/>
                        </a:lnTo>
                        <a:close/>
                        <a:moveTo>
                          <a:pt x="83" y="74"/>
                        </a:moveTo>
                        <a:cubicBezTo>
                          <a:pt x="42" y="57"/>
                          <a:pt x="42" y="57"/>
                          <a:pt x="42" y="57"/>
                        </a:cubicBezTo>
                        <a:cubicBezTo>
                          <a:pt x="42" y="29"/>
                          <a:pt x="42" y="29"/>
                          <a:pt x="42" y="29"/>
                        </a:cubicBezTo>
                        <a:cubicBezTo>
                          <a:pt x="83" y="12"/>
                          <a:pt x="83" y="12"/>
                          <a:pt x="83" y="12"/>
                        </a:cubicBezTo>
                        <a:lnTo>
                          <a:pt x="83" y="74"/>
                        </a:lnTo>
                        <a:close/>
                        <a:moveTo>
                          <a:pt x="94" y="79"/>
                        </a:moveTo>
                        <a:cubicBezTo>
                          <a:pt x="94" y="81"/>
                          <a:pt x="93" y="83"/>
                          <a:pt x="91" y="83"/>
                        </a:cubicBezTo>
                        <a:cubicBezTo>
                          <a:pt x="88" y="83"/>
                          <a:pt x="87" y="81"/>
                          <a:pt x="87" y="79"/>
                        </a:cubicBezTo>
                        <a:cubicBezTo>
                          <a:pt x="87" y="77"/>
                          <a:pt x="87" y="77"/>
                          <a:pt x="87" y="77"/>
                        </a:cubicBezTo>
                        <a:cubicBezTo>
                          <a:pt x="87" y="8"/>
                          <a:pt x="87" y="8"/>
                          <a:pt x="87" y="8"/>
                        </a:cubicBezTo>
                        <a:cubicBezTo>
                          <a:pt x="87" y="5"/>
                          <a:pt x="88" y="4"/>
                          <a:pt x="91" y="4"/>
                        </a:cubicBezTo>
                        <a:cubicBezTo>
                          <a:pt x="93" y="4"/>
                          <a:pt x="94" y="5"/>
                          <a:pt x="94" y="8"/>
                        </a:cubicBezTo>
                        <a:lnTo>
                          <a:pt x="94" y="79"/>
                        </a:lnTo>
                        <a:close/>
                        <a:moveTo>
                          <a:pt x="109" y="47"/>
                        </a:moveTo>
                        <a:cubicBezTo>
                          <a:pt x="98" y="50"/>
                          <a:pt x="98" y="50"/>
                          <a:pt x="98" y="50"/>
                        </a:cubicBezTo>
                        <a:cubicBezTo>
                          <a:pt x="98" y="36"/>
                          <a:pt x="98" y="36"/>
                          <a:pt x="98" y="36"/>
                        </a:cubicBezTo>
                        <a:cubicBezTo>
                          <a:pt x="109" y="39"/>
                          <a:pt x="109" y="39"/>
                          <a:pt x="109" y="39"/>
                        </a:cubicBezTo>
                        <a:lnTo>
                          <a:pt x="109" y="4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  <p:sp>
                <p:nvSpPr>
                  <p:cNvPr id="109" name="Rectangle 53">
                    <a:extLst>
                      <a:ext uri="{FF2B5EF4-FFF2-40B4-BE49-F238E27FC236}">
                        <a16:creationId xmlns:a16="http://schemas.microsoft.com/office/drawing/2014/main" id="{95F2C92A-EE16-4513-8775-99658930C4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031123" y="2415372"/>
                    <a:ext cx="11113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0" name="Rectangle 54">
                    <a:extLst>
                      <a:ext uri="{FF2B5EF4-FFF2-40B4-BE49-F238E27FC236}">
                        <a16:creationId xmlns:a16="http://schemas.microsoft.com/office/drawing/2014/main" id="{DDAD7121-3AFF-4CED-B17A-AB72F64A5B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053357" y="2415372"/>
                    <a:ext cx="11113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1" name="Rectangle 55">
                    <a:extLst>
                      <a:ext uri="{FF2B5EF4-FFF2-40B4-BE49-F238E27FC236}">
                        <a16:creationId xmlns:a16="http://schemas.microsoft.com/office/drawing/2014/main" id="{949D44A4-431E-4812-BB15-ACB3F84F17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072417" y="2415372"/>
                    <a:ext cx="11113" cy="1428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2" name="Freeform 56">
                    <a:extLst>
                      <a:ext uri="{FF2B5EF4-FFF2-40B4-BE49-F238E27FC236}">
                        <a16:creationId xmlns:a16="http://schemas.microsoft.com/office/drawing/2014/main" id="{92EA9BBA-209B-4A28-9DE0-8C4F510703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275681" y="2361397"/>
                    <a:ext cx="30163" cy="31750"/>
                  </a:xfrm>
                  <a:custGeom>
                    <a:avLst/>
                    <a:gdLst>
                      <a:gd name="T0" fmla="*/ 0 w 19"/>
                      <a:gd name="T1" fmla="*/ 15 h 20"/>
                      <a:gd name="T2" fmla="*/ 16 w 19"/>
                      <a:gd name="T3" fmla="*/ 0 h 20"/>
                      <a:gd name="T4" fmla="*/ 19 w 19"/>
                      <a:gd name="T5" fmla="*/ 6 h 20"/>
                      <a:gd name="T6" fmla="*/ 4 w 19"/>
                      <a:gd name="T7" fmla="*/ 20 h 20"/>
                      <a:gd name="T8" fmla="*/ 0 w 19"/>
                      <a:gd name="T9" fmla="*/ 15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20">
                        <a:moveTo>
                          <a:pt x="0" y="15"/>
                        </a:moveTo>
                        <a:lnTo>
                          <a:pt x="16" y="0"/>
                        </a:lnTo>
                        <a:lnTo>
                          <a:pt x="19" y="6"/>
                        </a:lnTo>
                        <a:lnTo>
                          <a:pt x="4" y="20"/>
                        </a:lnTo>
                        <a:lnTo>
                          <a:pt x="0" y="1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3" name="Freeform 57">
                    <a:extLst>
                      <a:ext uri="{FF2B5EF4-FFF2-40B4-BE49-F238E27FC236}">
                        <a16:creationId xmlns:a16="http://schemas.microsoft.com/office/drawing/2014/main" id="{2C306761-5C0A-4A72-8FB0-0B18DCDD69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272506" y="2316951"/>
                    <a:ext cx="31751" cy="28575"/>
                  </a:xfrm>
                  <a:custGeom>
                    <a:avLst/>
                    <a:gdLst>
                      <a:gd name="T0" fmla="*/ 0 w 20"/>
                      <a:gd name="T1" fmla="*/ 13 h 18"/>
                      <a:gd name="T2" fmla="*/ 14 w 20"/>
                      <a:gd name="T3" fmla="*/ 0 h 18"/>
                      <a:gd name="T4" fmla="*/ 20 w 20"/>
                      <a:gd name="T5" fmla="*/ 4 h 18"/>
                      <a:gd name="T6" fmla="*/ 6 w 20"/>
                      <a:gd name="T7" fmla="*/ 18 h 18"/>
                      <a:gd name="T8" fmla="*/ 0 w 20"/>
                      <a:gd name="T9" fmla="*/ 13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18">
                        <a:moveTo>
                          <a:pt x="0" y="13"/>
                        </a:moveTo>
                        <a:lnTo>
                          <a:pt x="14" y="0"/>
                        </a:lnTo>
                        <a:lnTo>
                          <a:pt x="20" y="4"/>
                        </a:lnTo>
                        <a:lnTo>
                          <a:pt x="6" y="18"/>
                        </a:lnTo>
                        <a:lnTo>
                          <a:pt x="0" y="1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4" name="Freeform 58">
                    <a:extLst>
                      <a:ext uri="{FF2B5EF4-FFF2-40B4-BE49-F238E27FC236}">
                        <a16:creationId xmlns:a16="http://schemas.microsoft.com/office/drawing/2014/main" id="{1C1F86F4-3EBB-4212-AEE4-AE4D66D863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275737" y="2493140"/>
                    <a:ext cx="30164" cy="30163"/>
                  </a:xfrm>
                  <a:custGeom>
                    <a:avLst/>
                    <a:gdLst>
                      <a:gd name="T0" fmla="*/ 0 w 19"/>
                      <a:gd name="T1" fmla="*/ 5 h 19"/>
                      <a:gd name="T2" fmla="*/ 4 w 19"/>
                      <a:gd name="T3" fmla="*/ 0 h 19"/>
                      <a:gd name="T4" fmla="*/ 19 w 19"/>
                      <a:gd name="T5" fmla="*/ 14 h 19"/>
                      <a:gd name="T6" fmla="*/ 16 w 19"/>
                      <a:gd name="T7" fmla="*/ 19 h 19"/>
                      <a:gd name="T8" fmla="*/ 0 w 19"/>
                      <a:gd name="T9" fmla="*/ 5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19">
                        <a:moveTo>
                          <a:pt x="0" y="5"/>
                        </a:moveTo>
                        <a:lnTo>
                          <a:pt x="4" y="0"/>
                        </a:lnTo>
                        <a:lnTo>
                          <a:pt x="19" y="14"/>
                        </a:lnTo>
                        <a:lnTo>
                          <a:pt x="16" y="19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15" name="Freeform 59">
                    <a:extLst>
                      <a:ext uri="{FF2B5EF4-FFF2-40B4-BE49-F238E27FC236}">
                        <a16:creationId xmlns:a16="http://schemas.microsoft.com/office/drawing/2014/main" id="{397A9CEB-9A9E-4563-82D3-14F8624F154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272463" y="2540794"/>
                    <a:ext cx="31751" cy="30163"/>
                  </a:xfrm>
                  <a:custGeom>
                    <a:avLst/>
                    <a:gdLst>
                      <a:gd name="T0" fmla="*/ 0 w 20"/>
                      <a:gd name="T1" fmla="*/ 5 h 19"/>
                      <a:gd name="T2" fmla="*/ 6 w 20"/>
                      <a:gd name="T3" fmla="*/ 0 h 19"/>
                      <a:gd name="T4" fmla="*/ 20 w 20"/>
                      <a:gd name="T5" fmla="*/ 14 h 19"/>
                      <a:gd name="T6" fmla="*/ 14 w 20"/>
                      <a:gd name="T7" fmla="*/ 19 h 19"/>
                      <a:gd name="T8" fmla="*/ 0 w 20"/>
                      <a:gd name="T9" fmla="*/ 5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19">
                        <a:moveTo>
                          <a:pt x="0" y="5"/>
                        </a:moveTo>
                        <a:lnTo>
                          <a:pt x="6" y="0"/>
                        </a:lnTo>
                        <a:lnTo>
                          <a:pt x="20" y="14"/>
                        </a:lnTo>
                        <a:lnTo>
                          <a:pt x="14" y="19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4" name="Group 21">
                <a:extLst>
                  <a:ext uri="{FF2B5EF4-FFF2-40B4-BE49-F238E27FC236}">
                    <a16:creationId xmlns:a16="http://schemas.microsoft.com/office/drawing/2014/main" id="{98EA2E90-6DBA-4EC2-91D9-5CE28849BEB9}"/>
                  </a:ext>
                </a:extLst>
              </p:cNvPr>
              <p:cNvGrpSpPr/>
              <p:nvPr/>
            </p:nvGrpSpPr>
            <p:grpSpPr>
              <a:xfrm>
                <a:off x="3148905" y="2545818"/>
                <a:ext cx="1451049" cy="1744207"/>
                <a:chOff x="3148905" y="2545818"/>
                <a:chExt cx="1451049" cy="1744207"/>
              </a:xfrm>
            </p:grpSpPr>
            <p:grpSp>
              <p:nvGrpSpPr>
                <p:cNvPr id="101" name="Group 3">
                  <a:extLst>
                    <a:ext uri="{FF2B5EF4-FFF2-40B4-BE49-F238E27FC236}">
                      <a16:creationId xmlns:a16="http://schemas.microsoft.com/office/drawing/2014/main" id="{26BECA4F-5F04-4585-871A-ADCA1F48798D}"/>
                    </a:ext>
                  </a:extLst>
                </p:cNvPr>
                <p:cNvGrpSpPr/>
                <p:nvPr/>
              </p:nvGrpSpPr>
              <p:grpSpPr>
                <a:xfrm>
                  <a:off x="3148905" y="2545818"/>
                  <a:ext cx="1451049" cy="1744207"/>
                  <a:chOff x="3055479" y="2545818"/>
                  <a:chExt cx="1451049" cy="1744207"/>
                </a:xfrm>
              </p:grpSpPr>
              <p:sp>
                <p:nvSpPr>
                  <p:cNvPr id="103" name="Freeform 61">
                    <a:extLst>
                      <a:ext uri="{FF2B5EF4-FFF2-40B4-BE49-F238E27FC236}">
                        <a16:creationId xmlns:a16="http://schemas.microsoft.com/office/drawing/2014/main" id="{72DCF3EE-7CF7-47CB-9C5E-6A8BCFDD849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55479" y="2545818"/>
                    <a:ext cx="1451049" cy="1744207"/>
                  </a:xfrm>
                  <a:custGeom>
                    <a:avLst/>
                    <a:gdLst>
                      <a:gd name="T0" fmla="*/ 366 w 504"/>
                      <a:gd name="T1" fmla="*/ 0 h 606"/>
                      <a:gd name="T2" fmla="*/ 229 w 504"/>
                      <a:gd name="T3" fmla="*/ 127 h 606"/>
                      <a:gd name="T4" fmla="*/ 229 w 504"/>
                      <a:gd name="T5" fmla="*/ 143 h 606"/>
                      <a:gd name="T6" fmla="*/ 229 w 504"/>
                      <a:gd name="T7" fmla="*/ 145 h 606"/>
                      <a:gd name="T8" fmla="*/ 229 w 504"/>
                      <a:gd name="T9" fmla="*/ 146 h 606"/>
                      <a:gd name="T10" fmla="*/ 229 w 504"/>
                      <a:gd name="T11" fmla="*/ 155 h 606"/>
                      <a:gd name="T12" fmla="*/ 56 w 504"/>
                      <a:gd name="T13" fmla="*/ 440 h 606"/>
                      <a:gd name="T14" fmla="*/ 56 w 504"/>
                      <a:gd name="T15" fmla="*/ 440 h 606"/>
                      <a:gd name="T16" fmla="*/ 43 w 504"/>
                      <a:gd name="T17" fmla="*/ 446 h 606"/>
                      <a:gd name="T18" fmla="*/ 26 w 504"/>
                      <a:gd name="T19" fmla="*/ 459 h 606"/>
                      <a:gd name="T20" fmla="*/ 0 w 504"/>
                      <a:gd name="T21" fmla="*/ 520 h 606"/>
                      <a:gd name="T22" fmla="*/ 86 w 504"/>
                      <a:gd name="T23" fmla="*/ 606 h 606"/>
                      <a:gd name="T24" fmla="*/ 122 w 504"/>
                      <a:gd name="T25" fmla="*/ 598 h 606"/>
                      <a:gd name="T26" fmla="*/ 170 w 504"/>
                      <a:gd name="T27" fmla="*/ 536 h 606"/>
                      <a:gd name="T28" fmla="*/ 171 w 504"/>
                      <a:gd name="T29" fmla="*/ 529 h 606"/>
                      <a:gd name="T30" fmla="*/ 394 w 504"/>
                      <a:gd name="T31" fmla="*/ 273 h 606"/>
                      <a:gd name="T32" fmla="*/ 411 w 504"/>
                      <a:gd name="T33" fmla="*/ 268 h 606"/>
                      <a:gd name="T34" fmla="*/ 420 w 504"/>
                      <a:gd name="T35" fmla="*/ 265 h 606"/>
                      <a:gd name="T36" fmla="*/ 504 w 504"/>
                      <a:gd name="T37" fmla="*/ 138 h 606"/>
                      <a:gd name="T38" fmla="*/ 366 w 504"/>
                      <a:gd name="T39" fmla="*/ 0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4" h="606">
                        <a:moveTo>
                          <a:pt x="366" y="0"/>
                        </a:moveTo>
                        <a:cubicBezTo>
                          <a:pt x="294" y="0"/>
                          <a:pt x="234" y="56"/>
                          <a:pt x="229" y="127"/>
                        </a:cubicBezTo>
                        <a:cubicBezTo>
                          <a:pt x="229" y="143"/>
                          <a:pt x="229" y="143"/>
                          <a:pt x="229" y="143"/>
                        </a:cubicBezTo>
                        <a:cubicBezTo>
                          <a:pt x="229" y="144"/>
                          <a:pt x="229" y="145"/>
                          <a:pt x="229" y="145"/>
                        </a:cubicBezTo>
                        <a:cubicBezTo>
                          <a:pt x="229" y="146"/>
                          <a:pt x="229" y="146"/>
                          <a:pt x="229" y="146"/>
                        </a:cubicBezTo>
                        <a:cubicBezTo>
                          <a:pt x="229" y="149"/>
                          <a:pt x="229" y="152"/>
                          <a:pt x="229" y="155"/>
                        </a:cubicBezTo>
                        <a:cubicBezTo>
                          <a:pt x="229" y="279"/>
                          <a:pt x="159" y="388"/>
                          <a:pt x="56" y="440"/>
                        </a:cubicBezTo>
                        <a:cubicBezTo>
                          <a:pt x="56" y="440"/>
                          <a:pt x="56" y="440"/>
                          <a:pt x="56" y="440"/>
                        </a:cubicBezTo>
                        <a:cubicBezTo>
                          <a:pt x="52" y="442"/>
                          <a:pt x="47" y="444"/>
                          <a:pt x="43" y="446"/>
                        </a:cubicBezTo>
                        <a:cubicBezTo>
                          <a:pt x="26" y="459"/>
                          <a:pt x="26" y="459"/>
                          <a:pt x="26" y="459"/>
                        </a:cubicBezTo>
                        <a:cubicBezTo>
                          <a:pt x="10" y="474"/>
                          <a:pt x="0" y="496"/>
                          <a:pt x="0" y="520"/>
                        </a:cubicBezTo>
                        <a:cubicBezTo>
                          <a:pt x="0" y="567"/>
                          <a:pt x="38" y="606"/>
                          <a:pt x="86" y="606"/>
                        </a:cubicBezTo>
                        <a:cubicBezTo>
                          <a:pt x="99" y="606"/>
                          <a:pt x="111" y="603"/>
                          <a:pt x="122" y="598"/>
                        </a:cubicBezTo>
                        <a:cubicBezTo>
                          <a:pt x="146" y="586"/>
                          <a:pt x="165" y="563"/>
                          <a:pt x="170" y="536"/>
                        </a:cubicBezTo>
                        <a:cubicBezTo>
                          <a:pt x="170" y="533"/>
                          <a:pt x="170" y="531"/>
                          <a:pt x="171" y="529"/>
                        </a:cubicBezTo>
                        <a:cubicBezTo>
                          <a:pt x="190" y="407"/>
                          <a:pt x="278" y="308"/>
                          <a:pt x="394" y="273"/>
                        </a:cubicBezTo>
                        <a:cubicBezTo>
                          <a:pt x="400" y="271"/>
                          <a:pt x="405" y="269"/>
                          <a:pt x="411" y="268"/>
                        </a:cubicBezTo>
                        <a:cubicBezTo>
                          <a:pt x="420" y="265"/>
                          <a:pt x="420" y="265"/>
                          <a:pt x="420" y="265"/>
                        </a:cubicBezTo>
                        <a:cubicBezTo>
                          <a:pt x="469" y="244"/>
                          <a:pt x="504" y="195"/>
                          <a:pt x="504" y="138"/>
                        </a:cubicBezTo>
                        <a:cubicBezTo>
                          <a:pt x="504" y="61"/>
                          <a:pt x="443" y="0"/>
                          <a:pt x="366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99000"/>
                          <a:lumOff val="1000"/>
                        </a:schemeClr>
                      </a:gs>
                    </a:gsLst>
                    <a:lin ang="15600000" scaled="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04" name="Oval 62">
                    <a:extLst>
                      <a:ext uri="{FF2B5EF4-FFF2-40B4-BE49-F238E27FC236}">
                        <a16:creationId xmlns:a16="http://schemas.microsoft.com/office/drawing/2014/main" id="{3BF17562-9224-46C9-9841-123599DA3B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14438" y="3854383"/>
                    <a:ext cx="376683" cy="3750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16200000" sx="90000" sy="90000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  <p:sp>
                <p:nvSpPr>
                  <p:cNvPr id="105" name="Oval 63">
                    <a:extLst>
                      <a:ext uri="{FF2B5EF4-FFF2-40B4-BE49-F238E27FC236}">
                        <a16:creationId xmlns:a16="http://schemas.microsoft.com/office/drawing/2014/main" id="{A21A1625-427A-44B3-90EF-3478FCEA04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9642" y="2619969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1">
                          <a:lumMod val="90000"/>
                        </a:schemeClr>
                      </a:gs>
                      <a:gs pos="100000">
                        <a:schemeClr val="accent1"/>
                      </a:gs>
                    </a:gsLst>
                    <a:lin ang="21594000" scaled="0"/>
                  </a:gradFill>
                  <a:ln w="15875" cap="flat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99000"/>
                            <a:lumOff val="1000"/>
                          </a:schemeClr>
                        </a:gs>
                      </a:gsLst>
                      <a:lin ang="15600000" scaled="0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  <p:sp>
              <p:nvSpPr>
                <p:cNvPr id="102" name="Freeform 64">
                  <a:extLst>
                    <a:ext uri="{FF2B5EF4-FFF2-40B4-BE49-F238E27FC236}">
                      <a16:creationId xmlns:a16="http://schemas.microsoft.com/office/drawing/2014/main" id="{6D5D4D2F-D878-46C9-8E3C-3F1F9FAB190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51935" y="2770189"/>
                  <a:ext cx="321816" cy="321816"/>
                </a:xfrm>
                <a:custGeom>
                  <a:avLst/>
                  <a:gdLst>
                    <a:gd name="T0" fmla="*/ 112 w 127"/>
                    <a:gd name="T1" fmla="*/ 33 h 127"/>
                    <a:gd name="T2" fmla="*/ 127 w 127"/>
                    <a:gd name="T3" fmla="*/ 11 h 127"/>
                    <a:gd name="T4" fmla="*/ 108 w 127"/>
                    <a:gd name="T5" fmla="*/ 32 h 127"/>
                    <a:gd name="T6" fmla="*/ 101 w 127"/>
                    <a:gd name="T7" fmla="*/ 52 h 127"/>
                    <a:gd name="T8" fmla="*/ 98 w 127"/>
                    <a:gd name="T9" fmla="*/ 43 h 127"/>
                    <a:gd name="T10" fmla="*/ 79 w 127"/>
                    <a:gd name="T11" fmla="*/ 59 h 127"/>
                    <a:gd name="T12" fmla="*/ 87 w 127"/>
                    <a:gd name="T13" fmla="*/ 41 h 127"/>
                    <a:gd name="T14" fmla="*/ 84 w 127"/>
                    <a:gd name="T15" fmla="*/ 38 h 127"/>
                    <a:gd name="T16" fmla="*/ 64 w 127"/>
                    <a:gd name="T17" fmla="*/ 45 h 127"/>
                    <a:gd name="T18" fmla="*/ 61 w 127"/>
                    <a:gd name="T19" fmla="*/ 42 h 127"/>
                    <a:gd name="T20" fmla="*/ 96 w 127"/>
                    <a:gd name="T21" fmla="*/ 0 h 127"/>
                    <a:gd name="T22" fmla="*/ 55 w 127"/>
                    <a:gd name="T23" fmla="*/ 36 h 127"/>
                    <a:gd name="T24" fmla="*/ 59 w 127"/>
                    <a:gd name="T25" fmla="*/ 23 h 127"/>
                    <a:gd name="T26" fmla="*/ 18 w 127"/>
                    <a:gd name="T27" fmla="*/ 0 h 127"/>
                    <a:gd name="T28" fmla="*/ 32 w 127"/>
                    <a:gd name="T29" fmla="*/ 19 h 127"/>
                    <a:gd name="T30" fmla="*/ 52 w 127"/>
                    <a:gd name="T31" fmla="*/ 26 h 127"/>
                    <a:gd name="T32" fmla="*/ 43 w 127"/>
                    <a:gd name="T33" fmla="*/ 29 h 127"/>
                    <a:gd name="T34" fmla="*/ 59 w 127"/>
                    <a:gd name="T35" fmla="*/ 48 h 127"/>
                    <a:gd name="T36" fmla="*/ 41 w 127"/>
                    <a:gd name="T37" fmla="*/ 40 h 127"/>
                    <a:gd name="T38" fmla="*/ 38 w 127"/>
                    <a:gd name="T39" fmla="*/ 43 h 127"/>
                    <a:gd name="T40" fmla="*/ 45 w 127"/>
                    <a:gd name="T41" fmla="*/ 63 h 127"/>
                    <a:gd name="T42" fmla="*/ 42 w 127"/>
                    <a:gd name="T43" fmla="*/ 66 h 127"/>
                    <a:gd name="T44" fmla="*/ 0 w 127"/>
                    <a:gd name="T45" fmla="*/ 31 h 127"/>
                    <a:gd name="T46" fmla="*/ 36 w 127"/>
                    <a:gd name="T47" fmla="*/ 72 h 127"/>
                    <a:gd name="T48" fmla="*/ 22 w 127"/>
                    <a:gd name="T49" fmla="*/ 68 h 127"/>
                    <a:gd name="T50" fmla="*/ 0 w 127"/>
                    <a:gd name="T51" fmla="*/ 109 h 127"/>
                    <a:gd name="T52" fmla="*/ 19 w 127"/>
                    <a:gd name="T53" fmla="*/ 95 h 127"/>
                    <a:gd name="T54" fmla="*/ 26 w 127"/>
                    <a:gd name="T55" fmla="*/ 75 h 127"/>
                    <a:gd name="T56" fmla="*/ 29 w 127"/>
                    <a:gd name="T57" fmla="*/ 84 h 127"/>
                    <a:gd name="T58" fmla="*/ 48 w 127"/>
                    <a:gd name="T59" fmla="*/ 68 h 127"/>
                    <a:gd name="T60" fmla="*/ 40 w 127"/>
                    <a:gd name="T61" fmla="*/ 86 h 127"/>
                    <a:gd name="T62" fmla="*/ 43 w 127"/>
                    <a:gd name="T63" fmla="*/ 89 h 127"/>
                    <a:gd name="T64" fmla="*/ 63 w 127"/>
                    <a:gd name="T65" fmla="*/ 83 h 127"/>
                    <a:gd name="T66" fmla="*/ 66 w 127"/>
                    <a:gd name="T67" fmla="*/ 85 h 127"/>
                    <a:gd name="T68" fmla="*/ 31 w 127"/>
                    <a:gd name="T69" fmla="*/ 127 h 127"/>
                    <a:gd name="T70" fmla="*/ 72 w 127"/>
                    <a:gd name="T71" fmla="*/ 92 h 127"/>
                    <a:gd name="T72" fmla="*/ 68 w 127"/>
                    <a:gd name="T73" fmla="*/ 105 h 127"/>
                    <a:gd name="T74" fmla="*/ 109 w 127"/>
                    <a:gd name="T75" fmla="*/ 127 h 127"/>
                    <a:gd name="T76" fmla="*/ 95 w 127"/>
                    <a:gd name="T77" fmla="*/ 108 h 127"/>
                    <a:gd name="T78" fmla="*/ 75 w 127"/>
                    <a:gd name="T79" fmla="*/ 101 h 127"/>
                    <a:gd name="T80" fmla="*/ 84 w 127"/>
                    <a:gd name="T81" fmla="*/ 98 h 127"/>
                    <a:gd name="T82" fmla="*/ 68 w 127"/>
                    <a:gd name="T83" fmla="*/ 79 h 127"/>
                    <a:gd name="T84" fmla="*/ 86 w 127"/>
                    <a:gd name="T85" fmla="*/ 87 h 127"/>
                    <a:gd name="T86" fmla="*/ 89 w 127"/>
                    <a:gd name="T87" fmla="*/ 84 h 127"/>
                    <a:gd name="T88" fmla="*/ 82 w 127"/>
                    <a:gd name="T89" fmla="*/ 64 h 127"/>
                    <a:gd name="T90" fmla="*/ 85 w 127"/>
                    <a:gd name="T91" fmla="*/ 61 h 127"/>
                    <a:gd name="T92" fmla="*/ 90 w 127"/>
                    <a:gd name="T93" fmla="*/ 60 h 127"/>
                    <a:gd name="T94" fmla="*/ 93 w 127"/>
                    <a:gd name="T95" fmla="*/ 57 h 127"/>
                    <a:gd name="T96" fmla="*/ 97 w 127"/>
                    <a:gd name="T97" fmla="*/ 52 h 127"/>
                    <a:gd name="T98" fmla="*/ 64 w 127"/>
                    <a:gd name="T99" fmla="*/ 78 h 127"/>
                    <a:gd name="T100" fmla="*/ 62 w 127"/>
                    <a:gd name="T101" fmla="*/ 51 h 127"/>
                    <a:gd name="T102" fmla="*/ 78 w 127"/>
                    <a:gd name="T103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27" h="127">
                      <a:moveTo>
                        <a:pt x="105" y="59"/>
                      </a:moveTo>
                      <a:cubicBezTo>
                        <a:pt x="109" y="59"/>
                        <a:pt x="112" y="56"/>
                        <a:pt x="112" y="52"/>
                      </a:cubicBezTo>
                      <a:cubicBezTo>
                        <a:pt x="112" y="33"/>
                        <a:pt x="112" y="33"/>
                        <a:pt x="112" y="33"/>
                      </a:cubicBezTo>
                      <a:cubicBezTo>
                        <a:pt x="118" y="27"/>
                        <a:pt x="118" y="27"/>
                        <a:pt x="118" y="27"/>
                      </a:cubicBezTo>
                      <a:cubicBezTo>
                        <a:pt x="127" y="18"/>
                        <a:pt x="127" y="18"/>
                        <a:pt x="127" y="18"/>
                      </a:cubicBezTo>
                      <a:cubicBezTo>
                        <a:pt x="127" y="11"/>
                        <a:pt x="127" y="11"/>
                        <a:pt x="127" y="11"/>
                      </a:cubicBezTo>
                      <a:cubicBezTo>
                        <a:pt x="115" y="24"/>
                        <a:pt x="115" y="24"/>
                        <a:pt x="115" y="24"/>
                      </a:cubicBezTo>
                      <a:cubicBezTo>
                        <a:pt x="108" y="31"/>
                        <a:pt x="108" y="31"/>
                        <a:pt x="108" y="31"/>
                      </a:cubicBezTo>
                      <a:cubicBezTo>
                        <a:pt x="108" y="31"/>
                        <a:pt x="108" y="31"/>
                        <a:pt x="108" y="32"/>
                      </a:cubicBezTo>
                      <a:cubicBezTo>
                        <a:pt x="108" y="52"/>
                        <a:pt x="108" y="52"/>
                        <a:pt x="108" y="52"/>
                      </a:cubicBezTo>
                      <a:cubicBezTo>
                        <a:pt x="108" y="54"/>
                        <a:pt x="106" y="55"/>
                        <a:pt x="105" y="55"/>
                      </a:cubicBezTo>
                      <a:cubicBezTo>
                        <a:pt x="103" y="55"/>
                        <a:pt x="101" y="54"/>
                        <a:pt x="101" y="52"/>
                      </a:cubicBezTo>
                      <a:cubicBezTo>
                        <a:pt x="101" y="45"/>
                        <a:pt x="101" y="45"/>
                        <a:pt x="101" y="45"/>
                      </a:cubicBezTo>
                      <a:cubicBezTo>
                        <a:pt x="101" y="43"/>
                        <a:pt x="100" y="43"/>
                        <a:pt x="99" y="43"/>
                      </a:cubicBezTo>
                      <a:cubicBezTo>
                        <a:pt x="99" y="43"/>
                        <a:pt x="98" y="43"/>
                        <a:pt x="98" y="43"/>
                      </a:cubicBezTo>
                      <a:cubicBezTo>
                        <a:pt x="84" y="57"/>
                        <a:pt x="84" y="57"/>
                        <a:pt x="84" y="57"/>
                      </a:cubicBezTo>
                      <a:cubicBezTo>
                        <a:pt x="82" y="59"/>
                        <a:pt x="82" y="59"/>
                        <a:pt x="82" y="59"/>
                      </a:cubicBezTo>
                      <a:cubicBezTo>
                        <a:pt x="81" y="60"/>
                        <a:pt x="80" y="60"/>
                        <a:pt x="79" y="59"/>
                      </a:cubicBezTo>
                      <a:cubicBezTo>
                        <a:pt x="77" y="57"/>
                        <a:pt x="77" y="57"/>
                        <a:pt x="77" y="57"/>
                      </a:cubicBezTo>
                      <a:cubicBezTo>
                        <a:pt x="90" y="44"/>
                        <a:pt x="90" y="44"/>
                        <a:pt x="90" y="44"/>
                      </a:cubicBezTo>
                      <a:cubicBezTo>
                        <a:pt x="87" y="41"/>
                        <a:pt x="87" y="41"/>
                        <a:pt x="87" y="41"/>
                      </a:cubicBezTo>
                      <a:cubicBezTo>
                        <a:pt x="74" y="54"/>
                        <a:pt x="74" y="54"/>
                        <a:pt x="74" y="54"/>
                      </a:cubicBezTo>
                      <a:cubicBezTo>
                        <a:pt x="71" y="51"/>
                        <a:pt x="71" y="51"/>
                        <a:pt x="71" y="51"/>
                      </a:cubicBezTo>
                      <a:cubicBezTo>
                        <a:pt x="84" y="38"/>
                        <a:pt x="84" y="38"/>
                        <a:pt x="84" y="38"/>
                      </a:cubicBezTo>
                      <a:cubicBezTo>
                        <a:pt x="81" y="35"/>
                        <a:pt x="81" y="35"/>
                        <a:pt x="81" y="35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4" y="45"/>
                        <a:pt x="64" y="45"/>
                        <a:pt x="64" y="45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5" y="28"/>
                        <a:pt x="75" y="28"/>
                        <a:pt x="75" y="28"/>
                      </a:cubicBezTo>
                      <a:cubicBezTo>
                        <a:pt x="61" y="42"/>
                        <a:pt x="61" y="42"/>
                        <a:pt x="61" y="42"/>
                      </a:cubicBezTo>
                      <a:cubicBezTo>
                        <a:pt x="60" y="40"/>
                        <a:pt x="60" y="40"/>
                        <a:pt x="60" y="40"/>
                      </a:cubicBezTo>
                      <a:cubicBezTo>
                        <a:pt x="59" y="39"/>
                        <a:pt x="59" y="38"/>
                        <a:pt x="60" y="37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90" y="0"/>
                        <a:pt x="90" y="0"/>
                        <a:pt x="90" y="0"/>
                      </a:cubicBezTo>
                      <a:cubicBezTo>
                        <a:pt x="57" y="34"/>
                        <a:pt x="57" y="34"/>
                        <a:pt x="57" y="34"/>
                      </a:cubicBezTo>
                      <a:cubicBezTo>
                        <a:pt x="56" y="34"/>
                        <a:pt x="56" y="35"/>
                        <a:pt x="55" y="36"/>
                      </a:cubicBezTo>
                      <a:cubicBezTo>
                        <a:pt x="50" y="30"/>
                        <a:pt x="50" y="30"/>
                        <a:pt x="50" y="30"/>
                      </a:cubicBezTo>
                      <a:cubicBezTo>
                        <a:pt x="52" y="30"/>
                        <a:pt x="52" y="30"/>
                        <a:pt x="52" y="30"/>
                      </a:cubicBezTo>
                      <a:cubicBezTo>
                        <a:pt x="56" y="30"/>
                        <a:pt x="59" y="27"/>
                        <a:pt x="59" y="23"/>
                      </a:cubicBezTo>
                      <a:cubicBezTo>
                        <a:pt x="59" y="18"/>
                        <a:pt x="56" y="15"/>
                        <a:pt x="52" y="15"/>
                      </a:cubicBezTo>
                      <a:cubicBezTo>
                        <a:pt x="33" y="15"/>
                        <a:pt x="33" y="15"/>
                        <a:pt x="33" y="15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31" y="19"/>
                        <a:pt x="31" y="19"/>
                        <a:pt x="32" y="19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4" y="19"/>
                        <a:pt x="55" y="21"/>
                        <a:pt x="55" y="23"/>
                      </a:cubicBezTo>
                      <a:cubicBezTo>
                        <a:pt x="55" y="24"/>
                        <a:pt x="54" y="26"/>
                        <a:pt x="52" y="26"/>
                      </a:cubicBezTo>
                      <a:cubicBezTo>
                        <a:pt x="45" y="26"/>
                        <a:pt x="45" y="26"/>
                        <a:pt x="45" y="26"/>
                      </a:cubicBezTo>
                      <a:cubicBezTo>
                        <a:pt x="43" y="26"/>
                        <a:pt x="42" y="27"/>
                        <a:pt x="42" y="28"/>
                      </a:cubicBezTo>
                      <a:cubicBezTo>
                        <a:pt x="42" y="28"/>
                        <a:pt x="43" y="29"/>
                        <a:pt x="43" y="29"/>
                      </a:cubicBezTo>
                      <a:cubicBezTo>
                        <a:pt x="57" y="43"/>
                        <a:pt x="57" y="43"/>
                        <a:pt x="57" y="43"/>
                      </a:cubicBezTo>
                      <a:cubicBezTo>
                        <a:pt x="59" y="45"/>
                        <a:pt x="59" y="45"/>
                        <a:pt x="59" y="45"/>
                      </a:cubicBezTo>
                      <a:cubicBezTo>
                        <a:pt x="60" y="46"/>
                        <a:pt x="60" y="47"/>
                        <a:pt x="59" y="48"/>
                      </a:cubicBezTo>
                      <a:cubicBezTo>
                        <a:pt x="57" y="50"/>
                        <a:pt x="57" y="50"/>
                        <a:pt x="57" y="50"/>
                      </a:cubicBezTo>
                      <a:cubicBezTo>
                        <a:pt x="44" y="37"/>
                        <a:pt x="44" y="37"/>
                        <a:pt x="44" y="37"/>
                      </a:cubicBezTo>
                      <a:cubicBezTo>
                        <a:pt x="41" y="40"/>
                        <a:pt x="41" y="40"/>
                        <a:pt x="41" y="40"/>
                      </a:cubicBezTo>
                      <a:cubicBezTo>
                        <a:pt x="54" y="53"/>
                        <a:pt x="54" y="53"/>
                        <a:pt x="54" y="53"/>
                      </a:cubicBezTo>
                      <a:cubicBezTo>
                        <a:pt x="51" y="56"/>
                        <a:pt x="51" y="56"/>
                        <a:pt x="51" y="56"/>
                      </a:cubicBezTo>
                      <a:cubicBezTo>
                        <a:pt x="38" y="43"/>
                        <a:pt x="38" y="43"/>
                        <a:pt x="38" y="43"/>
                      </a:cubicBezTo>
                      <a:cubicBezTo>
                        <a:pt x="35" y="46"/>
                        <a:pt x="35" y="46"/>
                        <a:pt x="35" y="46"/>
                      </a:cubicBezTo>
                      <a:cubicBezTo>
                        <a:pt x="48" y="59"/>
                        <a:pt x="48" y="59"/>
                        <a:pt x="48" y="59"/>
                      </a:cubicBezTo>
                      <a:cubicBezTo>
                        <a:pt x="45" y="63"/>
                        <a:pt x="45" y="63"/>
                        <a:pt x="45" y="63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28" y="52"/>
                        <a:pt x="28" y="52"/>
                        <a:pt x="28" y="52"/>
                      </a:cubicBezTo>
                      <a:cubicBezTo>
                        <a:pt x="42" y="66"/>
                        <a:pt x="42" y="66"/>
                        <a:pt x="42" y="66"/>
                      </a:cubicBezTo>
                      <a:cubicBezTo>
                        <a:pt x="40" y="68"/>
                        <a:pt x="40" y="68"/>
                        <a:pt x="40" y="68"/>
                      </a:cubicBezTo>
                      <a:cubicBezTo>
                        <a:pt x="39" y="68"/>
                        <a:pt x="38" y="68"/>
                        <a:pt x="37" y="68"/>
                      </a:cubicBezTo>
                      <a:cubicBezTo>
                        <a:pt x="0" y="31"/>
                        <a:pt x="0" y="31"/>
                        <a:pt x="0" y="31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34" y="71"/>
                        <a:pt x="34" y="71"/>
                        <a:pt x="34" y="71"/>
                      </a:cubicBezTo>
                      <a:cubicBezTo>
                        <a:pt x="34" y="71"/>
                        <a:pt x="35" y="71"/>
                        <a:pt x="36" y="72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0" y="71"/>
                        <a:pt x="27" y="68"/>
                        <a:pt x="22" y="68"/>
                      </a:cubicBezTo>
                      <a:cubicBezTo>
                        <a:pt x="18" y="68"/>
                        <a:pt x="15" y="71"/>
                        <a:pt x="15" y="75"/>
                      </a:cubicBezTo>
                      <a:cubicBezTo>
                        <a:pt x="15" y="94"/>
                        <a:pt x="15" y="94"/>
                        <a:pt x="15" y="94"/>
                      </a:cubicBezTo>
                      <a:cubicBezTo>
                        <a:pt x="0" y="109"/>
                        <a:pt x="0" y="109"/>
                        <a:pt x="0" y="109"/>
                      </a:cubicBezTo>
                      <a:cubicBezTo>
                        <a:pt x="0" y="115"/>
                        <a:pt x="0" y="115"/>
                        <a:pt x="0" y="115"/>
                      </a:cubicBezTo>
                      <a:cubicBezTo>
                        <a:pt x="19" y="97"/>
                        <a:pt x="19" y="97"/>
                        <a:pt x="19" y="97"/>
                      </a:cubicBezTo>
                      <a:cubicBezTo>
                        <a:pt x="19" y="96"/>
                        <a:pt x="19" y="96"/>
                        <a:pt x="19" y="95"/>
                      </a:cubicBezTo>
                      <a:cubicBezTo>
                        <a:pt x="19" y="75"/>
                        <a:pt x="19" y="75"/>
                        <a:pt x="19" y="75"/>
                      </a:cubicBezTo>
                      <a:cubicBezTo>
                        <a:pt x="19" y="73"/>
                        <a:pt x="21" y="72"/>
                        <a:pt x="22" y="72"/>
                      </a:cubicBezTo>
                      <a:cubicBezTo>
                        <a:pt x="24" y="72"/>
                        <a:pt x="26" y="73"/>
                        <a:pt x="26" y="75"/>
                      </a:cubicBezTo>
                      <a:cubicBezTo>
                        <a:pt x="26" y="83"/>
                        <a:pt x="26" y="83"/>
                        <a:pt x="26" y="83"/>
                      </a:cubicBezTo>
                      <a:cubicBezTo>
                        <a:pt x="26" y="84"/>
                        <a:pt x="27" y="85"/>
                        <a:pt x="28" y="85"/>
                      </a:cubicBezTo>
                      <a:cubicBezTo>
                        <a:pt x="28" y="85"/>
                        <a:pt x="29" y="84"/>
                        <a:pt x="29" y="84"/>
                      </a:cubicBezTo>
                      <a:cubicBezTo>
                        <a:pt x="43" y="71"/>
                        <a:pt x="43" y="71"/>
                        <a:pt x="43" y="71"/>
                      </a:cubicBezTo>
                      <a:cubicBezTo>
                        <a:pt x="45" y="68"/>
                        <a:pt x="45" y="68"/>
                        <a:pt x="45" y="68"/>
                      </a:cubicBezTo>
                      <a:cubicBezTo>
                        <a:pt x="46" y="67"/>
                        <a:pt x="47" y="67"/>
                        <a:pt x="48" y="68"/>
                      </a:cubicBezTo>
                      <a:cubicBezTo>
                        <a:pt x="50" y="70"/>
                        <a:pt x="50" y="70"/>
                        <a:pt x="50" y="70"/>
                      </a:cubicBezTo>
                      <a:cubicBezTo>
                        <a:pt x="37" y="83"/>
                        <a:pt x="37" y="83"/>
                        <a:pt x="37" y="83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53" y="73"/>
                        <a:pt x="53" y="73"/>
                        <a:pt x="53" y="73"/>
                      </a:cubicBezTo>
                      <a:cubicBezTo>
                        <a:pt x="56" y="76"/>
                        <a:pt x="56" y="76"/>
                        <a:pt x="56" y="76"/>
                      </a:cubicBezTo>
                      <a:cubicBezTo>
                        <a:pt x="43" y="89"/>
                        <a:pt x="43" y="89"/>
                        <a:pt x="43" y="89"/>
                      </a:cubicBezTo>
                      <a:cubicBezTo>
                        <a:pt x="46" y="92"/>
                        <a:pt x="46" y="92"/>
                        <a:pt x="46" y="92"/>
                      </a:cubicBezTo>
                      <a:cubicBezTo>
                        <a:pt x="59" y="79"/>
                        <a:pt x="59" y="79"/>
                        <a:pt x="59" y="79"/>
                      </a:cubicBezTo>
                      <a:cubicBezTo>
                        <a:pt x="63" y="83"/>
                        <a:pt x="63" y="83"/>
                        <a:pt x="63" y="83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52" y="99"/>
                        <a:pt x="52" y="99"/>
                        <a:pt x="52" y="99"/>
                      </a:cubicBezTo>
                      <a:cubicBezTo>
                        <a:pt x="66" y="85"/>
                        <a:pt x="66" y="85"/>
                        <a:pt x="66" y="85"/>
                      </a:cubicBezTo>
                      <a:cubicBezTo>
                        <a:pt x="67" y="87"/>
                        <a:pt x="67" y="87"/>
                        <a:pt x="67" y="87"/>
                      </a:cubicBezTo>
                      <a:cubicBezTo>
                        <a:pt x="68" y="88"/>
                        <a:pt x="68" y="89"/>
                        <a:pt x="67" y="90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7" y="127"/>
                        <a:pt x="37" y="127"/>
                        <a:pt x="37" y="127"/>
                      </a:cubicBezTo>
                      <a:cubicBezTo>
                        <a:pt x="70" y="93"/>
                        <a:pt x="70" y="93"/>
                        <a:pt x="70" y="93"/>
                      </a:cubicBezTo>
                      <a:cubicBezTo>
                        <a:pt x="71" y="93"/>
                        <a:pt x="71" y="92"/>
                        <a:pt x="72" y="92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5" y="97"/>
                        <a:pt x="75" y="97"/>
                        <a:pt x="75" y="97"/>
                      </a:cubicBezTo>
                      <a:cubicBezTo>
                        <a:pt x="71" y="97"/>
                        <a:pt x="68" y="101"/>
                        <a:pt x="68" y="105"/>
                      </a:cubicBezTo>
                      <a:cubicBezTo>
                        <a:pt x="68" y="109"/>
                        <a:pt x="71" y="112"/>
                        <a:pt x="75" y="112"/>
                      </a:cubicBezTo>
                      <a:cubicBezTo>
                        <a:pt x="94" y="112"/>
                        <a:pt x="94" y="112"/>
                        <a:pt x="94" y="112"/>
                      </a:cubicBezTo>
                      <a:cubicBezTo>
                        <a:pt x="109" y="127"/>
                        <a:pt x="109" y="127"/>
                        <a:pt x="109" y="127"/>
                      </a:cubicBezTo>
                      <a:cubicBezTo>
                        <a:pt x="115" y="127"/>
                        <a:pt x="115" y="127"/>
                        <a:pt x="115" y="127"/>
                      </a:cubicBezTo>
                      <a:cubicBezTo>
                        <a:pt x="97" y="108"/>
                        <a:pt x="97" y="108"/>
                        <a:pt x="97" y="108"/>
                      </a:cubicBezTo>
                      <a:cubicBezTo>
                        <a:pt x="96" y="108"/>
                        <a:pt x="96" y="108"/>
                        <a:pt x="95" y="108"/>
                      </a:cubicBezTo>
                      <a:cubicBezTo>
                        <a:pt x="75" y="108"/>
                        <a:pt x="75" y="108"/>
                        <a:pt x="75" y="108"/>
                      </a:cubicBezTo>
                      <a:cubicBezTo>
                        <a:pt x="73" y="108"/>
                        <a:pt x="72" y="106"/>
                        <a:pt x="72" y="105"/>
                      </a:cubicBezTo>
                      <a:cubicBezTo>
                        <a:pt x="72" y="103"/>
                        <a:pt x="73" y="101"/>
                        <a:pt x="75" y="101"/>
                      </a:cubicBezTo>
                      <a:cubicBezTo>
                        <a:pt x="82" y="101"/>
                        <a:pt x="82" y="101"/>
                        <a:pt x="82" y="101"/>
                      </a:cubicBezTo>
                      <a:cubicBezTo>
                        <a:pt x="84" y="101"/>
                        <a:pt x="85" y="101"/>
                        <a:pt x="85" y="99"/>
                      </a:cubicBezTo>
                      <a:cubicBezTo>
                        <a:pt x="85" y="99"/>
                        <a:pt x="84" y="98"/>
                        <a:pt x="84" y="98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68" y="82"/>
                        <a:pt x="68" y="82"/>
                        <a:pt x="68" y="82"/>
                      </a:cubicBezTo>
                      <a:cubicBezTo>
                        <a:pt x="67" y="81"/>
                        <a:pt x="67" y="80"/>
                        <a:pt x="68" y="79"/>
                      </a:cubicBezTo>
                      <a:cubicBezTo>
                        <a:pt x="70" y="77"/>
                        <a:pt x="70" y="77"/>
                        <a:pt x="70" y="77"/>
                      </a:cubicBezTo>
                      <a:cubicBezTo>
                        <a:pt x="83" y="90"/>
                        <a:pt x="83" y="90"/>
                        <a:pt x="83" y="90"/>
                      </a:cubicBezTo>
                      <a:cubicBezTo>
                        <a:pt x="86" y="87"/>
                        <a:pt x="86" y="87"/>
                        <a:pt x="86" y="87"/>
                      </a:cubicBezTo>
                      <a:cubicBezTo>
                        <a:pt x="73" y="74"/>
                        <a:pt x="73" y="74"/>
                        <a:pt x="73" y="74"/>
                      </a:cubicBezTo>
                      <a:cubicBezTo>
                        <a:pt x="76" y="71"/>
                        <a:pt x="76" y="71"/>
                        <a:pt x="76" y="71"/>
                      </a:cubicBezTo>
                      <a:cubicBezTo>
                        <a:pt x="89" y="84"/>
                        <a:pt x="89" y="84"/>
                        <a:pt x="89" y="84"/>
                      </a:cubicBezTo>
                      <a:cubicBezTo>
                        <a:pt x="92" y="81"/>
                        <a:pt x="92" y="81"/>
                        <a:pt x="92" y="81"/>
                      </a:cubicBezTo>
                      <a:cubicBezTo>
                        <a:pt x="79" y="68"/>
                        <a:pt x="79" y="68"/>
                        <a:pt x="79" y="68"/>
                      </a:cubicBezTo>
                      <a:cubicBezTo>
                        <a:pt x="82" y="64"/>
                        <a:pt x="82" y="64"/>
                        <a:pt x="82" y="64"/>
                      </a:cubicBezTo>
                      <a:cubicBezTo>
                        <a:pt x="96" y="78"/>
                        <a:pt x="96" y="78"/>
                        <a:pt x="96" y="78"/>
                      </a:cubicBezTo>
                      <a:cubicBezTo>
                        <a:pt x="99" y="75"/>
                        <a:pt x="99" y="75"/>
                        <a:pt x="99" y="75"/>
                      </a:cubicBezTo>
                      <a:cubicBezTo>
                        <a:pt x="85" y="61"/>
                        <a:pt x="85" y="61"/>
                        <a:pt x="85" y="61"/>
                      </a:cubicBezTo>
                      <a:cubicBezTo>
                        <a:pt x="87" y="60"/>
                        <a:pt x="87" y="60"/>
                        <a:pt x="87" y="60"/>
                      </a:cubicBezTo>
                      <a:cubicBezTo>
                        <a:pt x="88" y="59"/>
                        <a:pt x="89" y="59"/>
                        <a:pt x="90" y="60"/>
                      </a:cubicBezTo>
                      <a:cubicBezTo>
                        <a:pt x="90" y="60"/>
                        <a:pt x="90" y="60"/>
                        <a:pt x="90" y="60"/>
                      </a:cubicBezTo>
                      <a:cubicBezTo>
                        <a:pt x="127" y="93"/>
                        <a:pt x="127" y="93"/>
                        <a:pt x="127" y="93"/>
                      </a:cubicBezTo>
                      <a:cubicBezTo>
                        <a:pt x="127" y="88"/>
                        <a:pt x="127" y="88"/>
                        <a:pt x="127" y="88"/>
                      </a:cubicBezTo>
                      <a:cubicBezTo>
                        <a:pt x="93" y="57"/>
                        <a:pt x="93" y="57"/>
                        <a:pt x="93" y="57"/>
                      </a:cubicBezTo>
                      <a:cubicBezTo>
                        <a:pt x="93" y="56"/>
                        <a:pt x="92" y="56"/>
                        <a:pt x="91" y="55"/>
                      </a:cubicBezTo>
                      <a:cubicBezTo>
                        <a:pt x="97" y="50"/>
                        <a:pt x="97" y="50"/>
                        <a:pt x="97" y="50"/>
                      </a:cubicBezTo>
                      <a:cubicBezTo>
                        <a:pt x="97" y="52"/>
                        <a:pt x="97" y="52"/>
                        <a:pt x="97" y="52"/>
                      </a:cubicBezTo>
                      <a:cubicBezTo>
                        <a:pt x="97" y="56"/>
                        <a:pt x="100" y="59"/>
                        <a:pt x="105" y="59"/>
                      </a:cubicBezTo>
                      <a:close/>
                      <a:moveTo>
                        <a:pt x="65" y="76"/>
                      </a:moveTo>
                      <a:cubicBezTo>
                        <a:pt x="64" y="76"/>
                        <a:pt x="64" y="77"/>
                        <a:pt x="64" y="78"/>
                      </a:cubicBezTo>
                      <a:cubicBezTo>
                        <a:pt x="51" y="65"/>
                        <a:pt x="51" y="65"/>
                        <a:pt x="51" y="65"/>
                      </a:cubicBezTo>
                      <a:cubicBezTo>
                        <a:pt x="51" y="65"/>
                        <a:pt x="50" y="64"/>
                        <a:pt x="49" y="64"/>
                      </a:cubicBezTo>
                      <a:cubicBezTo>
                        <a:pt x="62" y="51"/>
                        <a:pt x="62" y="51"/>
                        <a:pt x="62" y="51"/>
                      </a:cubicBezTo>
                      <a:cubicBezTo>
                        <a:pt x="63" y="51"/>
                        <a:pt x="63" y="50"/>
                        <a:pt x="63" y="49"/>
                      </a:cubicBezTo>
                      <a:cubicBezTo>
                        <a:pt x="76" y="62"/>
                        <a:pt x="76" y="62"/>
                        <a:pt x="76" y="62"/>
                      </a:cubicBezTo>
                      <a:cubicBezTo>
                        <a:pt x="76" y="63"/>
                        <a:pt x="77" y="63"/>
                        <a:pt x="78" y="63"/>
                      </a:cubicBezTo>
                      <a:lnTo>
                        <a:pt x="65" y="7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dirty="0"/>
                </a:p>
              </p:txBody>
            </p:sp>
          </p:grpSp>
          <p:grpSp>
            <p:nvGrpSpPr>
              <p:cNvPr id="75" name="Group 16">
                <a:extLst>
                  <a:ext uri="{FF2B5EF4-FFF2-40B4-BE49-F238E27FC236}">
                    <a16:creationId xmlns:a16="http://schemas.microsoft.com/office/drawing/2014/main" id="{651BBF31-3337-4492-892D-9837C22724BA}"/>
                  </a:ext>
                </a:extLst>
              </p:cNvPr>
              <p:cNvGrpSpPr/>
              <p:nvPr/>
            </p:nvGrpSpPr>
            <p:grpSpPr>
              <a:xfrm>
                <a:off x="4046927" y="3797062"/>
                <a:ext cx="1449412" cy="1744207"/>
                <a:chOff x="4046927" y="3797062"/>
                <a:chExt cx="1449412" cy="1744207"/>
              </a:xfrm>
            </p:grpSpPr>
            <p:grpSp>
              <p:nvGrpSpPr>
                <p:cNvPr id="90" name="Group 4">
                  <a:extLst>
                    <a:ext uri="{FF2B5EF4-FFF2-40B4-BE49-F238E27FC236}">
                      <a16:creationId xmlns:a16="http://schemas.microsoft.com/office/drawing/2014/main" id="{5C3154E6-EABF-4055-A4EB-7FCC1EF4A7BB}"/>
                    </a:ext>
                  </a:extLst>
                </p:cNvPr>
                <p:cNvGrpSpPr/>
                <p:nvPr/>
              </p:nvGrpSpPr>
              <p:grpSpPr>
                <a:xfrm>
                  <a:off x="4046927" y="3797062"/>
                  <a:ext cx="1449412" cy="1744207"/>
                  <a:chOff x="3970982" y="3797062"/>
                  <a:chExt cx="1449412" cy="1744207"/>
                </a:xfrm>
              </p:grpSpPr>
              <p:sp>
                <p:nvSpPr>
                  <p:cNvPr id="98" name="Freeform 65">
                    <a:extLst>
                      <a:ext uri="{FF2B5EF4-FFF2-40B4-BE49-F238E27FC236}">
                        <a16:creationId xmlns:a16="http://schemas.microsoft.com/office/drawing/2014/main" id="{EF618AA2-05CA-4E24-B2F5-7CA3B5C5D0D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70982" y="3797062"/>
                    <a:ext cx="1449412" cy="1744207"/>
                  </a:xfrm>
                  <a:custGeom>
                    <a:avLst/>
                    <a:gdLst>
                      <a:gd name="T0" fmla="*/ 366 w 504"/>
                      <a:gd name="T1" fmla="*/ 606 h 606"/>
                      <a:gd name="T2" fmla="*/ 229 w 504"/>
                      <a:gd name="T3" fmla="*/ 478 h 606"/>
                      <a:gd name="T4" fmla="*/ 228 w 504"/>
                      <a:gd name="T5" fmla="*/ 463 h 606"/>
                      <a:gd name="T6" fmla="*/ 228 w 504"/>
                      <a:gd name="T7" fmla="*/ 460 h 606"/>
                      <a:gd name="T8" fmla="*/ 229 w 504"/>
                      <a:gd name="T9" fmla="*/ 459 h 606"/>
                      <a:gd name="T10" fmla="*/ 229 w 504"/>
                      <a:gd name="T11" fmla="*/ 451 h 606"/>
                      <a:gd name="T12" fmla="*/ 55 w 504"/>
                      <a:gd name="T13" fmla="*/ 166 h 606"/>
                      <a:gd name="T14" fmla="*/ 55 w 504"/>
                      <a:gd name="T15" fmla="*/ 166 h 606"/>
                      <a:gd name="T16" fmla="*/ 43 w 504"/>
                      <a:gd name="T17" fmla="*/ 160 h 606"/>
                      <a:gd name="T18" fmla="*/ 26 w 504"/>
                      <a:gd name="T19" fmla="*/ 147 h 606"/>
                      <a:gd name="T20" fmla="*/ 0 w 504"/>
                      <a:gd name="T21" fmla="*/ 86 h 606"/>
                      <a:gd name="T22" fmla="*/ 85 w 504"/>
                      <a:gd name="T23" fmla="*/ 0 h 606"/>
                      <a:gd name="T24" fmla="*/ 122 w 504"/>
                      <a:gd name="T25" fmla="*/ 8 h 606"/>
                      <a:gd name="T26" fmla="*/ 169 w 504"/>
                      <a:gd name="T27" fmla="*/ 70 h 606"/>
                      <a:gd name="T28" fmla="*/ 170 w 504"/>
                      <a:gd name="T29" fmla="*/ 77 h 606"/>
                      <a:gd name="T30" fmla="*/ 394 w 504"/>
                      <a:gd name="T31" fmla="*/ 333 h 606"/>
                      <a:gd name="T32" fmla="*/ 411 w 504"/>
                      <a:gd name="T33" fmla="*/ 338 h 606"/>
                      <a:gd name="T34" fmla="*/ 419 w 504"/>
                      <a:gd name="T35" fmla="*/ 341 h 606"/>
                      <a:gd name="T36" fmla="*/ 504 w 504"/>
                      <a:gd name="T37" fmla="*/ 468 h 606"/>
                      <a:gd name="T38" fmla="*/ 366 w 504"/>
                      <a:gd name="T39" fmla="*/ 606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4" h="606">
                        <a:moveTo>
                          <a:pt x="366" y="606"/>
                        </a:moveTo>
                        <a:cubicBezTo>
                          <a:pt x="293" y="606"/>
                          <a:pt x="234" y="550"/>
                          <a:pt x="229" y="478"/>
                        </a:cubicBezTo>
                        <a:cubicBezTo>
                          <a:pt x="228" y="463"/>
                          <a:pt x="228" y="463"/>
                          <a:pt x="228" y="463"/>
                        </a:cubicBezTo>
                        <a:cubicBezTo>
                          <a:pt x="228" y="462"/>
                          <a:pt x="228" y="461"/>
                          <a:pt x="228" y="460"/>
                        </a:cubicBezTo>
                        <a:cubicBezTo>
                          <a:pt x="228" y="460"/>
                          <a:pt x="229" y="460"/>
                          <a:pt x="229" y="459"/>
                        </a:cubicBezTo>
                        <a:cubicBezTo>
                          <a:pt x="229" y="457"/>
                          <a:pt x="229" y="454"/>
                          <a:pt x="229" y="451"/>
                        </a:cubicBezTo>
                        <a:cubicBezTo>
                          <a:pt x="229" y="327"/>
                          <a:pt x="159" y="217"/>
                          <a:pt x="55" y="166"/>
                        </a:cubicBezTo>
                        <a:cubicBezTo>
                          <a:pt x="55" y="166"/>
                          <a:pt x="55" y="166"/>
                          <a:pt x="55" y="166"/>
                        </a:cubicBezTo>
                        <a:cubicBezTo>
                          <a:pt x="51" y="164"/>
                          <a:pt x="47" y="162"/>
                          <a:pt x="43" y="160"/>
                        </a:cubicBezTo>
                        <a:cubicBezTo>
                          <a:pt x="26" y="147"/>
                          <a:pt x="26" y="147"/>
                          <a:pt x="26" y="147"/>
                        </a:cubicBezTo>
                        <a:cubicBezTo>
                          <a:pt x="10" y="132"/>
                          <a:pt x="0" y="110"/>
                          <a:pt x="0" y="86"/>
                        </a:cubicBezTo>
                        <a:cubicBezTo>
                          <a:pt x="0" y="38"/>
                          <a:pt x="38" y="0"/>
                          <a:pt x="85" y="0"/>
                        </a:cubicBezTo>
                        <a:cubicBezTo>
                          <a:pt x="98" y="0"/>
                          <a:pt x="111" y="3"/>
                          <a:pt x="122" y="8"/>
                        </a:cubicBezTo>
                        <a:cubicBezTo>
                          <a:pt x="146" y="20"/>
                          <a:pt x="164" y="42"/>
                          <a:pt x="169" y="70"/>
                        </a:cubicBezTo>
                        <a:cubicBezTo>
                          <a:pt x="170" y="72"/>
                          <a:pt x="170" y="75"/>
                          <a:pt x="170" y="77"/>
                        </a:cubicBezTo>
                        <a:cubicBezTo>
                          <a:pt x="190" y="199"/>
                          <a:pt x="278" y="298"/>
                          <a:pt x="394" y="333"/>
                        </a:cubicBezTo>
                        <a:cubicBezTo>
                          <a:pt x="399" y="335"/>
                          <a:pt x="405" y="336"/>
                          <a:pt x="411" y="338"/>
                        </a:cubicBezTo>
                        <a:cubicBezTo>
                          <a:pt x="419" y="341"/>
                          <a:pt x="419" y="341"/>
                          <a:pt x="419" y="341"/>
                        </a:cubicBezTo>
                        <a:cubicBezTo>
                          <a:pt x="469" y="362"/>
                          <a:pt x="504" y="411"/>
                          <a:pt x="504" y="468"/>
                        </a:cubicBezTo>
                        <a:cubicBezTo>
                          <a:pt x="504" y="544"/>
                          <a:pt x="442" y="606"/>
                          <a:pt x="366" y="6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4">
                          <a:lumMod val="68000"/>
                        </a:schemeClr>
                      </a:gs>
                      <a:gs pos="100000">
                        <a:schemeClr val="accent4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9" name="Oval 66">
                    <a:extLst>
                      <a:ext uri="{FF2B5EF4-FFF2-40B4-BE49-F238E27FC236}">
                        <a16:creationId xmlns:a16="http://schemas.microsoft.com/office/drawing/2014/main" id="{6E1C464A-34D0-472F-AD91-2117F9EE8B7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28303" y="3854383"/>
                    <a:ext cx="376683" cy="376683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76200" dist="38100" dir="5400000" sx="90000" sy="90000" algn="t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100" name="Oval 67">
                    <a:extLst>
                      <a:ext uri="{FF2B5EF4-FFF2-40B4-BE49-F238E27FC236}">
                        <a16:creationId xmlns:a16="http://schemas.microsoft.com/office/drawing/2014/main" id="{30D19199-0617-4355-A11A-AFC2EAC42C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3510" y="4824383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4">
                          <a:lumMod val="68000"/>
                        </a:schemeClr>
                      </a:gs>
                      <a:gs pos="100000">
                        <a:schemeClr val="accent4"/>
                      </a:gs>
                    </a:gsLst>
                    <a:lin ang="14400000" scaled="0"/>
                  </a:gradFill>
                  <a:ln w="15875" cap="flat">
                    <a:gradFill>
                      <a:gsLst>
                        <a:gs pos="0">
                          <a:schemeClr val="accent4">
                            <a:lumMod val="68000"/>
                          </a:schemeClr>
                        </a:gs>
                        <a:gs pos="100000">
                          <a:schemeClr val="accent4"/>
                        </a:gs>
                      </a:gsLst>
                      <a:lin ang="19800000" scaled="0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  <p:grpSp>
              <p:nvGrpSpPr>
                <p:cNvPr id="91" name="Group 233">
                  <a:extLst>
                    <a:ext uri="{FF2B5EF4-FFF2-40B4-BE49-F238E27FC236}">
                      <a16:creationId xmlns:a16="http://schemas.microsoft.com/office/drawing/2014/main" id="{3E88A376-306E-4D94-92BD-E213A4142150}"/>
                    </a:ext>
                  </a:extLst>
                </p:cNvPr>
                <p:cNvGrpSpPr/>
                <p:nvPr/>
              </p:nvGrpSpPr>
              <p:grpSpPr>
                <a:xfrm>
                  <a:off x="4943312" y="4983384"/>
                  <a:ext cx="331918" cy="324732"/>
                  <a:chOff x="5310222" y="4431460"/>
                  <a:chExt cx="365128" cy="357239"/>
                </a:xfrm>
                <a:solidFill>
                  <a:schemeClr val="bg1"/>
                </a:solidFill>
              </p:grpSpPr>
              <p:sp>
                <p:nvSpPr>
                  <p:cNvPr id="92" name="Freeform 68">
                    <a:extLst>
                      <a:ext uri="{FF2B5EF4-FFF2-40B4-BE49-F238E27FC236}">
                        <a16:creationId xmlns:a16="http://schemas.microsoft.com/office/drawing/2014/main" id="{949027CA-14BB-449B-A685-7986B229B11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468984" y="4531522"/>
                    <a:ext cx="47626" cy="58738"/>
                  </a:xfrm>
                  <a:custGeom>
                    <a:avLst/>
                    <a:gdLst>
                      <a:gd name="T0" fmla="*/ 9 w 17"/>
                      <a:gd name="T1" fmla="*/ 0 h 21"/>
                      <a:gd name="T2" fmla="*/ 0 w 17"/>
                      <a:gd name="T3" fmla="*/ 8 h 21"/>
                      <a:gd name="T4" fmla="*/ 0 w 17"/>
                      <a:gd name="T5" fmla="*/ 12 h 21"/>
                      <a:gd name="T6" fmla="*/ 9 w 17"/>
                      <a:gd name="T7" fmla="*/ 21 h 21"/>
                      <a:gd name="T8" fmla="*/ 17 w 17"/>
                      <a:gd name="T9" fmla="*/ 12 h 21"/>
                      <a:gd name="T10" fmla="*/ 17 w 17"/>
                      <a:gd name="T11" fmla="*/ 8 h 21"/>
                      <a:gd name="T12" fmla="*/ 9 w 17"/>
                      <a:gd name="T13" fmla="*/ 0 h 21"/>
                      <a:gd name="T14" fmla="*/ 13 w 17"/>
                      <a:gd name="T15" fmla="*/ 12 h 21"/>
                      <a:gd name="T16" fmla="*/ 9 w 17"/>
                      <a:gd name="T17" fmla="*/ 17 h 21"/>
                      <a:gd name="T18" fmla="*/ 4 w 17"/>
                      <a:gd name="T19" fmla="*/ 12 h 21"/>
                      <a:gd name="T20" fmla="*/ 4 w 17"/>
                      <a:gd name="T21" fmla="*/ 8 h 21"/>
                      <a:gd name="T22" fmla="*/ 9 w 17"/>
                      <a:gd name="T23" fmla="*/ 4 h 21"/>
                      <a:gd name="T24" fmla="*/ 13 w 17"/>
                      <a:gd name="T25" fmla="*/ 8 h 21"/>
                      <a:gd name="T26" fmla="*/ 13 w 17"/>
                      <a:gd name="T27" fmla="*/ 12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7" h="21">
                        <a:moveTo>
                          <a:pt x="9" y="0"/>
                        </a:moveTo>
                        <a:cubicBezTo>
                          <a:pt x="4" y="0"/>
                          <a:pt x="0" y="3"/>
                          <a:pt x="0" y="8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17"/>
                          <a:pt x="4" y="21"/>
                          <a:pt x="9" y="21"/>
                        </a:cubicBezTo>
                        <a:cubicBezTo>
                          <a:pt x="13" y="21"/>
                          <a:pt x="17" y="17"/>
                          <a:pt x="17" y="12"/>
                        </a:cubicBezTo>
                        <a:cubicBezTo>
                          <a:pt x="17" y="8"/>
                          <a:pt x="17" y="8"/>
                          <a:pt x="17" y="8"/>
                        </a:cubicBezTo>
                        <a:cubicBezTo>
                          <a:pt x="17" y="3"/>
                          <a:pt x="13" y="0"/>
                          <a:pt x="9" y="0"/>
                        </a:cubicBezTo>
                        <a:close/>
                        <a:moveTo>
                          <a:pt x="13" y="12"/>
                        </a:moveTo>
                        <a:cubicBezTo>
                          <a:pt x="13" y="15"/>
                          <a:pt x="11" y="17"/>
                          <a:pt x="9" y="17"/>
                        </a:cubicBezTo>
                        <a:cubicBezTo>
                          <a:pt x="6" y="17"/>
                          <a:pt x="4" y="15"/>
                          <a:pt x="4" y="12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6"/>
                          <a:pt x="6" y="4"/>
                          <a:pt x="9" y="4"/>
                        </a:cubicBezTo>
                        <a:cubicBezTo>
                          <a:pt x="11" y="4"/>
                          <a:pt x="13" y="6"/>
                          <a:pt x="13" y="8"/>
                        </a:cubicBezTo>
                        <a:lnTo>
                          <a:pt x="13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3" name="Freeform 69">
                    <a:extLst>
                      <a:ext uri="{FF2B5EF4-FFF2-40B4-BE49-F238E27FC236}">
                        <a16:creationId xmlns:a16="http://schemas.microsoft.com/office/drawing/2014/main" id="{0E39B1C2-785D-4F75-A751-FB6429AD728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310222" y="4601373"/>
                    <a:ext cx="365128" cy="187326"/>
                  </a:xfrm>
                  <a:custGeom>
                    <a:avLst/>
                    <a:gdLst>
                      <a:gd name="T0" fmla="*/ 99 w 131"/>
                      <a:gd name="T1" fmla="*/ 61 h 67"/>
                      <a:gd name="T2" fmla="*/ 102 w 131"/>
                      <a:gd name="T3" fmla="*/ 51 h 67"/>
                      <a:gd name="T4" fmla="*/ 84 w 131"/>
                      <a:gd name="T5" fmla="*/ 40 h 67"/>
                      <a:gd name="T6" fmla="*/ 76 w 131"/>
                      <a:gd name="T7" fmla="*/ 16 h 67"/>
                      <a:gd name="T8" fmla="*/ 92 w 131"/>
                      <a:gd name="T9" fmla="*/ 23 h 67"/>
                      <a:gd name="T10" fmla="*/ 106 w 131"/>
                      <a:gd name="T11" fmla="*/ 12 h 67"/>
                      <a:gd name="T12" fmla="*/ 129 w 131"/>
                      <a:gd name="T13" fmla="*/ 4 h 67"/>
                      <a:gd name="T14" fmla="*/ 2 w 131"/>
                      <a:gd name="T15" fmla="*/ 0 h 67"/>
                      <a:gd name="T16" fmla="*/ 26 w 131"/>
                      <a:gd name="T17" fmla="*/ 4 h 67"/>
                      <a:gd name="T18" fmla="*/ 27 w 131"/>
                      <a:gd name="T19" fmla="*/ 14 h 67"/>
                      <a:gd name="T20" fmla="*/ 43 w 131"/>
                      <a:gd name="T21" fmla="*/ 23 h 67"/>
                      <a:gd name="T22" fmla="*/ 55 w 131"/>
                      <a:gd name="T23" fmla="*/ 27 h 67"/>
                      <a:gd name="T24" fmla="*/ 43 w 131"/>
                      <a:gd name="T25" fmla="*/ 43 h 67"/>
                      <a:gd name="T26" fmla="*/ 44 w 131"/>
                      <a:gd name="T27" fmla="*/ 57 h 67"/>
                      <a:gd name="T28" fmla="*/ 42 w 131"/>
                      <a:gd name="T29" fmla="*/ 62 h 67"/>
                      <a:gd name="T30" fmla="*/ 0 w 131"/>
                      <a:gd name="T31" fmla="*/ 59 h 67"/>
                      <a:gd name="T32" fmla="*/ 44 w 131"/>
                      <a:gd name="T33" fmla="*/ 66 h 67"/>
                      <a:gd name="T34" fmla="*/ 66 w 131"/>
                      <a:gd name="T35" fmla="*/ 67 h 67"/>
                      <a:gd name="T36" fmla="*/ 130 w 131"/>
                      <a:gd name="T37" fmla="*/ 55 h 67"/>
                      <a:gd name="T38" fmla="*/ 91 w 131"/>
                      <a:gd name="T39" fmla="*/ 8 h 67"/>
                      <a:gd name="T40" fmla="*/ 96 w 131"/>
                      <a:gd name="T41" fmla="*/ 4 h 67"/>
                      <a:gd name="T42" fmla="*/ 42 w 131"/>
                      <a:gd name="T43" fmla="*/ 8 h 67"/>
                      <a:gd name="T44" fmla="*/ 48 w 131"/>
                      <a:gd name="T45" fmla="*/ 4 h 67"/>
                      <a:gd name="T46" fmla="*/ 30 w 131"/>
                      <a:gd name="T47" fmla="*/ 11 h 67"/>
                      <a:gd name="T48" fmla="*/ 41 w 131"/>
                      <a:gd name="T49" fmla="*/ 12 h 67"/>
                      <a:gd name="T50" fmla="*/ 56 w 131"/>
                      <a:gd name="T51" fmla="*/ 4 h 67"/>
                      <a:gd name="T52" fmla="*/ 90 w 131"/>
                      <a:gd name="T53" fmla="*/ 12 h 67"/>
                      <a:gd name="T54" fmla="*/ 101 w 131"/>
                      <a:gd name="T55" fmla="*/ 6 h 67"/>
                      <a:gd name="T56" fmla="*/ 91 w 131"/>
                      <a:gd name="T57" fmla="*/ 18 h 67"/>
                      <a:gd name="T58" fmla="*/ 72 w 131"/>
                      <a:gd name="T59" fmla="*/ 12 h 67"/>
                      <a:gd name="T60" fmla="*/ 72 w 131"/>
                      <a:gd name="T61" fmla="*/ 25 h 67"/>
                      <a:gd name="T62" fmla="*/ 59 w 131"/>
                      <a:gd name="T63" fmla="*/ 12 h 67"/>
                      <a:gd name="T64" fmla="*/ 56 w 131"/>
                      <a:gd name="T65" fmla="*/ 11 h 67"/>
                      <a:gd name="T66" fmla="*/ 87 w 131"/>
                      <a:gd name="T67" fmla="*/ 62 h 67"/>
                      <a:gd name="T68" fmla="*/ 57 w 131"/>
                      <a:gd name="T69" fmla="*/ 45 h 67"/>
                      <a:gd name="T70" fmla="*/ 67 w 131"/>
                      <a:gd name="T71" fmla="*/ 38 h 67"/>
                      <a:gd name="T72" fmla="*/ 75 w 131"/>
                      <a:gd name="T73" fmla="*/ 50 h 67"/>
                      <a:gd name="T74" fmla="*/ 87 w 131"/>
                      <a:gd name="T75" fmla="*/ 62 h 67"/>
                      <a:gd name="T76" fmla="*/ 92 w 131"/>
                      <a:gd name="T77" fmla="*/ 61 h 67"/>
                      <a:gd name="T78" fmla="*/ 92 w 131"/>
                      <a:gd name="T79" fmla="*/ 55 h 67"/>
                      <a:gd name="T80" fmla="*/ 69 w 131"/>
                      <a:gd name="T81" fmla="*/ 35 h 67"/>
                      <a:gd name="T82" fmla="*/ 63 w 131"/>
                      <a:gd name="T83" fmla="*/ 34 h 67"/>
                      <a:gd name="T84" fmla="*/ 54 w 131"/>
                      <a:gd name="T85" fmla="*/ 43 h 67"/>
                      <a:gd name="T86" fmla="*/ 57 w 131"/>
                      <a:gd name="T87" fmla="*/ 62 h 67"/>
                      <a:gd name="T88" fmla="*/ 47 w 131"/>
                      <a:gd name="T89" fmla="*/ 60 h 67"/>
                      <a:gd name="T90" fmla="*/ 51 w 131"/>
                      <a:gd name="T91" fmla="*/ 56 h 67"/>
                      <a:gd name="T92" fmla="*/ 58 w 131"/>
                      <a:gd name="T93" fmla="*/ 29 h 67"/>
                      <a:gd name="T94" fmla="*/ 81 w 131"/>
                      <a:gd name="T95" fmla="*/ 43 h 67"/>
                      <a:gd name="T96" fmla="*/ 98 w 131"/>
                      <a:gd name="T97" fmla="*/ 53 h 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31" h="67">
                        <a:moveTo>
                          <a:pt x="130" y="55"/>
                        </a:moveTo>
                        <a:cubicBezTo>
                          <a:pt x="120" y="57"/>
                          <a:pt x="109" y="59"/>
                          <a:pt x="99" y="61"/>
                        </a:cubicBezTo>
                        <a:cubicBezTo>
                          <a:pt x="103" y="54"/>
                          <a:pt x="103" y="54"/>
                          <a:pt x="103" y="54"/>
                        </a:cubicBezTo>
                        <a:cubicBezTo>
                          <a:pt x="104" y="53"/>
                          <a:pt x="103" y="51"/>
                          <a:pt x="102" y="51"/>
                        </a:cubicBezTo>
                        <a:cubicBezTo>
                          <a:pt x="102" y="51"/>
                          <a:pt x="102" y="51"/>
                          <a:pt x="102" y="51"/>
                        </a:cubicBezTo>
                        <a:cubicBezTo>
                          <a:pt x="84" y="40"/>
                          <a:pt x="84" y="40"/>
                          <a:pt x="84" y="40"/>
                        </a:cubicBezTo>
                        <a:cubicBezTo>
                          <a:pt x="76" y="27"/>
                          <a:pt x="76" y="27"/>
                          <a:pt x="76" y="27"/>
                        </a:cubicBezTo>
                        <a:cubicBezTo>
                          <a:pt x="76" y="16"/>
                          <a:pt x="76" y="16"/>
                          <a:pt x="76" y="16"/>
                        </a:cubicBezTo>
                        <a:cubicBezTo>
                          <a:pt x="90" y="23"/>
                          <a:pt x="90" y="23"/>
                          <a:pt x="90" y="23"/>
                        </a:cubicBezTo>
                        <a:cubicBezTo>
                          <a:pt x="91" y="23"/>
                          <a:pt x="91" y="23"/>
                          <a:pt x="92" y="23"/>
                        </a:cubicBezTo>
                        <a:cubicBezTo>
                          <a:pt x="105" y="14"/>
                          <a:pt x="105" y="14"/>
                          <a:pt x="105" y="14"/>
                        </a:cubicBezTo>
                        <a:cubicBezTo>
                          <a:pt x="105" y="14"/>
                          <a:pt x="106" y="13"/>
                          <a:pt x="106" y="12"/>
                        </a:cubicBezTo>
                        <a:cubicBezTo>
                          <a:pt x="106" y="4"/>
                          <a:pt x="106" y="4"/>
                          <a:pt x="106" y="4"/>
                        </a:cubicBezTo>
                        <a:cubicBezTo>
                          <a:pt x="129" y="4"/>
                          <a:pt x="129" y="4"/>
                          <a:pt x="129" y="4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6" y="4"/>
                          <a:pt x="26" y="4"/>
                          <a:pt x="26" y="4"/>
                        </a:cubicBezTo>
                        <a:cubicBezTo>
                          <a:pt x="26" y="12"/>
                          <a:pt x="26" y="12"/>
                          <a:pt x="26" y="12"/>
                        </a:cubicBezTo>
                        <a:cubicBezTo>
                          <a:pt x="26" y="13"/>
                          <a:pt x="26" y="14"/>
                          <a:pt x="27" y="14"/>
                        </a:cubicBezTo>
                        <a:cubicBezTo>
                          <a:pt x="41" y="23"/>
                          <a:pt x="41" y="23"/>
                          <a:pt x="41" y="23"/>
                        </a:cubicBezTo>
                        <a:cubicBezTo>
                          <a:pt x="42" y="23"/>
                          <a:pt x="43" y="23"/>
                          <a:pt x="43" y="23"/>
                        </a:cubicBezTo>
                        <a:cubicBezTo>
                          <a:pt x="55" y="16"/>
                          <a:pt x="55" y="16"/>
                          <a:pt x="55" y="16"/>
                        </a:cubicBezTo>
                        <a:cubicBezTo>
                          <a:pt x="55" y="27"/>
                          <a:pt x="55" y="27"/>
                          <a:pt x="55" y="27"/>
                        </a:cubicBezTo>
                        <a:cubicBezTo>
                          <a:pt x="43" y="41"/>
                          <a:pt x="43" y="41"/>
                          <a:pt x="43" y="41"/>
                        </a:cubicBezTo>
                        <a:cubicBezTo>
                          <a:pt x="42" y="41"/>
                          <a:pt x="42" y="42"/>
                          <a:pt x="43" y="43"/>
                        </a:cubicBezTo>
                        <a:cubicBezTo>
                          <a:pt x="46" y="56"/>
                          <a:pt x="46" y="56"/>
                          <a:pt x="46" y="56"/>
                        </a:cubicBezTo>
                        <a:cubicBezTo>
                          <a:pt x="44" y="57"/>
                          <a:pt x="44" y="57"/>
                          <a:pt x="44" y="57"/>
                        </a:cubicBezTo>
                        <a:cubicBezTo>
                          <a:pt x="43" y="57"/>
                          <a:pt x="43" y="58"/>
                          <a:pt x="42" y="59"/>
                        </a:cubicBezTo>
                        <a:cubicBezTo>
                          <a:pt x="42" y="62"/>
                          <a:pt x="42" y="62"/>
                          <a:pt x="42" y="62"/>
                        </a:cubicBezTo>
                        <a:cubicBezTo>
                          <a:pt x="28" y="61"/>
                          <a:pt x="14" y="58"/>
                          <a:pt x="1" y="55"/>
                        </a:cubicBezTo>
                        <a:cubicBezTo>
                          <a:pt x="0" y="59"/>
                          <a:pt x="0" y="59"/>
                          <a:pt x="0" y="59"/>
                        </a:cubicBezTo>
                        <a:cubicBezTo>
                          <a:pt x="14" y="63"/>
                          <a:pt x="29" y="65"/>
                          <a:pt x="44" y="66"/>
                        </a:cubicBezTo>
                        <a:cubicBezTo>
                          <a:pt x="44" y="66"/>
                          <a:pt x="44" y="66"/>
                          <a:pt x="44" y="66"/>
                        </a:cubicBezTo>
                        <a:cubicBezTo>
                          <a:pt x="44" y="66"/>
                          <a:pt x="44" y="66"/>
                          <a:pt x="44" y="66"/>
                        </a:cubicBezTo>
                        <a:cubicBezTo>
                          <a:pt x="51" y="67"/>
                          <a:pt x="59" y="67"/>
                          <a:pt x="66" y="67"/>
                        </a:cubicBezTo>
                        <a:cubicBezTo>
                          <a:pt x="88" y="67"/>
                          <a:pt x="110" y="64"/>
                          <a:pt x="131" y="59"/>
                        </a:cubicBezTo>
                        <a:lnTo>
                          <a:pt x="130" y="55"/>
                        </a:lnTo>
                        <a:close/>
                        <a:moveTo>
                          <a:pt x="96" y="4"/>
                        </a:moveTo>
                        <a:cubicBezTo>
                          <a:pt x="91" y="8"/>
                          <a:pt x="91" y="8"/>
                          <a:pt x="91" y="8"/>
                        </a:cubicBezTo>
                        <a:cubicBezTo>
                          <a:pt x="83" y="4"/>
                          <a:pt x="83" y="4"/>
                          <a:pt x="83" y="4"/>
                        </a:cubicBezTo>
                        <a:cubicBezTo>
                          <a:pt x="96" y="4"/>
                          <a:pt x="96" y="4"/>
                          <a:pt x="96" y="4"/>
                        </a:cubicBezTo>
                        <a:close/>
                        <a:moveTo>
                          <a:pt x="48" y="4"/>
                        </a:moveTo>
                        <a:cubicBezTo>
                          <a:pt x="42" y="8"/>
                          <a:pt x="42" y="8"/>
                          <a:pt x="42" y="8"/>
                        </a:cubicBezTo>
                        <a:cubicBezTo>
                          <a:pt x="36" y="4"/>
                          <a:pt x="36" y="4"/>
                          <a:pt x="36" y="4"/>
                        </a:cubicBezTo>
                        <a:lnTo>
                          <a:pt x="48" y="4"/>
                        </a:lnTo>
                        <a:close/>
                        <a:moveTo>
                          <a:pt x="42" y="18"/>
                        </a:moveTo>
                        <a:cubicBezTo>
                          <a:pt x="30" y="11"/>
                          <a:pt x="30" y="11"/>
                          <a:pt x="30" y="11"/>
                        </a:cubicBezTo>
                        <a:cubicBezTo>
                          <a:pt x="30" y="6"/>
                          <a:pt x="30" y="6"/>
                          <a:pt x="30" y="6"/>
                        </a:cubicBezTo>
                        <a:cubicBezTo>
                          <a:pt x="41" y="12"/>
                          <a:pt x="41" y="12"/>
                          <a:pt x="41" y="12"/>
                        </a:cubicBezTo>
                        <a:cubicBezTo>
                          <a:pt x="42" y="13"/>
                          <a:pt x="43" y="13"/>
                          <a:pt x="44" y="12"/>
                        </a:cubicBezTo>
                        <a:cubicBezTo>
                          <a:pt x="56" y="4"/>
                          <a:pt x="56" y="4"/>
                          <a:pt x="56" y="4"/>
                        </a:cubicBezTo>
                        <a:cubicBezTo>
                          <a:pt x="74" y="4"/>
                          <a:pt x="74" y="4"/>
                          <a:pt x="74" y="4"/>
                        </a:cubicBezTo>
                        <a:cubicBezTo>
                          <a:pt x="90" y="12"/>
                          <a:pt x="90" y="12"/>
                          <a:pt x="90" y="12"/>
                        </a:cubicBezTo>
                        <a:cubicBezTo>
                          <a:pt x="91" y="13"/>
                          <a:pt x="91" y="13"/>
                          <a:pt x="92" y="12"/>
                        </a:cubicBezTo>
                        <a:cubicBezTo>
                          <a:pt x="101" y="6"/>
                          <a:pt x="101" y="6"/>
                          <a:pt x="101" y="6"/>
                        </a:cubicBezTo>
                        <a:cubicBezTo>
                          <a:pt x="101" y="11"/>
                          <a:pt x="101" y="11"/>
                          <a:pt x="101" y="11"/>
                        </a:cubicBezTo>
                        <a:cubicBezTo>
                          <a:pt x="91" y="18"/>
                          <a:pt x="91" y="18"/>
                          <a:pt x="91" y="18"/>
                        </a:cubicBezTo>
                        <a:cubicBezTo>
                          <a:pt x="75" y="11"/>
                          <a:pt x="75" y="11"/>
                          <a:pt x="75" y="11"/>
                        </a:cubicBezTo>
                        <a:cubicBezTo>
                          <a:pt x="74" y="10"/>
                          <a:pt x="73" y="10"/>
                          <a:pt x="72" y="12"/>
                        </a:cubicBezTo>
                        <a:cubicBezTo>
                          <a:pt x="72" y="12"/>
                          <a:pt x="72" y="12"/>
                          <a:pt x="72" y="12"/>
                        </a:cubicBezTo>
                        <a:cubicBezTo>
                          <a:pt x="72" y="25"/>
                          <a:pt x="72" y="25"/>
                          <a:pt x="72" y="25"/>
                        </a:cubicBezTo>
                        <a:cubicBezTo>
                          <a:pt x="59" y="25"/>
                          <a:pt x="59" y="25"/>
                          <a:pt x="59" y="25"/>
                        </a:cubicBezTo>
                        <a:cubicBezTo>
                          <a:pt x="59" y="12"/>
                          <a:pt x="59" y="12"/>
                          <a:pt x="59" y="12"/>
                        </a:cubicBezTo>
                        <a:cubicBezTo>
                          <a:pt x="59" y="11"/>
                          <a:pt x="58" y="10"/>
                          <a:pt x="57" y="10"/>
                        </a:cubicBezTo>
                        <a:cubicBezTo>
                          <a:pt x="57" y="10"/>
                          <a:pt x="56" y="10"/>
                          <a:pt x="56" y="11"/>
                        </a:cubicBezTo>
                        <a:lnTo>
                          <a:pt x="42" y="18"/>
                        </a:lnTo>
                        <a:close/>
                        <a:moveTo>
                          <a:pt x="87" y="62"/>
                        </a:moveTo>
                        <a:cubicBezTo>
                          <a:pt x="78" y="63"/>
                          <a:pt x="70" y="63"/>
                          <a:pt x="61" y="63"/>
                        </a:cubicBezTo>
                        <a:cubicBezTo>
                          <a:pt x="57" y="45"/>
                          <a:pt x="57" y="45"/>
                          <a:pt x="57" y="45"/>
                        </a:cubicBezTo>
                        <a:cubicBezTo>
                          <a:pt x="64" y="38"/>
                          <a:pt x="64" y="38"/>
                          <a:pt x="64" y="38"/>
                        </a:cubicBezTo>
                        <a:cubicBezTo>
                          <a:pt x="67" y="38"/>
                          <a:pt x="67" y="38"/>
                          <a:pt x="67" y="38"/>
                        </a:cubicBezTo>
                        <a:cubicBezTo>
                          <a:pt x="74" y="50"/>
                          <a:pt x="74" y="50"/>
                          <a:pt x="74" y="50"/>
                        </a:cubicBezTo>
                        <a:cubicBezTo>
                          <a:pt x="75" y="50"/>
                          <a:pt x="75" y="50"/>
                          <a:pt x="75" y="50"/>
                        </a:cubicBezTo>
                        <a:cubicBezTo>
                          <a:pt x="88" y="58"/>
                          <a:pt x="88" y="58"/>
                          <a:pt x="88" y="58"/>
                        </a:cubicBezTo>
                        <a:lnTo>
                          <a:pt x="87" y="62"/>
                        </a:lnTo>
                        <a:close/>
                        <a:moveTo>
                          <a:pt x="94" y="61"/>
                        </a:moveTo>
                        <a:cubicBezTo>
                          <a:pt x="92" y="61"/>
                          <a:pt x="92" y="61"/>
                          <a:pt x="92" y="61"/>
                        </a:cubicBezTo>
                        <a:cubicBezTo>
                          <a:pt x="93" y="57"/>
                          <a:pt x="93" y="57"/>
                          <a:pt x="93" y="57"/>
                        </a:cubicBezTo>
                        <a:cubicBezTo>
                          <a:pt x="93" y="56"/>
                          <a:pt x="93" y="55"/>
                          <a:pt x="92" y="55"/>
                        </a:cubicBezTo>
                        <a:cubicBezTo>
                          <a:pt x="78" y="47"/>
                          <a:pt x="78" y="47"/>
                          <a:pt x="78" y="47"/>
                        </a:cubicBezTo>
                        <a:cubicBezTo>
                          <a:pt x="69" y="35"/>
                          <a:pt x="69" y="35"/>
                          <a:pt x="69" y="35"/>
                        </a:cubicBezTo>
                        <a:cubicBezTo>
                          <a:pt x="69" y="34"/>
                          <a:pt x="68" y="34"/>
                          <a:pt x="68" y="34"/>
                        </a:cubicBezTo>
                        <a:cubicBezTo>
                          <a:pt x="63" y="34"/>
                          <a:pt x="63" y="34"/>
                          <a:pt x="63" y="34"/>
                        </a:cubicBezTo>
                        <a:cubicBezTo>
                          <a:pt x="63" y="34"/>
                          <a:pt x="62" y="34"/>
                          <a:pt x="62" y="34"/>
                        </a:cubicBezTo>
                        <a:cubicBezTo>
                          <a:pt x="54" y="43"/>
                          <a:pt x="54" y="43"/>
                          <a:pt x="54" y="43"/>
                        </a:cubicBezTo>
                        <a:cubicBezTo>
                          <a:pt x="53" y="43"/>
                          <a:pt x="53" y="44"/>
                          <a:pt x="53" y="45"/>
                        </a:cubicBezTo>
                        <a:cubicBezTo>
                          <a:pt x="57" y="62"/>
                          <a:pt x="57" y="62"/>
                          <a:pt x="57" y="62"/>
                        </a:cubicBezTo>
                        <a:cubicBezTo>
                          <a:pt x="46" y="62"/>
                          <a:pt x="46" y="62"/>
                          <a:pt x="46" y="62"/>
                        </a:cubicBezTo>
                        <a:cubicBezTo>
                          <a:pt x="47" y="60"/>
                          <a:pt x="47" y="60"/>
                          <a:pt x="47" y="60"/>
                        </a:cubicBezTo>
                        <a:cubicBezTo>
                          <a:pt x="50" y="59"/>
                          <a:pt x="50" y="59"/>
                          <a:pt x="50" y="59"/>
                        </a:cubicBezTo>
                        <a:cubicBezTo>
                          <a:pt x="51" y="58"/>
                          <a:pt x="51" y="57"/>
                          <a:pt x="51" y="56"/>
                        </a:cubicBezTo>
                        <a:cubicBezTo>
                          <a:pt x="47" y="43"/>
                          <a:pt x="47" y="43"/>
                          <a:pt x="47" y="43"/>
                        </a:cubicBezTo>
                        <a:cubicBezTo>
                          <a:pt x="58" y="29"/>
                          <a:pt x="58" y="29"/>
                          <a:pt x="58" y="29"/>
                        </a:cubicBezTo>
                        <a:cubicBezTo>
                          <a:pt x="73" y="29"/>
                          <a:pt x="73" y="29"/>
                          <a:pt x="73" y="29"/>
                        </a:cubicBezTo>
                        <a:cubicBezTo>
                          <a:pt x="81" y="43"/>
                          <a:pt x="81" y="43"/>
                          <a:pt x="81" y="43"/>
                        </a:cubicBezTo>
                        <a:cubicBezTo>
                          <a:pt x="81" y="43"/>
                          <a:pt x="81" y="44"/>
                          <a:pt x="81" y="44"/>
                        </a:cubicBezTo>
                        <a:cubicBezTo>
                          <a:pt x="98" y="53"/>
                          <a:pt x="98" y="53"/>
                          <a:pt x="98" y="53"/>
                        </a:cubicBezTo>
                        <a:lnTo>
                          <a:pt x="94" y="6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4" name="Freeform 70">
                    <a:extLst>
                      <a:ext uri="{FF2B5EF4-FFF2-40B4-BE49-F238E27FC236}">
                        <a16:creationId xmlns:a16="http://schemas.microsoft.com/office/drawing/2014/main" id="{ED32B598-B50A-43D8-A0A6-CFAEDC0A9A7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551524" y="4431460"/>
                    <a:ext cx="117476" cy="58738"/>
                  </a:xfrm>
                  <a:custGeom>
                    <a:avLst/>
                    <a:gdLst>
                      <a:gd name="T0" fmla="*/ 33 w 42"/>
                      <a:gd name="T1" fmla="*/ 8 h 21"/>
                      <a:gd name="T2" fmla="*/ 32 w 42"/>
                      <a:gd name="T3" fmla="*/ 9 h 21"/>
                      <a:gd name="T4" fmla="*/ 15 w 42"/>
                      <a:gd name="T5" fmla="*/ 4 h 21"/>
                      <a:gd name="T6" fmla="*/ 10 w 42"/>
                      <a:gd name="T7" fmla="*/ 9 h 21"/>
                      <a:gd name="T8" fmla="*/ 8 w 42"/>
                      <a:gd name="T9" fmla="*/ 8 h 21"/>
                      <a:gd name="T10" fmla="*/ 0 w 42"/>
                      <a:gd name="T11" fmla="*/ 17 h 21"/>
                      <a:gd name="T12" fmla="*/ 0 w 42"/>
                      <a:gd name="T13" fmla="*/ 20 h 21"/>
                      <a:gd name="T14" fmla="*/ 2 w 42"/>
                      <a:gd name="T15" fmla="*/ 21 h 21"/>
                      <a:gd name="T16" fmla="*/ 39 w 42"/>
                      <a:gd name="T17" fmla="*/ 21 h 21"/>
                      <a:gd name="T18" fmla="*/ 41 w 42"/>
                      <a:gd name="T19" fmla="*/ 20 h 21"/>
                      <a:gd name="T20" fmla="*/ 42 w 42"/>
                      <a:gd name="T21" fmla="*/ 17 h 21"/>
                      <a:gd name="T22" fmla="*/ 33 w 42"/>
                      <a:gd name="T23" fmla="*/ 8 h 21"/>
                      <a:gd name="T24" fmla="*/ 4 w 42"/>
                      <a:gd name="T25" fmla="*/ 17 h 21"/>
                      <a:gd name="T26" fmla="*/ 8 w 42"/>
                      <a:gd name="T27" fmla="*/ 13 h 21"/>
                      <a:gd name="T28" fmla="*/ 10 w 42"/>
                      <a:gd name="T29" fmla="*/ 13 h 21"/>
                      <a:gd name="T30" fmla="*/ 13 w 42"/>
                      <a:gd name="T31" fmla="*/ 12 h 21"/>
                      <a:gd name="T32" fmla="*/ 13 w 42"/>
                      <a:gd name="T33" fmla="*/ 12 h 21"/>
                      <a:gd name="T34" fmla="*/ 23 w 42"/>
                      <a:gd name="T35" fmla="*/ 7 h 21"/>
                      <a:gd name="T36" fmla="*/ 29 w 42"/>
                      <a:gd name="T37" fmla="*/ 12 h 21"/>
                      <a:gd name="T38" fmla="*/ 31 w 42"/>
                      <a:gd name="T39" fmla="*/ 13 h 21"/>
                      <a:gd name="T40" fmla="*/ 31 w 42"/>
                      <a:gd name="T41" fmla="*/ 13 h 21"/>
                      <a:gd name="T42" fmla="*/ 37 w 42"/>
                      <a:gd name="T43" fmla="*/ 15 h 21"/>
                      <a:gd name="T44" fmla="*/ 37 w 42"/>
                      <a:gd name="T45" fmla="*/ 17 h 21"/>
                      <a:gd name="T46" fmla="*/ 4 w 42"/>
                      <a:gd name="T47" fmla="*/ 17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42" h="21">
                        <a:moveTo>
                          <a:pt x="33" y="8"/>
                        </a:moveTo>
                        <a:cubicBezTo>
                          <a:pt x="33" y="8"/>
                          <a:pt x="32" y="8"/>
                          <a:pt x="32" y="9"/>
                        </a:cubicBezTo>
                        <a:cubicBezTo>
                          <a:pt x="28" y="2"/>
                          <a:pt x="21" y="0"/>
                          <a:pt x="15" y="4"/>
                        </a:cubicBezTo>
                        <a:cubicBezTo>
                          <a:pt x="13" y="5"/>
                          <a:pt x="11" y="6"/>
                          <a:pt x="10" y="9"/>
                        </a:cubicBezTo>
                        <a:cubicBezTo>
                          <a:pt x="9" y="8"/>
                          <a:pt x="9" y="8"/>
                          <a:pt x="8" y="8"/>
                        </a:cubicBezTo>
                        <a:cubicBezTo>
                          <a:pt x="3" y="8"/>
                          <a:pt x="0" y="12"/>
                          <a:pt x="0" y="17"/>
                        </a:cubicBezTo>
                        <a:cubicBezTo>
                          <a:pt x="0" y="18"/>
                          <a:pt x="0" y="19"/>
                          <a:pt x="0" y="20"/>
                        </a:cubicBezTo>
                        <a:cubicBezTo>
                          <a:pt x="0" y="20"/>
                          <a:pt x="1" y="21"/>
                          <a:pt x="2" y="21"/>
                        </a:cubicBezTo>
                        <a:cubicBezTo>
                          <a:pt x="39" y="21"/>
                          <a:pt x="39" y="21"/>
                          <a:pt x="39" y="21"/>
                        </a:cubicBezTo>
                        <a:cubicBezTo>
                          <a:pt x="40" y="21"/>
                          <a:pt x="41" y="20"/>
                          <a:pt x="41" y="20"/>
                        </a:cubicBezTo>
                        <a:cubicBezTo>
                          <a:pt x="42" y="19"/>
                          <a:pt x="42" y="18"/>
                          <a:pt x="42" y="17"/>
                        </a:cubicBezTo>
                        <a:cubicBezTo>
                          <a:pt x="42" y="12"/>
                          <a:pt x="38" y="8"/>
                          <a:pt x="33" y="8"/>
                        </a:cubicBezTo>
                        <a:close/>
                        <a:moveTo>
                          <a:pt x="4" y="17"/>
                        </a:moveTo>
                        <a:cubicBezTo>
                          <a:pt x="4" y="14"/>
                          <a:pt x="6" y="13"/>
                          <a:pt x="8" y="13"/>
                        </a:cubicBezTo>
                        <a:cubicBezTo>
                          <a:pt x="9" y="13"/>
                          <a:pt x="9" y="13"/>
                          <a:pt x="10" y="13"/>
                        </a:cubicBezTo>
                        <a:cubicBezTo>
                          <a:pt x="11" y="14"/>
                          <a:pt x="12" y="13"/>
                          <a:pt x="13" y="12"/>
                        </a:cubicBezTo>
                        <a:cubicBezTo>
                          <a:pt x="13" y="12"/>
                          <a:pt x="13" y="12"/>
                          <a:pt x="13" y="12"/>
                        </a:cubicBezTo>
                        <a:cubicBezTo>
                          <a:pt x="14" y="7"/>
                          <a:pt x="19" y="5"/>
                          <a:pt x="23" y="7"/>
                        </a:cubicBezTo>
                        <a:cubicBezTo>
                          <a:pt x="26" y="8"/>
                          <a:pt x="28" y="9"/>
                          <a:pt x="29" y="12"/>
                        </a:cubicBezTo>
                        <a:cubicBezTo>
                          <a:pt x="29" y="13"/>
                          <a:pt x="30" y="14"/>
                          <a:pt x="31" y="13"/>
                        </a:cubicBezTo>
                        <a:cubicBezTo>
                          <a:pt x="31" y="13"/>
                          <a:pt x="31" y="13"/>
                          <a:pt x="31" y="13"/>
                        </a:cubicBezTo>
                        <a:cubicBezTo>
                          <a:pt x="34" y="12"/>
                          <a:pt x="36" y="13"/>
                          <a:pt x="37" y="15"/>
                        </a:cubicBezTo>
                        <a:cubicBezTo>
                          <a:pt x="37" y="16"/>
                          <a:pt x="37" y="16"/>
                          <a:pt x="37" y="17"/>
                        </a:cubicBezTo>
                        <a:lnTo>
                          <a:pt x="4" y="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5" name="Freeform 71">
                    <a:extLst>
                      <a:ext uri="{FF2B5EF4-FFF2-40B4-BE49-F238E27FC236}">
                        <a16:creationId xmlns:a16="http://schemas.microsoft.com/office/drawing/2014/main" id="{C43DA9A8-FCAB-43B2-995C-36C5F598C6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51498" y="4437812"/>
                    <a:ext cx="36514" cy="22225"/>
                  </a:xfrm>
                  <a:custGeom>
                    <a:avLst/>
                    <a:gdLst>
                      <a:gd name="T0" fmla="*/ 11 w 13"/>
                      <a:gd name="T1" fmla="*/ 0 h 8"/>
                      <a:gd name="T2" fmla="*/ 6 w 13"/>
                      <a:gd name="T3" fmla="*/ 2 h 8"/>
                      <a:gd name="T4" fmla="*/ 2 w 13"/>
                      <a:gd name="T5" fmla="*/ 0 h 8"/>
                      <a:gd name="T6" fmla="*/ 0 w 13"/>
                      <a:gd name="T7" fmla="*/ 0 h 8"/>
                      <a:gd name="T8" fmla="*/ 0 w 13"/>
                      <a:gd name="T9" fmla="*/ 4 h 8"/>
                      <a:gd name="T10" fmla="*/ 2 w 13"/>
                      <a:gd name="T11" fmla="*/ 4 h 8"/>
                      <a:gd name="T12" fmla="*/ 4 w 13"/>
                      <a:gd name="T13" fmla="*/ 6 h 8"/>
                      <a:gd name="T14" fmla="*/ 6 w 13"/>
                      <a:gd name="T15" fmla="*/ 8 h 8"/>
                      <a:gd name="T16" fmla="*/ 9 w 13"/>
                      <a:gd name="T17" fmla="*/ 6 h 8"/>
                      <a:gd name="T18" fmla="*/ 11 w 13"/>
                      <a:gd name="T19" fmla="*/ 4 h 8"/>
                      <a:gd name="T20" fmla="*/ 13 w 13"/>
                      <a:gd name="T21" fmla="*/ 4 h 8"/>
                      <a:gd name="T22" fmla="*/ 13 w 13"/>
                      <a:gd name="T23" fmla="*/ 0 h 8"/>
                      <a:gd name="T24" fmla="*/ 11 w 13"/>
                      <a:gd name="T25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3" h="8">
                        <a:moveTo>
                          <a:pt x="11" y="0"/>
                        </a:moveTo>
                        <a:cubicBezTo>
                          <a:pt x="9" y="0"/>
                          <a:pt x="8" y="1"/>
                          <a:pt x="6" y="2"/>
                        </a:cubicBezTo>
                        <a:cubicBezTo>
                          <a:pt x="5" y="1"/>
                          <a:pt x="4" y="0"/>
                          <a:pt x="2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4" y="5"/>
                          <a:pt x="4" y="6"/>
                        </a:cubicBezTo>
                        <a:cubicBezTo>
                          <a:pt x="4" y="8"/>
                          <a:pt x="5" y="8"/>
                          <a:pt x="6" y="8"/>
                        </a:cubicBezTo>
                        <a:cubicBezTo>
                          <a:pt x="8" y="8"/>
                          <a:pt x="9" y="8"/>
                          <a:pt x="9" y="6"/>
                        </a:cubicBezTo>
                        <a:cubicBezTo>
                          <a:pt x="9" y="5"/>
                          <a:pt x="9" y="4"/>
                          <a:pt x="11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6" name="Freeform 72">
                    <a:extLst>
                      <a:ext uri="{FF2B5EF4-FFF2-40B4-BE49-F238E27FC236}">
                        <a16:creationId xmlns:a16="http://schemas.microsoft.com/office/drawing/2014/main" id="{DDB188B3-90D8-4EDF-889E-BA56BE5025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88018" y="4460138"/>
                    <a:ext cx="33338" cy="23813"/>
                  </a:xfrm>
                  <a:custGeom>
                    <a:avLst/>
                    <a:gdLst>
                      <a:gd name="T0" fmla="*/ 10 w 12"/>
                      <a:gd name="T1" fmla="*/ 0 h 9"/>
                      <a:gd name="T2" fmla="*/ 6 w 12"/>
                      <a:gd name="T3" fmla="*/ 2 h 9"/>
                      <a:gd name="T4" fmla="*/ 2 w 12"/>
                      <a:gd name="T5" fmla="*/ 0 h 9"/>
                      <a:gd name="T6" fmla="*/ 0 w 12"/>
                      <a:gd name="T7" fmla="*/ 0 h 9"/>
                      <a:gd name="T8" fmla="*/ 0 w 12"/>
                      <a:gd name="T9" fmla="*/ 5 h 9"/>
                      <a:gd name="T10" fmla="*/ 2 w 12"/>
                      <a:gd name="T11" fmla="*/ 5 h 9"/>
                      <a:gd name="T12" fmla="*/ 4 w 12"/>
                      <a:gd name="T13" fmla="*/ 7 h 9"/>
                      <a:gd name="T14" fmla="*/ 6 w 12"/>
                      <a:gd name="T15" fmla="*/ 9 h 9"/>
                      <a:gd name="T16" fmla="*/ 8 w 12"/>
                      <a:gd name="T17" fmla="*/ 7 h 9"/>
                      <a:gd name="T18" fmla="*/ 10 w 12"/>
                      <a:gd name="T19" fmla="*/ 5 h 9"/>
                      <a:gd name="T20" fmla="*/ 12 w 12"/>
                      <a:gd name="T21" fmla="*/ 5 h 9"/>
                      <a:gd name="T22" fmla="*/ 12 w 12"/>
                      <a:gd name="T23" fmla="*/ 0 h 9"/>
                      <a:gd name="T24" fmla="*/ 10 w 12"/>
                      <a:gd name="T25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2" h="9">
                        <a:moveTo>
                          <a:pt x="10" y="0"/>
                        </a:moveTo>
                        <a:cubicBezTo>
                          <a:pt x="9" y="0"/>
                          <a:pt x="7" y="1"/>
                          <a:pt x="6" y="2"/>
                        </a:cubicBezTo>
                        <a:cubicBezTo>
                          <a:pt x="5" y="1"/>
                          <a:pt x="3" y="0"/>
                          <a:pt x="2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3" y="5"/>
                          <a:pt x="4" y="6"/>
                          <a:pt x="4" y="7"/>
                        </a:cubicBezTo>
                        <a:cubicBezTo>
                          <a:pt x="4" y="8"/>
                          <a:pt x="5" y="9"/>
                          <a:pt x="6" y="9"/>
                        </a:cubicBezTo>
                        <a:cubicBezTo>
                          <a:pt x="7" y="9"/>
                          <a:pt x="8" y="8"/>
                          <a:pt x="8" y="7"/>
                        </a:cubicBezTo>
                        <a:cubicBezTo>
                          <a:pt x="8" y="6"/>
                          <a:pt x="9" y="5"/>
                          <a:pt x="10" y="5"/>
                        </a:cubicBezTo>
                        <a:cubicBezTo>
                          <a:pt x="12" y="5"/>
                          <a:pt x="12" y="5"/>
                          <a:pt x="12" y="5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97" name="Freeform 73">
                    <a:extLst>
                      <a:ext uri="{FF2B5EF4-FFF2-40B4-BE49-F238E27FC236}">
                        <a16:creationId xmlns:a16="http://schemas.microsoft.com/office/drawing/2014/main" id="{19675CCC-F502-4296-A40C-DB4A333BB9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4950" y="4460081"/>
                    <a:ext cx="36514" cy="23813"/>
                  </a:xfrm>
                  <a:custGeom>
                    <a:avLst/>
                    <a:gdLst>
                      <a:gd name="T0" fmla="*/ 11 w 13"/>
                      <a:gd name="T1" fmla="*/ 0 h 9"/>
                      <a:gd name="T2" fmla="*/ 7 w 13"/>
                      <a:gd name="T3" fmla="*/ 2 h 9"/>
                      <a:gd name="T4" fmla="*/ 3 w 13"/>
                      <a:gd name="T5" fmla="*/ 0 h 9"/>
                      <a:gd name="T6" fmla="*/ 0 w 13"/>
                      <a:gd name="T7" fmla="*/ 0 h 9"/>
                      <a:gd name="T8" fmla="*/ 0 w 13"/>
                      <a:gd name="T9" fmla="*/ 5 h 9"/>
                      <a:gd name="T10" fmla="*/ 3 w 13"/>
                      <a:gd name="T11" fmla="*/ 5 h 9"/>
                      <a:gd name="T12" fmla="*/ 5 w 13"/>
                      <a:gd name="T13" fmla="*/ 7 h 9"/>
                      <a:gd name="T14" fmla="*/ 7 w 13"/>
                      <a:gd name="T15" fmla="*/ 9 h 9"/>
                      <a:gd name="T16" fmla="*/ 9 w 13"/>
                      <a:gd name="T17" fmla="*/ 7 h 9"/>
                      <a:gd name="T18" fmla="*/ 11 w 13"/>
                      <a:gd name="T19" fmla="*/ 5 h 9"/>
                      <a:gd name="T20" fmla="*/ 13 w 13"/>
                      <a:gd name="T21" fmla="*/ 5 h 9"/>
                      <a:gd name="T22" fmla="*/ 13 w 13"/>
                      <a:gd name="T23" fmla="*/ 0 h 9"/>
                      <a:gd name="T24" fmla="*/ 11 w 13"/>
                      <a:gd name="T25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3" h="9">
                        <a:moveTo>
                          <a:pt x="11" y="0"/>
                        </a:moveTo>
                        <a:cubicBezTo>
                          <a:pt x="9" y="0"/>
                          <a:pt x="8" y="1"/>
                          <a:pt x="7" y="2"/>
                        </a:cubicBezTo>
                        <a:cubicBezTo>
                          <a:pt x="6" y="1"/>
                          <a:pt x="4" y="0"/>
                          <a:pt x="3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4" y="5"/>
                          <a:pt x="5" y="6"/>
                          <a:pt x="5" y="7"/>
                        </a:cubicBezTo>
                        <a:cubicBezTo>
                          <a:pt x="5" y="8"/>
                          <a:pt x="6" y="9"/>
                          <a:pt x="7" y="9"/>
                        </a:cubicBezTo>
                        <a:cubicBezTo>
                          <a:pt x="8" y="9"/>
                          <a:pt x="9" y="8"/>
                          <a:pt x="9" y="7"/>
                        </a:cubicBezTo>
                        <a:cubicBezTo>
                          <a:pt x="9" y="6"/>
                          <a:pt x="10" y="5"/>
                          <a:pt x="11" y="5"/>
                        </a:cubicBezTo>
                        <a:cubicBezTo>
                          <a:pt x="13" y="5"/>
                          <a:pt x="13" y="5"/>
                          <a:pt x="13" y="5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  <p:grpSp>
            <p:nvGrpSpPr>
              <p:cNvPr id="76" name="Group 15">
                <a:extLst>
                  <a:ext uri="{FF2B5EF4-FFF2-40B4-BE49-F238E27FC236}">
                    <a16:creationId xmlns:a16="http://schemas.microsoft.com/office/drawing/2014/main" id="{7D611461-60B3-4E64-974F-4D415EC580D5}"/>
                  </a:ext>
                </a:extLst>
              </p:cNvPr>
              <p:cNvGrpSpPr/>
              <p:nvPr/>
            </p:nvGrpSpPr>
            <p:grpSpPr>
              <a:xfrm>
                <a:off x="2249245" y="3710261"/>
                <a:ext cx="1452687" cy="1831008"/>
                <a:chOff x="2249245" y="3710261"/>
                <a:chExt cx="1452687" cy="1831008"/>
              </a:xfrm>
            </p:grpSpPr>
            <p:grpSp>
              <p:nvGrpSpPr>
                <p:cNvPr id="77" name="Group 2">
                  <a:extLst>
                    <a:ext uri="{FF2B5EF4-FFF2-40B4-BE49-F238E27FC236}">
                      <a16:creationId xmlns:a16="http://schemas.microsoft.com/office/drawing/2014/main" id="{783E4830-7604-41BC-A1FA-692DE09D43D7}"/>
                    </a:ext>
                  </a:extLst>
                </p:cNvPr>
                <p:cNvGrpSpPr/>
                <p:nvPr/>
              </p:nvGrpSpPr>
              <p:grpSpPr>
                <a:xfrm>
                  <a:off x="2249245" y="3710261"/>
                  <a:ext cx="1452687" cy="1831008"/>
                  <a:chOff x="2141613" y="3710261"/>
                  <a:chExt cx="1452687" cy="1831008"/>
                </a:xfrm>
              </p:grpSpPr>
              <p:sp>
                <p:nvSpPr>
                  <p:cNvPr id="83" name="Freeform 60">
                    <a:extLst>
                      <a:ext uri="{FF2B5EF4-FFF2-40B4-BE49-F238E27FC236}">
                        <a16:creationId xmlns:a16="http://schemas.microsoft.com/office/drawing/2014/main" id="{0D958954-FBF0-4640-B871-DC6AC2A920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04611" y="3710261"/>
                    <a:ext cx="3275" cy="3275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0 w 1"/>
                      <a:gd name="T3" fmla="*/ 1 h 1"/>
                      <a:gd name="T4" fmla="*/ 1 w 1"/>
                      <a:gd name="T5" fmla="*/ 0 h 1"/>
                      <a:gd name="T6" fmla="*/ 1 w 1"/>
                      <a:gd name="T7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1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4" name="Freeform 74">
                    <a:extLst>
                      <a:ext uri="{FF2B5EF4-FFF2-40B4-BE49-F238E27FC236}">
                        <a16:creationId xmlns:a16="http://schemas.microsoft.com/office/drawing/2014/main" id="{F0F17128-26D0-4EBF-9571-70341A89DB8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6907" y="4355536"/>
                    <a:ext cx="39306" cy="26204"/>
                  </a:xfrm>
                  <a:custGeom>
                    <a:avLst/>
                    <a:gdLst>
                      <a:gd name="T0" fmla="*/ 14 w 14"/>
                      <a:gd name="T1" fmla="*/ 0 h 9"/>
                      <a:gd name="T2" fmla="*/ 11 w 14"/>
                      <a:gd name="T3" fmla="*/ 2 h 9"/>
                      <a:gd name="T4" fmla="*/ 0 w 14"/>
                      <a:gd name="T5" fmla="*/ 9 h 9"/>
                      <a:gd name="T6" fmla="*/ 11 w 14"/>
                      <a:gd name="T7" fmla="*/ 2 h 9"/>
                      <a:gd name="T8" fmla="*/ 14 w 14"/>
                      <a:gd name="T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9">
                        <a:moveTo>
                          <a:pt x="14" y="0"/>
                        </a:moveTo>
                        <a:cubicBezTo>
                          <a:pt x="13" y="0"/>
                          <a:pt x="12" y="1"/>
                          <a:pt x="11" y="2"/>
                        </a:cubicBezTo>
                        <a:cubicBezTo>
                          <a:pt x="8" y="4"/>
                          <a:pt x="4" y="7"/>
                          <a:pt x="0" y="9"/>
                        </a:cubicBezTo>
                        <a:cubicBezTo>
                          <a:pt x="3" y="7"/>
                          <a:pt x="7" y="4"/>
                          <a:pt x="11" y="2"/>
                        </a:cubicBezTo>
                        <a:cubicBezTo>
                          <a:pt x="12" y="1"/>
                          <a:pt x="13" y="0"/>
                          <a:pt x="14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5" name="Freeform 75">
                    <a:extLst>
                      <a:ext uri="{FF2B5EF4-FFF2-40B4-BE49-F238E27FC236}">
                        <a16:creationId xmlns:a16="http://schemas.microsoft.com/office/drawing/2014/main" id="{EE8AB9B2-B8EA-4253-A083-A857929998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6907" y="4355536"/>
                    <a:ext cx="39306" cy="26204"/>
                  </a:xfrm>
                  <a:custGeom>
                    <a:avLst/>
                    <a:gdLst>
                      <a:gd name="T0" fmla="*/ 14 w 14"/>
                      <a:gd name="T1" fmla="*/ 0 h 9"/>
                      <a:gd name="T2" fmla="*/ 11 w 14"/>
                      <a:gd name="T3" fmla="*/ 2 h 9"/>
                      <a:gd name="T4" fmla="*/ 0 w 14"/>
                      <a:gd name="T5" fmla="*/ 9 h 9"/>
                      <a:gd name="T6" fmla="*/ 11 w 14"/>
                      <a:gd name="T7" fmla="*/ 2 h 9"/>
                      <a:gd name="T8" fmla="*/ 14 w 14"/>
                      <a:gd name="T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9">
                        <a:moveTo>
                          <a:pt x="14" y="0"/>
                        </a:moveTo>
                        <a:cubicBezTo>
                          <a:pt x="13" y="0"/>
                          <a:pt x="12" y="1"/>
                          <a:pt x="11" y="2"/>
                        </a:cubicBezTo>
                        <a:cubicBezTo>
                          <a:pt x="8" y="4"/>
                          <a:pt x="4" y="7"/>
                          <a:pt x="0" y="9"/>
                        </a:cubicBezTo>
                        <a:cubicBezTo>
                          <a:pt x="3" y="7"/>
                          <a:pt x="7" y="4"/>
                          <a:pt x="11" y="2"/>
                        </a:cubicBezTo>
                        <a:cubicBezTo>
                          <a:pt x="12" y="1"/>
                          <a:pt x="13" y="0"/>
                          <a:pt x="14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6" name="Freeform 76">
                    <a:extLst>
                      <a:ext uri="{FF2B5EF4-FFF2-40B4-BE49-F238E27FC236}">
                        <a16:creationId xmlns:a16="http://schemas.microsoft.com/office/drawing/2014/main" id="{9E1A2508-FECE-4DE8-8E02-84547D3B6A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28025" y="4355536"/>
                    <a:ext cx="8189" cy="4914"/>
                  </a:xfrm>
                  <a:custGeom>
                    <a:avLst/>
                    <a:gdLst>
                      <a:gd name="T0" fmla="*/ 3 w 3"/>
                      <a:gd name="T1" fmla="*/ 0 h 2"/>
                      <a:gd name="T2" fmla="*/ 0 w 3"/>
                      <a:gd name="T3" fmla="*/ 2 h 2"/>
                      <a:gd name="T4" fmla="*/ 0 w 3"/>
                      <a:gd name="T5" fmla="*/ 2 h 2"/>
                      <a:gd name="T6" fmla="*/ 3 w 3"/>
                      <a:gd name="T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" h="2">
                        <a:moveTo>
                          <a:pt x="3" y="0"/>
                        </a:moveTo>
                        <a:cubicBezTo>
                          <a:pt x="2" y="0"/>
                          <a:pt x="1" y="1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1"/>
                          <a:pt x="2" y="0"/>
                          <a:pt x="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7" name="Freeform 77">
                    <a:extLst>
                      <a:ext uri="{FF2B5EF4-FFF2-40B4-BE49-F238E27FC236}">
                        <a16:creationId xmlns:a16="http://schemas.microsoft.com/office/drawing/2014/main" id="{A95F19A5-818A-43D2-ACA2-8169379EEF3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41613" y="3797062"/>
                    <a:ext cx="1452687" cy="1744207"/>
                  </a:xfrm>
                  <a:custGeom>
                    <a:avLst/>
                    <a:gdLst>
                      <a:gd name="T0" fmla="*/ 367 w 505"/>
                      <a:gd name="T1" fmla="*/ 606 h 606"/>
                      <a:gd name="T2" fmla="*/ 229 w 505"/>
                      <a:gd name="T3" fmla="*/ 478 h 606"/>
                      <a:gd name="T4" fmla="*/ 229 w 505"/>
                      <a:gd name="T5" fmla="*/ 463 h 606"/>
                      <a:gd name="T6" fmla="*/ 229 w 505"/>
                      <a:gd name="T7" fmla="*/ 460 h 606"/>
                      <a:gd name="T8" fmla="*/ 229 w 505"/>
                      <a:gd name="T9" fmla="*/ 459 h 606"/>
                      <a:gd name="T10" fmla="*/ 229 w 505"/>
                      <a:gd name="T11" fmla="*/ 451 h 606"/>
                      <a:gd name="T12" fmla="*/ 56 w 505"/>
                      <a:gd name="T13" fmla="*/ 166 h 606"/>
                      <a:gd name="T14" fmla="*/ 56 w 505"/>
                      <a:gd name="T15" fmla="*/ 166 h 606"/>
                      <a:gd name="T16" fmla="*/ 44 w 505"/>
                      <a:gd name="T17" fmla="*/ 160 h 606"/>
                      <a:gd name="T18" fmla="*/ 26 w 505"/>
                      <a:gd name="T19" fmla="*/ 147 h 606"/>
                      <a:gd name="T20" fmla="*/ 0 w 505"/>
                      <a:gd name="T21" fmla="*/ 86 h 606"/>
                      <a:gd name="T22" fmla="*/ 86 w 505"/>
                      <a:gd name="T23" fmla="*/ 0 h 606"/>
                      <a:gd name="T24" fmla="*/ 122 w 505"/>
                      <a:gd name="T25" fmla="*/ 8 h 606"/>
                      <a:gd name="T26" fmla="*/ 170 w 505"/>
                      <a:gd name="T27" fmla="*/ 70 h 606"/>
                      <a:gd name="T28" fmla="*/ 171 w 505"/>
                      <a:gd name="T29" fmla="*/ 77 h 606"/>
                      <a:gd name="T30" fmla="*/ 394 w 505"/>
                      <a:gd name="T31" fmla="*/ 333 h 606"/>
                      <a:gd name="T32" fmla="*/ 411 w 505"/>
                      <a:gd name="T33" fmla="*/ 338 h 606"/>
                      <a:gd name="T34" fmla="*/ 420 w 505"/>
                      <a:gd name="T35" fmla="*/ 341 h 606"/>
                      <a:gd name="T36" fmla="*/ 505 w 505"/>
                      <a:gd name="T37" fmla="*/ 468 h 606"/>
                      <a:gd name="T38" fmla="*/ 367 w 505"/>
                      <a:gd name="T39" fmla="*/ 606 h 6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505" h="606">
                        <a:moveTo>
                          <a:pt x="367" y="606"/>
                        </a:moveTo>
                        <a:cubicBezTo>
                          <a:pt x="294" y="606"/>
                          <a:pt x="235" y="550"/>
                          <a:pt x="229" y="478"/>
                        </a:cubicBezTo>
                        <a:cubicBezTo>
                          <a:pt x="229" y="463"/>
                          <a:pt x="229" y="463"/>
                          <a:pt x="229" y="463"/>
                        </a:cubicBezTo>
                        <a:cubicBezTo>
                          <a:pt x="229" y="462"/>
                          <a:pt x="229" y="461"/>
                          <a:pt x="229" y="460"/>
                        </a:cubicBezTo>
                        <a:cubicBezTo>
                          <a:pt x="229" y="460"/>
                          <a:pt x="229" y="460"/>
                          <a:pt x="229" y="459"/>
                        </a:cubicBezTo>
                        <a:cubicBezTo>
                          <a:pt x="229" y="457"/>
                          <a:pt x="229" y="454"/>
                          <a:pt x="229" y="451"/>
                        </a:cubicBezTo>
                        <a:cubicBezTo>
                          <a:pt x="229" y="327"/>
                          <a:pt x="160" y="217"/>
                          <a:pt x="56" y="166"/>
                        </a:cubicBezTo>
                        <a:cubicBezTo>
                          <a:pt x="56" y="166"/>
                          <a:pt x="56" y="166"/>
                          <a:pt x="56" y="166"/>
                        </a:cubicBezTo>
                        <a:cubicBezTo>
                          <a:pt x="52" y="164"/>
                          <a:pt x="48" y="162"/>
                          <a:pt x="44" y="160"/>
                        </a:cubicBezTo>
                        <a:cubicBezTo>
                          <a:pt x="26" y="147"/>
                          <a:pt x="26" y="147"/>
                          <a:pt x="26" y="147"/>
                        </a:cubicBezTo>
                        <a:cubicBezTo>
                          <a:pt x="10" y="132"/>
                          <a:pt x="0" y="110"/>
                          <a:pt x="0" y="86"/>
                        </a:cubicBezTo>
                        <a:cubicBezTo>
                          <a:pt x="0" y="38"/>
                          <a:pt x="39" y="0"/>
                          <a:pt x="86" y="0"/>
                        </a:cubicBezTo>
                        <a:cubicBezTo>
                          <a:pt x="99" y="0"/>
                          <a:pt x="111" y="3"/>
                          <a:pt x="122" y="8"/>
                        </a:cubicBezTo>
                        <a:cubicBezTo>
                          <a:pt x="147" y="20"/>
                          <a:pt x="165" y="42"/>
                          <a:pt x="170" y="70"/>
                        </a:cubicBezTo>
                        <a:cubicBezTo>
                          <a:pt x="170" y="72"/>
                          <a:pt x="171" y="75"/>
                          <a:pt x="171" y="77"/>
                        </a:cubicBezTo>
                        <a:cubicBezTo>
                          <a:pt x="190" y="199"/>
                          <a:pt x="279" y="298"/>
                          <a:pt x="394" y="333"/>
                        </a:cubicBezTo>
                        <a:cubicBezTo>
                          <a:pt x="400" y="335"/>
                          <a:pt x="406" y="336"/>
                          <a:pt x="411" y="338"/>
                        </a:cubicBezTo>
                        <a:cubicBezTo>
                          <a:pt x="420" y="341"/>
                          <a:pt x="420" y="341"/>
                          <a:pt x="420" y="341"/>
                        </a:cubicBezTo>
                        <a:cubicBezTo>
                          <a:pt x="470" y="362"/>
                          <a:pt x="505" y="411"/>
                          <a:pt x="505" y="468"/>
                        </a:cubicBezTo>
                        <a:cubicBezTo>
                          <a:pt x="505" y="544"/>
                          <a:pt x="443" y="606"/>
                          <a:pt x="367" y="6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>
                          <a:lumMod val="68000"/>
                        </a:schemeClr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  <p:sp>
                <p:nvSpPr>
                  <p:cNvPr id="88" name="Oval 78">
                    <a:extLst>
                      <a:ext uri="{FF2B5EF4-FFF2-40B4-BE49-F238E27FC236}">
                        <a16:creationId xmlns:a16="http://schemas.microsoft.com/office/drawing/2014/main" id="{D8429A93-7081-4B1F-9482-9D77668196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02209" y="3854383"/>
                    <a:ext cx="373408" cy="376683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76200" dist="38100" dir="5400000" sx="90000" sy="90000" algn="t" rotWithShape="0">
                      <a:prstClr val="black">
                        <a:alpha val="50000"/>
                      </a:prst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  <p:sp>
                <p:nvSpPr>
                  <p:cNvPr id="89" name="Oval 79">
                    <a:extLst>
                      <a:ext uri="{FF2B5EF4-FFF2-40B4-BE49-F238E27FC236}">
                        <a16:creationId xmlns:a16="http://schemas.microsoft.com/office/drawing/2014/main" id="{F33754F9-55DF-40B1-8E09-D3A4CCAA16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74137" y="4824383"/>
                    <a:ext cx="642736" cy="642736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2">
                          <a:lumMod val="68000"/>
                        </a:schemeClr>
                      </a:gs>
                      <a:gs pos="100000">
                        <a:schemeClr val="accent2"/>
                      </a:gs>
                    </a:gsLst>
                    <a:lin ang="14400000" scaled="0"/>
                  </a:gradFill>
                  <a:ln w="15875" cap="flat">
                    <a:gradFill>
                      <a:gsLst>
                        <a:gs pos="0">
                          <a:schemeClr val="accent2">
                            <a:lumMod val="68000"/>
                          </a:schemeClr>
                        </a:gs>
                        <a:gs pos="100000">
                          <a:schemeClr val="accent2"/>
                        </a:gs>
                      </a:gsLst>
                      <a:lin ang="19800000" scaled="0"/>
                    </a:gradFill>
                    <a:prstDash val="solid"/>
                    <a:miter lim="800000"/>
                    <a:headEnd/>
                    <a:tailEnd/>
                  </a:ln>
                  <a:effectLst>
                    <a:outerShdw blurRad="177800" sx="90000" sy="90000" algn="ctr" rotWithShape="0">
                      <a:schemeClr val="tx1">
                        <a:alpha val="40000"/>
                      </a:scheme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dirty="0"/>
                  </a:p>
                </p:txBody>
              </p:sp>
            </p:grpSp>
            <p:grpSp>
              <p:nvGrpSpPr>
                <p:cNvPr id="78" name="Group 240">
                  <a:extLst>
                    <a:ext uri="{FF2B5EF4-FFF2-40B4-BE49-F238E27FC236}">
                      <a16:creationId xmlns:a16="http://schemas.microsoft.com/office/drawing/2014/main" id="{A1803189-E0E3-4BD1-98D0-6C9E12DF2EED}"/>
                    </a:ext>
                  </a:extLst>
                </p:cNvPr>
                <p:cNvGrpSpPr/>
                <p:nvPr/>
              </p:nvGrpSpPr>
              <p:grpSpPr>
                <a:xfrm>
                  <a:off x="3180926" y="5005162"/>
                  <a:ext cx="274193" cy="266984"/>
                  <a:chOff x="3586128" y="4461658"/>
                  <a:chExt cx="301622" cy="293688"/>
                </a:xfrm>
                <a:solidFill>
                  <a:schemeClr val="bg1"/>
                </a:solidFill>
              </p:grpSpPr>
              <p:sp>
                <p:nvSpPr>
                  <p:cNvPr id="79" name="Freeform 80">
                    <a:extLst>
                      <a:ext uri="{FF2B5EF4-FFF2-40B4-BE49-F238E27FC236}">
                        <a16:creationId xmlns:a16="http://schemas.microsoft.com/office/drawing/2014/main" id="{0343459E-EC30-44DD-8B8B-0C6CE00FA8C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586128" y="4607709"/>
                    <a:ext cx="301622" cy="147637"/>
                  </a:xfrm>
                  <a:custGeom>
                    <a:avLst/>
                    <a:gdLst>
                      <a:gd name="T0" fmla="*/ 54 w 108"/>
                      <a:gd name="T1" fmla="*/ 53 h 53"/>
                      <a:gd name="T2" fmla="*/ 42 w 108"/>
                      <a:gd name="T3" fmla="*/ 51 h 53"/>
                      <a:gd name="T4" fmla="*/ 26 w 108"/>
                      <a:gd name="T5" fmla="*/ 43 h 53"/>
                      <a:gd name="T6" fmla="*/ 7 w 108"/>
                      <a:gd name="T7" fmla="*/ 38 h 53"/>
                      <a:gd name="T8" fmla="*/ 1 w 108"/>
                      <a:gd name="T9" fmla="*/ 38 h 53"/>
                      <a:gd name="T10" fmla="*/ 0 w 108"/>
                      <a:gd name="T11" fmla="*/ 36 h 53"/>
                      <a:gd name="T12" fmla="*/ 0 w 108"/>
                      <a:gd name="T13" fmla="*/ 19 h 53"/>
                      <a:gd name="T14" fmla="*/ 0 w 108"/>
                      <a:gd name="T15" fmla="*/ 18 h 53"/>
                      <a:gd name="T16" fmla="*/ 25 w 108"/>
                      <a:gd name="T17" fmla="*/ 8 h 53"/>
                      <a:gd name="T18" fmla="*/ 45 w 108"/>
                      <a:gd name="T19" fmla="*/ 16 h 53"/>
                      <a:gd name="T20" fmla="*/ 55 w 108"/>
                      <a:gd name="T21" fmla="*/ 19 h 53"/>
                      <a:gd name="T22" fmla="*/ 72 w 108"/>
                      <a:gd name="T23" fmla="*/ 19 h 53"/>
                      <a:gd name="T24" fmla="*/ 79 w 108"/>
                      <a:gd name="T25" fmla="*/ 23 h 53"/>
                      <a:gd name="T26" fmla="*/ 93 w 108"/>
                      <a:gd name="T27" fmla="*/ 6 h 53"/>
                      <a:gd name="T28" fmla="*/ 105 w 108"/>
                      <a:gd name="T29" fmla="*/ 0 h 53"/>
                      <a:gd name="T30" fmla="*/ 107 w 108"/>
                      <a:gd name="T31" fmla="*/ 0 h 53"/>
                      <a:gd name="T32" fmla="*/ 108 w 108"/>
                      <a:gd name="T33" fmla="*/ 1 h 53"/>
                      <a:gd name="T34" fmla="*/ 108 w 108"/>
                      <a:gd name="T35" fmla="*/ 2 h 53"/>
                      <a:gd name="T36" fmla="*/ 95 w 108"/>
                      <a:gd name="T37" fmla="*/ 32 h 53"/>
                      <a:gd name="T38" fmla="*/ 80 w 108"/>
                      <a:gd name="T39" fmla="*/ 45 h 53"/>
                      <a:gd name="T40" fmla="*/ 77 w 108"/>
                      <a:gd name="T41" fmla="*/ 46 h 53"/>
                      <a:gd name="T42" fmla="*/ 64 w 108"/>
                      <a:gd name="T43" fmla="*/ 51 h 53"/>
                      <a:gd name="T44" fmla="*/ 54 w 108"/>
                      <a:gd name="T45" fmla="*/ 53 h 53"/>
                      <a:gd name="T46" fmla="*/ 3 w 108"/>
                      <a:gd name="T47" fmla="*/ 35 h 53"/>
                      <a:gd name="T48" fmla="*/ 7 w 108"/>
                      <a:gd name="T49" fmla="*/ 35 h 53"/>
                      <a:gd name="T50" fmla="*/ 27 w 108"/>
                      <a:gd name="T51" fmla="*/ 40 h 53"/>
                      <a:gd name="T52" fmla="*/ 44 w 108"/>
                      <a:gd name="T53" fmla="*/ 47 h 53"/>
                      <a:gd name="T54" fmla="*/ 63 w 108"/>
                      <a:gd name="T55" fmla="*/ 48 h 53"/>
                      <a:gd name="T56" fmla="*/ 76 w 108"/>
                      <a:gd name="T57" fmla="*/ 42 h 53"/>
                      <a:gd name="T58" fmla="*/ 76 w 108"/>
                      <a:gd name="T59" fmla="*/ 42 h 53"/>
                      <a:gd name="T60" fmla="*/ 79 w 108"/>
                      <a:gd name="T61" fmla="*/ 42 h 53"/>
                      <a:gd name="T62" fmla="*/ 92 w 108"/>
                      <a:gd name="T63" fmla="*/ 31 h 53"/>
                      <a:gd name="T64" fmla="*/ 104 w 108"/>
                      <a:gd name="T65" fmla="*/ 4 h 53"/>
                      <a:gd name="T66" fmla="*/ 96 w 108"/>
                      <a:gd name="T67" fmla="*/ 8 h 53"/>
                      <a:gd name="T68" fmla="*/ 80 w 108"/>
                      <a:gd name="T69" fmla="*/ 27 h 53"/>
                      <a:gd name="T70" fmla="*/ 80 w 108"/>
                      <a:gd name="T71" fmla="*/ 27 h 53"/>
                      <a:gd name="T72" fmla="*/ 72 w 108"/>
                      <a:gd name="T73" fmla="*/ 35 h 53"/>
                      <a:gd name="T74" fmla="*/ 49 w 108"/>
                      <a:gd name="T75" fmla="*/ 35 h 53"/>
                      <a:gd name="T76" fmla="*/ 40 w 108"/>
                      <a:gd name="T77" fmla="*/ 36 h 53"/>
                      <a:gd name="T78" fmla="*/ 39 w 108"/>
                      <a:gd name="T79" fmla="*/ 35 h 53"/>
                      <a:gd name="T80" fmla="*/ 38 w 108"/>
                      <a:gd name="T81" fmla="*/ 33 h 53"/>
                      <a:gd name="T82" fmla="*/ 39 w 108"/>
                      <a:gd name="T83" fmla="*/ 33 h 53"/>
                      <a:gd name="T84" fmla="*/ 49 w 108"/>
                      <a:gd name="T85" fmla="*/ 31 h 53"/>
                      <a:gd name="T86" fmla="*/ 72 w 108"/>
                      <a:gd name="T87" fmla="*/ 31 h 53"/>
                      <a:gd name="T88" fmla="*/ 76 w 108"/>
                      <a:gd name="T89" fmla="*/ 27 h 53"/>
                      <a:gd name="T90" fmla="*/ 72 w 108"/>
                      <a:gd name="T91" fmla="*/ 22 h 53"/>
                      <a:gd name="T92" fmla="*/ 55 w 108"/>
                      <a:gd name="T93" fmla="*/ 22 h 53"/>
                      <a:gd name="T94" fmla="*/ 43 w 108"/>
                      <a:gd name="T95" fmla="*/ 19 h 53"/>
                      <a:gd name="T96" fmla="*/ 24 w 108"/>
                      <a:gd name="T97" fmla="*/ 11 h 53"/>
                      <a:gd name="T98" fmla="*/ 3 w 108"/>
                      <a:gd name="T99" fmla="*/ 20 h 53"/>
                      <a:gd name="T100" fmla="*/ 3 w 108"/>
                      <a:gd name="T101" fmla="*/ 35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8" h="53">
                        <a:moveTo>
                          <a:pt x="54" y="53"/>
                        </a:moveTo>
                        <a:cubicBezTo>
                          <a:pt x="50" y="53"/>
                          <a:pt x="46" y="52"/>
                          <a:pt x="42" y="51"/>
                        </a:cubicBezTo>
                        <a:cubicBezTo>
                          <a:pt x="26" y="43"/>
                          <a:pt x="26" y="43"/>
                          <a:pt x="26" y="43"/>
                        </a:cubicBezTo>
                        <a:cubicBezTo>
                          <a:pt x="20" y="41"/>
                          <a:pt x="13" y="39"/>
                          <a:pt x="7" y="38"/>
                        </a:cubicBezTo>
                        <a:cubicBezTo>
                          <a:pt x="1" y="38"/>
                          <a:pt x="1" y="38"/>
                          <a:pt x="1" y="38"/>
                        </a:cubicBezTo>
                        <a:cubicBezTo>
                          <a:pt x="0" y="38"/>
                          <a:pt x="0" y="37"/>
                          <a:pt x="0" y="36"/>
                        </a:cubicBezTo>
                        <a:cubicBezTo>
                          <a:pt x="0" y="19"/>
                          <a:pt x="0" y="19"/>
                          <a:pt x="0" y="19"/>
                        </a:cubicBezTo>
                        <a:cubicBezTo>
                          <a:pt x="0" y="19"/>
                          <a:pt x="0" y="18"/>
                          <a:pt x="0" y="18"/>
                        </a:cubicBezTo>
                        <a:cubicBezTo>
                          <a:pt x="0" y="17"/>
                          <a:pt x="10" y="4"/>
                          <a:pt x="25" y="8"/>
                        </a:cubicBezTo>
                        <a:cubicBezTo>
                          <a:pt x="34" y="10"/>
                          <a:pt x="41" y="13"/>
                          <a:pt x="45" y="16"/>
                        </a:cubicBezTo>
                        <a:cubicBezTo>
                          <a:pt x="48" y="18"/>
                          <a:pt x="51" y="19"/>
                          <a:pt x="55" y="19"/>
                        </a:cubicBezTo>
                        <a:cubicBezTo>
                          <a:pt x="72" y="19"/>
                          <a:pt x="72" y="19"/>
                          <a:pt x="72" y="19"/>
                        </a:cubicBezTo>
                        <a:cubicBezTo>
                          <a:pt x="75" y="19"/>
                          <a:pt x="77" y="20"/>
                          <a:pt x="79" y="23"/>
                        </a:cubicBezTo>
                        <a:cubicBezTo>
                          <a:pt x="93" y="6"/>
                          <a:pt x="93" y="6"/>
                          <a:pt x="93" y="6"/>
                        </a:cubicBezTo>
                        <a:cubicBezTo>
                          <a:pt x="96" y="2"/>
                          <a:pt x="101" y="0"/>
                          <a:pt x="105" y="0"/>
                        </a:cubicBezTo>
                        <a:cubicBezTo>
                          <a:pt x="107" y="0"/>
                          <a:pt x="107" y="0"/>
                          <a:pt x="107" y="0"/>
                        </a:cubicBezTo>
                        <a:cubicBezTo>
                          <a:pt x="107" y="0"/>
                          <a:pt x="108" y="0"/>
                          <a:pt x="108" y="1"/>
                        </a:cubicBezTo>
                        <a:cubicBezTo>
                          <a:pt x="108" y="1"/>
                          <a:pt x="108" y="2"/>
                          <a:pt x="108" y="2"/>
                        </a:cubicBezTo>
                        <a:cubicBezTo>
                          <a:pt x="95" y="32"/>
                          <a:pt x="95" y="32"/>
                          <a:pt x="95" y="32"/>
                        </a:cubicBezTo>
                        <a:cubicBezTo>
                          <a:pt x="92" y="39"/>
                          <a:pt x="86" y="43"/>
                          <a:pt x="80" y="45"/>
                        </a:cubicBezTo>
                        <a:cubicBezTo>
                          <a:pt x="77" y="46"/>
                          <a:pt x="77" y="46"/>
                          <a:pt x="77" y="46"/>
                        </a:cubicBezTo>
                        <a:cubicBezTo>
                          <a:pt x="64" y="51"/>
                          <a:pt x="64" y="51"/>
                          <a:pt x="64" y="51"/>
                        </a:cubicBezTo>
                        <a:cubicBezTo>
                          <a:pt x="61" y="52"/>
                          <a:pt x="57" y="53"/>
                          <a:pt x="54" y="53"/>
                        </a:cubicBezTo>
                        <a:close/>
                        <a:moveTo>
                          <a:pt x="3" y="35"/>
                        </a:moveTo>
                        <a:cubicBezTo>
                          <a:pt x="7" y="35"/>
                          <a:pt x="7" y="35"/>
                          <a:pt x="7" y="35"/>
                        </a:cubicBezTo>
                        <a:cubicBezTo>
                          <a:pt x="14" y="36"/>
                          <a:pt x="21" y="37"/>
                          <a:pt x="27" y="40"/>
                        </a:cubicBezTo>
                        <a:cubicBezTo>
                          <a:pt x="44" y="47"/>
                          <a:pt x="44" y="47"/>
                          <a:pt x="44" y="47"/>
                        </a:cubicBezTo>
                        <a:cubicBezTo>
                          <a:pt x="50" y="50"/>
                          <a:pt x="57" y="50"/>
                          <a:pt x="63" y="48"/>
                        </a:cubicBezTo>
                        <a:cubicBezTo>
                          <a:pt x="76" y="42"/>
                          <a:pt x="76" y="42"/>
                          <a:pt x="76" y="42"/>
                        </a:cubicBezTo>
                        <a:cubicBezTo>
                          <a:pt x="76" y="42"/>
                          <a:pt x="76" y="42"/>
                          <a:pt x="76" y="42"/>
                        </a:cubicBezTo>
                        <a:cubicBezTo>
                          <a:pt x="79" y="42"/>
                          <a:pt x="79" y="42"/>
                          <a:pt x="79" y="42"/>
                        </a:cubicBezTo>
                        <a:cubicBezTo>
                          <a:pt x="84" y="40"/>
                          <a:pt x="89" y="36"/>
                          <a:pt x="92" y="31"/>
                        </a:cubicBezTo>
                        <a:cubicBezTo>
                          <a:pt x="104" y="4"/>
                          <a:pt x="104" y="4"/>
                          <a:pt x="104" y="4"/>
                        </a:cubicBezTo>
                        <a:cubicBezTo>
                          <a:pt x="101" y="4"/>
                          <a:pt x="98" y="6"/>
                          <a:pt x="96" y="8"/>
                        </a:cubicBezTo>
                        <a:cubicBezTo>
                          <a:pt x="80" y="27"/>
                          <a:pt x="80" y="27"/>
                          <a:pt x="80" y="27"/>
                        </a:cubicBezTo>
                        <a:cubicBezTo>
                          <a:pt x="80" y="27"/>
                          <a:pt x="80" y="27"/>
                          <a:pt x="80" y="27"/>
                        </a:cubicBezTo>
                        <a:cubicBezTo>
                          <a:pt x="80" y="31"/>
                          <a:pt x="76" y="35"/>
                          <a:pt x="72" y="35"/>
                        </a:cubicBezTo>
                        <a:cubicBezTo>
                          <a:pt x="49" y="35"/>
                          <a:pt x="49" y="35"/>
                          <a:pt x="49" y="35"/>
                        </a:cubicBezTo>
                        <a:cubicBezTo>
                          <a:pt x="46" y="35"/>
                          <a:pt x="43" y="35"/>
                          <a:pt x="40" y="36"/>
                        </a:cubicBezTo>
                        <a:cubicBezTo>
                          <a:pt x="39" y="35"/>
                          <a:pt x="39" y="35"/>
                          <a:pt x="39" y="35"/>
                        </a:cubicBezTo>
                        <a:cubicBezTo>
                          <a:pt x="38" y="33"/>
                          <a:pt x="38" y="33"/>
                          <a:pt x="38" y="33"/>
                        </a:cubicBezTo>
                        <a:cubicBezTo>
                          <a:pt x="39" y="33"/>
                          <a:pt x="39" y="33"/>
                          <a:pt x="39" y="33"/>
                        </a:cubicBezTo>
                        <a:cubicBezTo>
                          <a:pt x="42" y="32"/>
                          <a:pt x="45" y="31"/>
                          <a:pt x="49" y="31"/>
                        </a:cubicBezTo>
                        <a:cubicBezTo>
                          <a:pt x="72" y="31"/>
                          <a:pt x="72" y="31"/>
                          <a:pt x="72" y="31"/>
                        </a:cubicBezTo>
                        <a:cubicBezTo>
                          <a:pt x="74" y="31"/>
                          <a:pt x="76" y="29"/>
                          <a:pt x="76" y="27"/>
                        </a:cubicBezTo>
                        <a:cubicBezTo>
                          <a:pt x="76" y="24"/>
                          <a:pt x="74" y="22"/>
                          <a:pt x="72" y="22"/>
                        </a:cubicBezTo>
                        <a:cubicBezTo>
                          <a:pt x="55" y="22"/>
                          <a:pt x="55" y="22"/>
                          <a:pt x="55" y="22"/>
                        </a:cubicBezTo>
                        <a:cubicBezTo>
                          <a:pt x="51" y="22"/>
                          <a:pt x="47" y="21"/>
                          <a:pt x="43" y="19"/>
                        </a:cubicBezTo>
                        <a:cubicBezTo>
                          <a:pt x="39" y="16"/>
                          <a:pt x="32" y="13"/>
                          <a:pt x="24" y="11"/>
                        </a:cubicBezTo>
                        <a:cubicBezTo>
                          <a:pt x="13" y="9"/>
                          <a:pt x="5" y="17"/>
                          <a:pt x="3" y="20"/>
                        </a:cubicBezTo>
                        <a:cubicBezTo>
                          <a:pt x="3" y="35"/>
                          <a:pt x="3" y="35"/>
                          <a:pt x="3" y="3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0" name="Freeform 81">
                    <a:extLst>
                      <a:ext uri="{FF2B5EF4-FFF2-40B4-BE49-F238E27FC236}">
                        <a16:creationId xmlns:a16="http://schemas.microsoft.com/office/drawing/2014/main" id="{78BEAF11-E5DA-4FB4-98B7-986AF3C6654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743299" y="4531510"/>
                    <a:ext cx="77788" cy="73025"/>
                  </a:xfrm>
                  <a:custGeom>
                    <a:avLst/>
                    <a:gdLst>
                      <a:gd name="T0" fmla="*/ 13 w 28"/>
                      <a:gd name="T1" fmla="*/ 26 h 26"/>
                      <a:gd name="T2" fmla="*/ 4 w 28"/>
                      <a:gd name="T3" fmla="*/ 24 h 26"/>
                      <a:gd name="T4" fmla="*/ 3 w 28"/>
                      <a:gd name="T5" fmla="*/ 23 h 26"/>
                      <a:gd name="T6" fmla="*/ 5 w 28"/>
                      <a:gd name="T7" fmla="*/ 7 h 26"/>
                      <a:gd name="T8" fmla="*/ 25 w 28"/>
                      <a:gd name="T9" fmla="*/ 0 h 26"/>
                      <a:gd name="T10" fmla="*/ 27 w 28"/>
                      <a:gd name="T11" fmla="*/ 2 h 26"/>
                      <a:gd name="T12" fmla="*/ 19 w 28"/>
                      <a:gd name="T13" fmla="*/ 25 h 26"/>
                      <a:gd name="T14" fmla="*/ 13 w 28"/>
                      <a:gd name="T15" fmla="*/ 26 h 26"/>
                      <a:gd name="T16" fmla="*/ 6 w 28"/>
                      <a:gd name="T17" fmla="*/ 21 h 26"/>
                      <a:gd name="T18" fmla="*/ 18 w 28"/>
                      <a:gd name="T19" fmla="*/ 22 h 26"/>
                      <a:gd name="T20" fmla="*/ 24 w 28"/>
                      <a:gd name="T21" fmla="*/ 4 h 26"/>
                      <a:gd name="T22" fmla="*/ 8 w 28"/>
                      <a:gd name="T23" fmla="*/ 9 h 26"/>
                      <a:gd name="T24" fmla="*/ 6 w 28"/>
                      <a:gd name="T25" fmla="*/ 21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8" h="26">
                        <a:moveTo>
                          <a:pt x="13" y="26"/>
                        </a:moveTo>
                        <a:cubicBezTo>
                          <a:pt x="11" y="26"/>
                          <a:pt x="8" y="26"/>
                          <a:pt x="4" y="24"/>
                        </a:cubicBezTo>
                        <a:cubicBezTo>
                          <a:pt x="4" y="24"/>
                          <a:pt x="3" y="23"/>
                          <a:pt x="3" y="23"/>
                        </a:cubicBezTo>
                        <a:cubicBezTo>
                          <a:pt x="3" y="23"/>
                          <a:pt x="0" y="13"/>
                          <a:pt x="5" y="7"/>
                        </a:cubicBezTo>
                        <a:cubicBezTo>
                          <a:pt x="9" y="2"/>
                          <a:pt x="16" y="0"/>
                          <a:pt x="25" y="0"/>
                        </a:cubicBezTo>
                        <a:cubicBezTo>
                          <a:pt x="26" y="0"/>
                          <a:pt x="27" y="1"/>
                          <a:pt x="27" y="2"/>
                        </a:cubicBezTo>
                        <a:cubicBezTo>
                          <a:pt x="27" y="3"/>
                          <a:pt x="28" y="19"/>
                          <a:pt x="19" y="25"/>
                        </a:cubicBezTo>
                        <a:cubicBezTo>
                          <a:pt x="18" y="26"/>
                          <a:pt x="16" y="26"/>
                          <a:pt x="13" y="26"/>
                        </a:cubicBezTo>
                        <a:close/>
                        <a:moveTo>
                          <a:pt x="6" y="21"/>
                        </a:moveTo>
                        <a:cubicBezTo>
                          <a:pt x="11" y="23"/>
                          <a:pt x="15" y="23"/>
                          <a:pt x="18" y="22"/>
                        </a:cubicBezTo>
                        <a:cubicBezTo>
                          <a:pt x="23" y="18"/>
                          <a:pt x="24" y="9"/>
                          <a:pt x="24" y="4"/>
                        </a:cubicBezTo>
                        <a:cubicBezTo>
                          <a:pt x="16" y="3"/>
                          <a:pt x="11" y="5"/>
                          <a:pt x="8" y="9"/>
                        </a:cubicBezTo>
                        <a:cubicBezTo>
                          <a:pt x="5" y="13"/>
                          <a:pt x="6" y="19"/>
                          <a:pt x="6" y="2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1" name="Freeform 82">
                    <a:extLst>
                      <a:ext uri="{FF2B5EF4-FFF2-40B4-BE49-F238E27FC236}">
                        <a16:creationId xmlns:a16="http://schemas.microsoft.com/office/drawing/2014/main" id="{91219636-9FBB-41EF-A359-E01DDCAF4375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652808" y="4461658"/>
                    <a:ext cx="84137" cy="79375"/>
                  </a:xfrm>
                  <a:custGeom>
                    <a:avLst/>
                    <a:gdLst>
                      <a:gd name="T0" fmla="*/ 18 w 30"/>
                      <a:gd name="T1" fmla="*/ 28 h 28"/>
                      <a:gd name="T2" fmla="*/ 8 w 30"/>
                      <a:gd name="T3" fmla="*/ 25 h 28"/>
                      <a:gd name="T4" fmla="*/ 1 w 30"/>
                      <a:gd name="T5" fmla="*/ 3 h 28"/>
                      <a:gd name="T6" fmla="*/ 3 w 30"/>
                      <a:gd name="T7" fmla="*/ 1 h 28"/>
                      <a:gd name="T8" fmla="*/ 28 w 30"/>
                      <a:gd name="T9" fmla="*/ 9 h 28"/>
                      <a:gd name="T10" fmla="*/ 27 w 30"/>
                      <a:gd name="T11" fmla="*/ 26 h 28"/>
                      <a:gd name="T12" fmla="*/ 26 w 30"/>
                      <a:gd name="T13" fmla="*/ 27 h 28"/>
                      <a:gd name="T14" fmla="*/ 18 w 30"/>
                      <a:gd name="T15" fmla="*/ 28 h 28"/>
                      <a:gd name="T16" fmla="*/ 25 w 30"/>
                      <a:gd name="T17" fmla="*/ 25 h 28"/>
                      <a:gd name="T18" fmla="*/ 25 w 30"/>
                      <a:gd name="T19" fmla="*/ 25 h 28"/>
                      <a:gd name="T20" fmla="*/ 4 w 30"/>
                      <a:gd name="T21" fmla="*/ 5 h 28"/>
                      <a:gd name="T22" fmla="*/ 10 w 30"/>
                      <a:gd name="T23" fmla="*/ 22 h 28"/>
                      <a:gd name="T24" fmla="*/ 24 w 30"/>
                      <a:gd name="T25" fmla="*/ 24 h 28"/>
                      <a:gd name="T26" fmla="*/ 25 w 30"/>
                      <a:gd name="T27" fmla="*/ 11 h 28"/>
                      <a:gd name="T28" fmla="*/ 4 w 30"/>
                      <a:gd name="T29" fmla="*/ 5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30" h="28">
                        <a:moveTo>
                          <a:pt x="18" y="28"/>
                        </a:moveTo>
                        <a:cubicBezTo>
                          <a:pt x="15" y="28"/>
                          <a:pt x="11" y="28"/>
                          <a:pt x="8" y="25"/>
                        </a:cubicBezTo>
                        <a:cubicBezTo>
                          <a:pt x="3" y="21"/>
                          <a:pt x="0" y="14"/>
                          <a:pt x="1" y="3"/>
                        </a:cubicBezTo>
                        <a:cubicBezTo>
                          <a:pt x="1" y="2"/>
                          <a:pt x="2" y="1"/>
                          <a:pt x="3" y="1"/>
                        </a:cubicBezTo>
                        <a:cubicBezTo>
                          <a:pt x="3" y="1"/>
                          <a:pt x="22" y="0"/>
                          <a:pt x="28" y="9"/>
                        </a:cubicBezTo>
                        <a:cubicBezTo>
                          <a:pt x="30" y="14"/>
                          <a:pt x="30" y="19"/>
                          <a:pt x="27" y="26"/>
                        </a:cubicBezTo>
                        <a:cubicBezTo>
                          <a:pt x="27" y="26"/>
                          <a:pt x="26" y="27"/>
                          <a:pt x="26" y="27"/>
                        </a:cubicBezTo>
                        <a:cubicBezTo>
                          <a:pt x="26" y="27"/>
                          <a:pt x="22" y="28"/>
                          <a:pt x="18" y="28"/>
                        </a:cubicBezTo>
                        <a:close/>
                        <a:moveTo>
                          <a:pt x="25" y="25"/>
                        </a:moveTo>
                        <a:cubicBezTo>
                          <a:pt x="25" y="25"/>
                          <a:pt x="25" y="25"/>
                          <a:pt x="25" y="25"/>
                        </a:cubicBezTo>
                        <a:close/>
                        <a:moveTo>
                          <a:pt x="4" y="5"/>
                        </a:moveTo>
                        <a:cubicBezTo>
                          <a:pt x="4" y="13"/>
                          <a:pt x="6" y="19"/>
                          <a:pt x="10" y="22"/>
                        </a:cubicBezTo>
                        <a:cubicBezTo>
                          <a:pt x="15" y="26"/>
                          <a:pt x="22" y="24"/>
                          <a:pt x="24" y="24"/>
                        </a:cubicBezTo>
                        <a:cubicBezTo>
                          <a:pt x="27" y="19"/>
                          <a:pt x="27" y="14"/>
                          <a:pt x="25" y="11"/>
                        </a:cubicBezTo>
                        <a:cubicBezTo>
                          <a:pt x="21" y="6"/>
                          <a:pt x="10" y="5"/>
                          <a:pt x="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82" name="Freeform 83">
                    <a:extLst>
                      <a:ext uri="{FF2B5EF4-FFF2-40B4-BE49-F238E27FC236}">
                        <a16:creationId xmlns:a16="http://schemas.microsoft.com/office/drawing/2014/main" id="{FC5371E7-7EB8-4671-A411-A40ADC86CD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84588" y="4496593"/>
                    <a:ext cx="107950" cy="171449"/>
                  </a:xfrm>
                  <a:custGeom>
                    <a:avLst/>
                    <a:gdLst>
                      <a:gd name="T0" fmla="*/ 21 w 39"/>
                      <a:gd name="T1" fmla="*/ 62 h 62"/>
                      <a:gd name="T2" fmla="*/ 21 w 39"/>
                      <a:gd name="T3" fmla="*/ 62 h 62"/>
                      <a:gd name="T4" fmla="*/ 19 w 39"/>
                      <a:gd name="T5" fmla="*/ 60 h 62"/>
                      <a:gd name="T6" fmla="*/ 20 w 39"/>
                      <a:gd name="T7" fmla="*/ 54 h 62"/>
                      <a:gd name="T8" fmla="*/ 2 w 39"/>
                      <a:gd name="T9" fmla="*/ 4 h 62"/>
                      <a:gd name="T10" fmla="*/ 1 w 39"/>
                      <a:gd name="T11" fmla="*/ 2 h 62"/>
                      <a:gd name="T12" fmla="*/ 3 w 39"/>
                      <a:gd name="T13" fmla="*/ 1 h 62"/>
                      <a:gd name="T14" fmla="*/ 23 w 39"/>
                      <a:gd name="T15" fmla="*/ 35 h 62"/>
                      <a:gd name="T16" fmla="*/ 23 w 39"/>
                      <a:gd name="T17" fmla="*/ 40 h 62"/>
                      <a:gd name="T18" fmla="*/ 36 w 39"/>
                      <a:gd name="T19" fmla="*/ 23 h 62"/>
                      <a:gd name="T20" fmla="*/ 39 w 39"/>
                      <a:gd name="T21" fmla="*/ 23 h 62"/>
                      <a:gd name="T22" fmla="*/ 38 w 39"/>
                      <a:gd name="T23" fmla="*/ 26 h 62"/>
                      <a:gd name="T24" fmla="*/ 23 w 39"/>
                      <a:gd name="T25" fmla="*/ 54 h 62"/>
                      <a:gd name="T26" fmla="*/ 23 w 39"/>
                      <a:gd name="T27" fmla="*/ 60 h 62"/>
                      <a:gd name="T28" fmla="*/ 21 w 39"/>
                      <a:gd name="T29" fmla="*/ 62 h 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39" h="62">
                        <a:moveTo>
                          <a:pt x="21" y="62"/>
                        </a:moveTo>
                        <a:cubicBezTo>
                          <a:pt x="21" y="62"/>
                          <a:pt x="21" y="62"/>
                          <a:pt x="21" y="62"/>
                        </a:cubicBezTo>
                        <a:cubicBezTo>
                          <a:pt x="20" y="62"/>
                          <a:pt x="19" y="61"/>
                          <a:pt x="19" y="60"/>
                        </a:cubicBezTo>
                        <a:cubicBezTo>
                          <a:pt x="19" y="58"/>
                          <a:pt x="20" y="56"/>
                          <a:pt x="20" y="54"/>
                        </a:cubicBezTo>
                        <a:cubicBezTo>
                          <a:pt x="21" y="41"/>
                          <a:pt x="20" y="12"/>
                          <a:pt x="2" y="4"/>
                        </a:cubicBezTo>
                        <a:cubicBezTo>
                          <a:pt x="1" y="4"/>
                          <a:pt x="0" y="3"/>
                          <a:pt x="1" y="2"/>
                        </a:cubicBezTo>
                        <a:cubicBezTo>
                          <a:pt x="1" y="1"/>
                          <a:pt x="2" y="0"/>
                          <a:pt x="3" y="1"/>
                        </a:cubicBezTo>
                        <a:cubicBezTo>
                          <a:pt x="14" y="6"/>
                          <a:pt x="21" y="17"/>
                          <a:pt x="23" y="35"/>
                        </a:cubicBezTo>
                        <a:cubicBezTo>
                          <a:pt x="23" y="37"/>
                          <a:pt x="23" y="38"/>
                          <a:pt x="23" y="40"/>
                        </a:cubicBezTo>
                        <a:cubicBezTo>
                          <a:pt x="28" y="27"/>
                          <a:pt x="36" y="23"/>
                          <a:pt x="36" y="23"/>
                        </a:cubicBezTo>
                        <a:cubicBezTo>
                          <a:pt x="37" y="22"/>
                          <a:pt x="38" y="23"/>
                          <a:pt x="39" y="23"/>
                        </a:cubicBezTo>
                        <a:cubicBezTo>
                          <a:pt x="39" y="24"/>
                          <a:pt x="39" y="25"/>
                          <a:pt x="38" y="26"/>
                        </a:cubicBezTo>
                        <a:cubicBezTo>
                          <a:pt x="38" y="26"/>
                          <a:pt x="26" y="33"/>
                          <a:pt x="23" y="54"/>
                        </a:cubicBezTo>
                        <a:cubicBezTo>
                          <a:pt x="23" y="58"/>
                          <a:pt x="23" y="60"/>
                          <a:pt x="23" y="60"/>
                        </a:cubicBezTo>
                        <a:cubicBezTo>
                          <a:pt x="23" y="61"/>
                          <a:pt x="22" y="62"/>
                          <a:pt x="21" y="6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</p:grpSp>
        </p:grpSp>
        <p:sp>
          <p:nvSpPr>
            <p:cNvPr id="66" name="TextBox 170">
              <a:extLst>
                <a:ext uri="{FF2B5EF4-FFF2-40B4-BE49-F238E27FC236}">
                  <a16:creationId xmlns:a16="http://schemas.microsoft.com/office/drawing/2014/main" id="{2C76B377-B73E-43E3-9908-24CCE49186E1}"/>
                </a:ext>
              </a:extLst>
            </p:cNvPr>
            <p:cNvSpPr txBox="1"/>
            <p:nvPr/>
          </p:nvSpPr>
          <p:spPr>
            <a:xfrm>
              <a:off x="2975545" y="2296854"/>
              <a:ext cx="2005514" cy="40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Fortalecer</a:t>
              </a:r>
              <a:r>
                <a:rPr lang="en-I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N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las</a:t>
              </a:r>
              <a:r>
                <a:rPr lang="en-I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N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instituciones</a:t>
              </a:r>
              <a:r>
                <a:rPr lang="en-I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de control </a:t>
              </a:r>
            </a:p>
          </p:txBody>
        </p:sp>
      </p:grpSp>
      <p:sp>
        <p:nvSpPr>
          <p:cNvPr id="173" name="Title 1"/>
          <p:cNvSpPr txBox="1">
            <a:spLocks/>
          </p:cNvSpPr>
          <p:nvPr/>
        </p:nvSpPr>
        <p:spPr>
          <a:xfrm>
            <a:off x="281811" y="1112421"/>
            <a:ext cx="10972758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dirty="0">
                <a:solidFill>
                  <a:schemeClr val="tx1"/>
                </a:solidFill>
              </a:rPr>
              <a:t>¿</a:t>
            </a:r>
            <a:r>
              <a:rPr lang="en-IN" dirty="0" err="1">
                <a:solidFill>
                  <a:schemeClr val="tx1"/>
                </a:solidFill>
              </a:rPr>
              <a:t>Cómo</a:t>
            </a:r>
            <a:r>
              <a:rPr lang="en-IN" dirty="0">
                <a:solidFill>
                  <a:schemeClr val="tx1"/>
                </a:solidFill>
              </a:rPr>
              <a:t> </a:t>
            </a:r>
            <a:r>
              <a:rPr lang="en-IN" dirty="0" err="1">
                <a:solidFill>
                  <a:schemeClr val="tx1"/>
                </a:solidFill>
              </a:rPr>
              <a:t>mejorar</a:t>
            </a:r>
            <a:r>
              <a:rPr lang="en-IN" dirty="0">
                <a:solidFill>
                  <a:schemeClr val="tx1"/>
                </a:solidFill>
              </a:rPr>
              <a:t> el control fiscal en Colombia?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9" y="3067126"/>
            <a:ext cx="2725032" cy="1104166"/>
          </a:xfrm>
          <a:prstGeom prst="rect">
            <a:avLst/>
          </a:prstGeom>
        </p:spPr>
      </p:pic>
      <p:sp>
        <p:nvSpPr>
          <p:cNvPr id="174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4671396" y="1992071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Implementación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datos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6554250" y="2023702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Fortalecimiento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transparencia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8387148" y="2013082"/>
            <a:ext cx="18960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Capacitación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3272050" y="5374413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Prevención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detección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fraudes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5028102" y="5437106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Cooperación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coordinación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6473847" y="5453529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Auditorías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específicos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de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desempeño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7948766" y="5457500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Participación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ciudadana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10223534" y="1977808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Legislación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normativa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actualizada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70">
            <a:extLst>
              <a:ext uri="{FF2B5EF4-FFF2-40B4-BE49-F238E27FC236}">
                <a16:creationId xmlns:a16="http://schemas.microsoft.com/office/drawing/2014/main" id="{2C76B377-B73E-43E3-9908-24CCE49186E1}"/>
              </a:ext>
            </a:extLst>
          </p:cNvPr>
          <p:cNvSpPr txBox="1"/>
          <p:nvPr/>
        </p:nvSpPr>
        <p:spPr>
          <a:xfrm>
            <a:off x="9616755" y="5446172"/>
            <a:ext cx="1896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Ética</a:t>
            </a:r>
            <a:r>
              <a:rPr lang="en-IN" sz="11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</a:p>
          <a:p>
            <a:pPr algn="ctr"/>
            <a:r>
              <a:rPr lang="en-I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responsabilidad</a:t>
            </a:r>
            <a:endParaRPr lang="en-IN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Freeform 29">
            <a:extLst>
              <a:ext uri="{FF2B5EF4-FFF2-40B4-BE49-F238E27FC236}">
                <a16:creationId xmlns:a16="http://schemas.microsoft.com/office/drawing/2014/main" id="{C0B9691C-7FD2-4E4B-AFA6-03D3D6B6D951}"/>
              </a:ext>
            </a:extLst>
          </p:cNvPr>
          <p:cNvSpPr>
            <a:spLocks/>
          </p:cNvSpPr>
          <p:nvPr/>
        </p:nvSpPr>
        <p:spPr bwMode="auto">
          <a:xfrm>
            <a:off x="10019971" y="2352393"/>
            <a:ext cx="1188522" cy="1614903"/>
          </a:xfrm>
          <a:custGeom>
            <a:avLst/>
            <a:gdLst>
              <a:gd name="T0" fmla="*/ 367 w 505"/>
              <a:gd name="T1" fmla="*/ 0 h 606"/>
              <a:gd name="T2" fmla="*/ 229 w 505"/>
              <a:gd name="T3" fmla="*/ 127 h 606"/>
              <a:gd name="T4" fmla="*/ 229 w 505"/>
              <a:gd name="T5" fmla="*/ 143 h 606"/>
              <a:gd name="T6" fmla="*/ 229 w 505"/>
              <a:gd name="T7" fmla="*/ 145 h 606"/>
              <a:gd name="T8" fmla="*/ 229 w 505"/>
              <a:gd name="T9" fmla="*/ 146 h 606"/>
              <a:gd name="T10" fmla="*/ 229 w 505"/>
              <a:gd name="T11" fmla="*/ 155 h 606"/>
              <a:gd name="T12" fmla="*/ 56 w 505"/>
              <a:gd name="T13" fmla="*/ 440 h 606"/>
              <a:gd name="T14" fmla="*/ 56 w 505"/>
              <a:gd name="T15" fmla="*/ 440 h 606"/>
              <a:gd name="T16" fmla="*/ 43 w 505"/>
              <a:gd name="T17" fmla="*/ 446 h 606"/>
              <a:gd name="T18" fmla="*/ 26 w 505"/>
              <a:gd name="T19" fmla="*/ 459 h 606"/>
              <a:gd name="T20" fmla="*/ 0 w 505"/>
              <a:gd name="T21" fmla="*/ 520 h 606"/>
              <a:gd name="T22" fmla="*/ 86 w 505"/>
              <a:gd name="T23" fmla="*/ 606 h 606"/>
              <a:gd name="T24" fmla="*/ 122 w 505"/>
              <a:gd name="T25" fmla="*/ 598 h 606"/>
              <a:gd name="T26" fmla="*/ 170 w 505"/>
              <a:gd name="T27" fmla="*/ 536 h 606"/>
              <a:gd name="T28" fmla="*/ 171 w 505"/>
              <a:gd name="T29" fmla="*/ 529 h 606"/>
              <a:gd name="T30" fmla="*/ 394 w 505"/>
              <a:gd name="T31" fmla="*/ 273 h 606"/>
              <a:gd name="T32" fmla="*/ 411 w 505"/>
              <a:gd name="T33" fmla="*/ 268 h 606"/>
              <a:gd name="T34" fmla="*/ 420 w 505"/>
              <a:gd name="T35" fmla="*/ 265 h 606"/>
              <a:gd name="T36" fmla="*/ 505 w 505"/>
              <a:gd name="T37" fmla="*/ 138 h 606"/>
              <a:gd name="T38" fmla="*/ 367 w 505"/>
              <a:gd name="T39" fmla="*/ 0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5" h="606">
                <a:moveTo>
                  <a:pt x="367" y="0"/>
                </a:moveTo>
                <a:cubicBezTo>
                  <a:pt x="294" y="0"/>
                  <a:pt x="234" y="56"/>
                  <a:pt x="229" y="127"/>
                </a:cubicBezTo>
                <a:cubicBezTo>
                  <a:pt x="229" y="143"/>
                  <a:pt x="229" y="143"/>
                  <a:pt x="229" y="143"/>
                </a:cubicBezTo>
                <a:cubicBezTo>
                  <a:pt x="229" y="144"/>
                  <a:pt x="229" y="145"/>
                  <a:pt x="229" y="145"/>
                </a:cubicBezTo>
                <a:cubicBezTo>
                  <a:pt x="229" y="146"/>
                  <a:pt x="229" y="146"/>
                  <a:pt x="229" y="146"/>
                </a:cubicBezTo>
                <a:cubicBezTo>
                  <a:pt x="229" y="149"/>
                  <a:pt x="229" y="152"/>
                  <a:pt x="229" y="155"/>
                </a:cubicBezTo>
                <a:cubicBezTo>
                  <a:pt x="229" y="279"/>
                  <a:pt x="160" y="388"/>
                  <a:pt x="56" y="440"/>
                </a:cubicBezTo>
                <a:cubicBezTo>
                  <a:pt x="56" y="440"/>
                  <a:pt x="56" y="440"/>
                  <a:pt x="56" y="440"/>
                </a:cubicBezTo>
                <a:cubicBezTo>
                  <a:pt x="52" y="442"/>
                  <a:pt x="48" y="444"/>
                  <a:pt x="43" y="446"/>
                </a:cubicBezTo>
                <a:cubicBezTo>
                  <a:pt x="26" y="459"/>
                  <a:pt x="26" y="459"/>
                  <a:pt x="26" y="459"/>
                </a:cubicBezTo>
                <a:cubicBezTo>
                  <a:pt x="10" y="474"/>
                  <a:pt x="0" y="496"/>
                  <a:pt x="0" y="520"/>
                </a:cubicBezTo>
                <a:cubicBezTo>
                  <a:pt x="0" y="567"/>
                  <a:pt x="38" y="606"/>
                  <a:pt x="86" y="606"/>
                </a:cubicBezTo>
                <a:cubicBezTo>
                  <a:pt x="99" y="606"/>
                  <a:pt x="111" y="603"/>
                  <a:pt x="122" y="598"/>
                </a:cubicBezTo>
                <a:cubicBezTo>
                  <a:pt x="147" y="586"/>
                  <a:pt x="165" y="563"/>
                  <a:pt x="170" y="536"/>
                </a:cubicBezTo>
                <a:cubicBezTo>
                  <a:pt x="170" y="533"/>
                  <a:pt x="170" y="531"/>
                  <a:pt x="171" y="529"/>
                </a:cubicBezTo>
                <a:cubicBezTo>
                  <a:pt x="190" y="407"/>
                  <a:pt x="278" y="308"/>
                  <a:pt x="394" y="273"/>
                </a:cubicBezTo>
                <a:cubicBezTo>
                  <a:pt x="400" y="271"/>
                  <a:pt x="406" y="269"/>
                  <a:pt x="411" y="268"/>
                </a:cubicBezTo>
                <a:cubicBezTo>
                  <a:pt x="420" y="265"/>
                  <a:pt x="420" y="265"/>
                  <a:pt x="420" y="265"/>
                </a:cubicBezTo>
                <a:cubicBezTo>
                  <a:pt x="470" y="244"/>
                  <a:pt x="505" y="195"/>
                  <a:pt x="505" y="138"/>
                </a:cubicBezTo>
                <a:cubicBezTo>
                  <a:pt x="505" y="61"/>
                  <a:pt x="443" y="0"/>
                  <a:pt x="367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800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85" name="Freeform 65">
            <a:extLst>
              <a:ext uri="{FF2B5EF4-FFF2-40B4-BE49-F238E27FC236}">
                <a16:creationId xmlns:a16="http://schemas.microsoft.com/office/drawing/2014/main" id="{EF618AA2-05CA-4E24-B2F5-7CA3B5C5D0DE}"/>
              </a:ext>
            </a:extLst>
          </p:cNvPr>
          <p:cNvSpPr>
            <a:spLocks/>
          </p:cNvSpPr>
          <p:nvPr/>
        </p:nvSpPr>
        <p:spPr bwMode="auto">
          <a:xfrm>
            <a:off x="9476353" y="3822203"/>
            <a:ext cx="1185843" cy="1614903"/>
          </a:xfrm>
          <a:custGeom>
            <a:avLst/>
            <a:gdLst>
              <a:gd name="T0" fmla="*/ 366 w 504"/>
              <a:gd name="T1" fmla="*/ 606 h 606"/>
              <a:gd name="T2" fmla="*/ 229 w 504"/>
              <a:gd name="T3" fmla="*/ 478 h 606"/>
              <a:gd name="T4" fmla="*/ 228 w 504"/>
              <a:gd name="T5" fmla="*/ 463 h 606"/>
              <a:gd name="T6" fmla="*/ 228 w 504"/>
              <a:gd name="T7" fmla="*/ 460 h 606"/>
              <a:gd name="T8" fmla="*/ 229 w 504"/>
              <a:gd name="T9" fmla="*/ 459 h 606"/>
              <a:gd name="T10" fmla="*/ 229 w 504"/>
              <a:gd name="T11" fmla="*/ 451 h 606"/>
              <a:gd name="T12" fmla="*/ 55 w 504"/>
              <a:gd name="T13" fmla="*/ 166 h 606"/>
              <a:gd name="T14" fmla="*/ 55 w 504"/>
              <a:gd name="T15" fmla="*/ 166 h 606"/>
              <a:gd name="T16" fmla="*/ 43 w 504"/>
              <a:gd name="T17" fmla="*/ 160 h 606"/>
              <a:gd name="T18" fmla="*/ 26 w 504"/>
              <a:gd name="T19" fmla="*/ 147 h 606"/>
              <a:gd name="T20" fmla="*/ 0 w 504"/>
              <a:gd name="T21" fmla="*/ 86 h 606"/>
              <a:gd name="T22" fmla="*/ 85 w 504"/>
              <a:gd name="T23" fmla="*/ 0 h 606"/>
              <a:gd name="T24" fmla="*/ 122 w 504"/>
              <a:gd name="T25" fmla="*/ 8 h 606"/>
              <a:gd name="T26" fmla="*/ 169 w 504"/>
              <a:gd name="T27" fmla="*/ 70 h 606"/>
              <a:gd name="T28" fmla="*/ 170 w 504"/>
              <a:gd name="T29" fmla="*/ 77 h 606"/>
              <a:gd name="T30" fmla="*/ 394 w 504"/>
              <a:gd name="T31" fmla="*/ 333 h 606"/>
              <a:gd name="T32" fmla="*/ 411 w 504"/>
              <a:gd name="T33" fmla="*/ 338 h 606"/>
              <a:gd name="T34" fmla="*/ 419 w 504"/>
              <a:gd name="T35" fmla="*/ 341 h 606"/>
              <a:gd name="T36" fmla="*/ 504 w 504"/>
              <a:gd name="T37" fmla="*/ 468 h 606"/>
              <a:gd name="T38" fmla="*/ 366 w 504"/>
              <a:gd name="T39" fmla="*/ 606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4" h="606">
                <a:moveTo>
                  <a:pt x="366" y="606"/>
                </a:moveTo>
                <a:cubicBezTo>
                  <a:pt x="293" y="606"/>
                  <a:pt x="234" y="550"/>
                  <a:pt x="229" y="478"/>
                </a:cubicBezTo>
                <a:cubicBezTo>
                  <a:pt x="228" y="463"/>
                  <a:pt x="228" y="463"/>
                  <a:pt x="228" y="463"/>
                </a:cubicBezTo>
                <a:cubicBezTo>
                  <a:pt x="228" y="462"/>
                  <a:pt x="228" y="461"/>
                  <a:pt x="228" y="460"/>
                </a:cubicBezTo>
                <a:cubicBezTo>
                  <a:pt x="228" y="460"/>
                  <a:pt x="229" y="460"/>
                  <a:pt x="229" y="459"/>
                </a:cubicBezTo>
                <a:cubicBezTo>
                  <a:pt x="229" y="457"/>
                  <a:pt x="229" y="454"/>
                  <a:pt x="229" y="451"/>
                </a:cubicBezTo>
                <a:cubicBezTo>
                  <a:pt x="229" y="327"/>
                  <a:pt x="159" y="217"/>
                  <a:pt x="55" y="166"/>
                </a:cubicBezTo>
                <a:cubicBezTo>
                  <a:pt x="55" y="166"/>
                  <a:pt x="55" y="166"/>
                  <a:pt x="55" y="166"/>
                </a:cubicBezTo>
                <a:cubicBezTo>
                  <a:pt x="51" y="164"/>
                  <a:pt x="47" y="162"/>
                  <a:pt x="43" y="160"/>
                </a:cubicBezTo>
                <a:cubicBezTo>
                  <a:pt x="26" y="147"/>
                  <a:pt x="26" y="147"/>
                  <a:pt x="26" y="147"/>
                </a:cubicBezTo>
                <a:cubicBezTo>
                  <a:pt x="10" y="132"/>
                  <a:pt x="0" y="110"/>
                  <a:pt x="0" y="86"/>
                </a:cubicBezTo>
                <a:cubicBezTo>
                  <a:pt x="0" y="38"/>
                  <a:pt x="38" y="0"/>
                  <a:pt x="85" y="0"/>
                </a:cubicBezTo>
                <a:cubicBezTo>
                  <a:pt x="98" y="0"/>
                  <a:pt x="111" y="3"/>
                  <a:pt x="122" y="8"/>
                </a:cubicBezTo>
                <a:cubicBezTo>
                  <a:pt x="146" y="20"/>
                  <a:pt x="164" y="42"/>
                  <a:pt x="169" y="70"/>
                </a:cubicBezTo>
                <a:cubicBezTo>
                  <a:pt x="170" y="72"/>
                  <a:pt x="170" y="75"/>
                  <a:pt x="170" y="77"/>
                </a:cubicBezTo>
                <a:cubicBezTo>
                  <a:pt x="190" y="199"/>
                  <a:pt x="278" y="298"/>
                  <a:pt x="394" y="333"/>
                </a:cubicBezTo>
                <a:cubicBezTo>
                  <a:pt x="399" y="335"/>
                  <a:pt x="405" y="336"/>
                  <a:pt x="411" y="338"/>
                </a:cubicBezTo>
                <a:cubicBezTo>
                  <a:pt x="419" y="341"/>
                  <a:pt x="419" y="341"/>
                  <a:pt x="419" y="341"/>
                </a:cubicBezTo>
                <a:cubicBezTo>
                  <a:pt x="469" y="362"/>
                  <a:pt x="504" y="411"/>
                  <a:pt x="504" y="468"/>
                </a:cubicBezTo>
                <a:cubicBezTo>
                  <a:pt x="504" y="544"/>
                  <a:pt x="442" y="606"/>
                  <a:pt x="366" y="606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8000"/>
                </a:schemeClr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86" name="Oval 62">
            <a:extLst>
              <a:ext uri="{FF2B5EF4-FFF2-40B4-BE49-F238E27FC236}">
                <a16:creationId xmlns:a16="http://schemas.microsoft.com/office/drawing/2014/main" id="{3BF17562-9224-46C9-9841-123599DA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2505" y="3579433"/>
            <a:ext cx="308185" cy="34724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sx="90000" sy="90000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187" name="Oval 62">
            <a:extLst>
              <a:ext uri="{FF2B5EF4-FFF2-40B4-BE49-F238E27FC236}">
                <a16:creationId xmlns:a16="http://schemas.microsoft.com/office/drawing/2014/main" id="{3BF17562-9224-46C9-9841-123599DA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6583" y="3889658"/>
            <a:ext cx="308185" cy="34724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sx="90000" sy="90000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188" name="Oval 79">
            <a:extLst>
              <a:ext uri="{FF2B5EF4-FFF2-40B4-BE49-F238E27FC236}">
                <a16:creationId xmlns:a16="http://schemas.microsoft.com/office/drawing/2014/main" id="{F33754F9-55DF-40B1-8E09-D3A4CCAA1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165" y="2449315"/>
            <a:ext cx="525857" cy="595088"/>
          </a:xfrm>
          <a:prstGeom prst="ellipse">
            <a:avLst/>
          </a:prstGeom>
          <a:gradFill>
            <a:gsLst>
              <a:gs pos="0">
                <a:schemeClr val="accent2">
                  <a:lumMod val="68000"/>
                </a:schemeClr>
              </a:gs>
              <a:gs pos="100000">
                <a:schemeClr val="accent2"/>
              </a:gs>
            </a:gsLst>
            <a:lin ang="14400000" scaled="0"/>
          </a:gradFill>
          <a:ln w="15875" cap="flat">
            <a:gradFill>
              <a:gsLst>
                <a:gs pos="0">
                  <a:schemeClr val="accent2">
                    <a:lumMod val="68000"/>
                  </a:schemeClr>
                </a:gs>
                <a:gs pos="100000">
                  <a:schemeClr val="accent2"/>
                </a:gs>
              </a:gsLst>
              <a:lin ang="19800000" scaled="0"/>
            </a:gradFill>
            <a:prstDash val="solid"/>
            <a:miter lim="800000"/>
            <a:headEnd/>
            <a:tailEnd/>
          </a:ln>
          <a:effectLst>
            <a:outerShdw blurRad="177800" sx="90000" sy="90000" algn="ctr" rotWithShape="0">
              <a:schemeClr val="tx1">
                <a:alpha val="40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189" name="Oval 67">
            <a:extLst>
              <a:ext uri="{FF2B5EF4-FFF2-40B4-BE49-F238E27FC236}">
                <a16:creationId xmlns:a16="http://schemas.microsoft.com/office/drawing/2014/main" id="{30D19199-0617-4355-A11A-AFC2EAC4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5682" y="4779325"/>
            <a:ext cx="525857" cy="595088"/>
          </a:xfrm>
          <a:prstGeom prst="ellipse">
            <a:avLst/>
          </a:prstGeom>
          <a:gradFill>
            <a:gsLst>
              <a:gs pos="0">
                <a:schemeClr val="accent4">
                  <a:lumMod val="68000"/>
                </a:schemeClr>
              </a:gs>
              <a:gs pos="100000">
                <a:schemeClr val="accent4"/>
              </a:gs>
            </a:gsLst>
            <a:lin ang="14400000" scaled="0"/>
          </a:gradFill>
          <a:ln w="15875" cap="flat">
            <a:gradFill>
              <a:gsLst>
                <a:gs pos="0">
                  <a:schemeClr val="accent4">
                    <a:lumMod val="68000"/>
                  </a:schemeClr>
                </a:gs>
                <a:gs pos="100000">
                  <a:schemeClr val="accent4"/>
                </a:gs>
              </a:gsLst>
              <a:lin ang="19800000" scaled="0"/>
            </a:gradFill>
            <a:prstDash val="solid"/>
            <a:miter lim="800000"/>
            <a:headEnd/>
            <a:tailEnd/>
          </a:ln>
          <a:effectLst>
            <a:outerShdw blurRad="177800" sx="90000" sy="90000" algn="ctr" rotWithShape="0">
              <a:schemeClr val="tx1">
                <a:alpha val="40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810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/>
          </p:cNvSpPr>
          <p:nvPr/>
        </p:nvSpPr>
        <p:spPr bwMode="auto">
          <a:xfrm>
            <a:off x="9459008" y="3937304"/>
            <a:ext cx="1007533" cy="672191"/>
          </a:xfrm>
          <a:custGeom>
            <a:avLst/>
            <a:gdLst>
              <a:gd name="T0" fmla="*/ 475 w 476"/>
              <a:gd name="T1" fmla="*/ 139 h 455"/>
              <a:gd name="T2" fmla="*/ 476 w 476"/>
              <a:gd name="T3" fmla="*/ 132 h 455"/>
              <a:gd name="T4" fmla="*/ 475 w 476"/>
              <a:gd name="T5" fmla="*/ 117 h 455"/>
              <a:gd name="T6" fmla="*/ 467 w 476"/>
              <a:gd name="T7" fmla="*/ 105 h 455"/>
              <a:gd name="T8" fmla="*/ 456 w 476"/>
              <a:gd name="T9" fmla="*/ 94 h 455"/>
              <a:gd name="T10" fmla="*/ 346 w 476"/>
              <a:gd name="T11" fmla="*/ 60 h 455"/>
              <a:gd name="T12" fmla="*/ 347 w 476"/>
              <a:gd name="T13" fmla="*/ 66 h 455"/>
              <a:gd name="T14" fmla="*/ 346 w 476"/>
              <a:gd name="T15" fmla="*/ 80 h 455"/>
              <a:gd name="T16" fmla="*/ 345 w 476"/>
              <a:gd name="T17" fmla="*/ 86 h 455"/>
              <a:gd name="T18" fmla="*/ 336 w 476"/>
              <a:gd name="T19" fmla="*/ 104 h 455"/>
              <a:gd name="T20" fmla="*/ 320 w 476"/>
              <a:gd name="T21" fmla="*/ 115 h 455"/>
              <a:gd name="T22" fmla="*/ 302 w 476"/>
              <a:gd name="T23" fmla="*/ 120 h 455"/>
              <a:gd name="T24" fmla="*/ 282 w 476"/>
              <a:gd name="T25" fmla="*/ 118 h 455"/>
              <a:gd name="T26" fmla="*/ 273 w 476"/>
              <a:gd name="T27" fmla="*/ 115 h 455"/>
              <a:gd name="T28" fmla="*/ 258 w 476"/>
              <a:gd name="T29" fmla="*/ 103 h 455"/>
              <a:gd name="T30" fmla="*/ 250 w 476"/>
              <a:gd name="T31" fmla="*/ 86 h 455"/>
              <a:gd name="T32" fmla="*/ 248 w 476"/>
              <a:gd name="T33" fmla="*/ 66 h 455"/>
              <a:gd name="T34" fmla="*/ 250 w 476"/>
              <a:gd name="T35" fmla="*/ 57 h 455"/>
              <a:gd name="T36" fmla="*/ 255 w 476"/>
              <a:gd name="T37" fmla="*/ 44 h 455"/>
              <a:gd name="T38" fmla="*/ 265 w 476"/>
              <a:gd name="T39" fmla="*/ 34 h 455"/>
              <a:gd name="T40" fmla="*/ 161 w 476"/>
              <a:gd name="T41" fmla="*/ 1 h 455"/>
              <a:gd name="T42" fmla="*/ 146 w 476"/>
              <a:gd name="T43" fmla="*/ 0 h 455"/>
              <a:gd name="T44" fmla="*/ 132 w 476"/>
              <a:gd name="T45" fmla="*/ 4 h 455"/>
              <a:gd name="T46" fmla="*/ 120 w 476"/>
              <a:gd name="T47" fmla="*/ 14 h 455"/>
              <a:gd name="T48" fmla="*/ 113 w 476"/>
              <a:gd name="T49" fmla="*/ 27 h 455"/>
              <a:gd name="T50" fmla="*/ 79 w 476"/>
              <a:gd name="T51" fmla="*/ 137 h 455"/>
              <a:gd name="T52" fmla="*/ 69 w 476"/>
              <a:gd name="T53" fmla="*/ 128 h 455"/>
              <a:gd name="T54" fmla="*/ 57 w 476"/>
              <a:gd name="T55" fmla="*/ 121 h 455"/>
              <a:gd name="T56" fmla="*/ 48 w 476"/>
              <a:gd name="T57" fmla="*/ 119 h 455"/>
              <a:gd name="T58" fmla="*/ 31 w 476"/>
              <a:gd name="T59" fmla="*/ 121 h 455"/>
              <a:gd name="T60" fmla="*/ 16 w 476"/>
              <a:gd name="T61" fmla="*/ 129 h 455"/>
              <a:gd name="T62" fmla="*/ 5 w 476"/>
              <a:gd name="T63" fmla="*/ 142 h 455"/>
              <a:gd name="T64" fmla="*/ 1 w 476"/>
              <a:gd name="T65" fmla="*/ 151 h 455"/>
              <a:gd name="T66" fmla="*/ 0 w 476"/>
              <a:gd name="T67" fmla="*/ 167 h 455"/>
              <a:gd name="T68" fmla="*/ 4 w 476"/>
              <a:gd name="T69" fmla="*/ 184 h 455"/>
              <a:gd name="T70" fmla="*/ 15 w 476"/>
              <a:gd name="T71" fmla="*/ 197 h 455"/>
              <a:gd name="T72" fmla="*/ 31 w 476"/>
              <a:gd name="T73" fmla="*/ 205 h 455"/>
              <a:gd name="T74" fmla="*/ 38 w 476"/>
              <a:gd name="T75" fmla="*/ 207 h 455"/>
              <a:gd name="T76" fmla="*/ 50 w 476"/>
              <a:gd name="T77" fmla="*/ 207 h 455"/>
              <a:gd name="T78" fmla="*/ 23 w 476"/>
              <a:gd name="T79" fmla="*/ 316 h 455"/>
              <a:gd name="T80" fmla="*/ 21 w 476"/>
              <a:gd name="T81" fmla="*/ 323 h 455"/>
              <a:gd name="T82" fmla="*/ 23 w 476"/>
              <a:gd name="T83" fmla="*/ 338 h 455"/>
              <a:gd name="T84" fmla="*/ 30 w 476"/>
              <a:gd name="T85" fmla="*/ 350 h 455"/>
              <a:gd name="T86" fmla="*/ 41 w 476"/>
              <a:gd name="T87" fmla="*/ 361 h 455"/>
              <a:gd name="T88" fmla="*/ 143 w 476"/>
              <a:gd name="T89" fmla="*/ 393 h 455"/>
              <a:gd name="T90" fmla="*/ 144 w 476"/>
              <a:gd name="T91" fmla="*/ 385 h 455"/>
              <a:gd name="T92" fmla="*/ 150 w 476"/>
              <a:gd name="T93" fmla="*/ 369 h 455"/>
              <a:gd name="T94" fmla="*/ 159 w 476"/>
              <a:gd name="T95" fmla="*/ 357 h 455"/>
              <a:gd name="T96" fmla="*/ 173 w 476"/>
              <a:gd name="T97" fmla="*/ 348 h 455"/>
              <a:gd name="T98" fmla="*/ 181 w 476"/>
              <a:gd name="T99" fmla="*/ 345 h 455"/>
              <a:gd name="T100" fmla="*/ 201 w 476"/>
              <a:gd name="T101" fmla="*/ 345 h 455"/>
              <a:gd name="T102" fmla="*/ 219 w 476"/>
              <a:gd name="T103" fmla="*/ 351 h 455"/>
              <a:gd name="T104" fmla="*/ 232 w 476"/>
              <a:gd name="T105" fmla="*/ 364 h 455"/>
              <a:gd name="T106" fmla="*/ 241 w 476"/>
              <a:gd name="T107" fmla="*/ 382 h 455"/>
              <a:gd name="T108" fmla="*/ 242 w 476"/>
              <a:gd name="T109" fmla="*/ 392 h 455"/>
              <a:gd name="T110" fmla="*/ 238 w 476"/>
              <a:gd name="T111" fmla="*/ 412 h 455"/>
              <a:gd name="T112" fmla="*/ 337 w 476"/>
              <a:gd name="T113" fmla="*/ 454 h 455"/>
              <a:gd name="T114" fmla="*/ 344 w 476"/>
              <a:gd name="T115" fmla="*/ 455 h 455"/>
              <a:gd name="T116" fmla="*/ 359 w 476"/>
              <a:gd name="T117" fmla="*/ 454 h 455"/>
              <a:gd name="T118" fmla="*/ 372 w 476"/>
              <a:gd name="T119" fmla="*/ 446 h 455"/>
              <a:gd name="T120" fmla="*/ 382 w 476"/>
              <a:gd name="T121" fmla="*/ 435 h 455"/>
              <a:gd name="T122" fmla="*/ 385 w 476"/>
              <a:gd name="T123" fmla="*/ 428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76" h="455">
                <a:moveTo>
                  <a:pt x="385" y="428"/>
                </a:moveTo>
                <a:lnTo>
                  <a:pt x="475" y="139"/>
                </a:lnTo>
                <a:lnTo>
                  <a:pt x="475" y="139"/>
                </a:lnTo>
                <a:lnTo>
                  <a:pt x="476" y="132"/>
                </a:lnTo>
                <a:lnTo>
                  <a:pt x="476" y="124"/>
                </a:lnTo>
                <a:lnTo>
                  <a:pt x="475" y="117"/>
                </a:lnTo>
                <a:lnTo>
                  <a:pt x="472" y="110"/>
                </a:lnTo>
                <a:lnTo>
                  <a:pt x="467" y="105"/>
                </a:lnTo>
                <a:lnTo>
                  <a:pt x="462" y="98"/>
                </a:lnTo>
                <a:lnTo>
                  <a:pt x="456" y="94"/>
                </a:lnTo>
                <a:lnTo>
                  <a:pt x="450" y="92"/>
                </a:lnTo>
                <a:lnTo>
                  <a:pt x="346" y="60"/>
                </a:lnTo>
                <a:lnTo>
                  <a:pt x="346" y="60"/>
                </a:lnTo>
                <a:lnTo>
                  <a:pt x="347" y="66"/>
                </a:lnTo>
                <a:lnTo>
                  <a:pt x="347" y="72"/>
                </a:lnTo>
                <a:lnTo>
                  <a:pt x="346" y="80"/>
                </a:lnTo>
                <a:lnTo>
                  <a:pt x="345" y="86"/>
                </a:lnTo>
                <a:lnTo>
                  <a:pt x="345" y="86"/>
                </a:lnTo>
                <a:lnTo>
                  <a:pt x="341" y="95"/>
                </a:lnTo>
                <a:lnTo>
                  <a:pt x="336" y="104"/>
                </a:lnTo>
                <a:lnTo>
                  <a:pt x="328" y="110"/>
                </a:lnTo>
                <a:lnTo>
                  <a:pt x="320" y="115"/>
                </a:lnTo>
                <a:lnTo>
                  <a:pt x="312" y="119"/>
                </a:lnTo>
                <a:lnTo>
                  <a:pt x="302" y="120"/>
                </a:lnTo>
                <a:lnTo>
                  <a:pt x="293" y="120"/>
                </a:lnTo>
                <a:lnTo>
                  <a:pt x="282" y="118"/>
                </a:lnTo>
                <a:lnTo>
                  <a:pt x="282" y="118"/>
                </a:lnTo>
                <a:lnTo>
                  <a:pt x="273" y="115"/>
                </a:lnTo>
                <a:lnTo>
                  <a:pt x="266" y="109"/>
                </a:lnTo>
                <a:lnTo>
                  <a:pt x="258" y="103"/>
                </a:lnTo>
                <a:lnTo>
                  <a:pt x="253" y="94"/>
                </a:lnTo>
                <a:lnTo>
                  <a:pt x="250" y="86"/>
                </a:lnTo>
                <a:lnTo>
                  <a:pt x="248" y="76"/>
                </a:lnTo>
                <a:lnTo>
                  <a:pt x="248" y="66"/>
                </a:lnTo>
                <a:lnTo>
                  <a:pt x="250" y="57"/>
                </a:lnTo>
                <a:lnTo>
                  <a:pt x="250" y="57"/>
                </a:lnTo>
                <a:lnTo>
                  <a:pt x="252" y="50"/>
                </a:lnTo>
                <a:lnTo>
                  <a:pt x="255" y="44"/>
                </a:lnTo>
                <a:lnTo>
                  <a:pt x="259" y="39"/>
                </a:lnTo>
                <a:lnTo>
                  <a:pt x="265" y="34"/>
                </a:lnTo>
                <a:lnTo>
                  <a:pt x="161" y="1"/>
                </a:lnTo>
                <a:lnTo>
                  <a:pt x="161" y="1"/>
                </a:lnTo>
                <a:lnTo>
                  <a:pt x="153" y="0"/>
                </a:lnTo>
                <a:lnTo>
                  <a:pt x="146" y="0"/>
                </a:lnTo>
                <a:lnTo>
                  <a:pt x="138" y="1"/>
                </a:lnTo>
                <a:lnTo>
                  <a:pt x="132" y="4"/>
                </a:lnTo>
                <a:lnTo>
                  <a:pt x="126" y="8"/>
                </a:lnTo>
                <a:lnTo>
                  <a:pt x="120" y="14"/>
                </a:lnTo>
                <a:lnTo>
                  <a:pt x="116" y="20"/>
                </a:lnTo>
                <a:lnTo>
                  <a:pt x="113" y="27"/>
                </a:lnTo>
                <a:lnTo>
                  <a:pt x="79" y="137"/>
                </a:lnTo>
                <a:lnTo>
                  <a:pt x="79" y="137"/>
                </a:lnTo>
                <a:lnTo>
                  <a:pt x="74" y="132"/>
                </a:lnTo>
                <a:lnTo>
                  <a:pt x="69" y="128"/>
                </a:lnTo>
                <a:lnTo>
                  <a:pt x="63" y="123"/>
                </a:lnTo>
                <a:lnTo>
                  <a:pt x="57" y="121"/>
                </a:lnTo>
                <a:lnTo>
                  <a:pt x="57" y="121"/>
                </a:lnTo>
                <a:lnTo>
                  <a:pt x="48" y="119"/>
                </a:lnTo>
                <a:lnTo>
                  <a:pt x="39" y="119"/>
                </a:lnTo>
                <a:lnTo>
                  <a:pt x="31" y="121"/>
                </a:lnTo>
                <a:lnTo>
                  <a:pt x="23" y="124"/>
                </a:lnTo>
                <a:lnTo>
                  <a:pt x="16" y="129"/>
                </a:lnTo>
                <a:lnTo>
                  <a:pt x="10" y="135"/>
                </a:lnTo>
                <a:lnTo>
                  <a:pt x="5" y="142"/>
                </a:lnTo>
                <a:lnTo>
                  <a:pt x="1" y="151"/>
                </a:lnTo>
                <a:lnTo>
                  <a:pt x="1" y="151"/>
                </a:lnTo>
                <a:lnTo>
                  <a:pt x="0" y="159"/>
                </a:lnTo>
                <a:lnTo>
                  <a:pt x="0" y="167"/>
                </a:lnTo>
                <a:lnTo>
                  <a:pt x="1" y="176"/>
                </a:lnTo>
                <a:lnTo>
                  <a:pt x="4" y="184"/>
                </a:lnTo>
                <a:lnTo>
                  <a:pt x="10" y="190"/>
                </a:lnTo>
                <a:lnTo>
                  <a:pt x="15" y="197"/>
                </a:lnTo>
                <a:lnTo>
                  <a:pt x="22" y="202"/>
                </a:lnTo>
                <a:lnTo>
                  <a:pt x="31" y="205"/>
                </a:lnTo>
                <a:lnTo>
                  <a:pt x="31" y="205"/>
                </a:lnTo>
                <a:lnTo>
                  <a:pt x="38" y="207"/>
                </a:lnTo>
                <a:lnTo>
                  <a:pt x="44" y="207"/>
                </a:lnTo>
                <a:lnTo>
                  <a:pt x="50" y="207"/>
                </a:lnTo>
                <a:lnTo>
                  <a:pt x="57" y="205"/>
                </a:lnTo>
                <a:lnTo>
                  <a:pt x="23" y="316"/>
                </a:lnTo>
                <a:lnTo>
                  <a:pt x="23" y="316"/>
                </a:lnTo>
                <a:lnTo>
                  <a:pt x="21" y="323"/>
                </a:lnTo>
                <a:lnTo>
                  <a:pt x="21" y="330"/>
                </a:lnTo>
                <a:lnTo>
                  <a:pt x="23" y="338"/>
                </a:lnTo>
                <a:lnTo>
                  <a:pt x="25" y="345"/>
                </a:lnTo>
                <a:lnTo>
                  <a:pt x="30" y="350"/>
                </a:lnTo>
                <a:lnTo>
                  <a:pt x="35" y="357"/>
                </a:lnTo>
                <a:lnTo>
                  <a:pt x="41" y="361"/>
                </a:lnTo>
                <a:lnTo>
                  <a:pt x="48" y="364"/>
                </a:lnTo>
                <a:lnTo>
                  <a:pt x="143" y="393"/>
                </a:lnTo>
                <a:lnTo>
                  <a:pt x="143" y="393"/>
                </a:lnTo>
                <a:lnTo>
                  <a:pt x="144" y="385"/>
                </a:lnTo>
                <a:lnTo>
                  <a:pt x="147" y="377"/>
                </a:lnTo>
                <a:lnTo>
                  <a:pt x="150" y="369"/>
                </a:lnTo>
                <a:lnTo>
                  <a:pt x="154" y="363"/>
                </a:lnTo>
                <a:lnTo>
                  <a:pt x="159" y="357"/>
                </a:lnTo>
                <a:lnTo>
                  <a:pt x="165" y="352"/>
                </a:lnTo>
                <a:lnTo>
                  <a:pt x="173" y="348"/>
                </a:lnTo>
                <a:lnTo>
                  <a:pt x="181" y="345"/>
                </a:lnTo>
                <a:lnTo>
                  <a:pt x="181" y="345"/>
                </a:lnTo>
                <a:lnTo>
                  <a:pt x="192" y="344"/>
                </a:lnTo>
                <a:lnTo>
                  <a:pt x="201" y="345"/>
                </a:lnTo>
                <a:lnTo>
                  <a:pt x="210" y="347"/>
                </a:lnTo>
                <a:lnTo>
                  <a:pt x="219" y="351"/>
                </a:lnTo>
                <a:lnTo>
                  <a:pt x="226" y="358"/>
                </a:lnTo>
                <a:lnTo>
                  <a:pt x="232" y="364"/>
                </a:lnTo>
                <a:lnTo>
                  <a:pt x="238" y="372"/>
                </a:lnTo>
                <a:lnTo>
                  <a:pt x="241" y="382"/>
                </a:lnTo>
                <a:lnTo>
                  <a:pt x="241" y="382"/>
                </a:lnTo>
                <a:lnTo>
                  <a:pt x="242" y="392"/>
                </a:lnTo>
                <a:lnTo>
                  <a:pt x="241" y="402"/>
                </a:lnTo>
                <a:lnTo>
                  <a:pt x="238" y="412"/>
                </a:lnTo>
                <a:lnTo>
                  <a:pt x="233" y="421"/>
                </a:lnTo>
                <a:lnTo>
                  <a:pt x="337" y="454"/>
                </a:lnTo>
                <a:lnTo>
                  <a:pt x="337" y="454"/>
                </a:lnTo>
                <a:lnTo>
                  <a:pt x="344" y="455"/>
                </a:lnTo>
                <a:lnTo>
                  <a:pt x="351" y="455"/>
                </a:lnTo>
                <a:lnTo>
                  <a:pt x="359" y="454"/>
                </a:lnTo>
                <a:lnTo>
                  <a:pt x="366" y="451"/>
                </a:lnTo>
                <a:lnTo>
                  <a:pt x="372" y="446"/>
                </a:lnTo>
                <a:lnTo>
                  <a:pt x="378" y="441"/>
                </a:lnTo>
                <a:lnTo>
                  <a:pt x="382" y="435"/>
                </a:lnTo>
                <a:lnTo>
                  <a:pt x="385" y="428"/>
                </a:lnTo>
                <a:lnTo>
                  <a:pt x="385" y="42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8400300" y="3907795"/>
            <a:ext cx="933449" cy="678101"/>
          </a:xfrm>
          <a:custGeom>
            <a:avLst/>
            <a:gdLst>
              <a:gd name="T0" fmla="*/ 411 w 441"/>
              <a:gd name="T1" fmla="*/ 228 h 459"/>
              <a:gd name="T2" fmla="*/ 395 w 441"/>
              <a:gd name="T3" fmla="*/ 238 h 459"/>
              <a:gd name="T4" fmla="*/ 378 w 441"/>
              <a:gd name="T5" fmla="*/ 242 h 459"/>
              <a:gd name="T6" fmla="*/ 351 w 441"/>
              <a:gd name="T7" fmla="*/ 236 h 459"/>
              <a:gd name="T8" fmla="*/ 331 w 441"/>
              <a:gd name="T9" fmla="*/ 216 h 459"/>
              <a:gd name="T10" fmla="*/ 325 w 441"/>
              <a:gd name="T11" fmla="*/ 197 h 459"/>
              <a:gd name="T12" fmla="*/ 331 w 441"/>
              <a:gd name="T13" fmla="*/ 169 h 459"/>
              <a:gd name="T14" fmla="*/ 352 w 441"/>
              <a:gd name="T15" fmla="*/ 149 h 459"/>
              <a:gd name="T16" fmla="*/ 368 w 441"/>
              <a:gd name="T17" fmla="*/ 144 h 459"/>
              <a:gd name="T18" fmla="*/ 387 w 441"/>
              <a:gd name="T19" fmla="*/ 145 h 459"/>
              <a:gd name="T20" fmla="*/ 354 w 441"/>
              <a:gd name="T21" fmla="*/ 37 h 459"/>
              <a:gd name="T22" fmla="*/ 340 w 441"/>
              <a:gd name="T23" fmla="*/ 22 h 459"/>
              <a:gd name="T24" fmla="*/ 319 w 441"/>
              <a:gd name="T25" fmla="*/ 18 h 459"/>
              <a:gd name="T26" fmla="*/ 206 w 441"/>
              <a:gd name="T27" fmla="*/ 49 h 459"/>
              <a:gd name="T28" fmla="*/ 205 w 441"/>
              <a:gd name="T29" fmla="*/ 31 h 459"/>
              <a:gd name="T30" fmla="*/ 191 w 441"/>
              <a:gd name="T31" fmla="*/ 10 h 459"/>
              <a:gd name="T32" fmla="*/ 169 w 441"/>
              <a:gd name="T33" fmla="*/ 0 h 459"/>
              <a:gd name="T34" fmla="*/ 152 w 441"/>
              <a:gd name="T35" fmla="*/ 2 h 459"/>
              <a:gd name="T36" fmla="*/ 131 w 441"/>
              <a:gd name="T37" fmla="*/ 15 h 459"/>
              <a:gd name="T38" fmla="*/ 121 w 441"/>
              <a:gd name="T39" fmla="*/ 37 h 459"/>
              <a:gd name="T40" fmla="*/ 122 w 441"/>
              <a:gd name="T41" fmla="*/ 55 h 459"/>
              <a:gd name="T42" fmla="*/ 27 w 441"/>
              <a:gd name="T43" fmla="*/ 101 h 459"/>
              <a:gd name="T44" fmla="*/ 14 w 441"/>
              <a:gd name="T45" fmla="*/ 108 h 459"/>
              <a:gd name="T46" fmla="*/ 1 w 441"/>
              <a:gd name="T47" fmla="*/ 126 h 459"/>
              <a:gd name="T48" fmla="*/ 1 w 441"/>
              <a:gd name="T49" fmla="*/ 148 h 459"/>
              <a:gd name="T50" fmla="*/ 34 w 441"/>
              <a:gd name="T51" fmla="*/ 236 h 459"/>
              <a:gd name="T52" fmla="*/ 54 w 441"/>
              <a:gd name="T53" fmla="*/ 235 h 459"/>
              <a:gd name="T54" fmla="*/ 73 w 441"/>
              <a:gd name="T55" fmla="*/ 242 h 459"/>
              <a:gd name="T56" fmla="*/ 86 w 441"/>
              <a:gd name="T57" fmla="*/ 254 h 459"/>
              <a:gd name="T58" fmla="*/ 95 w 441"/>
              <a:gd name="T59" fmla="*/ 280 h 459"/>
              <a:gd name="T60" fmla="*/ 88 w 441"/>
              <a:gd name="T61" fmla="*/ 307 h 459"/>
              <a:gd name="T62" fmla="*/ 76 w 441"/>
              <a:gd name="T63" fmla="*/ 321 h 459"/>
              <a:gd name="T64" fmla="*/ 54 w 441"/>
              <a:gd name="T65" fmla="*/ 330 h 459"/>
              <a:gd name="T66" fmla="*/ 87 w 441"/>
              <a:gd name="T67" fmla="*/ 439 h 459"/>
              <a:gd name="T68" fmla="*/ 101 w 441"/>
              <a:gd name="T69" fmla="*/ 454 h 459"/>
              <a:gd name="T70" fmla="*/ 122 w 441"/>
              <a:gd name="T71" fmla="*/ 459 h 459"/>
              <a:gd name="T72" fmla="*/ 230 w 441"/>
              <a:gd name="T73" fmla="*/ 428 h 459"/>
              <a:gd name="T74" fmla="*/ 227 w 441"/>
              <a:gd name="T75" fmla="*/ 409 h 459"/>
              <a:gd name="T76" fmla="*/ 232 w 441"/>
              <a:gd name="T77" fmla="*/ 392 h 459"/>
              <a:gd name="T78" fmla="*/ 239 w 441"/>
              <a:gd name="T79" fmla="*/ 380 h 459"/>
              <a:gd name="T80" fmla="*/ 264 w 441"/>
              <a:gd name="T81" fmla="*/ 366 h 459"/>
              <a:gd name="T82" fmla="*/ 292 w 441"/>
              <a:gd name="T83" fmla="*/ 368 h 459"/>
              <a:gd name="T84" fmla="*/ 308 w 441"/>
              <a:gd name="T85" fmla="*/ 377 h 459"/>
              <a:gd name="T86" fmla="*/ 320 w 441"/>
              <a:gd name="T87" fmla="*/ 395 h 459"/>
              <a:gd name="T88" fmla="*/ 415 w 441"/>
              <a:gd name="T89" fmla="*/ 375 h 459"/>
              <a:gd name="T90" fmla="*/ 433 w 441"/>
              <a:gd name="T91" fmla="*/ 363 h 459"/>
              <a:gd name="T92" fmla="*/ 441 w 441"/>
              <a:gd name="T93" fmla="*/ 344 h 459"/>
              <a:gd name="T94" fmla="*/ 440 w 441"/>
              <a:gd name="T95" fmla="*/ 329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41" h="459">
                <a:moveTo>
                  <a:pt x="440" y="329"/>
                </a:moveTo>
                <a:lnTo>
                  <a:pt x="411" y="228"/>
                </a:lnTo>
                <a:lnTo>
                  <a:pt x="411" y="228"/>
                </a:lnTo>
                <a:lnTo>
                  <a:pt x="406" y="232"/>
                </a:lnTo>
                <a:lnTo>
                  <a:pt x="400" y="235"/>
                </a:lnTo>
                <a:lnTo>
                  <a:pt x="395" y="238"/>
                </a:lnTo>
                <a:lnTo>
                  <a:pt x="389" y="240"/>
                </a:lnTo>
                <a:lnTo>
                  <a:pt x="389" y="240"/>
                </a:lnTo>
                <a:lnTo>
                  <a:pt x="378" y="242"/>
                </a:lnTo>
                <a:lnTo>
                  <a:pt x="369" y="242"/>
                </a:lnTo>
                <a:lnTo>
                  <a:pt x="360" y="240"/>
                </a:lnTo>
                <a:lnTo>
                  <a:pt x="351" y="236"/>
                </a:lnTo>
                <a:lnTo>
                  <a:pt x="343" y="231"/>
                </a:lnTo>
                <a:lnTo>
                  <a:pt x="337" y="224"/>
                </a:lnTo>
                <a:lnTo>
                  <a:pt x="331" y="216"/>
                </a:lnTo>
                <a:lnTo>
                  <a:pt x="327" y="207"/>
                </a:lnTo>
                <a:lnTo>
                  <a:pt x="327" y="207"/>
                </a:lnTo>
                <a:lnTo>
                  <a:pt x="325" y="197"/>
                </a:lnTo>
                <a:lnTo>
                  <a:pt x="326" y="187"/>
                </a:lnTo>
                <a:lnTo>
                  <a:pt x="328" y="178"/>
                </a:lnTo>
                <a:lnTo>
                  <a:pt x="331" y="169"/>
                </a:lnTo>
                <a:lnTo>
                  <a:pt x="337" y="162"/>
                </a:lnTo>
                <a:lnTo>
                  <a:pt x="344" y="154"/>
                </a:lnTo>
                <a:lnTo>
                  <a:pt x="352" y="149"/>
                </a:lnTo>
                <a:lnTo>
                  <a:pt x="361" y="146"/>
                </a:lnTo>
                <a:lnTo>
                  <a:pt x="361" y="146"/>
                </a:lnTo>
                <a:lnTo>
                  <a:pt x="368" y="144"/>
                </a:lnTo>
                <a:lnTo>
                  <a:pt x="374" y="144"/>
                </a:lnTo>
                <a:lnTo>
                  <a:pt x="380" y="144"/>
                </a:lnTo>
                <a:lnTo>
                  <a:pt x="387" y="145"/>
                </a:lnTo>
                <a:lnTo>
                  <a:pt x="358" y="45"/>
                </a:lnTo>
                <a:lnTo>
                  <a:pt x="358" y="45"/>
                </a:lnTo>
                <a:lnTo>
                  <a:pt x="354" y="37"/>
                </a:lnTo>
                <a:lnTo>
                  <a:pt x="350" y="31"/>
                </a:lnTo>
                <a:lnTo>
                  <a:pt x="345" y="26"/>
                </a:lnTo>
                <a:lnTo>
                  <a:pt x="340" y="22"/>
                </a:lnTo>
                <a:lnTo>
                  <a:pt x="332" y="19"/>
                </a:lnTo>
                <a:lnTo>
                  <a:pt x="326" y="18"/>
                </a:lnTo>
                <a:lnTo>
                  <a:pt x="319" y="18"/>
                </a:lnTo>
                <a:lnTo>
                  <a:pt x="310" y="19"/>
                </a:lnTo>
                <a:lnTo>
                  <a:pt x="206" y="49"/>
                </a:lnTo>
                <a:lnTo>
                  <a:pt x="206" y="49"/>
                </a:lnTo>
                <a:lnTo>
                  <a:pt x="207" y="41"/>
                </a:lnTo>
                <a:lnTo>
                  <a:pt x="205" y="31"/>
                </a:lnTo>
                <a:lnTo>
                  <a:pt x="205" y="31"/>
                </a:lnTo>
                <a:lnTo>
                  <a:pt x="202" y="23"/>
                </a:lnTo>
                <a:lnTo>
                  <a:pt x="198" y="15"/>
                </a:lnTo>
                <a:lnTo>
                  <a:pt x="191" y="10"/>
                </a:lnTo>
                <a:lnTo>
                  <a:pt x="185" y="5"/>
                </a:lnTo>
                <a:lnTo>
                  <a:pt x="177" y="2"/>
                </a:lnTo>
                <a:lnTo>
                  <a:pt x="169" y="0"/>
                </a:lnTo>
                <a:lnTo>
                  <a:pt x="160" y="0"/>
                </a:lnTo>
                <a:lnTo>
                  <a:pt x="152" y="2"/>
                </a:lnTo>
                <a:lnTo>
                  <a:pt x="152" y="2"/>
                </a:lnTo>
                <a:lnTo>
                  <a:pt x="143" y="5"/>
                </a:lnTo>
                <a:lnTo>
                  <a:pt x="137" y="9"/>
                </a:lnTo>
                <a:lnTo>
                  <a:pt x="131" y="15"/>
                </a:lnTo>
                <a:lnTo>
                  <a:pt x="127" y="22"/>
                </a:lnTo>
                <a:lnTo>
                  <a:pt x="122" y="30"/>
                </a:lnTo>
                <a:lnTo>
                  <a:pt x="121" y="37"/>
                </a:lnTo>
                <a:lnTo>
                  <a:pt x="121" y="46"/>
                </a:lnTo>
                <a:lnTo>
                  <a:pt x="122" y="55"/>
                </a:lnTo>
                <a:lnTo>
                  <a:pt x="122" y="55"/>
                </a:lnTo>
                <a:lnTo>
                  <a:pt x="127" y="64"/>
                </a:lnTo>
                <a:lnTo>
                  <a:pt x="132" y="71"/>
                </a:lnTo>
                <a:lnTo>
                  <a:pt x="27" y="101"/>
                </a:lnTo>
                <a:lnTo>
                  <a:pt x="27" y="101"/>
                </a:lnTo>
                <a:lnTo>
                  <a:pt x="20" y="104"/>
                </a:lnTo>
                <a:lnTo>
                  <a:pt x="14" y="108"/>
                </a:lnTo>
                <a:lnTo>
                  <a:pt x="8" y="114"/>
                </a:lnTo>
                <a:lnTo>
                  <a:pt x="4" y="119"/>
                </a:lnTo>
                <a:lnTo>
                  <a:pt x="1" y="126"/>
                </a:lnTo>
                <a:lnTo>
                  <a:pt x="0" y="133"/>
                </a:lnTo>
                <a:lnTo>
                  <a:pt x="0" y="141"/>
                </a:lnTo>
                <a:lnTo>
                  <a:pt x="1" y="148"/>
                </a:lnTo>
                <a:lnTo>
                  <a:pt x="27" y="238"/>
                </a:lnTo>
                <a:lnTo>
                  <a:pt x="27" y="238"/>
                </a:lnTo>
                <a:lnTo>
                  <a:pt x="34" y="236"/>
                </a:lnTo>
                <a:lnTo>
                  <a:pt x="41" y="235"/>
                </a:lnTo>
                <a:lnTo>
                  <a:pt x="47" y="234"/>
                </a:lnTo>
                <a:lnTo>
                  <a:pt x="54" y="235"/>
                </a:lnTo>
                <a:lnTo>
                  <a:pt x="61" y="236"/>
                </a:lnTo>
                <a:lnTo>
                  <a:pt x="67" y="239"/>
                </a:lnTo>
                <a:lnTo>
                  <a:pt x="73" y="242"/>
                </a:lnTo>
                <a:lnTo>
                  <a:pt x="80" y="246"/>
                </a:lnTo>
                <a:lnTo>
                  <a:pt x="80" y="246"/>
                </a:lnTo>
                <a:lnTo>
                  <a:pt x="86" y="254"/>
                </a:lnTo>
                <a:lnTo>
                  <a:pt x="90" y="262"/>
                </a:lnTo>
                <a:lnTo>
                  <a:pt x="93" y="270"/>
                </a:lnTo>
                <a:lnTo>
                  <a:pt x="95" y="280"/>
                </a:lnTo>
                <a:lnTo>
                  <a:pt x="94" y="289"/>
                </a:lnTo>
                <a:lnTo>
                  <a:pt x="92" y="299"/>
                </a:lnTo>
                <a:lnTo>
                  <a:pt x="88" y="307"/>
                </a:lnTo>
                <a:lnTo>
                  <a:pt x="83" y="314"/>
                </a:lnTo>
                <a:lnTo>
                  <a:pt x="83" y="314"/>
                </a:lnTo>
                <a:lnTo>
                  <a:pt x="76" y="321"/>
                </a:lnTo>
                <a:lnTo>
                  <a:pt x="69" y="325"/>
                </a:lnTo>
                <a:lnTo>
                  <a:pt x="62" y="328"/>
                </a:lnTo>
                <a:lnTo>
                  <a:pt x="54" y="330"/>
                </a:lnTo>
                <a:lnTo>
                  <a:pt x="84" y="432"/>
                </a:lnTo>
                <a:lnTo>
                  <a:pt x="84" y="432"/>
                </a:lnTo>
                <a:lnTo>
                  <a:pt x="87" y="439"/>
                </a:lnTo>
                <a:lnTo>
                  <a:pt x="91" y="445"/>
                </a:lnTo>
                <a:lnTo>
                  <a:pt x="96" y="450"/>
                </a:lnTo>
                <a:lnTo>
                  <a:pt x="101" y="454"/>
                </a:lnTo>
                <a:lnTo>
                  <a:pt x="109" y="458"/>
                </a:lnTo>
                <a:lnTo>
                  <a:pt x="115" y="459"/>
                </a:lnTo>
                <a:lnTo>
                  <a:pt x="122" y="459"/>
                </a:lnTo>
                <a:lnTo>
                  <a:pt x="131" y="458"/>
                </a:lnTo>
                <a:lnTo>
                  <a:pt x="230" y="428"/>
                </a:lnTo>
                <a:lnTo>
                  <a:pt x="230" y="428"/>
                </a:lnTo>
                <a:lnTo>
                  <a:pt x="228" y="422"/>
                </a:lnTo>
                <a:lnTo>
                  <a:pt x="228" y="416"/>
                </a:lnTo>
                <a:lnTo>
                  <a:pt x="227" y="409"/>
                </a:lnTo>
                <a:lnTo>
                  <a:pt x="228" y="403"/>
                </a:lnTo>
                <a:lnTo>
                  <a:pt x="230" y="397"/>
                </a:lnTo>
                <a:lnTo>
                  <a:pt x="232" y="392"/>
                </a:lnTo>
                <a:lnTo>
                  <a:pt x="235" y="385"/>
                </a:lnTo>
                <a:lnTo>
                  <a:pt x="239" y="380"/>
                </a:lnTo>
                <a:lnTo>
                  <a:pt x="239" y="380"/>
                </a:lnTo>
                <a:lnTo>
                  <a:pt x="247" y="374"/>
                </a:lnTo>
                <a:lnTo>
                  <a:pt x="255" y="369"/>
                </a:lnTo>
                <a:lnTo>
                  <a:pt x="264" y="366"/>
                </a:lnTo>
                <a:lnTo>
                  <a:pt x="273" y="365"/>
                </a:lnTo>
                <a:lnTo>
                  <a:pt x="282" y="366"/>
                </a:lnTo>
                <a:lnTo>
                  <a:pt x="292" y="368"/>
                </a:lnTo>
                <a:lnTo>
                  <a:pt x="300" y="372"/>
                </a:lnTo>
                <a:lnTo>
                  <a:pt x="308" y="377"/>
                </a:lnTo>
                <a:lnTo>
                  <a:pt x="308" y="377"/>
                </a:lnTo>
                <a:lnTo>
                  <a:pt x="314" y="382"/>
                </a:lnTo>
                <a:lnTo>
                  <a:pt x="317" y="389"/>
                </a:lnTo>
                <a:lnTo>
                  <a:pt x="320" y="395"/>
                </a:lnTo>
                <a:lnTo>
                  <a:pt x="322" y="402"/>
                </a:lnTo>
                <a:lnTo>
                  <a:pt x="415" y="375"/>
                </a:lnTo>
                <a:lnTo>
                  <a:pt x="415" y="375"/>
                </a:lnTo>
                <a:lnTo>
                  <a:pt x="421" y="372"/>
                </a:lnTo>
                <a:lnTo>
                  <a:pt x="428" y="368"/>
                </a:lnTo>
                <a:lnTo>
                  <a:pt x="433" y="363"/>
                </a:lnTo>
                <a:lnTo>
                  <a:pt x="437" y="357"/>
                </a:lnTo>
                <a:lnTo>
                  <a:pt x="440" y="351"/>
                </a:lnTo>
                <a:lnTo>
                  <a:pt x="441" y="344"/>
                </a:lnTo>
                <a:lnTo>
                  <a:pt x="441" y="336"/>
                </a:lnTo>
                <a:lnTo>
                  <a:pt x="440" y="329"/>
                </a:lnTo>
                <a:lnTo>
                  <a:pt x="440" y="329"/>
                </a:lnTo>
                <a:close/>
              </a:path>
            </a:pathLst>
          </a:custGeom>
          <a:solidFill>
            <a:srgbClr val="FFC8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9" name="Freeform 18"/>
          <p:cNvSpPr>
            <a:spLocks/>
          </p:cNvSpPr>
          <p:nvPr/>
        </p:nvSpPr>
        <p:spPr bwMode="auto">
          <a:xfrm>
            <a:off x="8633132" y="4326102"/>
            <a:ext cx="567267" cy="525934"/>
          </a:xfrm>
          <a:custGeom>
            <a:avLst/>
            <a:gdLst>
              <a:gd name="T0" fmla="*/ 223 w 268"/>
              <a:gd name="T1" fmla="*/ 356 h 356"/>
              <a:gd name="T2" fmla="*/ 261 w 268"/>
              <a:gd name="T3" fmla="*/ 253 h 356"/>
              <a:gd name="T4" fmla="*/ 263 w 268"/>
              <a:gd name="T5" fmla="*/ 247 h 356"/>
              <a:gd name="T6" fmla="*/ 267 w 268"/>
              <a:gd name="T7" fmla="*/ 230 h 356"/>
              <a:gd name="T8" fmla="*/ 262 w 268"/>
              <a:gd name="T9" fmla="*/ 61 h 356"/>
              <a:gd name="T10" fmla="*/ 261 w 268"/>
              <a:gd name="T11" fmla="*/ 53 h 356"/>
              <a:gd name="T12" fmla="*/ 255 w 268"/>
              <a:gd name="T13" fmla="*/ 46 h 356"/>
              <a:gd name="T14" fmla="*/ 250 w 268"/>
              <a:gd name="T15" fmla="*/ 43 h 356"/>
              <a:gd name="T16" fmla="*/ 235 w 268"/>
              <a:gd name="T17" fmla="*/ 42 h 356"/>
              <a:gd name="T18" fmla="*/ 234 w 268"/>
              <a:gd name="T19" fmla="*/ 41 h 356"/>
              <a:gd name="T20" fmla="*/ 234 w 268"/>
              <a:gd name="T21" fmla="*/ 40 h 356"/>
              <a:gd name="T22" fmla="*/ 233 w 268"/>
              <a:gd name="T23" fmla="*/ 29 h 356"/>
              <a:gd name="T24" fmla="*/ 228 w 268"/>
              <a:gd name="T25" fmla="*/ 21 h 356"/>
              <a:gd name="T26" fmla="*/ 221 w 268"/>
              <a:gd name="T27" fmla="*/ 16 h 356"/>
              <a:gd name="T28" fmla="*/ 211 w 268"/>
              <a:gd name="T29" fmla="*/ 13 h 356"/>
              <a:gd name="T30" fmla="*/ 193 w 268"/>
              <a:gd name="T31" fmla="*/ 13 h 356"/>
              <a:gd name="T32" fmla="*/ 191 w 268"/>
              <a:gd name="T33" fmla="*/ 6 h 356"/>
              <a:gd name="T34" fmla="*/ 187 w 268"/>
              <a:gd name="T35" fmla="*/ 2 h 356"/>
              <a:gd name="T36" fmla="*/ 174 w 268"/>
              <a:gd name="T37" fmla="*/ 0 h 356"/>
              <a:gd name="T38" fmla="*/ 169 w 268"/>
              <a:gd name="T39" fmla="*/ 1 h 356"/>
              <a:gd name="T40" fmla="*/ 161 w 268"/>
              <a:gd name="T41" fmla="*/ 6 h 356"/>
              <a:gd name="T42" fmla="*/ 159 w 268"/>
              <a:gd name="T43" fmla="*/ 13 h 356"/>
              <a:gd name="T44" fmla="*/ 150 w 268"/>
              <a:gd name="T45" fmla="*/ 17 h 356"/>
              <a:gd name="T46" fmla="*/ 143 w 268"/>
              <a:gd name="T47" fmla="*/ 18 h 356"/>
              <a:gd name="T48" fmla="*/ 131 w 268"/>
              <a:gd name="T49" fmla="*/ 24 h 356"/>
              <a:gd name="T50" fmla="*/ 123 w 268"/>
              <a:gd name="T51" fmla="*/ 34 h 356"/>
              <a:gd name="T52" fmla="*/ 119 w 268"/>
              <a:gd name="T53" fmla="*/ 47 h 356"/>
              <a:gd name="T54" fmla="*/ 109 w 268"/>
              <a:gd name="T55" fmla="*/ 165 h 356"/>
              <a:gd name="T56" fmla="*/ 109 w 268"/>
              <a:gd name="T57" fmla="*/ 167 h 356"/>
              <a:gd name="T58" fmla="*/ 105 w 268"/>
              <a:gd name="T59" fmla="*/ 173 h 356"/>
              <a:gd name="T60" fmla="*/ 101 w 268"/>
              <a:gd name="T61" fmla="*/ 179 h 356"/>
              <a:gd name="T62" fmla="*/ 94 w 268"/>
              <a:gd name="T63" fmla="*/ 181 h 356"/>
              <a:gd name="T64" fmla="*/ 87 w 268"/>
              <a:gd name="T65" fmla="*/ 181 h 356"/>
              <a:gd name="T66" fmla="*/ 45 w 268"/>
              <a:gd name="T67" fmla="*/ 146 h 356"/>
              <a:gd name="T68" fmla="*/ 37 w 268"/>
              <a:gd name="T69" fmla="*/ 142 h 356"/>
              <a:gd name="T70" fmla="*/ 26 w 268"/>
              <a:gd name="T71" fmla="*/ 139 h 356"/>
              <a:gd name="T72" fmla="*/ 13 w 268"/>
              <a:gd name="T73" fmla="*/ 139 h 356"/>
              <a:gd name="T74" fmla="*/ 3 w 268"/>
              <a:gd name="T75" fmla="*/ 147 h 356"/>
              <a:gd name="T76" fmla="*/ 1 w 268"/>
              <a:gd name="T77" fmla="*/ 150 h 356"/>
              <a:gd name="T78" fmla="*/ 0 w 268"/>
              <a:gd name="T79" fmla="*/ 158 h 356"/>
              <a:gd name="T80" fmla="*/ 2 w 268"/>
              <a:gd name="T81" fmla="*/ 165 h 356"/>
              <a:gd name="T82" fmla="*/ 6 w 268"/>
              <a:gd name="T83" fmla="*/ 172 h 356"/>
              <a:gd name="T84" fmla="*/ 20 w 268"/>
              <a:gd name="T85" fmla="*/ 182 h 356"/>
              <a:gd name="T86" fmla="*/ 24 w 268"/>
              <a:gd name="T87" fmla="*/ 186 h 356"/>
              <a:gd name="T88" fmla="*/ 49 w 268"/>
              <a:gd name="T89" fmla="*/ 215 h 356"/>
              <a:gd name="T90" fmla="*/ 57 w 268"/>
              <a:gd name="T91" fmla="*/ 230 h 356"/>
              <a:gd name="T92" fmla="*/ 63 w 268"/>
              <a:gd name="T93" fmla="*/ 245 h 356"/>
              <a:gd name="T94" fmla="*/ 64 w 268"/>
              <a:gd name="T95" fmla="*/ 251 h 356"/>
              <a:gd name="T96" fmla="*/ 67 w 268"/>
              <a:gd name="T97" fmla="*/ 257 h 356"/>
              <a:gd name="T98" fmla="*/ 97 w 268"/>
              <a:gd name="T99" fmla="*/ 285 h 356"/>
              <a:gd name="T100" fmla="*/ 113 w 268"/>
              <a:gd name="T101" fmla="*/ 301 h 356"/>
              <a:gd name="T102" fmla="*/ 115 w 268"/>
              <a:gd name="T103" fmla="*/ 306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" h="356">
                <a:moveTo>
                  <a:pt x="118" y="354"/>
                </a:moveTo>
                <a:lnTo>
                  <a:pt x="223" y="356"/>
                </a:lnTo>
                <a:lnTo>
                  <a:pt x="233" y="297"/>
                </a:lnTo>
                <a:lnTo>
                  <a:pt x="261" y="253"/>
                </a:lnTo>
                <a:lnTo>
                  <a:pt x="261" y="253"/>
                </a:lnTo>
                <a:lnTo>
                  <a:pt x="263" y="247"/>
                </a:lnTo>
                <a:lnTo>
                  <a:pt x="266" y="238"/>
                </a:lnTo>
                <a:lnTo>
                  <a:pt x="267" y="230"/>
                </a:lnTo>
                <a:lnTo>
                  <a:pt x="268" y="223"/>
                </a:lnTo>
                <a:lnTo>
                  <a:pt x="262" y="61"/>
                </a:lnTo>
                <a:lnTo>
                  <a:pt x="262" y="61"/>
                </a:lnTo>
                <a:lnTo>
                  <a:pt x="261" y="53"/>
                </a:lnTo>
                <a:lnTo>
                  <a:pt x="258" y="48"/>
                </a:lnTo>
                <a:lnTo>
                  <a:pt x="255" y="46"/>
                </a:lnTo>
                <a:lnTo>
                  <a:pt x="253" y="44"/>
                </a:lnTo>
                <a:lnTo>
                  <a:pt x="250" y="43"/>
                </a:lnTo>
                <a:lnTo>
                  <a:pt x="245" y="42"/>
                </a:lnTo>
                <a:lnTo>
                  <a:pt x="235" y="42"/>
                </a:lnTo>
                <a:lnTo>
                  <a:pt x="235" y="42"/>
                </a:lnTo>
                <a:lnTo>
                  <a:pt x="234" y="41"/>
                </a:lnTo>
                <a:lnTo>
                  <a:pt x="234" y="40"/>
                </a:lnTo>
                <a:lnTo>
                  <a:pt x="234" y="40"/>
                </a:lnTo>
                <a:lnTo>
                  <a:pt x="234" y="34"/>
                </a:lnTo>
                <a:lnTo>
                  <a:pt x="233" y="29"/>
                </a:lnTo>
                <a:lnTo>
                  <a:pt x="231" y="25"/>
                </a:lnTo>
                <a:lnTo>
                  <a:pt x="228" y="21"/>
                </a:lnTo>
                <a:lnTo>
                  <a:pt x="225" y="18"/>
                </a:lnTo>
                <a:lnTo>
                  <a:pt x="221" y="16"/>
                </a:lnTo>
                <a:lnTo>
                  <a:pt x="216" y="14"/>
                </a:lnTo>
                <a:lnTo>
                  <a:pt x="211" y="13"/>
                </a:lnTo>
                <a:lnTo>
                  <a:pt x="202" y="13"/>
                </a:lnTo>
                <a:lnTo>
                  <a:pt x="193" y="13"/>
                </a:lnTo>
                <a:lnTo>
                  <a:pt x="193" y="13"/>
                </a:lnTo>
                <a:lnTo>
                  <a:pt x="191" y="6"/>
                </a:lnTo>
                <a:lnTo>
                  <a:pt x="189" y="4"/>
                </a:lnTo>
                <a:lnTo>
                  <a:pt x="187" y="2"/>
                </a:lnTo>
                <a:lnTo>
                  <a:pt x="182" y="0"/>
                </a:lnTo>
                <a:lnTo>
                  <a:pt x="174" y="0"/>
                </a:lnTo>
                <a:lnTo>
                  <a:pt x="174" y="0"/>
                </a:lnTo>
                <a:lnTo>
                  <a:pt x="169" y="1"/>
                </a:lnTo>
                <a:lnTo>
                  <a:pt x="164" y="4"/>
                </a:lnTo>
                <a:lnTo>
                  <a:pt x="161" y="6"/>
                </a:lnTo>
                <a:lnTo>
                  <a:pt x="160" y="9"/>
                </a:lnTo>
                <a:lnTo>
                  <a:pt x="159" y="13"/>
                </a:lnTo>
                <a:lnTo>
                  <a:pt x="158" y="17"/>
                </a:lnTo>
                <a:lnTo>
                  <a:pt x="150" y="17"/>
                </a:lnTo>
                <a:lnTo>
                  <a:pt x="150" y="17"/>
                </a:lnTo>
                <a:lnTo>
                  <a:pt x="143" y="18"/>
                </a:lnTo>
                <a:lnTo>
                  <a:pt x="137" y="20"/>
                </a:lnTo>
                <a:lnTo>
                  <a:pt x="131" y="24"/>
                </a:lnTo>
                <a:lnTo>
                  <a:pt x="127" y="28"/>
                </a:lnTo>
                <a:lnTo>
                  <a:pt x="123" y="34"/>
                </a:lnTo>
                <a:lnTo>
                  <a:pt x="120" y="41"/>
                </a:lnTo>
                <a:lnTo>
                  <a:pt x="119" y="47"/>
                </a:lnTo>
                <a:lnTo>
                  <a:pt x="118" y="54"/>
                </a:lnTo>
                <a:lnTo>
                  <a:pt x="109" y="165"/>
                </a:lnTo>
                <a:lnTo>
                  <a:pt x="109" y="167"/>
                </a:lnTo>
                <a:lnTo>
                  <a:pt x="109" y="167"/>
                </a:lnTo>
                <a:lnTo>
                  <a:pt x="107" y="170"/>
                </a:lnTo>
                <a:lnTo>
                  <a:pt x="105" y="173"/>
                </a:lnTo>
                <a:lnTo>
                  <a:pt x="103" y="177"/>
                </a:lnTo>
                <a:lnTo>
                  <a:pt x="101" y="179"/>
                </a:lnTo>
                <a:lnTo>
                  <a:pt x="98" y="181"/>
                </a:lnTo>
                <a:lnTo>
                  <a:pt x="94" y="181"/>
                </a:lnTo>
                <a:lnTo>
                  <a:pt x="91" y="181"/>
                </a:lnTo>
                <a:lnTo>
                  <a:pt x="87" y="181"/>
                </a:lnTo>
                <a:lnTo>
                  <a:pt x="45" y="146"/>
                </a:lnTo>
                <a:lnTo>
                  <a:pt x="45" y="146"/>
                </a:lnTo>
                <a:lnTo>
                  <a:pt x="42" y="144"/>
                </a:lnTo>
                <a:lnTo>
                  <a:pt x="37" y="142"/>
                </a:lnTo>
                <a:lnTo>
                  <a:pt x="26" y="139"/>
                </a:lnTo>
                <a:lnTo>
                  <a:pt x="26" y="139"/>
                </a:lnTo>
                <a:lnTo>
                  <a:pt x="19" y="138"/>
                </a:lnTo>
                <a:lnTo>
                  <a:pt x="13" y="139"/>
                </a:lnTo>
                <a:lnTo>
                  <a:pt x="7" y="142"/>
                </a:lnTo>
                <a:lnTo>
                  <a:pt x="3" y="147"/>
                </a:lnTo>
                <a:lnTo>
                  <a:pt x="3" y="147"/>
                </a:lnTo>
                <a:lnTo>
                  <a:pt x="1" y="150"/>
                </a:lnTo>
                <a:lnTo>
                  <a:pt x="0" y="155"/>
                </a:lnTo>
                <a:lnTo>
                  <a:pt x="0" y="158"/>
                </a:lnTo>
                <a:lnTo>
                  <a:pt x="1" y="162"/>
                </a:lnTo>
                <a:lnTo>
                  <a:pt x="2" y="165"/>
                </a:lnTo>
                <a:lnTo>
                  <a:pt x="3" y="169"/>
                </a:lnTo>
                <a:lnTo>
                  <a:pt x="6" y="172"/>
                </a:lnTo>
                <a:lnTo>
                  <a:pt x="9" y="175"/>
                </a:lnTo>
                <a:lnTo>
                  <a:pt x="20" y="182"/>
                </a:lnTo>
                <a:lnTo>
                  <a:pt x="20" y="182"/>
                </a:lnTo>
                <a:lnTo>
                  <a:pt x="24" y="186"/>
                </a:lnTo>
                <a:lnTo>
                  <a:pt x="49" y="215"/>
                </a:lnTo>
                <a:lnTo>
                  <a:pt x="49" y="215"/>
                </a:lnTo>
                <a:lnTo>
                  <a:pt x="54" y="222"/>
                </a:lnTo>
                <a:lnTo>
                  <a:pt x="57" y="230"/>
                </a:lnTo>
                <a:lnTo>
                  <a:pt x="63" y="245"/>
                </a:lnTo>
                <a:lnTo>
                  <a:pt x="63" y="245"/>
                </a:lnTo>
                <a:lnTo>
                  <a:pt x="63" y="248"/>
                </a:lnTo>
                <a:lnTo>
                  <a:pt x="64" y="251"/>
                </a:lnTo>
                <a:lnTo>
                  <a:pt x="65" y="254"/>
                </a:lnTo>
                <a:lnTo>
                  <a:pt x="67" y="257"/>
                </a:lnTo>
                <a:lnTo>
                  <a:pt x="97" y="285"/>
                </a:lnTo>
                <a:lnTo>
                  <a:pt x="97" y="285"/>
                </a:lnTo>
                <a:lnTo>
                  <a:pt x="107" y="295"/>
                </a:lnTo>
                <a:lnTo>
                  <a:pt x="113" y="301"/>
                </a:lnTo>
                <a:lnTo>
                  <a:pt x="114" y="304"/>
                </a:lnTo>
                <a:lnTo>
                  <a:pt x="115" y="306"/>
                </a:lnTo>
                <a:lnTo>
                  <a:pt x="118" y="354"/>
                </a:lnTo>
                <a:close/>
              </a:path>
            </a:pathLst>
          </a:custGeom>
          <a:solidFill>
            <a:srgbClr val="F9BFA0"/>
          </a:solidFill>
          <a:ln w="6350">
            <a:solidFill>
              <a:srgbClr val="E5AB91"/>
            </a:solidFill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0" name="Freeform 25"/>
          <p:cNvSpPr>
            <a:spLocks/>
          </p:cNvSpPr>
          <p:nvPr/>
        </p:nvSpPr>
        <p:spPr bwMode="auto">
          <a:xfrm>
            <a:off x="9721474" y="4302156"/>
            <a:ext cx="590549" cy="527412"/>
          </a:xfrm>
          <a:custGeom>
            <a:avLst/>
            <a:gdLst>
              <a:gd name="T0" fmla="*/ 277 w 279"/>
              <a:gd name="T1" fmla="*/ 324 h 357"/>
              <a:gd name="T2" fmla="*/ 278 w 279"/>
              <a:gd name="T3" fmla="*/ 213 h 357"/>
              <a:gd name="T4" fmla="*/ 279 w 279"/>
              <a:gd name="T5" fmla="*/ 207 h 357"/>
              <a:gd name="T6" fmla="*/ 277 w 279"/>
              <a:gd name="T7" fmla="*/ 189 h 357"/>
              <a:gd name="T8" fmla="*/ 216 w 279"/>
              <a:gd name="T9" fmla="*/ 32 h 357"/>
              <a:gd name="T10" fmla="*/ 213 w 279"/>
              <a:gd name="T11" fmla="*/ 25 h 357"/>
              <a:gd name="T12" fmla="*/ 205 w 279"/>
              <a:gd name="T13" fmla="*/ 19 h 357"/>
              <a:gd name="T14" fmla="*/ 198 w 279"/>
              <a:gd name="T15" fmla="*/ 18 h 357"/>
              <a:gd name="T16" fmla="*/ 185 w 279"/>
              <a:gd name="T17" fmla="*/ 22 h 357"/>
              <a:gd name="T18" fmla="*/ 184 w 279"/>
              <a:gd name="T19" fmla="*/ 22 h 357"/>
              <a:gd name="T20" fmla="*/ 182 w 279"/>
              <a:gd name="T21" fmla="*/ 20 h 357"/>
              <a:gd name="T22" fmla="*/ 178 w 279"/>
              <a:gd name="T23" fmla="*/ 12 h 357"/>
              <a:gd name="T24" fmla="*/ 171 w 279"/>
              <a:gd name="T25" fmla="*/ 4 h 357"/>
              <a:gd name="T26" fmla="*/ 163 w 279"/>
              <a:gd name="T27" fmla="*/ 2 h 357"/>
              <a:gd name="T28" fmla="*/ 153 w 279"/>
              <a:gd name="T29" fmla="*/ 2 h 357"/>
              <a:gd name="T30" fmla="*/ 136 w 279"/>
              <a:gd name="T31" fmla="*/ 9 h 357"/>
              <a:gd name="T32" fmla="*/ 132 w 279"/>
              <a:gd name="T33" fmla="*/ 3 h 357"/>
              <a:gd name="T34" fmla="*/ 127 w 279"/>
              <a:gd name="T35" fmla="*/ 0 h 357"/>
              <a:gd name="T36" fmla="*/ 115 w 279"/>
              <a:gd name="T37" fmla="*/ 2 h 357"/>
              <a:gd name="T38" fmla="*/ 109 w 279"/>
              <a:gd name="T39" fmla="*/ 5 h 357"/>
              <a:gd name="T40" fmla="*/ 103 w 279"/>
              <a:gd name="T41" fmla="*/ 13 h 357"/>
              <a:gd name="T42" fmla="*/ 103 w 279"/>
              <a:gd name="T43" fmla="*/ 20 h 357"/>
              <a:gd name="T44" fmla="*/ 97 w 279"/>
              <a:gd name="T45" fmla="*/ 26 h 357"/>
              <a:gd name="T46" fmla="*/ 91 w 279"/>
              <a:gd name="T47" fmla="*/ 29 h 357"/>
              <a:gd name="T48" fmla="*/ 81 w 279"/>
              <a:gd name="T49" fmla="*/ 39 h 357"/>
              <a:gd name="T50" fmla="*/ 77 w 279"/>
              <a:gd name="T51" fmla="*/ 51 h 357"/>
              <a:gd name="T52" fmla="*/ 77 w 279"/>
              <a:gd name="T53" fmla="*/ 65 h 357"/>
              <a:gd name="T54" fmla="*/ 105 w 279"/>
              <a:gd name="T55" fmla="*/ 181 h 357"/>
              <a:gd name="T56" fmla="*/ 105 w 279"/>
              <a:gd name="T57" fmla="*/ 182 h 357"/>
              <a:gd name="T58" fmla="*/ 105 w 279"/>
              <a:gd name="T59" fmla="*/ 189 h 357"/>
              <a:gd name="T60" fmla="*/ 102 w 279"/>
              <a:gd name="T61" fmla="*/ 196 h 357"/>
              <a:gd name="T62" fmla="*/ 97 w 279"/>
              <a:gd name="T63" fmla="*/ 200 h 357"/>
              <a:gd name="T64" fmla="*/ 89 w 279"/>
              <a:gd name="T65" fmla="*/ 202 h 357"/>
              <a:gd name="T66" fmla="*/ 39 w 279"/>
              <a:gd name="T67" fmla="*/ 183 h 357"/>
              <a:gd name="T68" fmla="*/ 30 w 279"/>
              <a:gd name="T69" fmla="*/ 182 h 357"/>
              <a:gd name="T70" fmla="*/ 18 w 279"/>
              <a:gd name="T71" fmla="*/ 182 h 357"/>
              <a:gd name="T72" fmla="*/ 7 w 279"/>
              <a:gd name="T73" fmla="*/ 187 h 357"/>
              <a:gd name="T74" fmla="*/ 0 w 279"/>
              <a:gd name="T75" fmla="*/ 198 h 357"/>
              <a:gd name="T76" fmla="*/ 0 w 279"/>
              <a:gd name="T77" fmla="*/ 201 h 357"/>
              <a:gd name="T78" fmla="*/ 1 w 279"/>
              <a:gd name="T79" fmla="*/ 209 h 357"/>
              <a:gd name="T80" fmla="*/ 4 w 279"/>
              <a:gd name="T81" fmla="*/ 215 h 357"/>
              <a:gd name="T82" fmla="*/ 10 w 279"/>
              <a:gd name="T83" fmla="*/ 220 h 357"/>
              <a:gd name="T84" fmla="*/ 26 w 279"/>
              <a:gd name="T85" fmla="*/ 225 h 357"/>
              <a:gd name="T86" fmla="*/ 32 w 279"/>
              <a:gd name="T87" fmla="*/ 227 h 357"/>
              <a:gd name="T88" fmla="*/ 65 w 279"/>
              <a:gd name="T89" fmla="*/ 247 h 357"/>
              <a:gd name="T90" fmla="*/ 78 w 279"/>
              <a:gd name="T91" fmla="*/ 258 h 357"/>
              <a:gd name="T92" fmla="*/ 87 w 279"/>
              <a:gd name="T93" fmla="*/ 271 h 357"/>
              <a:gd name="T94" fmla="*/ 91 w 279"/>
              <a:gd name="T95" fmla="*/ 276 h 357"/>
              <a:gd name="T96" fmla="*/ 96 w 279"/>
              <a:gd name="T97" fmla="*/ 280 h 357"/>
              <a:gd name="T98" fmla="*/ 133 w 279"/>
              <a:gd name="T99" fmla="*/ 298 h 357"/>
              <a:gd name="T100" fmla="*/ 153 w 279"/>
              <a:gd name="T101" fmla="*/ 307 h 357"/>
              <a:gd name="T102" fmla="*/ 156 w 279"/>
              <a:gd name="T103" fmla="*/ 312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9" h="357">
                <a:moveTo>
                  <a:pt x="175" y="357"/>
                </a:moveTo>
                <a:lnTo>
                  <a:pt x="277" y="324"/>
                </a:lnTo>
                <a:lnTo>
                  <a:pt x="266" y="265"/>
                </a:lnTo>
                <a:lnTo>
                  <a:pt x="278" y="213"/>
                </a:lnTo>
                <a:lnTo>
                  <a:pt x="278" y="213"/>
                </a:lnTo>
                <a:lnTo>
                  <a:pt x="279" y="207"/>
                </a:lnTo>
                <a:lnTo>
                  <a:pt x="278" y="198"/>
                </a:lnTo>
                <a:lnTo>
                  <a:pt x="277" y="189"/>
                </a:lnTo>
                <a:lnTo>
                  <a:pt x="275" y="183"/>
                </a:lnTo>
                <a:lnTo>
                  <a:pt x="216" y="32"/>
                </a:lnTo>
                <a:lnTo>
                  <a:pt x="216" y="32"/>
                </a:lnTo>
                <a:lnTo>
                  <a:pt x="213" y="25"/>
                </a:lnTo>
                <a:lnTo>
                  <a:pt x="208" y="21"/>
                </a:lnTo>
                <a:lnTo>
                  <a:pt x="205" y="19"/>
                </a:lnTo>
                <a:lnTo>
                  <a:pt x="202" y="19"/>
                </a:lnTo>
                <a:lnTo>
                  <a:pt x="198" y="18"/>
                </a:lnTo>
                <a:lnTo>
                  <a:pt x="195" y="19"/>
                </a:lnTo>
                <a:lnTo>
                  <a:pt x="185" y="22"/>
                </a:lnTo>
                <a:lnTo>
                  <a:pt x="185" y="22"/>
                </a:lnTo>
                <a:lnTo>
                  <a:pt x="184" y="22"/>
                </a:lnTo>
                <a:lnTo>
                  <a:pt x="182" y="20"/>
                </a:lnTo>
                <a:lnTo>
                  <a:pt x="182" y="20"/>
                </a:lnTo>
                <a:lnTo>
                  <a:pt x="180" y="16"/>
                </a:lnTo>
                <a:lnTo>
                  <a:pt x="178" y="12"/>
                </a:lnTo>
                <a:lnTo>
                  <a:pt x="175" y="8"/>
                </a:lnTo>
                <a:lnTo>
                  <a:pt x="171" y="4"/>
                </a:lnTo>
                <a:lnTo>
                  <a:pt x="167" y="3"/>
                </a:lnTo>
                <a:lnTo>
                  <a:pt x="163" y="2"/>
                </a:lnTo>
                <a:lnTo>
                  <a:pt x="158" y="1"/>
                </a:lnTo>
                <a:lnTo>
                  <a:pt x="153" y="2"/>
                </a:lnTo>
                <a:lnTo>
                  <a:pt x="144" y="5"/>
                </a:lnTo>
                <a:lnTo>
                  <a:pt x="136" y="9"/>
                </a:lnTo>
                <a:lnTo>
                  <a:pt x="136" y="9"/>
                </a:lnTo>
                <a:lnTo>
                  <a:pt x="132" y="3"/>
                </a:lnTo>
                <a:lnTo>
                  <a:pt x="129" y="1"/>
                </a:lnTo>
                <a:lnTo>
                  <a:pt x="127" y="0"/>
                </a:lnTo>
                <a:lnTo>
                  <a:pt x="121" y="0"/>
                </a:lnTo>
                <a:lnTo>
                  <a:pt x="115" y="2"/>
                </a:lnTo>
                <a:lnTo>
                  <a:pt x="115" y="2"/>
                </a:lnTo>
                <a:lnTo>
                  <a:pt x="109" y="5"/>
                </a:lnTo>
                <a:lnTo>
                  <a:pt x="105" y="10"/>
                </a:lnTo>
                <a:lnTo>
                  <a:pt x="103" y="13"/>
                </a:lnTo>
                <a:lnTo>
                  <a:pt x="103" y="16"/>
                </a:lnTo>
                <a:lnTo>
                  <a:pt x="103" y="20"/>
                </a:lnTo>
                <a:lnTo>
                  <a:pt x="104" y="24"/>
                </a:lnTo>
                <a:lnTo>
                  <a:pt x="97" y="26"/>
                </a:lnTo>
                <a:lnTo>
                  <a:pt x="97" y="26"/>
                </a:lnTo>
                <a:lnTo>
                  <a:pt x="91" y="29"/>
                </a:lnTo>
                <a:lnTo>
                  <a:pt x="85" y="34"/>
                </a:lnTo>
                <a:lnTo>
                  <a:pt x="81" y="39"/>
                </a:lnTo>
                <a:lnTo>
                  <a:pt x="78" y="45"/>
                </a:lnTo>
                <a:lnTo>
                  <a:pt x="77" y="51"/>
                </a:lnTo>
                <a:lnTo>
                  <a:pt x="76" y="59"/>
                </a:lnTo>
                <a:lnTo>
                  <a:pt x="77" y="65"/>
                </a:lnTo>
                <a:lnTo>
                  <a:pt x="79" y="72"/>
                </a:lnTo>
                <a:lnTo>
                  <a:pt x="105" y="181"/>
                </a:lnTo>
                <a:lnTo>
                  <a:pt x="105" y="182"/>
                </a:lnTo>
                <a:lnTo>
                  <a:pt x="105" y="182"/>
                </a:lnTo>
                <a:lnTo>
                  <a:pt x="106" y="185"/>
                </a:lnTo>
                <a:lnTo>
                  <a:pt x="105" y="189"/>
                </a:lnTo>
                <a:lnTo>
                  <a:pt x="104" y="193"/>
                </a:lnTo>
                <a:lnTo>
                  <a:pt x="102" y="196"/>
                </a:lnTo>
                <a:lnTo>
                  <a:pt x="100" y="198"/>
                </a:lnTo>
                <a:lnTo>
                  <a:pt x="97" y="200"/>
                </a:lnTo>
                <a:lnTo>
                  <a:pt x="94" y="201"/>
                </a:lnTo>
                <a:lnTo>
                  <a:pt x="89" y="202"/>
                </a:lnTo>
                <a:lnTo>
                  <a:pt x="39" y="183"/>
                </a:lnTo>
                <a:lnTo>
                  <a:pt x="39" y="183"/>
                </a:lnTo>
                <a:lnTo>
                  <a:pt x="35" y="182"/>
                </a:lnTo>
                <a:lnTo>
                  <a:pt x="30" y="182"/>
                </a:lnTo>
                <a:lnTo>
                  <a:pt x="18" y="182"/>
                </a:lnTo>
                <a:lnTo>
                  <a:pt x="18" y="182"/>
                </a:lnTo>
                <a:lnTo>
                  <a:pt x="12" y="183"/>
                </a:lnTo>
                <a:lnTo>
                  <a:pt x="7" y="187"/>
                </a:lnTo>
                <a:lnTo>
                  <a:pt x="3" y="191"/>
                </a:lnTo>
                <a:lnTo>
                  <a:pt x="0" y="198"/>
                </a:lnTo>
                <a:lnTo>
                  <a:pt x="0" y="198"/>
                </a:lnTo>
                <a:lnTo>
                  <a:pt x="0" y="201"/>
                </a:lnTo>
                <a:lnTo>
                  <a:pt x="0" y="205"/>
                </a:lnTo>
                <a:lnTo>
                  <a:pt x="1" y="209"/>
                </a:lnTo>
                <a:lnTo>
                  <a:pt x="2" y="212"/>
                </a:lnTo>
                <a:lnTo>
                  <a:pt x="4" y="215"/>
                </a:lnTo>
                <a:lnTo>
                  <a:pt x="7" y="218"/>
                </a:lnTo>
                <a:lnTo>
                  <a:pt x="10" y="220"/>
                </a:lnTo>
                <a:lnTo>
                  <a:pt x="14" y="222"/>
                </a:lnTo>
                <a:lnTo>
                  <a:pt x="26" y="225"/>
                </a:lnTo>
                <a:lnTo>
                  <a:pt x="26" y="225"/>
                </a:lnTo>
                <a:lnTo>
                  <a:pt x="32" y="227"/>
                </a:lnTo>
                <a:lnTo>
                  <a:pt x="65" y="247"/>
                </a:lnTo>
                <a:lnTo>
                  <a:pt x="65" y="247"/>
                </a:lnTo>
                <a:lnTo>
                  <a:pt x="72" y="252"/>
                </a:lnTo>
                <a:lnTo>
                  <a:pt x="78" y="258"/>
                </a:lnTo>
                <a:lnTo>
                  <a:pt x="87" y="271"/>
                </a:lnTo>
                <a:lnTo>
                  <a:pt x="87" y="271"/>
                </a:lnTo>
                <a:lnTo>
                  <a:pt x="88" y="274"/>
                </a:lnTo>
                <a:lnTo>
                  <a:pt x="91" y="276"/>
                </a:lnTo>
                <a:lnTo>
                  <a:pt x="93" y="278"/>
                </a:lnTo>
                <a:lnTo>
                  <a:pt x="96" y="280"/>
                </a:lnTo>
                <a:lnTo>
                  <a:pt x="133" y="298"/>
                </a:lnTo>
                <a:lnTo>
                  <a:pt x="133" y="298"/>
                </a:lnTo>
                <a:lnTo>
                  <a:pt x="147" y="303"/>
                </a:lnTo>
                <a:lnTo>
                  <a:pt x="153" y="307"/>
                </a:lnTo>
                <a:lnTo>
                  <a:pt x="155" y="310"/>
                </a:lnTo>
                <a:lnTo>
                  <a:pt x="156" y="312"/>
                </a:lnTo>
                <a:lnTo>
                  <a:pt x="175" y="357"/>
                </a:lnTo>
                <a:close/>
              </a:path>
            </a:pathLst>
          </a:custGeom>
          <a:solidFill>
            <a:srgbClr val="D99A71"/>
          </a:solidFill>
          <a:ln w="6350">
            <a:solidFill>
              <a:srgbClr val="E5AB91"/>
            </a:solidFill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11" name="Group 82"/>
          <p:cNvGrpSpPr/>
          <p:nvPr/>
        </p:nvGrpSpPr>
        <p:grpSpPr>
          <a:xfrm>
            <a:off x="9947958" y="4931281"/>
            <a:ext cx="922867" cy="579117"/>
            <a:chOff x="7904163" y="4552950"/>
            <a:chExt cx="692150" cy="622300"/>
          </a:xfrm>
        </p:grpSpPr>
        <p:sp>
          <p:nvSpPr>
            <p:cNvPr id="12" name="Freeform 46"/>
            <p:cNvSpPr>
              <a:spLocks/>
            </p:cNvSpPr>
            <p:nvPr/>
          </p:nvSpPr>
          <p:spPr bwMode="auto">
            <a:xfrm>
              <a:off x="7929563" y="4552950"/>
              <a:ext cx="341312" cy="206375"/>
            </a:xfrm>
            <a:custGeom>
              <a:avLst/>
              <a:gdLst>
                <a:gd name="T0" fmla="*/ 215 w 215"/>
                <a:gd name="T1" fmla="*/ 67 h 130"/>
                <a:gd name="T2" fmla="*/ 22 w 215"/>
                <a:gd name="T3" fmla="*/ 130 h 130"/>
                <a:gd name="T4" fmla="*/ 0 w 215"/>
                <a:gd name="T5" fmla="*/ 64 h 130"/>
                <a:gd name="T6" fmla="*/ 193 w 215"/>
                <a:gd name="T7" fmla="*/ 0 h 130"/>
                <a:gd name="T8" fmla="*/ 215 w 215"/>
                <a:gd name="T9" fmla="*/ 6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130">
                  <a:moveTo>
                    <a:pt x="215" y="67"/>
                  </a:moveTo>
                  <a:lnTo>
                    <a:pt x="22" y="130"/>
                  </a:lnTo>
                  <a:lnTo>
                    <a:pt x="0" y="64"/>
                  </a:lnTo>
                  <a:lnTo>
                    <a:pt x="193" y="0"/>
                  </a:lnTo>
                  <a:lnTo>
                    <a:pt x="215" y="67"/>
                  </a:lnTo>
                  <a:close/>
                </a:path>
              </a:pathLst>
            </a:custGeom>
            <a:solidFill>
              <a:srgbClr val="C773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47"/>
            <p:cNvSpPr>
              <a:spLocks noEditPoints="1"/>
            </p:cNvSpPr>
            <p:nvPr/>
          </p:nvSpPr>
          <p:spPr bwMode="auto">
            <a:xfrm>
              <a:off x="7972425" y="4645025"/>
              <a:ext cx="122237" cy="73025"/>
            </a:xfrm>
            <a:custGeom>
              <a:avLst/>
              <a:gdLst>
                <a:gd name="T0" fmla="*/ 30 w 77"/>
                <a:gd name="T1" fmla="*/ 11 h 46"/>
                <a:gd name="T2" fmla="*/ 30 w 77"/>
                <a:gd name="T3" fmla="*/ 11 h 46"/>
                <a:gd name="T4" fmla="*/ 34 w 77"/>
                <a:gd name="T5" fmla="*/ 13 h 46"/>
                <a:gd name="T6" fmla="*/ 36 w 77"/>
                <a:gd name="T7" fmla="*/ 16 h 46"/>
                <a:gd name="T8" fmla="*/ 38 w 77"/>
                <a:gd name="T9" fmla="*/ 19 h 46"/>
                <a:gd name="T10" fmla="*/ 39 w 77"/>
                <a:gd name="T11" fmla="*/ 22 h 46"/>
                <a:gd name="T12" fmla="*/ 40 w 77"/>
                <a:gd name="T13" fmla="*/ 26 h 46"/>
                <a:gd name="T14" fmla="*/ 39 w 77"/>
                <a:gd name="T15" fmla="*/ 31 h 46"/>
                <a:gd name="T16" fmla="*/ 38 w 77"/>
                <a:gd name="T17" fmla="*/ 34 h 46"/>
                <a:gd name="T18" fmla="*/ 36 w 77"/>
                <a:gd name="T19" fmla="*/ 38 h 46"/>
                <a:gd name="T20" fmla="*/ 36 w 77"/>
                <a:gd name="T21" fmla="*/ 38 h 46"/>
                <a:gd name="T22" fmla="*/ 34 w 77"/>
                <a:gd name="T23" fmla="*/ 41 h 46"/>
                <a:gd name="T24" fmla="*/ 30 w 77"/>
                <a:gd name="T25" fmla="*/ 43 h 46"/>
                <a:gd name="T26" fmla="*/ 27 w 77"/>
                <a:gd name="T27" fmla="*/ 45 h 46"/>
                <a:gd name="T28" fmla="*/ 23 w 77"/>
                <a:gd name="T29" fmla="*/ 46 h 46"/>
                <a:gd name="T30" fmla="*/ 20 w 77"/>
                <a:gd name="T31" fmla="*/ 46 h 46"/>
                <a:gd name="T32" fmla="*/ 16 w 77"/>
                <a:gd name="T33" fmla="*/ 46 h 46"/>
                <a:gd name="T34" fmla="*/ 13 w 77"/>
                <a:gd name="T35" fmla="*/ 45 h 46"/>
                <a:gd name="T36" fmla="*/ 8 w 77"/>
                <a:gd name="T37" fmla="*/ 43 h 46"/>
                <a:gd name="T38" fmla="*/ 8 w 77"/>
                <a:gd name="T39" fmla="*/ 43 h 46"/>
                <a:gd name="T40" fmla="*/ 5 w 77"/>
                <a:gd name="T41" fmla="*/ 40 h 46"/>
                <a:gd name="T42" fmla="*/ 3 w 77"/>
                <a:gd name="T43" fmla="*/ 38 h 46"/>
                <a:gd name="T44" fmla="*/ 1 w 77"/>
                <a:gd name="T45" fmla="*/ 34 h 46"/>
                <a:gd name="T46" fmla="*/ 0 w 77"/>
                <a:gd name="T47" fmla="*/ 31 h 46"/>
                <a:gd name="T48" fmla="*/ 0 w 77"/>
                <a:gd name="T49" fmla="*/ 26 h 46"/>
                <a:gd name="T50" fmla="*/ 0 w 77"/>
                <a:gd name="T51" fmla="*/ 23 h 46"/>
                <a:gd name="T52" fmla="*/ 1 w 77"/>
                <a:gd name="T53" fmla="*/ 19 h 46"/>
                <a:gd name="T54" fmla="*/ 3 w 77"/>
                <a:gd name="T55" fmla="*/ 16 h 46"/>
                <a:gd name="T56" fmla="*/ 3 w 77"/>
                <a:gd name="T57" fmla="*/ 16 h 46"/>
                <a:gd name="T58" fmla="*/ 5 w 77"/>
                <a:gd name="T59" fmla="*/ 13 h 46"/>
                <a:gd name="T60" fmla="*/ 8 w 77"/>
                <a:gd name="T61" fmla="*/ 11 h 46"/>
                <a:gd name="T62" fmla="*/ 13 w 77"/>
                <a:gd name="T63" fmla="*/ 9 h 46"/>
                <a:gd name="T64" fmla="*/ 16 w 77"/>
                <a:gd name="T65" fmla="*/ 8 h 46"/>
                <a:gd name="T66" fmla="*/ 20 w 77"/>
                <a:gd name="T67" fmla="*/ 7 h 46"/>
                <a:gd name="T68" fmla="*/ 23 w 77"/>
                <a:gd name="T69" fmla="*/ 8 h 46"/>
                <a:gd name="T70" fmla="*/ 27 w 77"/>
                <a:gd name="T71" fmla="*/ 9 h 46"/>
                <a:gd name="T72" fmla="*/ 30 w 77"/>
                <a:gd name="T73" fmla="*/ 11 h 46"/>
                <a:gd name="T74" fmla="*/ 51 w 77"/>
                <a:gd name="T75" fmla="*/ 7 h 46"/>
                <a:gd name="T76" fmla="*/ 51 w 77"/>
                <a:gd name="T77" fmla="*/ 7 h 46"/>
                <a:gd name="T78" fmla="*/ 49 w 77"/>
                <a:gd name="T79" fmla="*/ 12 h 46"/>
                <a:gd name="T80" fmla="*/ 49 w 77"/>
                <a:gd name="T81" fmla="*/ 17 h 46"/>
                <a:gd name="T82" fmla="*/ 51 w 77"/>
                <a:gd name="T83" fmla="*/ 22 h 46"/>
                <a:gd name="T84" fmla="*/ 55 w 77"/>
                <a:gd name="T85" fmla="*/ 26 h 46"/>
                <a:gd name="T86" fmla="*/ 55 w 77"/>
                <a:gd name="T87" fmla="*/ 26 h 46"/>
                <a:gd name="T88" fmla="*/ 61 w 77"/>
                <a:gd name="T89" fmla="*/ 29 h 46"/>
                <a:gd name="T90" fmla="*/ 66 w 77"/>
                <a:gd name="T91" fmla="*/ 29 h 46"/>
                <a:gd name="T92" fmla="*/ 71 w 77"/>
                <a:gd name="T93" fmla="*/ 26 h 46"/>
                <a:gd name="T94" fmla="*/ 75 w 77"/>
                <a:gd name="T95" fmla="*/ 22 h 46"/>
                <a:gd name="T96" fmla="*/ 75 w 77"/>
                <a:gd name="T97" fmla="*/ 22 h 46"/>
                <a:gd name="T98" fmla="*/ 77 w 77"/>
                <a:gd name="T99" fmla="*/ 17 h 46"/>
                <a:gd name="T100" fmla="*/ 77 w 77"/>
                <a:gd name="T101" fmla="*/ 12 h 46"/>
                <a:gd name="T102" fmla="*/ 75 w 77"/>
                <a:gd name="T103" fmla="*/ 7 h 46"/>
                <a:gd name="T104" fmla="*/ 71 w 77"/>
                <a:gd name="T105" fmla="*/ 2 h 46"/>
                <a:gd name="T106" fmla="*/ 71 w 77"/>
                <a:gd name="T107" fmla="*/ 2 h 46"/>
                <a:gd name="T108" fmla="*/ 66 w 77"/>
                <a:gd name="T109" fmla="*/ 0 h 46"/>
                <a:gd name="T110" fmla="*/ 61 w 77"/>
                <a:gd name="T111" fmla="*/ 0 h 46"/>
                <a:gd name="T112" fmla="*/ 55 w 77"/>
                <a:gd name="T113" fmla="*/ 2 h 46"/>
                <a:gd name="T114" fmla="*/ 51 w 77"/>
                <a:gd name="T115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7" h="46">
                  <a:moveTo>
                    <a:pt x="30" y="11"/>
                  </a:moveTo>
                  <a:lnTo>
                    <a:pt x="30" y="11"/>
                  </a:lnTo>
                  <a:lnTo>
                    <a:pt x="34" y="13"/>
                  </a:lnTo>
                  <a:lnTo>
                    <a:pt x="36" y="16"/>
                  </a:lnTo>
                  <a:lnTo>
                    <a:pt x="38" y="19"/>
                  </a:lnTo>
                  <a:lnTo>
                    <a:pt x="39" y="22"/>
                  </a:lnTo>
                  <a:lnTo>
                    <a:pt x="40" y="26"/>
                  </a:lnTo>
                  <a:lnTo>
                    <a:pt x="39" y="31"/>
                  </a:lnTo>
                  <a:lnTo>
                    <a:pt x="38" y="34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4" y="41"/>
                  </a:lnTo>
                  <a:lnTo>
                    <a:pt x="30" y="43"/>
                  </a:lnTo>
                  <a:lnTo>
                    <a:pt x="27" y="45"/>
                  </a:lnTo>
                  <a:lnTo>
                    <a:pt x="23" y="46"/>
                  </a:lnTo>
                  <a:lnTo>
                    <a:pt x="20" y="46"/>
                  </a:lnTo>
                  <a:lnTo>
                    <a:pt x="16" y="46"/>
                  </a:lnTo>
                  <a:lnTo>
                    <a:pt x="13" y="45"/>
                  </a:lnTo>
                  <a:lnTo>
                    <a:pt x="8" y="43"/>
                  </a:lnTo>
                  <a:lnTo>
                    <a:pt x="8" y="43"/>
                  </a:lnTo>
                  <a:lnTo>
                    <a:pt x="5" y="40"/>
                  </a:lnTo>
                  <a:lnTo>
                    <a:pt x="3" y="38"/>
                  </a:lnTo>
                  <a:lnTo>
                    <a:pt x="1" y="34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1" y="19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5" y="13"/>
                  </a:lnTo>
                  <a:lnTo>
                    <a:pt x="8" y="11"/>
                  </a:lnTo>
                  <a:lnTo>
                    <a:pt x="13" y="9"/>
                  </a:lnTo>
                  <a:lnTo>
                    <a:pt x="16" y="8"/>
                  </a:lnTo>
                  <a:lnTo>
                    <a:pt x="20" y="7"/>
                  </a:lnTo>
                  <a:lnTo>
                    <a:pt x="23" y="8"/>
                  </a:lnTo>
                  <a:lnTo>
                    <a:pt x="27" y="9"/>
                  </a:lnTo>
                  <a:lnTo>
                    <a:pt x="30" y="11"/>
                  </a:lnTo>
                  <a:close/>
                  <a:moveTo>
                    <a:pt x="51" y="7"/>
                  </a:moveTo>
                  <a:lnTo>
                    <a:pt x="51" y="7"/>
                  </a:lnTo>
                  <a:lnTo>
                    <a:pt x="49" y="12"/>
                  </a:lnTo>
                  <a:lnTo>
                    <a:pt x="49" y="17"/>
                  </a:lnTo>
                  <a:lnTo>
                    <a:pt x="51" y="22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61" y="29"/>
                  </a:lnTo>
                  <a:lnTo>
                    <a:pt x="66" y="29"/>
                  </a:lnTo>
                  <a:lnTo>
                    <a:pt x="71" y="26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7" y="17"/>
                  </a:lnTo>
                  <a:lnTo>
                    <a:pt x="77" y="12"/>
                  </a:lnTo>
                  <a:lnTo>
                    <a:pt x="75" y="7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5" y="2"/>
                  </a:lnTo>
                  <a:lnTo>
                    <a:pt x="51" y="7"/>
                  </a:lnTo>
                  <a:close/>
                </a:path>
              </a:pathLst>
            </a:custGeom>
            <a:solidFill>
              <a:srgbClr val="E8E3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50"/>
            <p:cNvSpPr>
              <a:spLocks/>
            </p:cNvSpPr>
            <p:nvPr/>
          </p:nvSpPr>
          <p:spPr bwMode="auto">
            <a:xfrm>
              <a:off x="7904163" y="4632325"/>
              <a:ext cx="692150" cy="542925"/>
            </a:xfrm>
            <a:custGeom>
              <a:avLst/>
              <a:gdLst>
                <a:gd name="T0" fmla="*/ 436 w 436"/>
                <a:gd name="T1" fmla="*/ 340 h 342"/>
                <a:gd name="T2" fmla="*/ 140 w 436"/>
                <a:gd name="T3" fmla="*/ 342 h 342"/>
                <a:gd name="T4" fmla="*/ 0 w 436"/>
                <a:gd name="T5" fmla="*/ 86 h 342"/>
                <a:gd name="T6" fmla="*/ 257 w 436"/>
                <a:gd name="T7" fmla="*/ 0 h 342"/>
                <a:gd name="T8" fmla="*/ 436 w 436"/>
                <a:gd name="T9" fmla="*/ 34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6" h="342">
                  <a:moveTo>
                    <a:pt x="436" y="340"/>
                  </a:moveTo>
                  <a:lnTo>
                    <a:pt x="140" y="342"/>
                  </a:lnTo>
                  <a:lnTo>
                    <a:pt x="0" y="86"/>
                  </a:lnTo>
                  <a:lnTo>
                    <a:pt x="257" y="0"/>
                  </a:lnTo>
                  <a:lnTo>
                    <a:pt x="436" y="340"/>
                  </a:lnTo>
                  <a:close/>
                </a:path>
              </a:pathLst>
            </a:custGeom>
            <a:solidFill>
              <a:srgbClr val="383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Freeform 61"/>
          <p:cNvSpPr>
            <a:spLocks/>
          </p:cNvSpPr>
          <p:nvPr/>
        </p:nvSpPr>
        <p:spPr bwMode="auto">
          <a:xfrm>
            <a:off x="8818034" y="2532277"/>
            <a:ext cx="1155700" cy="805152"/>
          </a:xfrm>
          <a:custGeom>
            <a:avLst/>
            <a:gdLst>
              <a:gd name="T0" fmla="*/ 234 w 546"/>
              <a:gd name="T1" fmla="*/ 5 h 545"/>
              <a:gd name="T2" fmla="*/ 227 w 546"/>
              <a:gd name="T3" fmla="*/ 2 h 545"/>
              <a:gd name="T4" fmla="*/ 210 w 546"/>
              <a:gd name="T5" fmla="*/ 0 h 545"/>
              <a:gd name="T6" fmla="*/ 195 w 546"/>
              <a:gd name="T7" fmla="*/ 4 h 545"/>
              <a:gd name="T8" fmla="*/ 181 w 546"/>
              <a:gd name="T9" fmla="*/ 14 h 545"/>
              <a:gd name="T10" fmla="*/ 115 w 546"/>
              <a:gd name="T11" fmla="*/ 124 h 545"/>
              <a:gd name="T12" fmla="*/ 122 w 546"/>
              <a:gd name="T13" fmla="*/ 125 h 545"/>
              <a:gd name="T14" fmla="*/ 137 w 546"/>
              <a:gd name="T15" fmla="*/ 129 h 545"/>
              <a:gd name="T16" fmla="*/ 143 w 546"/>
              <a:gd name="T17" fmla="*/ 133 h 545"/>
              <a:gd name="T18" fmla="*/ 160 w 546"/>
              <a:gd name="T19" fmla="*/ 147 h 545"/>
              <a:gd name="T20" fmla="*/ 169 w 546"/>
              <a:gd name="T21" fmla="*/ 166 h 545"/>
              <a:gd name="T22" fmla="*/ 170 w 546"/>
              <a:gd name="T23" fmla="*/ 187 h 545"/>
              <a:gd name="T24" fmla="*/ 163 w 546"/>
              <a:gd name="T25" fmla="*/ 208 h 545"/>
              <a:gd name="T26" fmla="*/ 157 w 546"/>
              <a:gd name="T27" fmla="*/ 217 h 545"/>
              <a:gd name="T28" fmla="*/ 139 w 546"/>
              <a:gd name="T29" fmla="*/ 230 h 545"/>
              <a:gd name="T30" fmla="*/ 119 w 546"/>
              <a:gd name="T31" fmla="*/ 235 h 545"/>
              <a:gd name="T32" fmla="*/ 97 w 546"/>
              <a:gd name="T33" fmla="*/ 232 h 545"/>
              <a:gd name="T34" fmla="*/ 88 w 546"/>
              <a:gd name="T35" fmla="*/ 228 h 545"/>
              <a:gd name="T36" fmla="*/ 75 w 546"/>
              <a:gd name="T37" fmla="*/ 218 h 545"/>
              <a:gd name="T38" fmla="*/ 67 w 546"/>
              <a:gd name="T39" fmla="*/ 206 h 545"/>
              <a:gd name="T40" fmla="*/ 5 w 546"/>
              <a:gd name="T41" fmla="*/ 310 h 545"/>
              <a:gd name="T42" fmla="*/ 0 w 546"/>
              <a:gd name="T43" fmla="*/ 326 h 545"/>
              <a:gd name="T44" fmla="*/ 1 w 546"/>
              <a:gd name="T45" fmla="*/ 343 h 545"/>
              <a:gd name="T46" fmla="*/ 8 w 546"/>
              <a:gd name="T47" fmla="*/ 358 h 545"/>
              <a:gd name="T48" fmla="*/ 21 w 546"/>
              <a:gd name="T49" fmla="*/ 369 h 545"/>
              <a:gd name="T50" fmla="*/ 131 w 546"/>
              <a:gd name="T51" fmla="*/ 434 h 545"/>
              <a:gd name="T52" fmla="*/ 118 w 546"/>
              <a:gd name="T53" fmla="*/ 441 h 545"/>
              <a:gd name="T54" fmla="*/ 109 w 546"/>
              <a:gd name="T55" fmla="*/ 454 h 545"/>
              <a:gd name="T56" fmla="*/ 105 w 546"/>
              <a:gd name="T57" fmla="*/ 462 h 545"/>
              <a:gd name="T58" fmla="*/ 103 w 546"/>
              <a:gd name="T59" fmla="*/ 481 h 545"/>
              <a:gd name="T60" fmla="*/ 107 w 546"/>
              <a:gd name="T61" fmla="*/ 500 h 545"/>
              <a:gd name="T62" fmla="*/ 118 w 546"/>
              <a:gd name="T63" fmla="*/ 514 h 545"/>
              <a:gd name="T64" fmla="*/ 127 w 546"/>
              <a:gd name="T65" fmla="*/ 521 h 545"/>
              <a:gd name="T66" fmla="*/ 144 w 546"/>
              <a:gd name="T67" fmla="*/ 527 h 545"/>
              <a:gd name="T68" fmla="*/ 163 w 546"/>
              <a:gd name="T69" fmla="*/ 526 h 545"/>
              <a:gd name="T70" fmla="*/ 180 w 546"/>
              <a:gd name="T71" fmla="*/ 517 h 545"/>
              <a:gd name="T72" fmla="*/ 193 w 546"/>
              <a:gd name="T73" fmla="*/ 503 h 545"/>
              <a:gd name="T74" fmla="*/ 197 w 546"/>
              <a:gd name="T75" fmla="*/ 497 h 545"/>
              <a:gd name="T76" fmla="*/ 200 w 546"/>
              <a:gd name="T77" fmla="*/ 482 h 545"/>
              <a:gd name="T78" fmla="*/ 311 w 546"/>
              <a:gd name="T79" fmla="*/ 539 h 545"/>
              <a:gd name="T80" fmla="*/ 319 w 546"/>
              <a:gd name="T81" fmla="*/ 542 h 545"/>
              <a:gd name="T82" fmla="*/ 335 w 546"/>
              <a:gd name="T83" fmla="*/ 545 h 545"/>
              <a:gd name="T84" fmla="*/ 350 w 546"/>
              <a:gd name="T85" fmla="*/ 541 h 545"/>
              <a:gd name="T86" fmla="*/ 364 w 546"/>
              <a:gd name="T87" fmla="*/ 531 h 545"/>
              <a:gd name="T88" fmla="*/ 425 w 546"/>
              <a:gd name="T89" fmla="*/ 429 h 545"/>
              <a:gd name="T90" fmla="*/ 416 w 546"/>
              <a:gd name="T91" fmla="*/ 425 h 545"/>
              <a:gd name="T92" fmla="*/ 401 w 546"/>
              <a:gd name="T93" fmla="*/ 416 h 545"/>
              <a:gd name="T94" fmla="*/ 390 w 546"/>
              <a:gd name="T95" fmla="*/ 402 h 545"/>
              <a:gd name="T96" fmla="*/ 384 w 546"/>
              <a:gd name="T97" fmla="*/ 385 h 545"/>
              <a:gd name="T98" fmla="*/ 383 w 546"/>
              <a:gd name="T99" fmla="*/ 375 h 545"/>
              <a:gd name="T100" fmla="*/ 388 w 546"/>
              <a:gd name="T101" fmla="*/ 354 h 545"/>
              <a:gd name="T102" fmla="*/ 399 w 546"/>
              <a:gd name="T103" fmla="*/ 337 h 545"/>
              <a:gd name="T104" fmla="*/ 416 w 546"/>
              <a:gd name="T105" fmla="*/ 325 h 545"/>
              <a:gd name="T106" fmla="*/ 438 w 546"/>
              <a:gd name="T107" fmla="*/ 321 h 545"/>
              <a:gd name="T108" fmla="*/ 444 w 546"/>
              <a:gd name="T109" fmla="*/ 321 h 545"/>
              <a:gd name="T110" fmla="*/ 460 w 546"/>
              <a:gd name="T111" fmla="*/ 325 h 545"/>
              <a:gd name="T112" fmla="*/ 479 w 546"/>
              <a:gd name="T113" fmla="*/ 339 h 545"/>
              <a:gd name="T114" fmla="*/ 539 w 546"/>
              <a:gd name="T115" fmla="*/ 234 h 545"/>
              <a:gd name="T116" fmla="*/ 545 w 546"/>
              <a:gd name="T117" fmla="*/ 218 h 545"/>
              <a:gd name="T118" fmla="*/ 544 w 546"/>
              <a:gd name="T119" fmla="*/ 202 h 545"/>
              <a:gd name="T120" fmla="*/ 537 w 546"/>
              <a:gd name="T121" fmla="*/ 187 h 545"/>
              <a:gd name="T122" fmla="*/ 525 w 546"/>
              <a:gd name="T123" fmla="*/ 17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6" h="545">
                <a:moveTo>
                  <a:pt x="525" y="177"/>
                </a:moveTo>
                <a:lnTo>
                  <a:pt x="234" y="5"/>
                </a:lnTo>
                <a:lnTo>
                  <a:pt x="234" y="5"/>
                </a:lnTo>
                <a:lnTo>
                  <a:pt x="227" y="2"/>
                </a:lnTo>
                <a:lnTo>
                  <a:pt x="219" y="0"/>
                </a:lnTo>
                <a:lnTo>
                  <a:pt x="210" y="0"/>
                </a:lnTo>
                <a:lnTo>
                  <a:pt x="203" y="1"/>
                </a:lnTo>
                <a:lnTo>
                  <a:pt x="195" y="4"/>
                </a:lnTo>
                <a:lnTo>
                  <a:pt x="187" y="8"/>
                </a:lnTo>
                <a:lnTo>
                  <a:pt x="181" y="14"/>
                </a:lnTo>
                <a:lnTo>
                  <a:pt x="177" y="21"/>
                </a:lnTo>
                <a:lnTo>
                  <a:pt x="115" y="124"/>
                </a:lnTo>
                <a:lnTo>
                  <a:pt x="115" y="124"/>
                </a:lnTo>
                <a:lnTo>
                  <a:pt x="122" y="125"/>
                </a:lnTo>
                <a:lnTo>
                  <a:pt x="130" y="127"/>
                </a:lnTo>
                <a:lnTo>
                  <a:pt x="137" y="129"/>
                </a:lnTo>
                <a:lnTo>
                  <a:pt x="143" y="133"/>
                </a:lnTo>
                <a:lnTo>
                  <a:pt x="143" y="133"/>
                </a:lnTo>
                <a:lnTo>
                  <a:pt x="153" y="139"/>
                </a:lnTo>
                <a:lnTo>
                  <a:pt x="160" y="147"/>
                </a:lnTo>
                <a:lnTo>
                  <a:pt x="165" y="156"/>
                </a:lnTo>
                <a:lnTo>
                  <a:pt x="169" y="166"/>
                </a:lnTo>
                <a:lnTo>
                  <a:pt x="170" y="177"/>
                </a:lnTo>
                <a:lnTo>
                  <a:pt x="170" y="187"/>
                </a:lnTo>
                <a:lnTo>
                  <a:pt x="168" y="198"/>
                </a:lnTo>
                <a:lnTo>
                  <a:pt x="163" y="208"/>
                </a:lnTo>
                <a:lnTo>
                  <a:pt x="163" y="208"/>
                </a:lnTo>
                <a:lnTo>
                  <a:pt x="157" y="217"/>
                </a:lnTo>
                <a:lnTo>
                  <a:pt x="149" y="225"/>
                </a:lnTo>
                <a:lnTo>
                  <a:pt x="139" y="230"/>
                </a:lnTo>
                <a:lnTo>
                  <a:pt x="130" y="233"/>
                </a:lnTo>
                <a:lnTo>
                  <a:pt x="119" y="235"/>
                </a:lnTo>
                <a:lnTo>
                  <a:pt x="109" y="235"/>
                </a:lnTo>
                <a:lnTo>
                  <a:pt x="97" y="232"/>
                </a:lnTo>
                <a:lnTo>
                  <a:pt x="88" y="228"/>
                </a:lnTo>
                <a:lnTo>
                  <a:pt x="88" y="228"/>
                </a:lnTo>
                <a:lnTo>
                  <a:pt x="82" y="224"/>
                </a:lnTo>
                <a:lnTo>
                  <a:pt x="75" y="218"/>
                </a:lnTo>
                <a:lnTo>
                  <a:pt x="71" y="212"/>
                </a:lnTo>
                <a:lnTo>
                  <a:pt x="67" y="206"/>
                </a:lnTo>
                <a:lnTo>
                  <a:pt x="5" y="310"/>
                </a:lnTo>
                <a:lnTo>
                  <a:pt x="5" y="310"/>
                </a:lnTo>
                <a:lnTo>
                  <a:pt x="2" y="318"/>
                </a:lnTo>
                <a:lnTo>
                  <a:pt x="0" y="326"/>
                </a:lnTo>
                <a:lnTo>
                  <a:pt x="0" y="335"/>
                </a:lnTo>
                <a:lnTo>
                  <a:pt x="1" y="343"/>
                </a:lnTo>
                <a:lnTo>
                  <a:pt x="4" y="350"/>
                </a:lnTo>
                <a:lnTo>
                  <a:pt x="8" y="358"/>
                </a:lnTo>
                <a:lnTo>
                  <a:pt x="14" y="364"/>
                </a:lnTo>
                <a:lnTo>
                  <a:pt x="21" y="369"/>
                </a:lnTo>
                <a:lnTo>
                  <a:pt x="131" y="434"/>
                </a:lnTo>
                <a:lnTo>
                  <a:pt x="131" y="434"/>
                </a:lnTo>
                <a:lnTo>
                  <a:pt x="125" y="437"/>
                </a:lnTo>
                <a:lnTo>
                  <a:pt x="118" y="441"/>
                </a:lnTo>
                <a:lnTo>
                  <a:pt x="113" y="447"/>
                </a:lnTo>
                <a:lnTo>
                  <a:pt x="109" y="454"/>
                </a:lnTo>
                <a:lnTo>
                  <a:pt x="109" y="454"/>
                </a:lnTo>
                <a:lnTo>
                  <a:pt x="105" y="462"/>
                </a:lnTo>
                <a:lnTo>
                  <a:pt x="103" y="471"/>
                </a:lnTo>
                <a:lnTo>
                  <a:pt x="103" y="481"/>
                </a:lnTo>
                <a:lnTo>
                  <a:pt x="104" y="490"/>
                </a:lnTo>
                <a:lnTo>
                  <a:pt x="107" y="500"/>
                </a:lnTo>
                <a:lnTo>
                  <a:pt x="112" y="507"/>
                </a:lnTo>
                <a:lnTo>
                  <a:pt x="118" y="514"/>
                </a:lnTo>
                <a:lnTo>
                  <a:pt x="127" y="521"/>
                </a:lnTo>
                <a:lnTo>
                  <a:pt x="127" y="521"/>
                </a:lnTo>
                <a:lnTo>
                  <a:pt x="135" y="525"/>
                </a:lnTo>
                <a:lnTo>
                  <a:pt x="144" y="527"/>
                </a:lnTo>
                <a:lnTo>
                  <a:pt x="154" y="527"/>
                </a:lnTo>
                <a:lnTo>
                  <a:pt x="163" y="526"/>
                </a:lnTo>
                <a:lnTo>
                  <a:pt x="173" y="523"/>
                </a:lnTo>
                <a:lnTo>
                  <a:pt x="180" y="517"/>
                </a:lnTo>
                <a:lnTo>
                  <a:pt x="187" y="511"/>
                </a:lnTo>
                <a:lnTo>
                  <a:pt x="193" y="503"/>
                </a:lnTo>
                <a:lnTo>
                  <a:pt x="193" y="503"/>
                </a:lnTo>
                <a:lnTo>
                  <a:pt x="197" y="497"/>
                </a:lnTo>
                <a:lnTo>
                  <a:pt x="199" y="489"/>
                </a:lnTo>
                <a:lnTo>
                  <a:pt x="200" y="482"/>
                </a:lnTo>
                <a:lnTo>
                  <a:pt x="200" y="475"/>
                </a:lnTo>
                <a:lnTo>
                  <a:pt x="311" y="539"/>
                </a:lnTo>
                <a:lnTo>
                  <a:pt x="311" y="539"/>
                </a:lnTo>
                <a:lnTo>
                  <a:pt x="319" y="542"/>
                </a:lnTo>
                <a:lnTo>
                  <a:pt x="326" y="545"/>
                </a:lnTo>
                <a:lnTo>
                  <a:pt x="335" y="545"/>
                </a:lnTo>
                <a:lnTo>
                  <a:pt x="343" y="544"/>
                </a:lnTo>
                <a:lnTo>
                  <a:pt x="350" y="541"/>
                </a:lnTo>
                <a:lnTo>
                  <a:pt x="358" y="537"/>
                </a:lnTo>
                <a:lnTo>
                  <a:pt x="364" y="531"/>
                </a:lnTo>
                <a:lnTo>
                  <a:pt x="369" y="524"/>
                </a:lnTo>
                <a:lnTo>
                  <a:pt x="425" y="429"/>
                </a:lnTo>
                <a:lnTo>
                  <a:pt x="425" y="429"/>
                </a:lnTo>
                <a:lnTo>
                  <a:pt x="416" y="425"/>
                </a:lnTo>
                <a:lnTo>
                  <a:pt x="409" y="421"/>
                </a:lnTo>
                <a:lnTo>
                  <a:pt x="401" y="416"/>
                </a:lnTo>
                <a:lnTo>
                  <a:pt x="395" y="410"/>
                </a:lnTo>
                <a:lnTo>
                  <a:pt x="390" y="402"/>
                </a:lnTo>
                <a:lnTo>
                  <a:pt x="387" y="394"/>
                </a:lnTo>
                <a:lnTo>
                  <a:pt x="384" y="385"/>
                </a:lnTo>
                <a:lnTo>
                  <a:pt x="383" y="375"/>
                </a:lnTo>
                <a:lnTo>
                  <a:pt x="383" y="375"/>
                </a:lnTo>
                <a:lnTo>
                  <a:pt x="385" y="364"/>
                </a:lnTo>
                <a:lnTo>
                  <a:pt x="388" y="354"/>
                </a:lnTo>
                <a:lnTo>
                  <a:pt x="392" y="345"/>
                </a:lnTo>
                <a:lnTo>
                  <a:pt x="399" y="337"/>
                </a:lnTo>
                <a:lnTo>
                  <a:pt x="408" y="330"/>
                </a:lnTo>
                <a:lnTo>
                  <a:pt x="416" y="325"/>
                </a:lnTo>
                <a:lnTo>
                  <a:pt x="427" y="322"/>
                </a:lnTo>
                <a:lnTo>
                  <a:pt x="438" y="321"/>
                </a:lnTo>
                <a:lnTo>
                  <a:pt x="438" y="321"/>
                </a:lnTo>
                <a:lnTo>
                  <a:pt x="444" y="321"/>
                </a:lnTo>
                <a:lnTo>
                  <a:pt x="450" y="322"/>
                </a:lnTo>
                <a:lnTo>
                  <a:pt x="460" y="325"/>
                </a:lnTo>
                <a:lnTo>
                  <a:pt x="470" y="331"/>
                </a:lnTo>
                <a:lnTo>
                  <a:pt x="479" y="339"/>
                </a:lnTo>
                <a:lnTo>
                  <a:pt x="539" y="234"/>
                </a:lnTo>
                <a:lnTo>
                  <a:pt x="539" y="234"/>
                </a:lnTo>
                <a:lnTo>
                  <a:pt x="543" y="227"/>
                </a:lnTo>
                <a:lnTo>
                  <a:pt x="545" y="218"/>
                </a:lnTo>
                <a:lnTo>
                  <a:pt x="546" y="210"/>
                </a:lnTo>
                <a:lnTo>
                  <a:pt x="544" y="202"/>
                </a:lnTo>
                <a:lnTo>
                  <a:pt x="542" y="194"/>
                </a:lnTo>
                <a:lnTo>
                  <a:pt x="537" y="187"/>
                </a:lnTo>
                <a:lnTo>
                  <a:pt x="531" y="181"/>
                </a:lnTo>
                <a:lnTo>
                  <a:pt x="525" y="177"/>
                </a:lnTo>
                <a:lnTo>
                  <a:pt x="525" y="177"/>
                </a:lnTo>
                <a:close/>
              </a:path>
            </a:pathLst>
          </a:custGeom>
          <a:solidFill>
            <a:srgbClr val="4156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64"/>
          <p:cNvSpPr>
            <a:spLocks/>
          </p:cNvSpPr>
          <p:nvPr/>
        </p:nvSpPr>
        <p:spPr bwMode="auto">
          <a:xfrm>
            <a:off x="9588501" y="3002810"/>
            <a:ext cx="1155700" cy="808106"/>
          </a:xfrm>
          <a:custGeom>
            <a:avLst/>
            <a:gdLst>
              <a:gd name="T0" fmla="*/ 424 w 546"/>
              <a:gd name="T1" fmla="*/ 119 h 547"/>
              <a:gd name="T2" fmla="*/ 420 w 546"/>
              <a:gd name="T3" fmla="*/ 141 h 547"/>
              <a:gd name="T4" fmla="*/ 410 w 546"/>
              <a:gd name="T5" fmla="*/ 156 h 547"/>
              <a:gd name="T6" fmla="*/ 381 w 546"/>
              <a:gd name="T7" fmla="*/ 172 h 547"/>
              <a:gd name="T8" fmla="*/ 349 w 546"/>
              <a:gd name="T9" fmla="*/ 171 h 547"/>
              <a:gd name="T10" fmla="*/ 330 w 546"/>
              <a:gd name="T11" fmla="*/ 158 h 547"/>
              <a:gd name="T12" fmla="*/ 313 w 546"/>
              <a:gd name="T13" fmla="*/ 131 h 547"/>
              <a:gd name="T14" fmla="*/ 315 w 546"/>
              <a:gd name="T15" fmla="*/ 99 h 547"/>
              <a:gd name="T16" fmla="*/ 325 w 546"/>
              <a:gd name="T17" fmla="*/ 82 h 547"/>
              <a:gd name="T18" fmla="*/ 342 w 546"/>
              <a:gd name="T19" fmla="*/ 69 h 547"/>
              <a:gd name="T20" fmla="*/ 232 w 546"/>
              <a:gd name="T21" fmla="*/ 3 h 547"/>
              <a:gd name="T22" fmla="*/ 208 w 546"/>
              <a:gd name="T23" fmla="*/ 1 h 547"/>
              <a:gd name="T24" fmla="*/ 186 w 546"/>
              <a:gd name="T25" fmla="*/ 13 h 547"/>
              <a:gd name="T26" fmla="*/ 117 w 546"/>
              <a:gd name="T27" fmla="*/ 126 h 547"/>
              <a:gd name="T28" fmla="*/ 101 w 546"/>
              <a:gd name="T29" fmla="*/ 111 h 547"/>
              <a:gd name="T30" fmla="*/ 74 w 546"/>
              <a:gd name="T31" fmla="*/ 104 h 547"/>
              <a:gd name="T32" fmla="*/ 48 w 546"/>
              <a:gd name="T33" fmla="*/ 114 h 547"/>
              <a:gd name="T34" fmla="*/ 34 w 546"/>
              <a:gd name="T35" fmla="*/ 128 h 547"/>
              <a:gd name="T36" fmla="*/ 27 w 546"/>
              <a:gd name="T37" fmla="*/ 155 h 547"/>
              <a:gd name="T38" fmla="*/ 36 w 546"/>
              <a:gd name="T39" fmla="*/ 181 h 547"/>
              <a:gd name="T40" fmla="*/ 51 w 546"/>
              <a:gd name="T41" fmla="*/ 195 h 547"/>
              <a:gd name="T42" fmla="*/ 6 w 546"/>
              <a:gd name="T43" fmla="*/ 307 h 547"/>
              <a:gd name="T44" fmla="*/ 0 w 546"/>
              <a:gd name="T45" fmla="*/ 324 h 547"/>
              <a:gd name="T46" fmla="*/ 4 w 546"/>
              <a:gd name="T47" fmla="*/ 348 h 547"/>
              <a:gd name="T48" fmla="*/ 20 w 546"/>
              <a:gd name="T49" fmla="*/ 365 h 547"/>
              <a:gd name="T50" fmla="*/ 115 w 546"/>
              <a:gd name="T51" fmla="*/ 415 h 547"/>
              <a:gd name="T52" fmla="*/ 132 w 546"/>
              <a:gd name="T53" fmla="*/ 398 h 547"/>
              <a:gd name="T54" fmla="*/ 153 w 546"/>
              <a:gd name="T55" fmla="*/ 389 h 547"/>
              <a:gd name="T56" fmla="*/ 172 w 546"/>
              <a:gd name="T57" fmla="*/ 391 h 547"/>
              <a:gd name="T58" fmla="*/ 199 w 546"/>
              <a:gd name="T59" fmla="*/ 405 h 547"/>
              <a:gd name="T60" fmla="*/ 215 w 546"/>
              <a:gd name="T61" fmla="*/ 432 h 547"/>
              <a:gd name="T62" fmla="*/ 215 w 546"/>
              <a:gd name="T63" fmla="*/ 453 h 547"/>
              <a:gd name="T64" fmla="*/ 204 w 546"/>
              <a:gd name="T65" fmla="*/ 478 h 547"/>
              <a:gd name="T66" fmla="*/ 314 w 546"/>
              <a:gd name="T67" fmla="*/ 544 h 547"/>
              <a:gd name="T68" fmla="*/ 339 w 546"/>
              <a:gd name="T69" fmla="*/ 546 h 547"/>
              <a:gd name="T70" fmla="*/ 360 w 546"/>
              <a:gd name="T71" fmla="*/ 534 h 547"/>
              <a:gd name="T72" fmla="*/ 427 w 546"/>
              <a:gd name="T73" fmla="*/ 426 h 547"/>
              <a:gd name="T74" fmla="*/ 411 w 546"/>
              <a:gd name="T75" fmla="*/ 412 h 547"/>
              <a:gd name="T76" fmla="*/ 400 w 546"/>
              <a:gd name="T77" fmla="*/ 393 h 547"/>
              <a:gd name="T78" fmla="*/ 398 w 546"/>
              <a:gd name="T79" fmla="*/ 378 h 547"/>
              <a:gd name="T80" fmla="*/ 407 w 546"/>
              <a:gd name="T81" fmla="*/ 348 h 547"/>
              <a:gd name="T82" fmla="*/ 431 w 546"/>
              <a:gd name="T83" fmla="*/ 328 h 547"/>
              <a:gd name="T84" fmla="*/ 453 w 546"/>
              <a:gd name="T85" fmla="*/ 324 h 547"/>
              <a:gd name="T86" fmla="*/ 477 w 546"/>
              <a:gd name="T87" fmla="*/ 329 h 547"/>
              <a:gd name="T88" fmla="*/ 541 w 546"/>
              <a:gd name="T89" fmla="*/ 240 h 547"/>
              <a:gd name="T90" fmla="*/ 546 w 546"/>
              <a:gd name="T91" fmla="*/ 216 h 547"/>
              <a:gd name="T92" fmla="*/ 539 w 546"/>
              <a:gd name="T93" fmla="*/ 193 h 547"/>
              <a:gd name="T94" fmla="*/ 527 w 546"/>
              <a:gd name="T95" fmla="*/ 181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46" h="547">
                <a:moveTo>
                  <a:pt x="527" y="181"/>
                </a:moveTo>
                <a:lnTo>
                  <a:pt x="424" y="119"/>
                </a:lnTo>
                <a:lnTo>
                  <a:pt x="424" y="119"/>
                </a:lnTo>
                <a:lnTo>
                  <a:pt x="424" y="126"/>
                </a:lnTo>
                <a:lnTo>
                  <a:pt x="422" y="133"/>
                </a:lnTo>
                <a:lnTo>
                  <a:pt x="420" y="141"/>
                </a:lnTo>
                <a:lnTo>
                  <a:pt x="416" y="147"/>
                </a:lnTo>
                <a:lnTo>
                  <a:pt x="416" y="147"/>
                </a:lnTo>
                <a:lnTo>
                  <a:pt x="410" y="156"/>
                </a:lnTo>
                <a:lnTo>
                  <a:pt x="401" y="164"/>
                </a:lnTo>
                <a:lnTo>
                  <a:pt x="392" y="169"/>
                </a:lnTo>
                <a:lnTo>
                  <a:pt x="381" y="172"/>
                </a:lnTo>
                <a:lnTo>
                  <a:pt x="371" y="174"/>
                </a:lnTo>
                <a:lnTo>
                  <a:pt x="360" y="173"/>
                </a:lnTo>
                <a:lnTo>
                  <a:pt x="349" y="171"/>
                </a:lnTo>
                <a:lnTo>
                  <a:pt x="338" y="166"/>
                </a:lnTo>
                <a:lnTo>
                  <a:pt x="338" y="166"/>
                </a:lnTo>
                <a:lnTo>
                  <a:pt x="330" y="158"/>
                </a:lnTo>
                <a:lnTo>
                  <a:pt x="323" y="150"/>
                </a:lnTo>
                <a:lnTo>
                  <a:pt x="318" y="141"/>
                </a:lnTo>
                <a:lnTo>
                  <a:pt x="313" y="131"/>
                </a:lnTo>
                <a:lnTo>
                  <a:pt x="312" y="120"/>
                </a:lnTo>
                <a:lnTo>
                  <a:pt x="312" y="109"/>
                </a:lnTo>
                <a:lnTo>
                  <a:pt x="315" y="99"/>
                </a:lnTo>
                <a:lnTo>
                  <a:pt x="321" y="88"/>
                </a:lnTo>
                <a:lnTo>
                  <a:pt x="321" y="88"/>
                </a:lnTo>
                <a:lnTo>
                  <a:pt x="325" y="82"/>
                </a:lnTo>
                <a:lnTo>
                  <a:pt x="330" y="77"/>
                </a:lnTo>
                <a:lnTo>
                  <a:pt x="335" y="72"/>
                </a:lnTo>
                <a:lnTo>
                  <a:pt x="342" y="69"/>
                </a:lnTo>
                <a:lnTo>
                  <a:pt x="240" y="6"/>
                </a:lnTo>
                <a:lnTo>
                  <a:pt x="240" y="6"/>
                </a:lnTo>
                <a:lnTo>
                  <a:pt x="232" y="3"/>
                </a:lnTo>
                <a:lnTo>
                  <a:pt x="223" y="1"/>
                </a:lnTo>
                <a:lnTo>
                  <a:pt x="215" y="0"/>
                </a:lnTo>
                <a:lnTo>
                  <a:pt x="208" y="1"/>
                </a:lnTo>
                <a:lnTo>
                  <a:pt x="199" y="4"/>
                </a:lnTo>
                <a:lnTo>
                  <a:pt x="192" y="8"/>
                </a:lnTo>
                <a:lnTo>
                  <a:pt x="186" y="13"/>
                </a:lnTo>
                <a:lnTo>
                  <a:pt x="181" y="21"/>
                </a:lnTo>
                <a:lnTo>
                  <a:pt x="117" y="126"/>
                </a:lnTo>
                <a:lnTo>
                  <a:pt x="117" y="126"/>
                </a:lnTo>
                <a:lnTo>
                  <a:pt x="110" y="118"/>
                </a:lnTo>
                <a:lnTo>
                  <a:pt x="101" y="111"/>
                </a:lnTo>
                <a:lnTo>
                  <a:pt x="101" y="111"/>
                </a:lnTo>
                <a:lnTo>
                  <a:pt x="93" y="107"/>
                </a:lnTo>
                <a:lnTo>
                  <a:pt x="83" y="105"/>
                </a:lnTo>
                <a:lnTo>
                  <a:pt x="74" y="104"/>
                </a:lnTo>
                <a:lnTo>
                  <a:pt x="65" y="105"/>
                </a:lnTo>
                <a:lnTo>
                  <a:pt x="56" y="108"/>
                </a:lnTo>
                <a:lnTo>
                  <a:pt x="48" y="114"/>
                </a:lnTo>
                <a:lnTo>
                  <a:pt x="41" y="120"/>
                </a:lnTo>
                <a:lnTo>
                  <a:pt x="34" y="128"/>
                </a:lnTo>
                <a:lnTo>
                  <a:pt x="34" y="128"/>
                </a:lnTo>
                <a:lnTo>
                  <a:pt x="30" y="137"/>
                </a:lnTo>
                <a:lnTo>
                  <a:pt x="28" y="146"/>
                </a:lnTo>
                <a:lnTo>
                  <a:pt x="27" y="155"/>
                </a:lnTo>
                <a:lnTo>
                  <a:pt x="29" y="165"/>
                </a:lnTo>
                <a:lnTo>
                  <a:pt x="31" y="173"/>
                </a:lnTo>
                <a:lnTo>
                  <a:pt x="36" y="181"/>
                </a:lnTo>
                <a:lnTo>
                  <a:pt x="43" y="189"/>
                </a:lnTo>
                <a:lnTo>
                  <a:pt x="51" y="195"/>
                </a:lnTo>
                <a:lnTo>
                  <a:pt x="51" y="195"/>
                </a:lnTo>
                <a:lnTo>
                  <a:pt x="60" y="199"/>
                </a:lnTo>
                <a:lnTo>
                  <a:pt x="71" y="201"/>
                </a:lnTo>
                <a:lnTo>
                  <a:pt x="6" y="307"/>
                </a:lnTo>
                <a:lnTo>
                  <a:pt x="6" y="307"/>
                </a:lnTo>
                <a:lnTo>
                  <a:pt x="2" y="315"/>
                </a:lnTo>
                <a:lnTo>
                  <a:pt x="0" y="324"/>
                </a:lnTo>
                <a:lnTo>
                  <a:pt x="0" y="331"/>
                </a:lnTo>
                <a:lnTo>
                  <a:pt x="1" y="339"/>
                </a:lnTo>
                <a:lnTo>
                  <a:pt x="4" y="348"/>
                </a:lnTo>
                <a:lnTo>
                  <a:pt x="8" y="354"/>
                </a:lnTo>
                <a:lnTo>
                  <a:pt x="13" y="360"/>
                </a:lnTo>
                <a:lnTo>
                  <a:pt x="20" y="365"/>
                </a:lnTo>
                <a:lnTo>
                  <a:pt x="112" y="422"/>
                </a:lnTo>
                <a:lnTo>
                  <a:pt x="112" y="422"/>
                </a:lnTo>
                <a:lnTo>
                  <a:pt x="115" y="415"/>
                </a:lnTo>
                <a:lnTo>
                  <a:pt x="119" y="408"/>
                </a:lnTo>
                <a:lnTo>
                  <a:pt x="125" y="403"/>
                </a:lnTo>
                <a:lnTo>
                  <a:pt x="132" y="398"/>
                </a:lnTo>
                <a:lnTo>
                  <a:pt x="138" y="395"/>
                </a:lnTo>
                <a:lnTo>
                  <a:pt x="145" y="392"/>
                </a:lnTo>
                <a:lnTo>
                  <a:pt x="153" y="389"/>
                </a:lnTo>
                <a:lnTo>
                  <a:pt x="161" y="389"/>
                </a:lnTo>
                <a:lnTo>
                  <a:pt x="161" y="389"/>
                </a:lnTo>
                <a:lnTo>
                  <a:pt x="172" y="391"/>
                </a:lnTo>
                <a:lnTo>
                  <a:pt x="183" y="394"/>
                </a:lnTo>
                <a:lnTo>
                  <a:pt x="192" y="399"/>
                </a:lnTo>
                <a:lnTo>
                  <a:pt x="199" y="405"/>
                </a:lnTo>
                <a:lnTo>
                  <a:pt x="207" y="414"/>
                </a:lnTo>
                <a:lnTo>
                  <a:pt x="212" y="423"/>
                </a:lnTo>
                <a:lnTo>
                  <a:pt x="215" y="432"/>
                </a:lnTo>
                <a:lnTo>
                  <a:pt x="216" y="444"/>
                </a:lnTo>
                <a:lnTo>
                  <a:pt x="216" y="444"/>
                </a:lnTo>
                <a:lnTo>
                  <a:pt x="215" y="453"/>
                </a:lnTo>
                <a:lnTo>
                  <a:pt x="213" y="463"/>
                </a:lnTo>
                <a:lnTo>
                  <a:pt x="209" y="471"/>
                </a:lnTo>
                <a:lnTo>
                  <a:pt x="204" y="478"/>
                </a:lnTo>
                <a:lnTo>
                  <a:pt x="307" y="541"/>
                </a:lnTo>
                <a:lnTo>
                  <a:pt x="307" y="541"/>
                </a:lnTo>
                <a:lnTo>
                  <a:pt x="314" y="544"/>
                </a:lnTo>
                <a:lnTo>
                  <a:pt x="323" y="546"/>
                </a:lnTo>
                <a:lnTo>
                  <a:pt x="331" y="547"/>
                </a:lnTo>
                <a:lnTo>
                  <a:pt x="339" y="546"/>
                </a:lnTo>
                <a:lnTo>
                  <a:pt x="347" y="543"/>
                </a:lnTo>
                <a:lnTo>
                  <a:pt x="354" y="539"/>
                </a:lnTo>
                <a:lnTo>
                  <a:pt x="360" y="534"/>
                </a:lnTo>
                <a:lnTo>
                  <a:pt x="366" y="526"/>
                </a:lnTo>
                <a:lnTo>
                  <a:pt x="427" y="426"/>
                </a:lnTo>
                <a:lnTo>
                  <a:pt x="427" y="426"/>
                </a:lnTo>
                <a:lnTo>
                  <a:pt x="421" y="422"/>
                </a:lnTo>
                <a:lnTo>
                  <a:pt x="416" y="418"/>
                </a:lnTo>
                <a:lnTo>
                  <a:pt x="411" y="412"/>
                </a:lnTo>
                <a:lnTo>
                  <a:pt x="406" y="406"/>
                </a:lnTo>
                <a:lnTo>
                  <a:pt x="403" y="400"/>
                </a:lnTo>
                <a:lnTo>
                  <a:pt x="400" y="393"/>
                </a:lnTo>
                <a:lnTo>
                  <a:pt x="399" y="385"/>
                </a:lnTo>
                <a:lnTo>
                  <a:pt x="398" y="378"/>
                </a:lnTo>
                <a:lnTo>
                  <a:pt x="398" y="378"/>
                </a:lnTo>
                <a:lnTo>
                  <a:pt x="399" y="368"/>
                </a:lnTo>
                <a:lnTo>
                  <a:pt x="402" y="357"/>
                </a:lnTo>
                <a:lnTo>
                  <a:pt x="407" y="348"/>
                </a:lnTo>
                <a:lnTo>
                  <a:pt x="415" y="339"/>
                </a:lnTo>
                <a:lnTo>
                  <a:pt x="422" y="333"/>
                </a:lnTo>
                <a:lnTo>
                  <a:pt x="431" y="328"/>
                </a:lnTo>
                <a:lnTo>
                  <a:pt x="442" y="325"/>
                </a:lnTo>
                <a:lnTo>
                  <a:pt x="453" y="324"/>
                </a:lnTo>
                <a:lnTo>
                  <a:pt x="453" y="324"/>
                </a:lnTo>
                <a:lnTo>
                  <a:pt x="462" y="324"/>
                </a:lnTo>
                <a:lnTo>
                  <a:pt x="469" y="326"/>
                </a:lnTo>
                <a:lnTo>
                  <a:pt x="477" y="329"/>
                </a:lnTo>
                <a:lnTo>
                  <a:pt x="484" y="333"/>
                </a:lnTo>
                <a:lnTo>
                  <a:pt x="541" y="240"/>
                </a:lnTo>
                <a:lnTo>
                  <a:pt x="541" y="240"/>
                </a:lnTo>
                <a:lnTo>
                  <a:pt x="544" y="232"/>
                </a:lnTo>
                <a:lnTo>
                  <a:pt x="546" y="224"/>
                </a:lnTo>
                <a:lnTo>
                  <a:pt x="546" y="216"/>
                </a:lnTo>
                <a:lnTo>
                  <a:pt x="545" y="208"/>
                </a:lnTo>
                <a:lnTo>
                  <a:pt x="543" y="200"/>
                </a:lnTo>
                <a:lnTo>
                  <a:pt x="539" y="193"/>
                </a:lnTo>
                <a:lnTo>
                  <a:pt x="534" y="187"/>
                </a:lnTo>
                <a:lnTo>
                  <a:pt x="527" y="181"/>
                </a:lnTo>
                <a:lnTo>
                  <a:pt x="527" y="181"/>
                </a:lnTo>
                <a:close/>
              </a:path>
            </a:pathLst>
          </a:custGeom>
          <a:solidFill>
            <a:srgbClr val="D4A5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Freeform 65"/>
          <p:cNvSpPr>
            <a:spLocks/>
          </p:cNvSpPr>
          <p:nvPr/>
        </p:nvSpPr>
        <p:spPr bwMode="auto">
          <a:xfrm>
            <a:off x="7592484" y="2831359"/>
            <a:ext cx="1159933" cy="808106"/>
          </a:xfrm>
          <a:custGeom>
            <a:avLst/>
            <a:gdLst>
              <a:gd name="T0" fmla="*/ 417 w 548"/>
              <a:gd name="T1" fmla="*/ 114 h 547"/>
              <a:gd name="T2" fmla="*/ 435 w 548"/>
              <a:gd name="T3" fmla="*/ 100 h 547"/>
              <a:gd name="T4" fmla="*/ 444 w 548"/>
              <a:gd name="T5" fmla="*/ 85 h 547"/>
              <a:gd name="T6" fmla="*/ 445 w 548"/>
              <a:gd name="T7" fmla="*/ 57 h 547"/>
              <a:gd name="T8" fmla="*/ 432 w 548"/>
              <a:gd name="T9" fmla="*/ 33 h 547"/>
              <a:gd name="T10" fmla="*/ 415 w 548"/>
              <a:gd name="T11" fmla="*/ 22 h 547"/>
              <a:gd name="T12" fmla="*/ 387 w 548"/>
              <a:gd name="T13" fmla="*/ 21 h 547"/>
              <a:gd name="T14" fmla="*/ 363 w 548"/>
              <a:gd name="T15" fmla="*/ 36 h 547"/>
              <a:gd name="T16" fmla="*/ 353 w 548"/>
              <a:gd name="T17" fmla="*/ 50 h 547"/>
              <a:gd name="T18" fmla="*/ 349 w 548"/>
              <a:gd name="T19" fmla="*/ 73 h 547"/>
              <a:gd name="T20" fmla="*/ 232 w 548"/>
              <a:gd name="T21" fmla="*/ 2 h 547"/>
              <a:gd name="T22" fmla="*/ 207 w 548"/>
              <a:gd name="T23" fmla="*/ 1 h 547"/>
              <a:gd name="T24" fmla="*/ 186 w 548"/>
              <a:gd name="T25" fmla="*/ 14 h 547"/>
              <a:gd name="T26" fmla="*/ 111 w 548"/>
              <a:gd name="T27" fmla="*/ 137 h 547"/>
              <a:gd name="T28" fmla="*/ 132 w 548"/>
              <a:gd name="T29" fmla="*/ 150 h 547"/>
              <a:gd name="T30" fmla="*/ 144 w 548"/>
              <a:gd name="T31" fmla="*/ 172 h 547"/>
              <a:gd name="T32" fmla="*/ 148 w 548"/>
              <a:gd name="T33" fmla="*/ 188 h 547"/>
              <a:gd name="T34" fmla="*/ 138 w 548"/>
              <a:gd name="T35" fmla="*/ 219 h 547"/>
              <a:gd name="T36" fmla="*/ 114 w 548"/>
              <a:gd name="T37" fmla="*/ 238 h 547"/>
              <a:gd name="T38" fmla="*/ 92 w 548"/>
              <a:gd name="T39" fmla="*/ 243 h 547"/>
              <a:gd name="T40" fmla="*/ 63 w 548"/>
              <a:gd name="T41" fmla="*/ 234 h 547"/>
              <a:gd name="T42" fmla="*/ 6 w 548"/>
              <a:gd name="T43" fmla="*/ 307 h 547"/>
              <a:gd name="T44" fmla="*/ 0 w 548"/>
              <a:gd name="T45" fmla="*/ 331 h 547"/>
              <a:gd name="T46" fmla="*/ 9 w 548"/>
              <a:gd name="T47" fmla="*/ 354 h 547"/>
              <a:gd name="T48" fmla="*/ 127 w 548"/>
              <a:gd name="T49" fmla="*/ 431 h 547"/>
              <a:gd name="T50" fmla="*/ 134 w 548"/>
              <a:gd name="T51" fmla="*/ 414 h 547"/>
              <a:gd name="T52" fmla="*/ 154 w 548"/>
              <a:gd name="T53" fmla="*/ 396 h 547"/>
              <a:gd name="T54" fmla="*/ 180 w 548"/>
              <a:gd name="T55" fmla="*/ 389 h 547"/>
              <a:gd name="T56" fmla="*/ 201 w 548"/>
              <a:gd name="T57" fmla="*/ 393 h 547"/>
              <a:gd name="T58" fmla="*/ 225 w 548"/>
              <a:gd name="T59" fmla="*/ 413 h 547"/>
              <a:gd name="T60" fmla="*/ 234 w 548"/>
              <a:gd name="T61" fmla="*/ 443 h 547"/>
              <a:gd name="T62" fmla="*/ 233 w 548"/>
              <a:gd name="T63" fmla="*/ 456 h 547"/>
              <a:gd name="T64" fmla="*/ 216 w 548"/>
              <a:gd name="T65" fmla="*/ 485 h 547"/>
              <a:gd name="T66" fmla="*/ 316 w 548"/>
              <a:gd name="T67" fmla="*/ 545 h 547"/>
              <a:gd name="T68" fmla="*/ 341 w 548"/>
              <a:gd name="T69" fmla="*/ 546 h 547"/>
              <a:gd name="T70" fmla="*/ 362 w 548"/>
              <a:gd name="T71" fmla="*/ 533 h 547"/>
              <a:gd name="T72" fmla="*/ 428 w 548"/>
              <a:gd name="T73" fmla="*/ 427 h 547"/>
              <a:gd name="T74" fmla="*/ 409 w 548"/>
              <a:gd name="T75" fmla="*/ 419 h 547"/>
              <a:gd name="T76" fmla="*/ 388 w 548"/>
              <a:gd name="T77" fmla="*/ 395 h 547"/>
              <a:gd name="T78" fmla="*/ 384 w 548"/>
              <a:gd name="T79" fmla="*/ 365 h 547"/>
              <a:gd name="T80" fmla="*/ 391 w 548"/>
              <a:gd name="T81" fmla="*/ 344 h 547"/>
              <a:gd name="T82" fmla="*/ 415 w 548"/>
              <a:gd name="T83" fmla="*/ 323 h 547"/>
              <a:gd name="T84" fmla="*/ 445 w 548"/>
              <a:gd name="T85" fmla="*/ 318 h 547"/>
              <a:gd name="T86" fmla="*/ 466 w 548"/>
              <a:gd name="T87" fmla="*/ 325 h 547"/>
              <a:gd name="T88" fmla="*/ 542 w 548"/>
              <a:gd name="T89" fmla="*/ 238 h 547"/>
              <a:gd name="T90" fmla="*/ 547 w 548"/>
              <a:gd name="T91" fmla="*/ 223 h 547"/>
              <a:gd name="T92" fmla="*/ 544 w 548"/>
              <a:gd name="T93" fmla="*/ 199 h 547"/>
              <a:gd name="T94" fmla="*/ 527 w 548"/>
              <a:gd name="T95" fmla="*/ 180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48" h="547">
                <a:moveTo>
                  <a:pt x="527" y="180"/>
                </a:moveTo>
                <a:lnTo>
                  <a:pt x="417" y="114"/>
                </a:lnTo>
                <a:lnTo>
                  <a:pt x="417" y="114"/>
                </a:lnTo>
                <a:lnTo>
                  <a:pt x="423" y="110"/>
                </a:lnTo>
                <a:lnTo>
                  <a:pt x="430" y="106"/>
                </a:lnTo>
                <a:lnTo>
                  <a:pt x="435" y="100"/>
                </a:lnTo>
                <a:lnTo>
                  <a:pt x="440" y="94"/>
                </a:lnTo>
                <a:lnTo>
                  <a:pt x="440" y="94"/>
                </a:lnTo>
                <a:lnTo>
                  <a:pt x="444" y="85"/>
                </a:lnTo>
                <a:lnTo>
                  <a:pt x="446" y="75"/>
                </a:lnTo>
                <a:lnTo>
                  <a:pt x="447" y="66"/>
                </a:lnTo>
                <a:lnTo>
                  <a:pt x="445" y="57"/>
                </a:lnTo>
                <a:lnTo>
                  <a:pt x="442" y="48"/>
                </a:lnTo>
                <a:lnTo>
                  <a:pt x="438" y="40"/>
                </a:lnTo>
                <a:lnTo>
                  <a:pt x="432" y="33"/>
                </a:lnTo>
                <a:lnTo>
                  <a:pt x="423" y="26"/>
                </a:lnTo>
                <a:lnTo>
                  <a:pt x="423" y="26"/>
                </a:lnTo>
                <a:lnTo>
                  <a:pt x="415" y="22"/>
                </a:lnTo>
                <a:lnTo>
                  <a:pt x="406" y="20"/>
                </a:lnTo>
                <a:lnTo>
                  <a:pt x="396" y="20"/>
                </a:lnTo>
                <a:lnTo>
                  <a:pt x="387" y="21"/>
                </a:lnTo>
                <a:lnTo>
                  <a:pt x="377" y="24"/>
                </a:lnTo>
                <a:lnTo>
                  <a:pt x="370" y="28"/>
                </a:lnTo>
                <a:lnTo>
                  <a:pt x="363" y="36"/>
                </a:lnTo>
                <a:lnTo>
                  <a:pt x="357" y="43"/>
                </a:lnTo>
                <a:lnTo>
                  <a:pt x="357" y="43"/>
                </a:lnTo>
                <a:lnTo>
                  <a:pt x="353" y="50"/>
                </a:lnTo>
                <a:lnTo>
                  <a:pt x="350" y="58"/>
                </a:lnTo>
                <a:lnTo>
                  <a:pt x="349" y="65"/>
                </a:lnTo>
                <a:lnTo>
                  <a:pt x="349" y="73"/>
                </a:lnTo>
                <a:lnTo>
                  <a:pt x="239" y="6"/>
                </a:lnTo>
                <a:lnTo>
                  <a:pt x="239" y="6"/>
                </a:lnTo>
                <a:lnTo>
                  <a:pt x="232" y="2"/>
                </a:lnTo>
                <a:lnTo>
                  <a:pt x="224" y="0"/>
                </a:lnTo>
                <a:lnTo>
                  <a:pt x="215" y="0"/>
                </a:lnTo>
                <a:lnTo>
                  <a:pt x="207" y="1"/>
                </a:lnTo>
                <a:lnTo>
                  <a:pt x="200" y="4"/>
                </a:lnTo>
                <a:lnTo>
                  <a:pt x="192" y="9"/>
                </a:lnTo>
                <a:lnTo>
                  <a:pt x="186" y="14"/>
                </a:lnTo>
                <a:lnTo>
                  <a:pt x="181" y="20"/>
                </a:lnTo>
                <a:lnTo>
                  <a:pt x="111" y="137"/>
                </a:lnTo>
                <a:lnTo>
                  <a:pt x="111" y="137"/>
                </a:lnTo>
                <a:lnTo>
                  <a:pt x="118" y="140"/>
                </a:lnTo>
                <a:lnTo>
                  <a:pt x="126" y="144"/>
                </a:lnTo>
                <a:lnTo>
                  <a:pt x="132" y="150"/>
                </a:lnTo>
                <a:lnTo>
                  <a:pt x="137" y="156"/>
                </a:lnTo>
                <a:lnTo>
                  <a:pt x="141" y="163"/>
                </a:lnTo>
                <a:lnTo>
                  <a:pt x="144" y="172"/>
                </a:lnTo>
                <a:lnTo>
                  <a:pt x="146" y="180"/>
                </a:lnTo>
                <a:lnTo>
                  <a:pt x="148" y="188"/>
                </a:lnTo>
                <a:lnTo>
                  <a:pt x="148" y="188"/>
                </a:lnTo>
                <a:lnTo>
                  <a:pt x="146" y="200"/>
                </a:lnTo>
                <a:lnTo>
                  <a:pt x="142" y="209"/>
                </a:lnTo>
                <a:lnTo>
                  <a:pt x="138" y="219"/>
                </a:lnTo>
                <a:lnTo>
                  <a:pt x="131" y="227"/>
                </a:lnTo>
                <a:lnTo>
                  <a:pt x="122" y="233"/>
                </a:lnTo>
                <a:lnTo>
                  <a:pt x="114" y="238"/>
                </a:lnTo>
                <a:lnTo>
                  <a:pt x="104" y="242"/>
                </a:lnTo>
                <a:lnTo>
                  <a:pt x="92" y="243"/>
                </a:lnTo>
                <a:lnTo>
                  <a:pt x="92" y="243"/>
                </a:lnTo>
                <a:lnTo>
                  <a:pt x="82" y="242"/>
                </a:lnTo>
                <a:lnTo>
                  <a:pt x="72" y="239"/>
                </a:lnTo>
                <a:lnTo>
                  <a:pt x="63" y="234"/>
                </a:lnTo>
                <a:lnTo>
                  <a:pt x="56" y="228"/>
                </a:lnTo>
                <a:lnTo>
                  <a:pt x="6" y="307"/>
                </a:lnTo>
                <a:lnTo>
                  <a:pt x="6" y="307"/>
                </a:lnTo>
                <a:lnTo>
                  <a:pt x="3" y="316"/>
                </a:lnTo>
                <a:lnTo>
                  <a:pt x="1" y="324"/>
                </a:lnTo>
                <a:lnTo>
                  <a:pt x="0" y="331"/>
                </a:lnTo>
                <a:lnTo>
                  <a:pt x="2" y="340"/>
                </a:lnTo>
                <a:lnTo>
                  <a:pt x="4" y="348"/>
                </a:lnTo>
                <a:lnTo>
                  <a:pt x="9" y="354"/>
                </a:lnTo>
                <a:lnTo>
                  <a:pt x="14" y="361"/>
                </a:lnTo>
                <a:lnTo>
                  <a:pt x="21" y="366"/>
                </a:lnTo>
                <a:lnTo>
                  <a:pt x="127" y="431"/>
                </a:lnTo>
                <a:lnTo>
                  <a:pt x="127" y="431"/>
                </a:lnTo>
                <a:lnTo>
                  <a:pt x="130" y="422"/>
                </a:lnTo>
                <a:lnTo>
                  <a:pt x="134" y="414"/>
                </a:lnTo>
                <a:lnTo>
                  <a:pt x="139" y="407"/>
                </a:lnTo>
                <a:lnTo>
                  <a:pt x="146" y="400"/>
                </a:lnTo>
                <a:lnTo>
                  <a:pt x="154" y="396"/>
                </a:lnTo>
                <a:lnTo>
                  <a:pt x="162" y="392"/>
                </a:lnTo>
                <a:lnTo>
                  <a:pt x="171" y="390"/>
                </a:lnTo>
                <a:lnTo>
                  <a:pt x="180" y="389"/>
                </a:lnTo>
                <a:lnTo>
                  <a:pt x="180" y="389"/>
                </a:lnTo>
                <a:lnTo>
                  <a:pt x="191" y="390"/>
                </a:lnTo>
                <a:lnTo>
                  <a:pt x="201" y="393"/>
                </a:lnTo>
                <a:lnTo>
                  <a:pt x="210" y="398"/>
                </a:lnTo>
                <a:lnTo>
                  <a:pt x="219" y="405"/>
                </a:lnTo>
                <a:lnTo>
                  <a:pt x="225" y="413"/>
                </a:lnTo>
                <a:lnTo>
                  <a:pt x="230" y="422"/>
                </a:lnTo>
                <a:lnTo>
                  <a:pt x="233" y="433"/>
                </a:lnTo>
                <a:lnTo>
                  <a:pt x="234" y="443"/>
                </a:lnTo>
                <a:lnTo>
                  <a:pt x="234" y="443"/>
                </a:lnTo>
                <a:lnTo>
                  <a:pt x="234" y="450"/>
                </a:lnTo>
                <a:lnTo>
                  <a:pt x="233" y="456"/>
                </a:lnTo>
                <a:lnTo>
                  <a:pt x="230" y="466"/>
                </a:lnTo>
                <a:lnTo>
                  <a:pt x="224" y="477"/>
                </a:lnTo>
                <a:lnTo>
                  <a:pt x="216" y="485"/>
                </a:lnTo>
                <a:lnTo>
                  <a:pt x="308" y="541"/>
                </a:lnTo>
                <a:lnTo>
                  <a:pt x="308" y="541"/>
                </a:lnTo>
                <a:lnTo>
                  <a:pt x="316" y="545"/>
                </a:lnTo>
                <a:lnTo>
                  <a:pt x="324" y="547"/>
                </a:lnTo>
                <a:lnTo>
                  <a:pt x="332" y="547"/>
                </a:lnTo>
                <a:lnTo>
                  <a:pt x="341" y="546"/>
                </a:lnTo>
                <a:lnTo>
                  <a:pt x="348" y="543"/>
                </a:lnTo>
                <a:lnTo>
                  <a:pt x="355" y="538"/>
                </a:lnTo>
                <a:lnTo>
                  <a:pt x="362" y="533"/>
                </a:lnTo>
                <a:lnTo>
                  <a:pt x="367" y="526"/>
                </a:lnTo>
                <a:lnTo>
                  <a:pt x="428" y="427"/>
                </a:lnTo>
                <a:lnTo>
                  <a:pt x="428" y="427"/>
                </a:lnTo>
                <a:lnTo>
                  <a:pt x="418" y="424"/>
                </a:lnTo>
                <a:lnTo>
                  <a:pt x="409" y="419"/>
                </a:lnTo>
                <a:lnTo>
                  <a:pt x="409" y="419"/>
                </a:lnTo>
                <a:lnTo>
                  <a:pt x="400" y="413"/>
                </a:lnTo>
                <a:lnTo>
                  <a:pt x="393" y="405"/>
                </a:lnTo>
                <a:lnTo>
                  <a:pt x="388" y="395"/>
                </a:lnTo>
                <a:lnTo>
                  <a:pt x="385" y="386"/>
                </a:lnTo>
                <a:lnTo>
                  <a:pt x="383" y="375"/>
                </a:lnTo>
                <a:lnTo>
                  <a:pt x="384" y="365"/>
                </a:lnTo>
                <a:lnTo>
                  <a:pt x="386" y="354"/>
                </a:lnTo>
                <a:lnTo>
                  <a:pt x="391" y="344"/>
                </a:lnTo>
                <a:lnTo>
                  <a:pt x="391" y="344"/>
                </a:lnTo>
                <a:lnTo>
                  <a:pt x="397" y="336"/>
                </a:lnTo>
                <a:lnTo>
                  <a:pt x="406" y="328"/>
                </a:lnTo>
                <a:lnTo>
                  <a:pt x="415" y="323"/>
                </a:lnTo>
                <a:lnTo>
                  <a:pt x="424" y="319"/>
                </a:lnTo>
                <a:lnTo>
                  <a:pt x="435" y="318"/>
                </a:lnTo>
                <a:lnTo>
                  <a:pt x="445" y="318"/>
                </a:lnTo>
                <a:lnTo>
                  <a:pt x="456" y="321"/>
                </a:lnTo>
                <a:lnTo>
                  <a:pt x="466" y="325"/>
                </a:lnTo>
                <a:lnTo>
                  <a:pt x="466" y="325"/>
                </a:lnTo>
                <a:lnTo>
                  <a:pt x="475" y="331"/>
                </a:lnTo>
                <a:lnTo>
                  <a:pt x="481" y="339"/>
                </a:lnTo>
                <a:lnTo>
                  <a:pt x="542" y="238"/>
                </a:lnTo>
                <a:lnTo>
                  <a:pt x="542" y="238"/>
                </a:lnTo>
                <a:lnTo>
                  <a:pt x="545" y="231"/>
                </a:lnTo>
                <a:lnTo>
                  <a:pt x="547" y="223"/>
                </a:lnTo>
                <a:lnTo>
                  <a:pt x="548" y="214"/>
                </a:lnTo>
                <a:lnTo>
                  <a:pt x="547" y="207"/>
                </a:lnTo>
                <a:lnTo>
                  <a:pt x="544" y="199"/>
                </a:lnTo>
                <a:lnTo>
                  <a:pt x="539" y="191"/>
                </a:lnTo>
                <a:lnTo>
                  <a:pt x="534" y="185"/>
                </a:lnTo>
                <a:lnTo>
                  <a:pt x="527" y="180"/>
                </a:lnTo>
                <a:lnTo>
                  <a:pt x="527" y="180"/>
                </a:lnTo>
                <a:close/>
              </a:path>
            </a:pathLst>
          </a:custGeom>
          <a:solidFill>
            <a:srgbClr val="5168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3" name="Freeform 66"/>
          <p:cNvSpPr>
            <a:spLocks/>
          </p:cNvSpPr>
          <p:nvPr/>
        </p:nvSpPr>
        <p:spPr bwMode="auto">
          <a:xfrm>
            <a:off x="8049684" y="2069043"/>
            <a:ext cx="1159933" cy="806629"/>
          </a:xfrm>
          <a:custGeom>
            <a:avLst/>
            <a:gdLst>
              <a:gd name="T0" fmla="*/ 429 w 548"/>
              <a:gd name="T1" fmla="*/ 121 h 546"/>
              <a:gd name="T2" fmla="*/ 425 w 548"/>
              <a:gd name="T3" fmla="*/ 127 h 546"/>
              <a:gd name="T4" fmla="*/ 415 w 548"/>
              <a:gd name="T5" fmla="*/ 138 h 546"/>
              <a:gd name="T6" fmla="*/ 403 w 548"/>
              <a:gd name="T7" fmla="*/ 146 h 546"/>
              <a:gd name="T8" fmla="*/ 388 w 548"/>
              <a:gd name="T9" fmla="*/ 150 h 546"/>
              <a:gd name="T10" fmla="*/ 380 w 548"/>
              <a:gd name="T11" fmla="*/ 150 h 546"/>
              <a:gd name="T12" fmla="*/ 359 w 548"/>
              <a:gd name="T13" fmla="*/ 146 h 546"/>
              <a:gd name="T14" fmla="*/ 341 w 548"/>
              <a:gd name="T15" fmla="*/ 134 h 546"/>
              <a:gd name="T16" fmla="*/ 330 w 548"/>
              <a:gd name="T17" fmla="*/ 117 h 546"/>
              <a:gd name="T18" fmla="*/ 326 w 548"/>
              <a:gd name="T19" fmla="*/ 96 h 546"/>
              <a:gd name="T20" fmla="*/ 326 w 548"/>
              <a:gd name="T21" fmla="*/ 86 h 546"/>
              <a:gd name="T22" fmla="*/ 332 w 548"/>
              <a:gd name="T23" fmla="*/ 71 h 546"/>
              <a:gd name="T24" fmla="*/ 241 w 548"/>
              <a:gd name="T25" fmla="*/ 6 h 546"/>
              <a:gd name="T26" fmla="*/ 233 w 548"/>
              <a:gd name="T27" fmla="*/ 2 h 546"/>
              <a:gd name="T28" fmla="*/ 217 w 548"/>
              <a:gd name="T29" fmla="*/ 0 h 546"/>
              <a:gd name="T30" fmla="*/ 201 w 548"/>
              <a:gd name="T31" fmla="*/ 3 h 546"/>
              <a:gd name="T32" fmla="*/ 188 w 548"/>
              <a:gd name="T33" fmla="*/ 13 h 546"/>
              <a:gd name="T34" fmla="*/ 7 w 548"/>
              <a:gd name="T35" fmla="*/ 307 h 546"/>
              <a:gd name="T36" fmla="*/ 4 w 548"/>
              <a:gd name="T37" fmla="*/ 314 h 546"/>
              <a:gd name="T38" fmla="*/ 0 w 548"/>
              <a:gd name="T39" fmla="*/ 331 h 546"/>
              <a:gd name="T40" fmla="*/ 5 w 548"/>
              <a:gd name="T41" fmla="*/ 347 h 546"/>
              <a:gd name="T42" fmla="*/ 14 w 548"/>
              <a:gd name="T43" fmla="*/ 360 h 546"/>
              <a:gd name="T44" fmla="*/ 127 w 548"/>
              <a:gd name="T45" fmla="*/ 430 h 546"/>
              <a:gd name="T46" fmla="*/ 127 w 548"/>
              <a:gd name="T47" fmla="*/ 423 h 546"/>
              <a:gd name="T48" fmla="*/ 131 w 548"/>
              <a:gd name="T49" fmla="*/ 407 h 546"/>
              <a:gd name="T50" fmla="*/ 135 w 548"/>
              <a:gd name="T51" fmla="*/ 401 h 546"/>
              <a:gd name="T52" fmla="*/ 149 w 548"/>
              <a:gd name="T53" fmla="*/ 385 h 546"/>
              <a:gd name="T54" fmla="*/ 168 w 548"/>
              <a:gd name="T55" fmla="*/ 377 h 546"/>
              <a:gd name="T56" fmla="*/ 188 w 548"/>
              <a:gd name="T57" fmla="*/ 376 h 546"/>
              <a:gd name="T58" fmla="*/ 207 w 548"/>
              <a:gd name="T59" fmla="*/ 383 h 546"/>
              <a:gd name="T60" fmla="*/ 216 w 548"/>
              <a:gd name="T61" fmla="*/ 389 h 546"/>
              <a:gd name="T62" fmla="*/ 227 w 548"/>
              <a:gd name="T63" fmla="*/ 406 h 546"/>
              <a:gd name="T64" fmla="*/ 233 w 548"/>
              <a:gd name="T65" fmla="*/ 426 h 546"/>
              <a:gd name="T66" fmla="*/ 229 w 548"/>
              <a:gd name="T67" fmla="*/ 446 h 546"/>
              <a:gd name="T68" fmla="*/ 225 w 548"/>
              <a:gd name="T69" fmla="*/ 455 h 546"/>
              <a:gd name="T70" fmla="*/ 215 w 548"/>
              <a:gd name="T71" fmla="*/ 468 h 546"/>
              <a:gd name="T72" fmla="*/ 202 w 548"/>
              <a:gd name="T73" fmla="*/ 476 h 546"/>
              <a:gd name="T74" fmla="*/ 308 w 548"/>
              <a:gd name="T75" fmla="*/ 540 h 546"/>
              <a:gd name="T76" fmla="*/ 324 w 548"/>
              <a:gd name="T77" fmla="*/ 546 h 546"/>
              <a:gd name="T78" fmla="*/ 340 w 548"/>
              <a:gd name="T79" fmla="*/ 545 h 546"/>
              <a:gd name="T80" fmla="*/ 355 w 548"/>
              <a:gd name="T81" fmla="*/ 539 h 546"/>
              <a:gd name="T82" fmla="*/ 366 w 548"/>
              <a:gd name="T83" fmla="*/ 526 h 546"/>
              <a:gd name="T84" fmla="*/ 434 w 548"/>
              <a:gd name="T85" fmla="*/ 416 h 546"/>
              <a:gd name="T86" fmla="*/ 442 w 548"/>
              <a:gd name="T87" fmla="*/ 429 h 546"/>
              <a:gd name="T88" fmla="*/ 454 w 548"/>
              <a:gd name="T89" fmla="*/ 440 h 546"/>
              <a:gd name="T90" fmla="*/ 462 w 548"/>
              <a:gd name="T91" fmla="*/ 444 h 546"/>
              <a:gd name="T92" fmla="*/ 481 w 548"/>
              <a:gd name="T93" fmla="*/ 447 h 546"/>
              <a:gd name="T94" fmla="*/ 500 w 548"/>
              <a:gd name="T95" fmla="*/ 443 h 546"/>
              <a:gd name="T96" fmla="*/ 516 w 548"/>
              <a:gd name="T97" fmla="*/ 431 h 546"/>
              <a:gd name="T98" fmla="*/ 521 w 548"/>
              <a:gd name="T99" fmla="*/ 424 h 546"/>
              <a:gd name="T100" fmla="*/ 528 w 548"/>
              <a:gd name="T101" fmla="*/ 405 h 546"/>
              <a:gd name="T102" fmla="*/ 527 w 548"/>
              <a:gd name="T103" fmla="*/ 386 h 546"/>
              <a:gd name="T104" fmla="*/ 519 w 548"/>
              <a:gd name="T105" fmla="*/ 370 h 546"/>
              <a:gd name="T106" fmla="*/ 505 w 548"/>
              <a:gd name="T107" fmla="*/ 356 h 546"/>
              <a:gd name="T108" fmla="*/ 498 w 548"/>
              <a:gd name="T109" fmla="*/ 353 h 546"/>
              <a:gd name="T110" fmla="*/ 482 w 548"/>
              <a:gd name="T111" fmla="*/ 350 h 546"/>
              <a:gd name="T112" fmla="*/ 542 w 548"/>
              <a:gd name="T113" fmla="*/ 239 h 546"/>
              <a:gd name="T114" fmla="*/ 545 w 548"/>
              <a:gd name="T115" fmla="*/ 232 h 546"/>
              <a:gd name="T116" fmla="*/ 548 w 548"/>
              <a:gd name="T117" fmla="*/ 215 h 546"/>
              <a:gd name="T118" fmla="*/ 544 w 548"/>
              <a:gd name="T119" fmla="*/ 199 h 546"/>
              <a:gd name="T120" fmla="*/ 535 w 548"/>
              <a:gd name="T121" fmla="*/ 186 h 546"/>
              <a:gd name="T122" fmla="*/ 527 w 548"/>
              <a:gd name="T123" fmla="*/ 18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8" h="546">
                <a:moveTo>
                  <a:pt x="527" y="180"/>
                </a:moveTo>
                <a:lnTo>
                  <a:pt x="429" y="121"/>
                </a:lnTo>
                <a:lnTo>
                  <a:pt x="429" y="121"/>
                </a:lnTo>
                <a:lnTo>
                  <a:pt x="425" y="127"/>
                </a:lnTo>
                <a:lnTo>
                  <a:pt x="421" y="132"/>
                </a:lnTo>
                <a:lnTo>
                  <a:pt x="415" y="138"/>
                </a:lnTo>
                <a:lnTo>
                  <a:pt x="409" y="142"/>
                </a:lnTo>
                <a:lnTo>
                  <a:pt x="403" y="146"/>
                </a:lnTo>
                <a:lnTo>
                  <a:pt x="396" y="148"/>
                </a:lnTo>
                <a:lnTo>
                  <a:pt x="388" y="150"/>
                </a:lnTo>
                <a:lnTo>
                  <a:pt x="380" y="150"/>
                </a:lnTo>
                <a:lnTo>
                  <a:pt x="380" y="150"/>
                </a:lnTo>
                <a:lnTo>
                  <a:pt x="369" y="149"/>
                </a:lnTo>
                <a:lnTo>
                  <a:pt x="359" y="146"/>
                </a:lnTo>
                <a:lnTo>
                  <a:pt x="350" y="141"/>
                </a:lnTo>
                <a:lnTo>
                  <a:pt x="341" y="134"/>
                </a:lnTo>
                <a:lnTo>
                  <a:pt x="335" y="126"/>
                </a:lnTo>
                <a:lnTo>
                  <a:pt x="330" y="117"/>
                </a:lnTo>
                <a:lnTo>
                  <a:pt x="327" y="106"/>
                </a:lnTo>
                <a:lnTo>
                  <a:pt x="326" y="96"/>
                </a:lnTo>
                <a:lnTo>
                  <a:pt x="326" y="96"/>
                </a:lnTo>
                <a:lnTo>
                  <a:pt x="326" y="86"/>
                </a:lnTo>
                <a:lnTo>
                  <a:pt x="328" y="78"/>
                </a:lnTo>
                <a:lnTo>
                  <a:pt x="332" y="71"/>
                </a:lnTo>
                <a:lnTo>
                  <a:pt x="336" y="63"/>
                </a:lnTo>
                <a:lnTo>
                  <a:pt x="241" y="6"/>
                </a:lnTo>
                <a:lnTo>
                  <a:pt x="241" y="6"/>
                </a:lnTo>
                <a:lnTo>
                  <a:pt x="233" y="2"/>
                </a:lnTo>
                <a:lnTo>
                  <a:pt x="225" y="0"/>
                </a:lnTo>
                <a:lnTo>
                  <a:pt x="217" y="0"/>
                </a:lnTo>
                <a:lnTo>
                  <a:pt x="208" y="1"/>
                </a:lnTo>
                <a:lnTo>
                  <a:pt x="201" y="3"/>
                </a:lnTo>
                <a:lnTo>
                  <a:pt x="194" y="7"/>
                </a:lnTo>
                <a:lnTo>
                  <a:pt x="188" y="13"/>
                </a:lnTo>
                <a:lnTo>
                  <a:pt x="182" y="19"/>
                </a:lnTo>
                <a:lnTo>
                  <a:pt x="7" y="307"/>
                </a:lnTo>
                <a:lnTo>
                  <a:pt x="7" y="307"/>
                </a:lnTo>
                <a:lnTo>
                  <a:pt x="4" y="314"/>
                </a:lnTo>
                <a:lnTo>
                  <a:pt x="2" y="323"/>
                </a:lnTo>
                <a:lnTo>
                  <a:pt x="0" y="331"/>
                </a:lnTo>
                <a:lnTo>
                  <a:pt x="2" y="339"/>
                </a:lnTo>
                <a:lnTo>
                  <a:pt x="5" y="347"/>
                </a:lnTo>
                <a:lnTo>
                  <a:pt x="9" y="354"/>
                </a:lnTo>
                <a:lnTo>
                  <a:pt x="14" y="360"/>
                </a:lnTo>
                <a:lnTo>
                  <a:pt x="21" y="365"/>
                </a:lnTo>
                <a:lnTo>
                  <a:pt x="127" y="430"/>
                </a:lnTo>
                <a:lnTo>
                  <a:pt x="127" y="430"/>
                </a:lnTo>
                <a:lnTo>
                  <a:pt x="127" y="423"/>
                </a:lnTo>
                <a:lnTo>
                  <a:pt x="129" y="415"/>
                </a:lnTo>
                <a:lnTo>
                  <a:pt x="131" y="407"/>
                </a:lnTo>
                <a:lnTo>
                  <a:pt x="135" y="401"/>
                </a:lnTo>
                <a:lnTo>
                  <a:pt x="135" y="401"/>
                </a:lnTo>
                <a:lnTo>
                  <a:pt x="142" y="393"/>
                </a:lnTo>
                <a:lnTo>
                  <a:pt x="149" y="385"/>
                </a:lnTo>
                <a:lnTo>
                  <a:pt x="158" y="380"/>
                </a:lnTo>
                <a:lnTo>
                  <a:pt x="168" y="377"/>
                </a:lnTo>
                <a:lnTo>
                  <a:pt x="177" y="376"/>
                </a:lnTo>
                <a:lnTo>
                  <a:pt x="188" y="376"/>
                </a:lnTo>
                <a:lnTo>
                  <a:pt x="198" y="379"/>
                </a:lnTo>
                <a:lnTo>
                  <a:pt x="207" y="383"/>
                </a:lnTo>
                <a:lnTo>
                  <a:pt x="207" y="383"/>
                </a:lnTo>
                <a:lnTo>
                  <a:pt x="216" y="389"/>
                </a:lnTo>
                <a:lnTo>
                  <a:pt x="222" y="398"/>
                </a:lnTo>
                <a:lnTo>
                  <a:pt x="227" y="406"/>
                </a:lnTo>
                <a:lnTo>
                  <a:pt x="230" y="416"/>
                </a:lnTo>
                <a:lnTo>
                  <a:pt x="233" y="426"/>
                </a:lnTo>
                <a:lnTo>
                  <a:pt x="231" y="435"/>
                </a:lnTo>
                <a:lnTo>
                  <a:pt x="229" y="446"/>
                </a:lnTo>
                <a:lnTo>
                  <a:pt x="225" y="455"/>
                </a:lnTo>
                <a:lnTo>
                  <a:pt x="225" y="455"/>
                </a:lnTo>
                <a:lnTo>
                  <a:pt x="220" y="462"/>
                </a:lnTo>
                <a:lnTo>
                  <a:pt x="215" y="468"/>
                </a:lnTo>
                <a:lnTo>
                  <a:pt x="208" y="472"/>
                </a:lnTo>
                <a:lnTo>
                  <a:pt x="202" y="476"/>
                </a:lnTo>
                <a:lnTo>
                  <a:pt x="308" y="540"/>
                </a:lnTo>
                <a:lnTo>
                  <a:pt x="308" y="540"/>
                </a:lnTo>
                <a:lnTo>
                  <a:pt x="316" y="544"/>
                </a:lnTo>
                <a:lnTo>
                  <a:pt x="324" y="546"/>
                </a:lnTo>
                <a:lnTo>
                  <a:pt x="332" y="546"/>
                </a:lnTo>
                <a:lnTo>
                  <a:pt x="340" y="545"/>
                </a:lnTo>
                <a:lnTo>
                  <a:pt x="349" y="543"/>
                </a:lnTo>
                <a:lnTo>
                  <a:pt x="355" y="539"/>
                </a:lnTo>
                <a:lnTo>
                  <a:pt x="361" y="533"/>
                </a:lnTo>
                <a:lnTo>
                  <a:pt x="366" y="526"/>
                </a:lnTo>
                <a:lnTo>
                  <a:pt x="434" y="416"/>
                </a:lnTo>
                <a:lnTo>
                  <a:pt x="434" y="416"/>
                </a:lnTo>
                <a:lnTo>
                  <a:pt x="437" y="423"/>
                </a:lnTo>
                <a:lnTo>
                  <a:pt x="442" y="429"/>
                </a:lnTo>
                <a:lnTo>
                  <a:pt x="448" y="435"/>
                </a:lnTo>
                <a:lnTo>
                  <a:pt x="454" y="440"/>
                </a:lnTo>
                <a:lnTo>
                  <a:pt x="454" y="440"/>
                </a:lnTo>
                <a:lnTo>
                  <a:pt x="462" y="444"/>
                </a:lnTo>
                <a:lnTo>
                  <a:pt x="472" y="447"/>
                </a:lnTo>
                <a:lnTo>
                  <a:pt x="481" y="447"/>
                </a:lnTo>
                <a:lnTo>
                  <a:pt x="491" y="446"/>
                </a:lnTo>
                <a:lnTo>
                  <a:pt x="500" y="443"/>
                </a:lnTo>
                <a:lnTo>
                  <a:pt x="508" y="437"/>
                </a:lnTo>
                <a:lnTo>
                  <a:pt x="516" y="431"/>
                </a:lnTo>
                <a:lnTo>
                  <a:pt x="521" y="424"/>
                </a:lnTo>
                <a:lnTo>
                  <a:pt x="521" y="424"/>
                </a:lnTo>
                <a:lnTo>
                  <a:pt x="525" y="415"/>
                </a:lnTo>
                <a:lnTo>
                  <a:pt x="528" y="405"/>
                </a:lnTo>
                <a:lnTo>
                  <a:pt x="528" y="396"/>
                </a:lnTo>
                <a:lnTo>
                  <a:pt x="527" y="386"/>
                </a:lnTo>
                <a:lnTo>
                  <a:pt x="524" y="378"/>
                </a:lnTo>
                <a:lnTo>
                  <a:pt x="519" y="370"/>
                </a:lnTo>
                <a:lnTo>
                  <a:pt x="513" y="362"/>
                </a:lnTo>
                <a:lnTo>
                  <a:pt x="505" y="356"/>
                </a:lnTo>
                <a:lnTo>
                  <a:pt x="505" y="356"/>
                </a:lnTo>
                <a:lnTo>
                  <a:pt x="498" y="353"/>
                </a:lnTo>
                <a:lnTo>
                  <a:pt x="490" y="351"/>
                </a:lnTo>
                <a:lnTo>
                  <a:pt x="482" y="350"/>
                </a:lnTo>
                <a:lnTo>
                  <a:pt x="475" y="350"/>
                </a:lnTo>
                <a:lnTo>
                  <a:pt x="542" y="239"/>
                </a:lnTo>
                <a:lnTo>
                  <a:pt x="542" y="239"/>
                </a:lnTo>
                <a:lnTo>
                  <a:pt x="545" y="232"/>
                </a:lnTo>
                <a:lnTo>
                  <a:pt x="547" y="223"/>
                </a:lnTo>
                <a:lnTo>
                  <a:pt x="548" y="215"/>
                </a:lnTo>
                <a:lnTo>
                  <a:pt x="547" y="207"/>
                </a:lnTo>
                <a:lnTo>
                  <a:pt x="544" y="199"/>
                </a:lnTo>
                <a:lnTo>
                  <a:pt x="540" y="192"/>
                </a:lnTo>
                <a:lnTo>
                  <a:pt x="535" y="186"/>
                </a:lnTo>
                <a:lnTo>
                  <a:pt x="527" y="180"/>
                </a:lnTo>
                <a:lnTo>
                  <a:pt x="527" y="180"/>
                </a:lnTo>
                <a:close/>
              </a:path>
            </a:pathLst>
          </a:custGeom>
          <a:solidFill>
            <a:srgbClr val="FFC8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24" name="Group 83"/>
          <p:cNvGrpSpPr/>
          <p:nvPr/>
        </p:nvGrpSpPr>
        <p:grpSpPr>
          <a:xfrm>
            <a:off x="8707216" y="5005201"/>
            <a:ext cx="573616" cy="356039"/>
            <a:chOff x="6694488" y="4802188"/>
            <a:chExt cx="430212" cy="382587"/>
          </a:xfrm>
        </p:grpSpPr>
        <p:sp>
          <p:nvSpPr>
            <p:cNvPr id="25" name="Rectangle 41"/>
            <p:cNvSpPr>
              <a:spLocks noChangeArrowheads="1"/>
            </p:cNvSpPr>
            <p:nvPr/>
          </p:nvSpPr>
          <p:spPr bwMode="auto">
            <a:xfrm>
              <a:off x="6753225" y="4802188"/>
              <a:ext cx="323850" cy="112713"/>
            </a:xfrm>
            <a:prstGeom prst="rect">
              <a:avLst/>
            </a:prstGeom>
            <a:solidFill>
              <a:srgbClr val="468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42"/>
            <p:cNvSpPr>
              <a:spLocks noEditPoints="1"/>
            </p:cNvSpPr>
            <p:nvPr/>
          </p:nvSpPr>
          <p:spPr bwMode="auto">
            <a:xfrm>
              <a:off x="6783388" y="4826000"/>
              <a:ext cx="125412" cy="61913"/>
            </a:xfrm>
            <a:custGeom>
              <a:avLst/>
              <a:gdLst>
                <a:gd name="T0" fmla="*/ 34 w 79"/>
                <a:gd name="T1" fmla="*/ 8 h 39"/>
                <a:gd name="T2" fmla="*/ 34 w 79"/>
                <a:gd name="T3" fmla="*/ 8 h 39"/>
                <a:gd name="T4" fmla="*/ 36 w 79"/>
                <a:gd name="T5" fmla="*/ 11 h 39"/>
                <a:gd name="T6" fmla="*/ 38 w 79"/>
                <a:gd name="T7" fmla="*/ 14 h 39"/>
                <a:gd name="T8" fmla="*/ 38 w 79"/>
                <a:gd name="T9" fmla="*/ 18 h 39"/>
                <a:gd name="T10" fmla="*/ 38 w 79"/>
                <a:gd name="T11" fmla="*/ 22 h 39"/>
                <a:gd name="T12" fmla="*/ 37 w 79"/>
                <a:gd name="T13" fmla="*/ 25 h 39"/>
                <a:gd name="T14" fmla="*/ 36 w 79"/>
                <a:gd name="T15" fmla="*/ 28 h 39"/>
                <a:gd name="T16" fmla="*/ 34 w 79"/>
                <a:gd name="T17" fmla="*/ 32 h 39"/>
                <a:gd name="T18" fmla="*/ 31 w 79"/>
                <a:gd name="T19" fmla="*/ 35 h 39"/>
                <a:gd name="T20" fmla="*/ 31 w 79"/>
                <a:gd name="T21" fmla="*/ 35 h 39"/>
                <a:gd name="T22" fmla="*/ 28 w 79"/>
                <a:gd name="T23" fmla="*/ 37 h 39"/>
                <a:gd name="T24" fmla="*/ 24 w 79"/>
                <a:gd name="T25" fmla="*/ 38 h 39"/>
                <a:gd name="T26" fmla="*/ 21 w 79"/>
                <a:gd name="T27" fmla="*/ 39 h 39"/>
                <a:gd name="T28" fmla="*/ 16 w 79"/>
                <a:gd name="T29" fmla="*/ 39 h 39"/>
                <a:gd name="T30" fmla="*/ 13 w 79"/>
                <a:gd name="T31" fmla="*/ 38 h 39"/>
                <a:gd name="T32" fmla="*/ 9 w 79"/>
                <a:gd name="T33" fmla="*/ 37 h 39"/>
                <a:gd name="T34" fmla="*/ 6 w 79"/>
                <a:gd name="T35" fmla="*/ 35 h 39"/>
                <a:gd name="T36" fmla="*/ 4 w 79"/>
                <a:gd name="T37" fmla="*/ 32 h 39"/>
                <a:gd name="T38" fmla="*/ 4 w 79"/>
                <a:gd name="T39" fmla="*/ 32 h 39"/>
                <a:gd name="T40" fmla="*/ 2 w 79"/>
                <a:gd name="T41" fmla="*/ 28 h 39"/>
                <a:gd name="T42" fmla="*/ 0 w 79"/>
                <a:gd name="T43" fmla="*/ 24 h 39"/>
                <a:gd name="T44" fmla="*/ 0 w 79"/>
                <a:gd name="T45" fmla="*/ 21 h 39"/>
                <a:gd name="T46" fmla="*/ 0 w 79"/>
                <a:gd name="T47" fmla="*/ 17 h 39"/>
                <a:gd name="T48" fmla="*/ 1 w 79"/>
                <a:gd name="T49" fmla="*/ 13 h 39"/>
                <a:gd name="T50" fmla="*/ 2 w 79"/>
                <a:gd name="T51" fmla="*/ 10 h 39"/>
                <a:gd name="T52" fmla="*/ 4 w 79"/>
                <a:gd name="T53" fmla="*/ 7 h 39"/>
                <a:gd name="T54" fmla="*/ 7 w 79"/>
                <a:gd name="T55" fmla="*/ 3 h 39"/>
                <a:gd name="T56" fmla="*/ 7 w 79"/>
                <a:gd name="T57" fmla="*/ 3 h 39"/>
                <a:gd name="T58" fmla="*/ 10 w 79"/>
                <a:gd name="T59" fmla="*/ 1 h 39"/>
                <a:gd name="T60" fmla="*/ 14 w 79"/>
                <a:gd name="T61" fmla="*/ 0 h 39"/>
                <a:gd name="T62" fmla="*/ 18 w 79"/>
                <a:gd name="T63" fmla="*/ 0 h 39"/>
                <a:gd name="T64" fmla="*/ 22 w 79"/>
                <a:gd name="T65" fmla="*/ 0 h 39"/>
                <a:gd name="T66" fmla="*/ 25 w 79"/>
                <a:gd name="T67" fmla="*/ 0 h 39"/>
                <a:gd name="T68" fmla="*/ 29 w 79"/>
                <a:gd name="T69" fmla="*/ 2 h 39"/>
                <a:gd name="T70" fmla="*/ 32 w 79"/>
                <a:gd name="T71" fmla="*/ 4 h 39"/>
                <a:gd name="T72" fmla="*/ 34 w 79"/>
                <a:gd name="T73" fmla="*/ 8 h 39"/>
                <a:gd name="T74" fmla="*/ 55 w 79"/>
                <a:gd name="T75" fmla="*/ 11 h 39"/>
                <a:gd name="T76" fmla="*/ 55 w 79"/>
                <a:gd name="T77" fmla="*/ 11 h 39"/>
                <a:gd name="T78" fmla="*/ 52 w 79"/>
                <a:gd name="T79" fmla="*/ 15 h 39"/>
                <a:gd name="T80" fmla="*/ 50 w 79"/>
                <a:gd name="T81" fmla="*/ 20 h 39"/>
                <a:gd name="T82" fmla="*/ 50 w 79"/>
                <a:gd name="T83" fmla="*/ 25 h 39"/>
                <a:gd name="T84" fmla="*/ 53 w 79"/>
                <a:gd name="T85" fmla="*/ 31 h 39"/>
                <a:gd name="T86" fmla="*/ 53 w 79"/>
                <a:gd name="T87" fmla="*/ 31 h 39"/>
                <a:gd name="T88" fmla="*/ 57 w 79"/>
                <a:gd name="T89" fmla="*/ 35 h 39"/>
                <a:gd name="T90" fmla="*/ 62 w 79"/>
                <a:gd name="T91" fmla="*/ 36 h 39"/>
                <a:gd name="T92" fmla="*/ 69 w 79"/>
                <a:gd name="T93" fmla="*/ 36 h 39"/>
                <a:gd name="T94" fmla="*/ 74 w 79"/>
                <a:gd name="T95" fmla="*/ 34 h 39"/>
                <a:gd name="T96" fmla="*/ 74 w 79"/>
                <a:gd name="T97" fmla="*/ 34 h 39"/>
                <a:gd name="T98" fmla="*/ 77 w 79"/>
                <a:gd name="T99" fmla="*/ 28 h 39"/>
                <a:gd name="T100" fmla="*/ 79 w 79"/>
                <a:gd name="T101" fmla="*/ 23 h 39"/>
                <a:gd name="T102" fmla="*/ 78 w 79"/>
                <a:gd name="T103" fmla="*/ 18 h 39"/>
                <a:gd name="T104" fmla="*/ 76 w 79"/>
                <a:gd name="T105" fmla="*/ 13 h 39"/>
                <a:gd name="T106" fmla="*/ 76 w 79"/>
                <a:gd name="T107" fmla="*/ 13 h 39"/>
                <a:gd name="T108" fmla="*/ 72 w 79"/>
                <a:gd name="T109" fmla="*/ 9 h 39"/>
                <a:gd name="T110" fmla="*/ 67 w 79"/>
                <a:gd name="T111" fmla="*/ 8 h 39"/>
                <a:gd name="T112" fmla="*/ 60 w 79"/>
                <a:gd name="T113" fmla="*/ 8 h 39"/>
                <a:gd name="T114" fmla="*/ 55 w 79"/>
                <a:gd name="T115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9" h="39">
                  <a:moveTo>
                    <a:pt x="34" y="8"/>
                  </a:moveTo>
                  <a:lnTo>
                    <a:pt x="34" y="8"/>
                  </a:lnTo>
                  <a:lnTo>
                    <a:pt x="36" y="11"/>
                  </a:lnTo>
                  <a:lnTo>
                    <a:pt x="38" y="14"/>
                  </a:lnTo>
                  <a:lnTo>
                    <a:pt x="38" y="18"/>
                  </a:lnTo>
                  <a:lnTo>
                    <a:pt x="38" y="22"/>
                  </a:lnTo>
                  <a:lnTo>
                    <a:pt x="37" y="25"/>
                  </a:lnTo>
                  <a:lnTo>
                    <a:pt x="36" y="28"/>
                  </a:lnTo>
                  <a:lnTo>
                    <a:pt x="34" y="32"/>
                  </a:lnTo>
                  <a:lnTo>
                    <a:pt x="31" y="35"/>
                  </a:lnTo>
                  <a:lnTo>
                    <a:pt x="31" y="35"/>
                  </a:lnTo>
                  <a:lnTo>
                    <a:pt x="28" y="37"/>
                  </a:lnTo>
                  <a:lnTo>
                    <a:pt x="24" y="38"/>
                  </a:lnTo>
                  <a:lnTo>
                    <a:pt x="21" y="39"/>
                  </a:lnTo>
                  <a:lnTo>
                    <a:pt x="16" y="39"/>
                  </a:lnTo>
                  <a:lnTo>
                    <a:pt x="13" y="38"/>
                  </a:lnTo>
                  <a:lnTo>
                    <a:pt x="9" y="37"/>
                  </a:lnTo>
                  <a:lnTo>
                    <a:pt x="6" y="35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7" y="3"/>
                  </a:lnTo>
                  <a:lnTo>
                    <a:pt x="7" y="3"/>
                  </a:lnTo>
                  <a:lnTo>
                    <a:pt x="10" y="1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2" y="4"/>
                  </a:lnTo>
                  <a:lnTo>
                    <a:pt x="34" y="8"/>
                  </a:lnTo>
                  <a:close/>
                  <a:moveTo>
                    <a:pt x="55" y="11"/>
                  </a:moveTo>
                  <a:lnTo>
                    <a:pt x="55" y="11"/>
                  </a:lnTo>
                  <a:lnTo>
                    <a:pt x="52" y="15"/>
                  </a:lnTo>
                  <a:lnTo>
                    <a:pt x="50" y="20"/>
                  </a:lnTo>
                  <a:lnTo>
                    <a:pt x="50" y="25"/>
                  </a:lnTo>
                  <a:lnTo>
                    <a:pt x="53" y="31"/>
                  </a:lnTo>
                  <a:lnTo>
                    <a:pt x="53" y="31"/>
                  </a:lnTo>
                  <a:lnTo>
                    <a:pt x="57" y="35"/>
                  </a:lnTo>
                  <a:lnTo>
                    <a:pt x="62" y="36"/>
                  </a:lnTo>
                  <a:lnTo>
                    <a:pt x="69" y="36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7" y="28"/>
                  </a:lnTo>
                  <a:lnTo>
                    <a:pt x="79" y="23"/>
                  </a:lnTo>
                  <a:lnTo>
                    <a:pt x="78" y="18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2" y="9"/>
                  </a:lnTo>
                  <a:lnTo>
                    <a:pt x="67" y="8"/>
                  </a:lnTo>
                  <a:lnTo>
                    <a:pt x="60" y="8"/>
                  </a:lnTo>
                  <a:lnTo>
                    <a:pt x="55" y="11"/>
                  </a:lnTo>
                  <a:close/>
                </a:path>
              </a:pathLst>
            </a:custGeom>
            <a:solidFill>
              <a:srgbClr val="E8E3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44"/>
            <p:cNvSpPr>
              <a:spLocks/>
            </p:cNvSpPr>
            <p:nvPr/>
          </p:nvSpPr>
          <p:spPr bwMode="auto">
            <a:xfrm>
              <a:off x="6862763" y="4838700"/>
              <a:ext cx="46037" cy="44450"/>
            </a:xfrm>
            <a:custGeom>
              <a:avLst/>
              <a:gdLst>
                <a:gd name="T0" fmla="*/ 5 w 29"/>
                <a:gd name="T1" fmla="*/ 3 h 28"/>
                <a:gd name="T2" fmla="*/ 5 w 29"/>
                <a:gd name="T3" fmla="*/ 3 h 28"/>
                <a:gd name="T4" fmla="*/ 2 w 29"/>
                <a:gd name="T5" fmla="*/ 7 h 28"/>
                <a:gd name="T6" fmla="*/ 0 w 29"/>
                <a:gd name="T7" fmla="*/ 12 h 28"/>
                <a:gd name="T8" fmla="*/ 0 w 29"/>
                <a:gd name="T9" fmla="*/ 17 h 28"/>
                <a:gd name="T10" fmla="*/ 3 w 29"/>
                <a:gd name="T11" fmla="*/ 23 h 28"/>
                <a:gd name="T12" fmla="*/ 3 w 29"/>
                <a:gd name="T13" fmla="*/ 23 h 28"/>
                <a:gd name="T14" fmla="*/ 7 w 29"/>
                <a:gd name="T15" fmla="*/ 27 h 28"/>
                <a:gd name="T16" fmla="*/ 12 w 29"/>
                <a:gd name="T17" fmla="*/ 28 h 28"/>
                <a:gd name="T18" fmla="*/ 19 w 29"/>
                <a:gd name="T19" fmla="*/ 28 h 28"/>
                <a:gd name="T20" fmla="*/ 24 w 29"/>
                <a:gd name="T21" fmla="*/ 26 h 28"/>
                <a:gd name="T22" fmla="*/ 24 w 29"/>
                <a:gd name="T23" fmla="*/ 26 h 28"/>
                <a:gd name="T24" fmla="*/ 27 w 29"/>
                <a:gd name="T25" fmla="*/ 20 h 28"/>
                <a:gd name="T26" fmla="*/ 29 w 29"/>
                <a:gd name="T27" fmla="*/ 15 h 28"/>
                <a:gd name="T28" fmla="*/ 28 w 29"/>
                <a:gd name="T29" fmla="*/ 10 h 28"/>
                <a:gd name="T30" fmla="*/ 26 w 29"/>
                <a:gd name="T31" fmla="*/ 5 h 28"/>
                <a:gd name="T32" fmla="*/ 26 w 29"/>
                <a:gd name="T33" fmla="*/ 5 h 28"/>
                <a:gd name="T34" fmla="*/ 22 w 29"/>
                <a:gd name="T35" fmla="*/ 1 h 28"/>
                <a:gd name="T36" fmla="*/ 17 w 29"/>
                <a:gd name="T37" fmla="*/ 0 h 28"/>
                <a:gd name="T38" fmla="*/ 10 w 29"/>
                <a:gd name="T39" fmla="*/ 0 h 28"/>
                <a:gd name="T40" fmla="*/ 5 w 29"/>
                <a:gd name="T41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5" y="3"/>
                  </a:moveTo>
                  <a:lnTo>
                    <a:pt x="5" y="3"/>
                  </a:lnTo>
                  <a:lnTo>
                    <a:pt x="2" y="7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7" y="27"/>
                  </a:lnTo>
                  <a:lnTo>
                    <a:pt x="12" y="28"/>
                  </a:lnTo>
                  <a:lnTo>
                    <a:pt x="19" y="2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7" y="20"/>
                  </a:lnTo>
                  <a:lnTo>
                    <a:pt x="29" y="15"/>
                  </a:lnTo>
                  <a:lnTo>
                    <a:pt x="28" y="1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2" y="1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5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Rectangle 45"/>
            <p:cNvSpPr>
              <a:spLocks noChangeArrowheads="1"/>
            </p:cNvSpPr>
            <p:nvPr/>
          </p:nvSpPr>
          <p:spPr bwMode="auto">
            <a:xfrm>
              <a:off x="6694488" y="4902200"/>
              <a:ext cx="430212" cy="282575"/>
            </a:xfrm>
            <a:prstGeom prst="rect">
              <a:avLst/>
            </a:prstGeom>
            <a:solidFill>
              <a:srgbClr val="383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30" name="TextBox 75"/>
          <p:cNvSpPr txBox="1"/>
          <p:nvPr/>
        </p:nvSpPr>
        <p:spPr>
          <a:xfrm>
            <a:off x="445209" y="2225470"/>
            <a:ext cx="8013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609585"/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Auditoría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Delegada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: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auditores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asesores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proceso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misional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 </a:t>
            </a:r>
          </a:p>
          <a:p>
            <a:pPr indent="-609585"/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Estudios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Especiales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: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economistas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estadísticos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Nexa Light" panose="02000000000000000000" pitchFamily="50" charset="0"/>
              <a:ea typeface="Open Sans Light" pitchFamily="34" charset="0"/>
              <a:cs typeface="Open Sans Light" pitchFamily="34" charset="0"/>
            </a:endParaRPr>
          </a:p>
          <a:p>
            <a:pPr indent="-609585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TIC: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ingenieros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 Python,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Pentaho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PostgreSQL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QliK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Nexa Light" panose="02000000000000000000" pitchFamily="50" charset="0"/>
                <a:ea typeface="Open Sans Light" pitchFamily="34" charset="0"/>
                <a:cs typeface="Open Sans Light" pitchFamily="34" charset="0"/>
              </a:rPr>
              <a:t>, GCP</a:t>
            </a: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7163949" y="3725151"/>
            <a:ext cx="1018116" cy="712079"/>
          </a:xfrm>
          <a:custGeom>
            <a:avLst/>
            <a:gdLst>
              <a:gd name="T0" fmla="*/ 183 w 481"/>
              <a:gd name="T1" fmla="*/ 58 h 482"/>
              <a:gd name="T2" fmla="*/ 181 w 481"/>
              <a:gd name="T3" fmla="*/ 38 h 482"/>
              <a:gd name="T4" fmla="*/ 174 w 481"/>
              <a:gd name="T5" fmla="*/ 23 h 482"/>
              <a:gd name="T6" fmla="*/ 153 w 481"/>
              <a:gd name="T7" fmla="*/ 10 h 482"/>
              <a:gd name="T8" fmla="*/ 128 w 481"/>
              <a:gd name="T9" fmla="*/ 10 h 482"/>
              <a:gd name="T10" fmla="*/ 112 w 481"/>
              <a:gd name="T11" fmla="*/ 18 h 482"/>
              <a:gd name="T12" fmla="*/ 99 w 481"/>
              <a:gd name="T13" fmla="*/ 39 h 482"/>
              <a:gd name="T14" fmla="*/ 98 w 481"/>
              <a:gd name="T15" fmla="*/ 64 h 482"/>
              <a:gd name="T16" fmla="*/ 105 w 481"/>
              <a:gd name="T17" fmla="*/ 78 h 482"/>
              <a:gd name="T18" fmla="*/ 121 w 481"/>
              <a:gd name="T19" fmla="*/ 91 h 482"/>
              <a:gd name="T20" fmla="*/ 13 w 481"/>
              <a:gd name="T21" fmla="*/ 149 h 482"/>
              <a:gd name="T22" fmla="*/ 1 w 481"/>
              <a:gd name="T23" fmla="*/ 166 h 482"/>
              <a:gd name="T24" fmla="*/ 1 w 481"/>
              <a:gd name="T25" fmla="*/ 188 h 482"/>
              <a:gd name="T26" fmla="*/ 60 w 481"/>
              <a:gd name="T27" fmla="*/ 303 h 482"/>
              <a:gd name="T28" fmla="*/ 80 w 481"/>
              <a:gd name="T29" fmla="*/ 294 h 482"/>
              <a:gd name="T30" fmla="*/ 102 w 481"/>
              <a:gd name="T31" fmla="*/ 293 h 482"/>
              <a:gd name="T32" fmla="*/ 117 w 481"/>
              <a:gd name="T33" fmla="*/ 299 h 482"/>
              <a:gd name="T34" fmla="*/ 135 w 481"/>
              <a:gd name="T35" fmla="*/ 320 h 482"/>
              <a:gd name="T36" fmla="*/ 140 w 481"/>
              <a:gd name="T37" fmla="*/ 348 h 482"/>
              <a:gd name="T38" fmla="*/ 133 w 481"/>
              <a:gd name="T39" fmla="*/ 366 h 482"/>
              <a:gd name="T40" fmla="*/ 113 w 481"/>
              <a:gd name="T41" fmla="*/ 385 h 482"/>
              <a:gd name="T42" fmla="*/ 144 w 481"/>
              <a:gd name="T43" fmla="*/ 461 h 482"/>
              <a:gd name="T44" fmla="*/ 159 w 481"/>
              <a:gd name="T45" fmla="*/ 477 h 482"/>
              <a:gd name="T46" fmla="*/ 180 w 481"/>
              <a:gd name="T47" fmla="*/ 482 h 482"/>
              <a:gd name="T48" fmla="*/ 293 w 481"/>
              <a:gd name="T49" fmla="*/ 426 h 482"/>
              <a:gd name="T50" fmla="*/ 284 w 481"/>
              <a:gd name="T51" fmla="*/ 413 h 482"/>
              <a:gd name="T52" fmla="*/ 279 w 481"/>
              <a:gd name="T53" fmla="*/ 390 h 482"/>
              <a:gd name="T54" fmla="*/ 286 w 481"/>
              <a:gd name="T55" fmla="*/ 366 h 482"/>
              <a:gd name="T56" fmla="*/ 298 w 481"/>
              <a:gd name="T57" fmla="*/ 351 h 482"/>
              <a:gd name="T58" fmla="*/ 325 w 481"/>
              <a:gd name="T59" fmla="*/ 342 h 482"/>
              <a:gd name="T60" fmla="*/ 353 w 481"/>
              <a:gd name="T61" fmla="*/ 349 h 482"/>
              <a:gd name="T62" fmla="*/ 367 w 481"/>
              <a:gd name="T63" fmla="*/ 364 h 482"/>
              <a:gd name="T64" fmla="*/ 460 w 481"/>
              <a:gd name="T65" fmla="*/ 338 h 482"/>
              <a:gd name="T66" fmla="*/ 473 w 481"/>
              <a:gd name="T67" fmla="*/ 327 h 482"/>
              <a:gd name="T68" fmla="*/ 481 w 481"/>
              <a:gd name="T69" fmla="*/ 308 h 482"/>
              <a:gd name="T70" fmla="*/ 477 w 481"/>
              <a:gd name="T71" fmla="*/ 286 h 482"/>
              <a:gd name="T72" fmla="*/ 422 w 481"/>
              <a:gd name="T73" fmla="*/ 200 h 482"/>
              <a:gd name="T74" fmla="*/ 405 w 481"/>
              <a:gd name="T75" fmla="*/ 208 h 482"/>
              <a:gd name="T76" fmla="*/ 377 w 481"/>
              <a:gd name="T77" fmla="*/ 208 h 482"/>
              <a:gd name="T78" fmla="*/ 354 w 481"/>
              <a:gd name="T79" fmla="*/ 193 h 482"/>
              <a:gd name="T80" fmla="*/ 344 w 481"/>
              <a:gd name="T81" fmla="*/ 175 h 482"/>
              <a:gd name="T82" fmla="*/ 344 w 481"/>
              <a:gd name="T83" fmla="*/ 147 h 482"/>
              <a:gd name="T84" fmla="*/ 360 w 481"/>
              <a:gd name="T85" fmla="*/ 124 h 482"/>
              <a:gd name="T86" fmla="*/ 377 w 481"/>
              <a:gd name="T87" fmla="*/ 114 h 482"/>
              <a:gd name="T88" fmla="*/ 337 w 481"/>
              <a:gd name="T89" fmla="*/ 20 h 482"/>
              <a:gd name="T90" fmla="*/ 320 w 481"/>
              <a:gd name="T91" fmla="*/ 4 h 482"/>
              <a:gd name="T92" fmla="*/ 299 w 481"/>
              <a:gd name="T93" fmla="*/ 0 h 482"/>
              <a:gd name="T94" fmla="*/ 285 w 481"/>
              <a:gd name="T95" fmla="*/ 4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81" h="482">
                <a:moveTo>
                  <a:pt x="285" y="4"/>
                </a:moveTo>
                <a:lnTo>
                  <a:pt x="183" y="58"/>
                </a:lnTo>
                <a:lnTo>
                  <a:pt x="183" y="58"/>
                </a:lnTo>
                <a:lnTo>
                  <a:pt x="183" y="51"/>
                </a:lnTo>
                <a:lnTo>
                  <a:pt x="183" y="44"/>
                </a:lnTo>
                <a:lnTo>
                  <a:pt x="181" y="38"/>
                </a:lnTo>
                <a:lnTo>
                  <a:pt x="179" y="32"/>
                </a:lnTo>
                <a:lnTo>
                  <a:pt x="179" y="32"/>
                </a:lnTo>
                <a:lnTo>
                  <a:pt x="174" y="23"/>
                </a:lnTo>
                <a:lnTo>
                  <a:pt x="168" y="18"/>
                </a:lnTo>
                <a:lnTo>
                  <a:pt x="160" y="13"/>
                </a:lnTo>
                <a:lnTo>
                  <a:pt x="153" y="10"/>
                </a:lnTo>
                <a:lnTo>
                  <a:pt x="145" y="8"/>
                </a:lnTo>
                <a:lnTo>
                  <a:pt x="136" y="8"/>
                </a:lnTo>
                <a:lnTo>
                  <a:pt x="128" y="10"/>
                </a:lnTo>
                <a:lnTo>
                  <a:pt x="120" y="13"/>
                </a:lnTo>
                <a:lnTo>
                  <a:pt x="120" y="13"/>
                </a:lnTo>
                <a:lnTo>
                  <a:pt x="112" y="18"/>
                </a:lnTo>
                <a:lnTo>
                  <a:pt x="106" y="24"/>
                </a:lnTo>
                <a:lnTo>
                  <a:pt x="102" y="31"/>
                </a:lnTo>
                <a:lnTo>
                  <a:pt x="99" y="39"/>
                </a:lnTo>
                <a:lnTo>
                  <a:pt x="97" y="47"/>
                </a:lnTo>
                <a:lnTo>
                  <a:pt x="97" y="56"/>
                </a:lnTo>
                <a:lnTo>
                  <a:pt x="98" y="64"/>
                </a:lnTo>
                <a:lnTo>
                  <a:pt x="102" y="72"/>
                </a:lnTo>
                <a:lnTo>
                  <a:pt x="102" y="72"/>
                </a:lnTo>
                <a:lnTo>
                  <a:pt x="105" y="78"/>
                </a:lnTo>
                <a:lnTo>
                  <a:pt x="110" y="83"/>
                </a:lnTo>
                <a:lnTo>
                  <a:pt x="116" y="87"/>
                </a:lnTo>
                <a:lnTo>
                  <a:pt x="121" y="91"/>
                </a:lnTo>
                <a:lnTo>
                  <a:pt x="19" y="144"/>
                </a:lnTo>
                <a:lnTo>
                  <a:pt x="19" y="144"/>
                </a:lnTo>
                <a:lnTo>
                  <a:pt x="13" y="149"/>
                </a:lnTo>
                <a:lnTo>
                  <a:pt x="8" y="154"/>
                </a:lnTo>
                <a:lnTo>
                  <a:pt x="4" y="160"/>
                </a:lnTo>
                <a:lnTo>
                  <a:pt x="1" y="166"/>
                </a:lnTo>
                <a:lnTo>
                  <a:pt x="0" y="174"/>
                </a:lnTo>
                <a:lnTo>
                  <a:pt x="0" y="181"/>
                </a:lnTo>
                <a:lnTo>
                  <a:pt x="1" y="188"/>
                </a:lnTo>
                <a:lnTo>
                  <a:pt x="4" y="196"/>
                </a:lnTo>
                <a:lnTo>
                  <a:pt x="60" y="303"/>
                </a:lnTo>
                <a:lnTo>
                  <a:pt x="60" y="303"/>
                </a:lnTo>
                <a:lnTo>
                  <a:pt x="66" y="299"/>
                </a:lnTo>
                <a:lnTo>
                  <a:pt x="73" y="296"/>
                </a:lnTo>
                <a:lnTo>
                  <a:pt x="80" y="294"/>
                </a:lnTo>
                <a:lnTo>
                  <a:pt x="87" y="292"/>
                </a:lnTo>
                <a:lnTo>
                  <a:pt x="95" y="292"/>
                </a:lnTo>
                <a:lnTo>
                  <a:pt x="102" y="293"/>
                </a:lnTo>
                <a:lnTo>
                  <a:pt x="109" y="296"/>
                </a:lnTo>
                <a:lnTo>
                  <a:pt x="117" y="299"/>
                </a:lnTo>
                <a:lnTo>
                  <a:pt x="117" y="299"/>
                </a:lnTo>
                <a:lnTo>
                  <a:pt x="125" y="305"/>
                </a:lnTo>
                <a:lnTo>
                  <a:pt x="131" y="312"/>
                </a:lnTo>
                <a:lnTo>
                  <a:pt x="135" y="320"/>
                </a:lnTo>
                <a:lnTo>
                  <a:pt x="139" y="329"/>
                </a:lnTo>
                <a:lnTo>
                  <a:pt x="141" y="339"/>
                </a:lnTo>
                <a:lnTo>
                  <a:pt x="140" y="348"/>
                </a:lnTo>
                <a:lnTo>
                  <a:pt x="137" y="358"/>
                </a:lnTo>
                <a:lnTo>
                  <a:pt x="133" y="366"/>
                </a:lnTo>
                <a:lnTo>
                  <a:pt x="133" y="366"/>
                </a:lnTo>
                <a:lnTo>
                  <a:pt x="128" y="373"/>
                </a:lnTo>
                <a:lnTo>
                  <a:pt x="121" y="380"/>
                </a:lnTo>
                <a:lnTo>
                  <a:pt x="113" y="385"/>
                </a:lnTo>
                <a:lnTo>
                  <a:pt x="105" y="388"/>
                </a:lnTo>
                <a:lnTo>
                  <a:pt x="144" y="461"/>
                </a:lnTo>
                <a:lnTo>
                  <a:pt x="144" y="461"/>
                </a:lnTo>
                <a:lnTo>
                  <a:pt x="148" y="468"/>
                </a:lnTo>
                <a:lnTo>
                  <a:pt x="153" y="474"/>
                </a:lnTo>
                <a:lnTo>
                  <a:pt x="159" y="477"/>
                </a:lnTo>
                <a:lnTo>
                  <a:pt x="166" y="480"/>
                </a:lnTo>
                <a:lnTo>
                  <a:pt x="173" y="482"/>
                </a:lnTo>
                <a:lnTo>
                  <a:pt x="180" y="482"/>
                </a:lnTo>
                <a:lnTo>
                  <a:pt x="188" y="480"/>
                </a:lnTo>
                <a:lnTo>
                  <a:pt x="195" y="478"/>
                </a:lnTo>
                <a:lnTo>
                  <a:pt x="293" y="426"/>
                </a:lnTo>
                <a:lnTo>
                  <a:pt x="293" y="426"/>
                </a:lnTo>
                <a:lnTo>
                  <a:pt x="288" y="419"/>
                </a:lnTo>
                <a:lnTo>
                  <a:pt x="284" y="413"/>
                </a:lnTo>
                <a:lnTo>
                  <a:pt x="281" y="406"/>
                </a:lnTo>
                <a:lnTo>
                  <a:pt x="279" y="397"/>
                </a:lnTo>
                <a:lnTo>
                  <a:pt x="279" y="390"/>
                </a:lnTo>
                <a:lnTo>
                  <a:pt x="280" y="382"/>
                </a:lnTo>
                <a:lnTo>
                  <a:pt x="282" y="373"/>
                </a:lnTo>
                <a:lnTo>
                  <a:pt x="286" y="366"/>
                </a:lnTo>
                <a:lnTo>
                  <a:pt x="286" y="366"/>
                </a:lnTo>
                <a:lnTo>
                  <a:pt x="291" y="358"/>
                </a:lnTo>
                <a:lnTo>
                  <a:pt x="298" y="351"/>
                </a:lnTo>
                <a:lnTo>
                  <a:pt x="307" y="347"/>
                </a:lnTo>
                <a:lnTo>
                  <a:pt x="315" y="344"/>
                </a:lnTo>
                <a:lnTo>
                  <a:pt x="325" y="342"/>
                </a:lnTo>
                <a:lnTo>
                  <a:pt x="334" y="343"/>
                </a:lnTo>
                <a:lnTo>
                  <a:pt x="343" y="345"/>
                </a:lnTo>
                <a:lnTo>
                  <a:pt x="353" y="349"/>
                </a:lnTo>
                <a:lnTo>
                  <a:pt x="353" y="349"/>
                </a:lnTo>
                <a:lnTo>
                  <a:pt x="361" y="356"/>
                </a:lnTo>
                <a:lnTo>
                  <a:pt x="367" y="364"/>
                </a:lnTo>
                <a:lnTo>
                  <a:pt x="373" y="372"/>
                </a:lnTo>
                <a:lnTo>
                  <a:pt x="376" y="383"/>
                </a:lnTo>
                <a:lnTo>
                  <a:pt x="460" y="338"/>
                </a:lnTo>
                <a:lnTo>
                  <a:pt x="460" y="338"/>
                </a:lnTo>
                <a:lnTo>
                  <a:pt x="468" y="333"/>
                </a:lnTo>
                <a:lnTo>
                  <a:pt x="473" y="327"/>
                </a:lnTo>
                <a:lnTo>
                  <a:pt x="476" y="322"/>
                </a:lnTo>
                <a:lnTo>
                  <a:pt x="479" y="315"/>
                </a:lnTo>
                <a:lnTo>
                  <a:pt x="481" y="308"/>
                </a:lnTo>
                <a:lnTo>
                  <a:pt x="481" y="300"/>
                </a:lnTo>
                <a:lnTo>
                  <a:pt x="479" y="293"/>
                </a:lnTo>
                <a:lnTo>
                  <a:pt x="477" y="286"/>
                </a:lnTo>
                <a:lnTo>
                  <a:pt x="428" y="194"/>
                </a:lnTo>
                <a:lnTo>
                  <a:pt x="428" y="194"/>
                </a:lnTo>
                <a:lnTo>
                  <a:pt x="422" y="200"/>
                </a:lnTo>
                <a:lnTo>
                  <a:pt x="414" y="204"/>
                </a:lnTo>
                <a:lnTo>
                  <a:pt x="414" y="204"/>
                </a:lnTo>
                <a:lnTo>
                  <a:pt x="405" y="208"/>
                </a:lnTo>
                <a:lnTo>
                  <a:pt x="396" y="210"/>
                </a:lnTo>
                <a:lnTo>
                  <a:pt x="386" y="210"/>
                </a:lnTo>
                <a:lnTo>
                  <a:pt x="377" y="208"/>
                </a:lnTo>
                <a:lnTo>
                  <a:pt x="368" y="204"/>
                </a:lnTo>
                <a:lnTo>
                  <a:pt x="360" y="199"/>
                </a:lnTo>
                <a:lnTo>
                  <a:pt x="354" y="193"/>
                </a:lnTo>
                <a:lnTo>
                  <a:pt x="348" y="184"/>
                </a:lnTo>
                <a:lnTo>
                  <a:pt x="348" y="184"/>
                </a:lnTo>
                <a:lnTo>
                  <a:pt x="344" y="175"/>
                </a:lnTo>
                <a:lnTo>
                  <a:pt x="342" y="165"/>
                </a:lnTo>
                <a:lnTo>
                  <a:pt x="342" y="156"/>
                </a:lnTo>
                <a:lnTo>
                  <a:pt x="344" y="147"/>
                </a:lnTo>
                <a:lnTo>
                  <a:pt x="348" y="138"/>
                </a:lnTo>
                <a:lnTo>
                  <a:pt x="354" y="130"/>
                </a:lnTo>
                <a:lnTo>
                  <a:pt x="360" y="124"/>
                </a:lnTo>
                <a:lnTo>
                  <a:pt x="368" y="117"/>
                </a:lnTo>
                <a:lnTo>
                  <a:pt x="368" y="117"/>
                </a:lnTo>
                <a:lnTo>
                  <a:pt x="377" y="114"/>
                </a:lnTo>
                <a:lnTo>
                  <a:pt x="385" y="112"/>
                </a:lnTo>
                <a:lnTo>
                  <a:pt x="337" y="20"/>
                </a:lnTo>
                <a:lnTo>
                  <a:pt x="337" y="20"/>
                </a:lnTo>
                <a:lnTo>
                  <a:pt x="332" y="14"/>
                </a:lnTo>
                <a:lnTo>
                  <a:pt x="327" y="9"/>
                </a:lnTo>
                <a:lnTo>
                  <a:pt x="320" y="4"/>
                </a:lnTo>
                <a:lnTo>
                  <a:pt x="314" y="1"/>
                </a:lnTo>
                <a:lnTo>
                  <a:pt x="307" y="0"/>
                </a:lnTo>
                <a:lnTo>
                  <a:pt x="299" y="0"/>
                </a:lnTo>
                <a:lnTo>
                  <a:pt x="292" y="1"/>
                </a:lnTo>
                <a:lnTo>
                  <a:pt x="285" y="4"/>
                </a:lnTo>
                <a:lnTo>
                  <a:pt x="285" y="4"/>
                </a:lnTo>
                <a:close/>
              </a:path>
            </a:pathLst>
          </a:custGeom>
          <a:solidFill>
            <a:srgbClr val="46B4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32" name="Freeform 11"/>
          <p:cNvSpPr>
            <a:spLocks/>
          </p:cNvSpPr>
          <p:nvPr/>
        </p:nvSpPr>
        <p:spPr bwMode="auto">
          <a:xfrm>
            <a:off x="7356565" y="4029821"/>
            <a:ext cx="577849" cy="533321"/>
          </a:xfrm>
          <a:custGeom>
            <a:avLst/>
            <a:gdLst>
              <a:gd name="T0" fmla="*/ 195 w 273"/>
              <a:gd name="T1" fmla="*/ 361 h 361"/>
              <a:gd name="T2" fmla="*/ 246 w 273"/>
              <a:gd name="T3" fmla="*/ 264 h 361"/>
              <a:gd name="T4" fmla="*/ 249 w 273"/>
              <a:gd name="T5" fmla="*/ 257 h 361"/>
              <a:gd name="T6" fmla="*/ 255 w 273"/>
              <a:gd name="T7" fmla="*/ 242 h 361"/>
              <a:gd name="T8" fmla="*/ 273 w 273"/>
              <a:gd name="T9" fmla="*/ 73 h 361"/>
              <a:gd name="T10" fmla="*/ 273 w 273"/>
              <a:gd name="T11" fmla="*/ 66 h 361"/>
              <a:gd name="T12" fmla="*/ 269 w 273"/>
              <a:gd name="T13" fmla="*/ 58 h 361"/>
              <a:gd name="T14" fmla="*/ 264 w 273"/>
              <a:gd name="T15" fmla="*/ 54 h 361"/>
              <a:gd name="T16" fmla="*/ 249 w 273"/>
              <a:gd name="T17" fmla="*/ 50 h 361"/>
              <a:gd name="T18" fmla="*/ 248 w 273"/>
              <a:gd name="T19" fmla="*/ 49 h 361"/>
              <a:gd name="T20" fmla="*/ 248 w 273"/>
              <a:gd name="T21" fmla="*/ 48 h 361"/>
              <a:gd name="T22" fmla="*/ 249 w 273"/>
              <a:gd name="T23" fmla="*/ 38 h 361"/>
              <a:gd name="T24" fmla="*/ 245 w 273"/>
              <a:gd name="T25" fmla="*/ 30 h 361"/>
              <a:gd name="T26" fmla="*/ 239 w 273"/>
              <a:gd name="T27" fmla="*/ 22 h 361"/>
              <a:gd name="T28" fmla="*/ 230 w 273"/>
              <a:gd name="T29" fmla="*/ 19 h 361"/>
              <a:gd name="T30" fmla="*/ 213 w 273"/>
              <a:gd name="T31" fmla="*/ 17 h 361"/>
              <a:gd name="T32" fmla="*/ 211 w 273"/>
              <a:gd name="T33" fmla="*/ 10 h 361"/>
              <a:gd name="T34" fmla="*/ 207 w 273"/>
              <a:gd name="T35" fmla="*/ 5 h 361"/>
              <a:gd name="T36" fmla="*/ 196 w 273"/>
              <a:gd name="T37" fmla="*/ 0 h 361"/>
              <a:gd name="T38" fmla="*/ 190 w 273"/>
              <a:gd name="T39" fmla="*/ 1 h 361"/>
              <a:gd name="T40" fmla="*/ 181 w 273"/>
              <a:gd name="T41" fmla="*/ 5 h 361"/>
              <a:gd name="T42" fmla="*/ 177 w 273"/>
              <a:gd name="T43" fmla="*/ 12 h 361"/>
              <a:gd name="T44" fmla="*/ 170 w 273"/>
              <a:gd name="T45" fmla="*/ 15 h 361"/>
              <a:gd name="T46" fmla="*/ 162 w 273"/>
              <a:gd name="T47" fmla="*/ 14 h 361"/>
              <a:gd name="T48" fmla="*/ 150 w 273"/>
              <a:gd name="T49" fmla="*/ 18 h 361"/>
              <a:gd name="T50" fmla="*/ 139 w 273"/>
              <a:gd name="T51" fmla="*/ 27 h 361"/>
              <a:gd name="T52" fmla="*/ 133 w 273"/>
              <a:gd name="T53" fmla="*/ 40 h 361"/>
              <a:gd name="T54" fmla="*/ 107 w 273"/>
              <a:gd name="T55" fmla="*/ 156 h 361"/>
              <a:gd name="T56" fmla="*/ 107 w 273"/>
              <a:gd name="T57" fmla="*/ 157 h 361"/>
              <a:gd name="T58" fmla="*/ 103 w 273"/>
              <a:gd name="T59" fmla="*/ 163 h 361"/>
              <a:gd name="T60" fmla="*/ 98 w 273"/>
              <a:gd name="T61" fmla="*/ 167 h 361"/>
              <a:gd name="T62" fmla="*/ 90 w 273"/>
              <a:gd name="T63" fmla="*/ 170 h 361"/>
              <a:gd name="T64" fmla="*/ 83 w 273"/>
              <a:gd name="T65" fmla="*/ 167 h 361"/>
              <a:gd name="T66" fmla="*/ 46 w 273"/>
              <a:gd name="T67" fmla="*/ 129 h 361"/>
              <a:gd name="T68" fmla="*/ 39 w 273"/>
              <a:gd name="T69" fmla="*/ 123 h 361"/>
              <a:gd name="T70" fmla="*/ 29 w 273"/>
              <a:gd name="T71" fmla="*/ 118 h 361"/>
              <a:gd name="T72" fmla="*/ 16 w 273"/>
              <a:gd name="T73" fmla="*/ 116 h 361"/>
              <a:gd name="T74" fmla="*/ 6 w 273"/>
              <a:gd name="T75" fmla="*/ 124 h 361"/>
              <a:gd name="T76" fmla="*/ 3 w 273"/>
              <a:gd name="T77" fmla="*/ 127 h 361"/>
              <a:gd name="T78" fmla="*/ 0 w 273"/>
              <a:gd name="T79" fmla="*/ 134 h 361"/>
              <a:gd name="T80" fmla="*/ 2 w 273"/>
              <a:gd name="T81" fmla="*/ 141 h 361"/>
              <a:gd name="T82" fmla="*/ 5 w 273"/>
              <a:gd name="T83" fmla="*/ 148 h 361"/>
              <a:gd name="T84" fmla="*/ 16 w 273"/>
              <a:gd name="T85" fmla="*/ 159 h 361"/>
              <a:gd name="T86" fmla="*/ 20 w 273"/>
              <a:gd name="T87" fmla="*/ 164 h 361"/>
              <a:gd name="T88" fmla="*/ 41 w 273"/>
              <a:gd name="T89" fmla="*/ 197 h 361"/>
              <a:gd name="T90" fmla="*/ 48 w 273"/>
              <a:gd name="T91" fmla="*/ 212 h 361"/>
              <a:gd name="T92" fmla="*/ 50 w 273"/>
              <a:gd name="T93" fmla="*/ 228 h 361"/>
              <a:gd name="T94" fmla="*/ 51 w 273"/>
              <a:gd name="T95" fmla="*/ 234 h 361"/>
              <a:gd name="T96" fmla="*/ 54 w 273"/>
              <a:gd name="T97" fmla="*/ 241 h 361"/>
              <a:gd name="T98" fmla="*/ 79 w 273"/>
              <a:gd name="T99" fmla="*/ 273 h 361"/>
              <a:gd name="T100" fmla="*/ 92 w 273"/>
              <a:gd name="T101" fmla="*/ 291 h 361"/>
              <a:gd name="T102" fmla="*/ 94 w 273"/>
              <a:gd name="T103" fmla="*/ 296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3" h="361">
                <a:moveTo>
                  <a:pt x="90" y="344"/>
                </a:moveTo>
                <a:lnTo>
                  <a:pt x="195" y="361"/>
                </a:lnTo>
                <a:lnTo>
                  <a:pt x="213" y="303"/>
                </a:lnTo>
                <a:lnTo>
                  <a:pt x="246" y="264"/>
                </a:lnTo>
                <a:lnTo>
                  <a:pt x="246" y="264"/>
                </a:lnTo>
                <a:lnTo>
                  <a:pt x="249" y="257"/>
                </a:lnTo>
                <a:lnTo>
                  <a:pt x="253" y="250"/>
                </a:lnTo>
                <a:lnTo>
                  <a:pt x="255" y="242"/>
                </a:lnTo>
                <a:lnTo>
                  <a:pt x="258" y="234"/>
                </a:lnTo>
                <a:lnTo>
                  <a:pt x="273" y="73"/>
                </a:lnTo>
                <a:lnTo>
                  <a:pt x="273" y="73"/>
                </a:lnTo>
                <a:lnTo>
                  <a:pt x="273" y="66"/>
                </a:lnTo>
                <a:lnTo>
                  <a:pt x="271" y="60"/>
                </a:lnTo>
                <a:lnTo>
                  <a:pt x="269" y="58"/>
                </a:lnTo>
                <a:lnTo>
                  <a:pt x="267" y="56"/>
                </a:lnTo>
                <a:lnTo>
                  <a:pt x="264" y="54"/>
                </a:lnTo>
                <a:lnTo>
                  <a:pt x="260" y="53"/>
                </a:lnTo>
                <a:lnTo>
                  <a:pt x="249" y="50"/>
                </a:lnTo>
                <a:lnTo>
                  <a:pt x="249" y="50"/>
                </a:lnTo>
                <a:lnTo>
                  <a:pt x="248" y="49"/>
                </a:lnTo>
                <a:lnTo>
                  <a:pt x="248" y="48"/>
                </a:lnTo>
                <a:lnTo>
                  <a:pt x="248" y="48"/>
                </a:lnTo>
                <a:lnTo>
                  <a:pt x="249" y="43"/>
                </a:lnTo>
                <a:lnTo>
                  <a:pt x="249" y="38"/>
                </a:lnTo>
                <a:lnTo>
                  <a:pt x="247" y="34"/>
                </a:lnTo>
                <a:lnTo>
                  <a:pt x="245" y="30"/>
                </a:lnTo>
                <a:lnTo>
                  <a:pt x="243" y="25"/>
                </a:lnTo>
                <a:lnTo>
                  <a:pt x="239" y="22"/>
                </a:lnTo>
                <a:lnTo>
                  <a:pt x="235" y="20"/>
                </a:lnTo>
                <a:lnTo>
                  <a:pt x="230" y="19"/>
                </a:lnTo>
                <a:lnTo>
                  <a:pt x="221" y="17"/>
                </a:lnTo>
                <a:lnTo>
                  <a:pt x="213" y="17"/>
                </a:lnTo>
                <a:lnTo>
                  <a:pt x="213" y="17"/>
                </a:lnTo>
                <a:lnTo>
                  <a:pt x="211" y="10"/>
                </a:lnTo>
                <a:lnTo>
                  <a:pt x="210" y="8"/>
                </a:lnTo>
                <a:lnTo>
                  <a:pt x="207" y="5"/>
                </a:lnTo>
                <a:lnTo>
                  <a:pt x="202" y="2"/>
                </a:lnTo>
                <a:lnTo>
                  <a:pt x="196" y="0"/>
                </a:lnTo>
                <a:lnTo>
                  <a:pt x="196" y="0"/>
                </a:lnTo>
                <a:lnTo>
                  <a:pt x="190" y="1"/>
                </a:lnTo>
                <a:lnTo>
                  <a:pt x="183" y="3"/>
                </a:lnTo>
                <a:lnTo>
                  <a:pt x="181" y="5"/>
                </a:lnTo>
                <a:lnTo>
                  <a:pt x="179" y="9"/>
                </a:lnTo>
                <a:lnTo>
                  <a:pt x="177" y="12"/>
                </a:lnTo>
                <a:lnTo>
                  <a:pt x="176" y="16"/>
                </a:lnTo>
                <a:lnTo>
                  <a:pt x="170" y="15"/>
                </a:lnTo>
                <a:lnTo>
                  <a:pt x="170" y="15"/>
                </a:lnTo>
                <a:lnTo>
                  <a:pt x="162" y="14"/>
                </a:lnTo>
                <a:lnTo>
                  <a:pt x="155" y="16"/>
                </a:lnTo>
                <a:lnTo>
                  <a:pt x="150" y="18"/>
                </a:lnTo>
                <a:lnTo>
                  <a:pt x="145" y="22"/>
                </a:lnTo>
                <a:lnTo>
                  <a:pt x="139" y="27"/>
                </a:lnTo>
                <a:lnTo>
                  <a:pt x="136" y="34"/>
                </a:lnTo>
                <a:lnTo>
                  <a:pt x="133" y="40"/>
                </a:lnTo>
                <a:lnTo>
                  <a:pt x="132" y="47"/>
                </a:lnTo>
                <a:lnTo>
                  <a:pt x="107" y="156"/>
                </a:lnTo>
                <a:lnTo>
                  <a:pt x="107" y="157"/>
                </a:lnTo>
                <a:lnTo>
                  <a:pt x="107" y="157"/>
                </a:lnTo>
                <a:lnTo>
                  <a:pt x="105" y="160"/>
                </a:lnTo>
                <a:lnTo>
                  <a:pt x="103" y="163"/>
                </a:lnTo>
                <a:lnTo>
                  <a:pt x="101" y="166"/>
                </a:lnTo>
                <a:lnTo>
                  <a:pt x="98" y="167"/>
                </a:lnTo>
                <a:lnTo>
                  <a:pt x="95" y="169"/>
                </a:lnTo>
                <a:lnTo>
                  <a:pt x="90" y="170"/>
                </a:lnTo>
                <a:lnTo>
                  <a:pt x="87" y="169"/>
                </a:lnTo>
                <a:lnTo>
                  <a:pt x="83" y="167"/>
                </a:lnTo>
                <a:lnTo>
                  <a:pt x="46" y="129"/>
                </a:lnTo>
                <a:lnTo>
                  <a:pt x="46" y="129"/>
                </a:lnTo>
                <a:lnTo>
                  <a:pt x="43" y="126"/>
                </a:lnTo>
                <a:lnTo>
                  <a:pt x="39" y="123"/>
                </a:lnTo>
                <a:lnTo>
                  <a:pt x="29" y="118"/>
                </a:lnTo>
                <a:lnTo>
                  <a:pt x="29" y="118"/>
                </a:lnTo>
                <a:lnTo>
                  <a:pt x="22" y="116"/>
                </a:lnTo>
                <a:lnTo>
                  <a:pt x="16" y="116"/>
                </a:lnTo>
                <a:lnTo>
                  <a:pt x="10" y="119"/>
                </a:lnTo>
                <a:lnTo>
                  <a:pt x="6" y="124"/>
                </a:lnTo>
                <a:lnTo>
                  <a:pt x="6" y="124"/>
                </a:lnTo>
                <a:lnTo>
                  <a:pt x="3" y="127"/>
                </a:lnTo>
                <a:lnTo>
                  <a:pt x="2" y="130"/>
                </a:lnTo>
                <a:lnTo>
                  <a:pt x="0" y="134"/>
                </a:lnTo>
                <a:lnTo>
                  <a:pt x="0" y="137"/>
                </a:lnTo>
                <a:lnTo>
                  <a:pt x="2" y="141"/>
                </a:lnTo>
                <a:lnTo>
                  <a:pt x="3" y="144"/>
                </a:lnTo>
                <a:lnTo>
                  <a:pt x="5" y="148"/>
                </a:lnTo>
                <a:lnTo>
                  <a:pt x="7" y="151"/>
                </a:lnTo>
                <a:lnTo>
                  <a:pt x="16" y="159"/>
                </a:lnTo>
                <a:lnTo>
                  <a:pt x="16" y="159"/>
                </a:lnTo>
                <a:lnTo>
                  <a:pt x="20" y="164"/>
                </a:lnTo>
                <a:lnTo>
                  <a:pt x="41" y="197"/>
                </a:lnTo>
                <a:lnTo>
                  <a:pt x="41" y="197"/>
                </a:lnTo>
                <a:lnTo>
                  <a:pt x="45" y="204"/>
                </a:lnTo>
                <a:lnTo>
                  <a:pt x="48" y="212"/>
                </a:lnTo>
                <a:lnTo>
                  <a:pt x="50" y="228"/>
                </a:lnTo>
                <a:lnTo>
                  <a:pt x="50" y="228"/>
                </a:lnTo>
                <a:lnTo>
                  <a:pt x="50" y="231"/>
                </a:lnTo>
                <a:lnTo>
                  <a:pt x="51" y="234"/>
                </a:lnTo>
                <a:lnTo>
                  <a:pt x="52" y="238"/>
                </a:lnTo>
                <a:lnTo>
                  <a:pt x="54" y="241"/>
                </a:lnTo>
                <a:lnTo>
                  <a:pt x="79" y="273"/>
                </a:lnTo>
                <a:lnTo>
                  <a:pt x="79" y="273"/>
                </a:lnTo>
                <a:lnTo>
                  <a:pt x="88" y="285"/>
                </a:lnTo>
                <a:lnTo>
                  <a:pt x="92" y="291"/>
                </a:lnTo>
                <a:lnTo>
                  <a:pt x="94" y="294"/>
                </a:lnTo>
                <a:lnTo>
                  <a:pt x="94" y="296"/>
                </a:lnTo>
                <a:lnTo>
                  <a:pt x="90" y="344"/>
                </a:lnTo>
                <a:close/>
              </a:path>
            </a:pathLst>
          </a:custGeom>
          <a:solidFill>
            <a:srgbClr val="F29C77"/>
          </a:solidFill>
          <a:ln w="6350">
            <a:solidFill>
              <a:srgbClr val="E5AB91"/>
            </a:solidFill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33" name="Group 84"/>
          <p:cNvGrpSpPr/>
          <p:nvPr/>
        </p:nvGrpSpPr>
        <p:grpSpPr>
          <a:xfrm>
            <a:off x="7193583" y="4742352"/>
            <a:ext cx="715433" cy="678101"/>
            <a:chOff x="5253038" y="4456113"/>
            <a:chExt cx="536575" cy="728663"/>
          </a:xfrm>
        </p:grpSpPr>
        <p:sp>
          <p:nvSpPr>
            <p:cNvPr id="34" name="Freeform 56"/>
            <p:cNvSpPr>
              <a:spLocks/>
            </p:cNvSpPr>
            <p:nvPr/>
          </p:nvSpPr>
          <p:spPr bwMode="auto">
            <a:xfrm>
              <a:off x="5421313" y="4456113"/>
              <a:ext cx="334962" cy="153988"/>
            </a:xfrm>
            <a:custGeom>
              <a:avLst/>
              <a:gdLst>
                <a:gd name="T0" fmla="*/ 201 w 211"/>
                <a:gd name="T1" fmla="*/ 97 h 97"/>
                <a:gd name="T2" fmla="*/ 0 w 211"/>
                <a:gd name="T3" fmla="*/ 69 h 97"/>
                <a:gd name="T4" fmla="*/ 9 w 211"/>
                <a:gd name="T5" fmla="*/ 0 h 97"/>
                <a:gd name="T6" fmla="*/ 211 w 211"/>
                <a:gd name="T7" fmla="*/ 27 h 97"/>
                <a:gd name="T8" fmla="*/ 201 w 211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97">
                  <a:moveTo>
                    <a:pt x="201" y="97"/>
                  </a:moveTo>
                  <a:lnTo>
                    <a:pt x="0" y="69"/>
                  </a:lnTo>
                  <a:lnTo>
                    <a:pt x="9" y="0"/>
                  </a:lnTo>
                  <a:lnTo>
                    <a:pt x="211" y="27"/>
                  </a:lnTo>
                  <a:lnTo>
                    <a:pt x="201" y="97"/>
                  </a:lnTo>
                  <a:close/>
                </a:path>
              </a:pathLst>
            </a:custGeom>
            <a:solidFill>
              <a:srgbClr val="2294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Freeform 57"/>
            <p:cNvSpPr>
              <a:spLocks noEditPoints="1"/>
            </p:cNvSpPr>
            <p:nvPr/>
          </p:nvSpPr>
          <p:spPr bwMode="auto">
            <a:xfrm>
              <a:off x="5457825" y="4486275"/>
              <a:ext cx="123825" cy="68263"/>
            </a:xfrm>
            <a:custGeom>
              <a:avLst/>
              <a:gdLst>
                <a:gd name="T0" fmla="*/ 36 w 78"/>
                <a:gd name="T1" fmla="*/ 10 h 43"/>
                <a:gd name="T2" fmla="*/ 36 w 78"/>
                <a:gd name="T3" fmla="*/ 10 h 43"/>
                <a:gd name="T4" fmla="*/ 37 w 78"/>
                <a:gd name="T5" fmla="*/ 14 h 43"/>
                <a:gd name="T6" fmla="*/ 38 w 78"/>
                <a:gd name="T7" fmla="*/ 18 h 43"/>
                <a:gd name="T8" fmla="*/ 38 w 78"/>
                <a:gd name="T9" fmla="*/ 21 h 43"/>
                <a:gd name="T10" fmla="*/ 38 w 78"/>
                <a:gd name="T11" fmla="*/ 25 h 43"/>
                <a:gd name="T12" fmla="*/ 36 w 78"/>
                <a:gd name="T13" fmla="*/ 28 h 43"/>
                <a:gd name="T14" fmla="*/ 34 w 78"/>
                <a:gd name="T15" fmla="*/ 31 h 43"/>
                <a:gd name="T16" fmla="*/ 32 w 78"/>
                <a:gd name="T17" fmla="*/ 34 h 43"/>
                <a:gd name="T18" fmla="*/ 29 w 78"/>
                <a:gd name="T19" fmla="*/ 37 h 43"/>
                <a:gd name="T20" fmla="*/ 29 w 78"/>
                <a:gd name="T21" fmla="*/ 37 h 43"/>
                <a:gd name="T22" fmla="*/ 25 w 78"/>
                <a:gd name="T23" fmla="*/ 39 h 43"/>
                <a:gd name="T24" fmla="*/ 22 w 78"/>
                <a:gd name="T25" fmla="*/ 40 h 43"/>
                <a:gd name="T26" fmla="*/ 17 w 78"/>
                <a:gd name="T27" fmla="*/ 40 h 43"/>
                <a:gd name="T28" fmla="*/ 14 w 78"/>
                <a:gd name="T29" fmla="*/ 39 h 43"/>
                <a:gd name="T30" fmla="*/ 10 w 78"/>
                <a:gd name="T31" fmla="*/ 38 h 43"/>
                <a:gd name="T32" fmla="*/ 7 w 78"/>
                <a:gd name="T33" fmla="*/ 36 h 43"/>
                <a:gd name="T34" fmla="*/ 4 w 78"/>
                <a:gd name="T35" fmla="*/ 33 h 43"/>
                <a:gd name="T36" fmla="*/ 2 w 78"/>
                <a:gd name="T37" fmla="*/ 30 h 43"/>
                <a:gd name="T38" fmla="*/ 2 w 78"/>
                <a:gd name="T39" fmla="*/ 30 h 43"/>
                <a:gd name="T40" fmla="*/ 1 w 78"/>
                <a:gd name="T41" fmla="*/ 26 h 43"/>
                <a:gd name="T42" fmla="*/ 0 w 78"/>
                <a:gd name="T43" fmla="*/ 23 h 43"/>
                <a:gd name="T44" fmla="*/ 0 w 78"/>
                <a:gd name="T45" fmla="*/ 19 h 43"/>
                <a:gd name="T46" fmla="*/ 0 w 78"/>
                <a:gd name="T47" fmla="*/ 15 h 43"/>
                <a:gd name="T48" fmla="*/ 2 w 78"/>
                <a:gd name="T49" fmla="*/ 11 h 43"/>
                <a:gd name="T50" fmla="*/ 3 w 78"/>
                <a:gd name="T51" fmla="*/ 8 h 43"/>
                <a:gd name="T52" fmla="*/ 6 w 78"/>
                <a:gd name="T53" fmla="*/ 5 h 43"/>
                <a:gd name="T54" fmla="*/ 9 w 78"/>
                <a:gd name="T55" fmla="*/ 3 h 43"/>
                <a:gd name="T56" fmla="*/ 9 w 78"/>
                <a:gd name="T57" fmla="*/ 3 h 43"/>
                <a:gd name="T58" fmla="*/ 12 w 78"/>
                <a:gd name="T59" fmla="*/ 1 h 43"/>
                <a:gd name="T60" fmla="*/ 16 w 78"/>
                <a:gd name="T61" fmla="*/ 1 h 43"/>
                <a:gd name="T62" fmla="*/ 21 w 78"/>
                <a:gd name="T63" fmla="*/ 0 h 43"/>
                <a:gd name="T64" fmla="*/ 24 w 78"/>
                <a:gd name="T65" fmla="*/ 1 h 43"/>
                <a:gd name="T66" fmla="*/ 28 w 78"/>
                <a:gd name="T67" fmla="*/ 2 h 43"/>
                <a:gd name="T68" fmla="*/ 31 w 78"/>
                <a:gd name="T69" fmla="*/ 4 h 43"/>
                <a:gd name="T70" fmla="*/ 33 w 78"/>
                <a:gd name="T71" fmla="*/ 7 h 43"/>
                <a:gd name="T72" fmla="*/ 36 w 78"/>
                <a:gd name="T73" fmla="*/ 10 h 43"/>
                <a:gd name="T74" fmla="*/ 56 w 78"/>
                <a:gd name="T75" fmla="*/ 16 h 43"/>
                <a:gd name="T76" fmla="*/ 56 w 78"/>
                <a:gd name="T77" fmla="*/ 16 h 43"/>
                <a:gd name="T78" fmla="*/ 52 w 78"/>
                <a:gd name="T79" fmla="*/ 20 h 43"/>
                <a:gd name="T80" fmla="*/ 50 w 78"/>
                <a:gd name="T81" fmla="*/ 25 h 43"/>
                <a:gd name="T82" fmla="*/ 49 w 78"/>
                <a:gd name="T83" fmla="*/ 30 h 43"/>
                <a:gd name="T84" fmla="*/ 51 w 78"/>
                <a:gd name="T85" fmla="*/ 36 h 43"/>
                <a:gd name="T86" fmla="*/ 51 w 78"/>
                <a:gd name="T87" fmla="*/ 36 h 43"/>
                <a:gd name="T88" fmla="*/ 55 w 78"/>
                <a:gd name="T89" fmla="*/ 41 h 43"/>
                <a:gd name="T90" fmla="*/ 60 w 78"/>
                <a:gd name="T91" fmla="*/ 43 h 43"/>
                <a:gd name="T92" fmla="*/ 66 w 78"/>
                <a:gd name="T93" fmla="*/ 43 h 43"/>
                <a:gd name="T94" fmla="*/ 71 w 78"/>
                <a:gd name="T95" fmla="*/ 41 h 43"/>
                <a:gd name="T96" fmla="*/ 71 w 78"/>
                <a:gd name="T97" fmla="*/ 41 h 43"/>
                <a:gd name="T98" fmla="*/ 75 w 78"/>
                <a:gd name="T99" fmla="*/ 38 h 43"/>
                <a:gd name="T100" fmla="*/ 78 w 78"/>
                <a:gd name="T101" fmla="*/ 32 h 43"/>
                <a:gd name="T102" fmla="*/ 78 w 78"/>
                <a:gd name="T103" fmla="*/ 27 h 43"/>
                <a:gd name="T104" fmla="*/ 76 w 78"/>
                <a:gd name="T105" fmla="*/ 21 h 43"/>
                <a:gd name="T106" fmla="*/ 76 w 78"/>
                <a:gd name="T107" fmla="*/ 21 h 43"/>
                <a:gd name="T108" fmla="*/ 73 w 78"/>
                <a:gd name="T109" fmla="*/ 17 h 43"/>
                <a:gd name="T110" fmla="*/ 68 w 78"/>
                <a:gd name="T111" fmla="*/ 15 h 43"/>
                <a:gd name="T112" fmla="*/ 61 w 78"/>
                <a:gd name="T113" fmla="*/ 14 h 43"/>
                <a:gd name="T114" fmla="*/ 56 w 78"/>
                <a:gd name="T115" fmla="*/ 1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8" h="43">
                  <a:moveTo>
                    <a:pt x="36" y="10"/>
                  </a:moveTo>
                  <a:lnTo>
                    <a:pt x="36" y="10"/>
                  </a:lnTo>
                  <a:lnTo>
                    <a:pt x="37" y="14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5"/>
                  </a:lnTo>
                  <a:lnTo>
                    <a:pt x="36" y="28"/>
                  </a:lnTo>
                  <a:lnTo>
                    <a:pt x="34" y="31"/>
                  </a:lnTo>
                  <a:lnTo>
                    <a:pt x="32" y="34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5" y="39"/>
                  </a:lnTo>
                  <a:lnTo>
                    <a:pt x="22" y="40"/>
                  </a:lnTo>
                  <a:lnTo>
                    <a:pt x="17" y="40"/>
                  </a:lnTo>
                  <a:lnTo>
                    <a:pt x="14" y="39"/>
                  </a:lnTo>
                  <a:lnTo>
                    <a:pt x="10" y="38"/>
                  </a:lnTo>
                  <a:lnTo>
                    <a:pt x="7" y="36"/>
                  </a:lnTo>
                  <a:lnTo>
                    <a:pt x="4" y="33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2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3" y="8"/>
                  </a:lnTo>
                  <a:lnTo>
                    <a:pt x="6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12" y="1"/>
                  </a:lnTo>
                  <a:lnTo>
                    <a:pt x="16" y="1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8" y="2"/>
                  </a:lnTo>
                  <a:lnTo>
                    <a:pt x="31" y="4"/>
                  </a:lnTo>
                  <a:lnTo>
                    <a:pt x="33" y="7"/>
                  </a:lnTo>
                  <a:lnTo>
                    <a:pt x="36" y="10"/>
                  </a:lnTo>
                  <a:close/>
                  <a:moveTo>
                    <a:pt x="56" y="16"/>
                  </a:moveTo>
                  <a:lnTo>
                    <a:pt x="56" y="16"/>
                  </a:lnTo>
                  <a:lnTo>
                    <a:pt x="52" y="20"/>
                  </a:lnTo>
                  <a:lnTo>
                    <a:pt x="50" y="25"/>
                  </a:lnTo>
                  <a:lnTo>
                    <a:pt x="49" y="30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5" y="41"/>
                  </a:lnTo>
                  <a:lnTo>
                    <a:pt x="60" y="43"/>
                  </a:lnTo>
                  <a:lnTo>
                    <a:pt x="66" y="43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5" y="38"/>
                  </a:lnTo>
                  <a:lnTo>
                    <a:pt x="78" y="32"/>
                  </a:lnTo>
                  <a:lnTo>
                    <a:pt x="78" y="27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3" y="17"/>
                  </a:lnTo>
                  <a:lnTo>
                    <a:pt x="68" y="15"/>
                  </a:lnTo>
                  <a:lnTo>
                    <a:pt x="61" y="14"/>
                  </a:lnTo>
                  <a:lnTo>
                    <a:pt x="56" y="16"/>
                  </a:lnTo>
                  <a:close/>
                </a:path>
              </a:pathLst>
            </a:custGeom>
            <a:solidFill>
              <a:srgbClr val="E8E3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Freeform 60"/>
            <p:cNvSpPr>
              <a:spLocks/>
            </p:cNvSpPr>
            <p:nvPr/>
          </p:nvSpPr>
          <p:spPr bwMode="auto">
            <a:xfrm>
              <a:off x="5253038" y="4548188"/>
              <a:ext cx="536575" cy="636588"/>
            </a:xfrm>
            <a:custGeom>
              <a:avLst/>
              <a:gdLst>
                <a:gd name="T0" fmla="*/ 267 w 338"/>
                <a:gd name="T1" fmla="*/ 401 h 401"/>
                <a:gd name="T2" fmla="*/ 0 w 338"/>
                <a:gd name="T3" fmla="*/ 384 h 401"/>
                <a:gd name="T4" fmla="*/ 70 w 338"/>
                <a:gd name="T5" fmla="*/ 0 h 401"/>
                <a:gd name="T6" fmla="*/ 338 w 338"/>
                <a:gd name="T7" fmla="*/ 36 h 401"/>
                <a:gd name="T8" fmla="*/ 267 w 338"/>
                <a:gd name="T9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8" h="401">
                  <a:moveTo>
                    <a:pt x="267" y="401"/>
                  </a:moveTo>
                  <a:lnTo>
                    <a:pt x="0" y="384"/>
                  </a:lnTo>
                  <a:lnTo>
                    <a:pt x="70" y="0"/>
                  </a:lnTo>
                  <a:lnTo>
                    <a:pt x="338" y="36"/>
                  </a:lnTo>
                  <a:lnTo>
                    <a:pt x="267" y="401"/>
                  </a:lnTo>
                  <a:close/>
                </a:path>
              </a:pathLst>
            </a:custGeom>
            <a:solidFill>
              <a:srgbClr val="383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37" name="CuadroTexto 36"/>
          <p:cNvSpPr txBox="1"/>
          <p:nvPr/>
        </p:nvSpPr>
        <p:spPr>
          <a:xfrm>
            <a:off x="939851" y="3795847"/>
            <a:ext cx="487964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400" dirty="0"/>
              <a:t>Ciencia de datos</a:t>
            </a:r>
          </a:p>
          <a:p>
            <a:pPr algn="ctr"/>
            <a:r>
              <a:rPr lang="es-CO" sz="2400" dirty="0"/>
              <a:t>Modernización tecnológica</a:t>
            </a:r>
          </a:p>
          <a:p>
            <a:pPr algn="ctr"/>
            <a:r>
              <a:rPr lang="es-CO" sz="2400" dirty="0"/>
              <a:t>Inteligencia artificial  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445209" y="1264887"/>
            <a:ext cx="10488629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2800" dirty="0">
                <a:solidFill>
                  <a:schemeClr val="tx1"/>
                </a:solidFill>
              </a:rPr>
              <a:t>EQUIPO DE TRABAJO – GERENCIA DEL PROYECTO</a:t>
            </a:r>
          </a:p>
        </p:txBody>
      </p:sp>
    </p:spTree>
    <p:extLst>
      <p:ext uri="{BB962C8B-B14F-4D97-AF65-F5344CB8AC3E}">
        <p14:creationId xmlns:p14="http://schemas.microsoft.com/office/powerpoint/2010/main" val="4011458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9AEC334-BD63-4BD9-998F-11225EF50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30" y="863126"/>
            <a:ext cx="10949637" cy="489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0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184CC57-FD7E-CDE8-4F13-3569BB486B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201869"/>
              </p:ext>
            </p:extLst>
          </p:nvPr>
        </p:nvGraphicFramePr>
        <p:xfrm>
          <a:off x="1294950" y="1335346"/>
          <a:ext cx="8256917" cy="4224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786472" y="307758"/>
            <a:ext cx="6855119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2800" dirty="0">
                <a:solidFill>
                  <a:schemeClr val="tx1"/>
                </a:solidFill>
              </a:rPr>
              <a:t>ANALÍTICA DE DATOS </a:t>
            </a:r>
            <a:r>
              <a:rPr lang="en-IN" sz="2000" dirty="0">
                <a:solidFill>
                  <a:schemeClr val="tx1"/>
                </a:solidFill>
              </a:rPr>
              <a:t>– </a:t>
            </a:r>
            <a:r>
              <a:rPr lang="en-IN" sz="2000" dirty="0" err="1">
                <a:solidFill>
                  <a:schemeClr val="tx1"/>
                </a:solidFill>
              </a:rPr>
              <a:t>Casos</a:t>
            </a:r>
            <a:r>
              <a:rPr lang="en-IN" sz="2000" dirty="0">
                <a:solidFill>
                  <a:schemeClr val="tx1"/>
                </a:solidFill>
              </a:rPr>
              <a:t> de </a:t>
            </a:r>
            <a:r>
              <a:rPr lang="en-IN" sz="2000" dirty="0" err="1">
                <a:solidFill>
                  <a:schemeClr val="tx1"/>
                </a:solidFill>
              </a:rPr>
              <a:t>uso</a:t>
            </a:r>
            <a:endParaRPr lang="en-I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6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 txBox="1">
            <a:spLocks/>
          </p:cNvSpPr>
          <p:nvPr/>
        </p:nvSpPr>
        <p:spPr>
          <a:xfrm>
            <a:off x="405163" y="1050178"/>
            <a:ext cx="10972758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2800" dirty="0">
                <a:solidFill>
                  <a:schemeClr val="tx1"/>
                </a:solidFill>
              </a:rPr>
              <a:t>CADENA DE VALOR DEL CONTROL FISCAL</a:t>
            </a:r>
          </a:p>
        </p:txBody>
      </p:sp>
      <p:pic>
        <p:nvPicPr>
          <p:cNvPr id="378" name="Picture 377">
            <a:extLst>
              <a:ext uri="{FF2B5EF4-FFF2-40B4-BE49-F238E27FC236}">
                <a16:creationId xmlns:a16="http://schemas.microsoft.com/office/drawing/2014/main" id="{12D09A9C-76BF-4290-BC2E-DED21AC38F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29476" r="10701" b="22321"/>
          <a:stretch/>
        </p:blipFill>
        <p:spPr>
          <a:xfrm>
            <a:off x="1482282" y="5391818"/>
            <a:ext cx="2975020" cy="924811"/>
          </a:xfrm>
          <a:prstGeom prst="rect">
            <a:avLst/>
          </a:prstGeom>
        </p:spPr>
      </p:pic>
      <p:sp>
        <p:nvSpPr>
          <p:cNvPr id="381" name="Rectangle 2">
            <a:extLst>
              <a:ext uri="{FF2B5EF4-FFF2-40B4-BE49-F238E27FC236}">
                <a16:creationId xmlns:a16="http://schemas.microsoft.com/office/drawing/2014/main" id="{E110771B-D578-4464-B824-041A23F3FA29}"/>
              </a:ext>
            </a:extLst>
          </p:cNvPr>
          <p:cNvSpPr/>
          <p:nvPr/>
        </p:nvSpPr>
        <p:spPr>
          <a:xfrm>
            <a:off x="2180246" y="5389207"/>
            <a:ext cx="1692085" cy="509260"/>
          </a:xfrm>
          <a:custGeom>
            <a:avLst/>
            <a:gdLst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0 w 5821885"/>
              <a:gd name="connsiteY3" fmla="*/ 1756929 h 1756929"/>
              <a:gd name="connsiteX4" fmla="*/ 0 w 5821885"/>
              <a:gd name="connsiteY4" fmla="*/ 0 h 1756929"/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561975 w 5821885"/>
              <a:gd name="connsiteY3" fmla="*/ 1433079 h 1756929"/>
              <a:gd name="connsiteX4" fmla="*/ 0 w 5821885"/>
              <a:gd name="connsiteY4" fmla="*/ 0 h 1756929"/>
              <a:gd name="connsiteX0" fmla="*/ 0 w 5821885"/>
              <a:gd name="connsiteY0" fmla="*/ 0 h 1433079"/>
              <a:gd name="connsiteX1" fmla="*/ 5821885 w 5821885"/>
              <a:gd name="connsiteY1" fmla="*/ 0 h 1433079"/>
              <a:gd name="connsiteX2" fmla="*/ 5259910 w 5821885"/>
              <a:gd name="connsiteY2" fmla="*/ 1385454 h 1433079"/>
              <a:gd name="connsiteX3" fmla="*/ 561975 w 5821885"/>
              <a:gd name="connsiteY3" fmla="*/ 1433079 h 1433079"/>
              <a:gd name="connsiteX4" fmla="*/ 0 w 5821885"/>
              <a:gd name="connsiteY4" fmla="*/ 0 h 1433079"/>
              <a:gd name="connsiteX0" fmla="*/ 0 w 5821885"/>
              <a:gd name="connsiteY0" fmla="*/ 0 h 1650995"/>
              <a:gd name="connsiteX1" fmla="*/ 5821885 w 5821885"/>
              <a:gd name="connsiteY1" fmla="*/ 0 h 1650995"/>
              <a:gd name="connsiteX2" fmla="*/ 5259910 w 5821885"/>
              <a:gd name="connsiteY2" fmla="*/ 1385454 h 1650995"/>
              <a:gd name="connsiteX3" fmla="*/ 561975 w 5821885"/>
              <a:gd name="connsiteY3" fmla="*/ 1433079 h 1650995"/>
              <a:gd name="connsiteX4" fmla="*/ 0 w 5821885"/>
              <a:gd name="connsiteY4" fmla="*/ 0 h 1650995"/>
              <a:gd name="connsiteX0" fmla="*/ 0 w 5821885"/>
              <a:gd name="connsiteY0" fmla="*/ 0 h 1655769"/>
              <a:gd name="connsiteX1" fmla="*/ 5821885 w 5821885"/>
              <a:gd name="connsiteY1" fmla="*/ 0 h 1655769"/>
              <a:gd name="connsiteX2" fmla="*/ 5259910 w 5821885"/>
              <a:gd name="connsiteY2" fmla="*/ 1385454 h 1655769"/>
              <a:gd name="connsiteX3" fmla="*/ 595634 w 5821885"/>
              <a:gd name="connsiteY3" fmla="*/ 1449908 h 1655769"/>
              <a:gd name="connsiteX4" fmla="*/ 0 w 5821885"/>
              <a:gd name="connsiteY4" fmla="*/ 0 h 1655769"/>
              <a:gd name="connsiteX0" fmla="*/ 0 w 5821885"/>
              <a:gd name="connsiteY0" fmla="*/ 0 h 1765774"/>
              <a:gd name="connsiteX1" fmla="*/ 5821885 w 5821885"/>
              <a:gd name="connsiteY1" fmla="*/ 0 h 1765774"/>
              <a:gd name="connsiteX2" fmla="*/ 5259910 w 5821885"/>
              <a:gd name="connsiteY2" fmla="*/ 1385454 h 1765774"/>
              <a:gd name="connsiteX3" fmla="*/ 595634 w 5821885"/>
              <a:gd name="connsiteY3" fmla="*/ 1449908 h 1765774"/>
              <a:gd name="connsiteX4" fmla="*/ 0 w 5821885"/>
              <a:gd name="connsiteY4" fmla="*/ 0 h 1765774"/>
              <a:gd name="connsiteX0" fmla="*/ 0 w 5821885"/>
              <a:gd name="connsiteY0" fmla="*/ 0 h 1781901"/>
              <a:gd name="connsiteX1" fmla="*/ 5821885 w 5821885"/>
              <a:gd name="connsiteY1" fmla="*/ 0 h 1781901"/>
              <a:gd name="connsiteX2" fmla="*/ 5259910 w 5821885"/>
              <a:gd name="connsiteY2" fmla="*/ 1385454 h 1781901"/>
              <a:gd name="connsiteX3" fmla="*/ 595634 w 5821885"/>
              <a:gd name="connsiteY3" fmla="*/ 1449908 h 1781901"/>
              <a:gd name="connsiteX4" fmla="*/ 0 w 5821885"/>
              <a:gd name="connsiteY4" fmla="*/ 0 h 1781901"/>
              <a:gd name="connsiteX0" fmla="*/ 0 w 5821885"/>
              <a:gd name="connsiteY0" fmla="*/ 0 h 1759846"/>
              <a:gd name="connsiteX1" fmla="*/ 5821885 w 5821885"/>
              <a:gd name="connsiteY1" fmla="*/ 0 h 1759846"/>
              <a:gd name="connsiteX2" fmla="*/ 5259910 w 5821885"/>
              <a:gd name="connsiteY2" fmla="*/ 1385454 h 1759846"/>
              <a:gd name="connsiteX3" fmla="*/ 595634 w 5821885"/>
              <a:gd name="connsiteY3" fmla="*/ 1449908 h 1759846"/>
              <a:gd name="connsiteX4" fmla="*/ 0 w 5821885"/>
              <a:gd name="connsiteY4" fmla="*/ 0 h 1759846"/>
              <a:gd name="connsiteX0" fmla="*/ 0 w 5821885"/>
              <a:gd name="connsiteY0" fmla="*/ 0 h 1742192"/>
              <a:gd name="connsiteX1" fmla="*/ 5821885 w 5821885"/>
              <a:gd name="connsiteY1" fmla="*/ 0 h 1742192"/>
              <a:gd name="connsiteX2" fmla="*/ 5259910 w 5821885"/>
              <a:gd name="connsiteY2" fmla="*/ 1385454 h 1742192"/>
              <a:gd name="connsiteX3" fmla="*/ 595634 w 5821885"/>
              <a:gd name="connsiteY3" fmla="*/ 1449908 h 1742192"/>
              <a:gd name="connsiteX4" fmla="*/ 0 w 5821885"/>
              <a:gd name="connsiteY4" fmla="*/ 0 h 1742192"/>
              <a:gd name="connsiteX0" fmla="*/ 0 w 5821885"/>
              <a:gd name="connsiteY0" fmla="*/ 0 h 1589821"/>
              <a:gd name="connsiteX1" fmla="*/ 5821885 w 5821885"/>
              <a:gd name="connsiteY1" fmla="*/ 0 h 1589821"/>
              <a:gd name="connsiteX2" fmla="*/ 5439836 w 5821885"/>
              <a:gd name="connsiteY2" fmla="*/ 953857 h 1589821"/>
              <a:gd name="connsiteX3" fmla="*/ 595634 w 5821885"/>
              <a:gd name="connsiteY3" fmla="*/ 1449908 h 1589821"/>
              <a:gd name="connsiteX4" fmla="*/ 0 w 5821885"/>
              <a:gd name="connsiteY4" fmla="*/ 0 h 1589821"/>
              <a:gd name="connsiteX0" fmla="*/ 0 w 5821885"/>
              <a:gd name="connsiteY0" fmla="*/ 0 h 1269649"/>
              <a:gd name="connsiteX1" fmla="*/ 5821885 w 5821885"/>
              <a:gd name="connsiteY1" fmla="*/ 0 h 1269649"/>
              <a:gd name="connsiteX2" fmla="*/ 5439836 w 5821885"/>
              <a:gd name="connsiteY2" fmla="*/ 953857 h 1269649"/>
              <a:gd name="connsiteX3" fmla="*/ 374188 w 5821885"/>
              <a:gd name="connsiteY3" fmla="*/ 923214 h 1269649"/>
              <a:gd name="connsiteX4" fmla="*/ 0 w 5821885"/>
              <a:gd name="connsiteY4" fmla="*/ 0 h 1269649"/>
              <a:gd name="connsiteX0" fmla="*/ 0 w 5821885"/>
              <a:gd name="connsiteY0" fmla="*/ 0 h 1172036"/>
              <a:gd name="connsiteX1" fmla="*/ 5821885 w 5821885"/>
              <a:gd name="connsiteY1" fmla="*/ 0 h 1172036"/>
              <a:gd name="connsiteX2" fmla="*/ 5439836 w 5821885"/>
              <a:gd name="connsiteY2" fmla="*/ 953857 h 1172036"/>
              <a:gd name="connsiteX3" fmla="*/ 374188 w 5821885"/>
              <a:gd name="connsiteY3" fmla="*/ 923214 h 1172036"/>
              <a:gd name="connsiteX4" fmla="*/ 0 w 5821885"/>
              <a:gd name="connsiteY4" fmla="*/ 0 h 1172036"/>
              <a:gd name="connsiteX0" fmla="*/ 0 w 5821885"/>
              <a:gd name="connsiteY0" fmla="*/ 0 h 1156175"/>
              <a:gd name="connsiteX1" fmla="*/ 5821885 w 5821885"/>
              <a:gd name="connsiteY1" fmla="*/ 0 h 1156175"/>
              <a:gd name="connsiteX2" fmla="*/ 5439836 w 5821885"/>
              <a:gd name="connsiteY2" fmla="*/ 953857 h 1156175"/>
              <a:gd name="connsiteX3" fmla="*/ 374188 w 5821885"/>
              <a:gd name="connsiteY3" fmla="*/ 923214 h 1156175"/>
              <a:gd name="connsiteX4" fmla="*/ 0 w 5821885"/>
              <a:gd name="connsiteY4" fmla="*/ 0 h 1156175"/>
              <a:gd name="connsiteX0" fmla="*/ 0 w 5821885"/>
              <a:gd name="connsiteY0" fmla="*/ 0 h 1178698"/>
              <a:gd name="connsiteX1" fmla="*/ 5821885 w 5821885"/>
              <a:gd name="connsiteY1" fmla="*/ 0 h 1178698"/>
              <a:gd name="connsiteX2" fmla="*/ 5439836 w 5821885"/>
              <a:gd name="connsiteY2" fmla="*/ 953857 h 1178698"/>
              <a:gd name="connsiteX3" fmla="*/ 284081 w 5821885"/>
              <a:gd name="connsiteY3" fmla="*/ 969315 h 1178698"/>
              <a:gd name="connsiteX4" fmla="*/ 0 w 5821885"/>
              <a:gd name="connsiteY4" fmla="*/ 0 h 1178698"/>
              <a:gd name="connsiteX0" fmla="*/ 0 w 5821885"/>
              <a:gd name="connsiteY0" fmla="*/ 0 h 1208598"/>
              <a:gd name="connsiteX1" fmla="*/ 5821885 w 5821885"/>
              <a:gd name="connsiteY1" fmla="*/ 0 h 1208598"/>
              <a:gd name="connsiteX2" fmla="*/ 5546326 w 5821885"/>
              <a:gd name="connsiteY2" fmla="*/ 1011483 h 1208598"/>
              <a:gd name="connsiteX3" fmla="*/ 284081 w 5821885"/>
              <a:gd name="connsiteY3" fmla="*/ 969315 h 1208598"/>
              <a:gd name="connsiteX4" fmla="*/ 0 w 5821885"/>
              <a:gd name="connsiteY4" fmla="*/ 0 h 1208598"/>
              <a:gd name="connsiteX0" fmla="*/ 0 w 5821885"/>
              <a:gd name="connsiteY0" fmla="*/ 0 h 1229318"/>
              <a:gd name="connsiteX1" fmla="*/ 5821885 w 5821885"/>
              <a:gd name="connsiteY1" fmla="*/ 0 h 1229318"/>
              <a:gd name="connsiteX2" fmla="*/ 5546326 w 5821885"/>
              <a:gd name="connsiteY2" fmla="*/ 1011483 h 1229318"/>
              <a:gd name="connsiteX3" fmla="*/ 467967 w 5821885"/>
              <a:gd name="connsiteY3" fmla="*/ 1013193 h 1229318"/>
              <a:gd name="connsiteX4" fmla="*/ 0 w 5821885"/>
              <a:gd name="connsiteY4" fmla="*/ 0 h 1229318"/>
              <a:gd name="connsiteX0" fmla="*/ 0 w 5821885"/>
              <a:gd name="connsiteY0" fmla="*/ 0 h 1232077"/>
              <a:gd name="connsiteX1" fmla="*/ 5821885 w 5821885"/>
              <a:gd name="connsiteY1" fmla="*/ 0 h 1232077"/>
              <a:gd name="connsiteX2" fmla="*/ 5349758 w 5821885"/>
              <a:gd name="connsiteY2" fmla="*/ 1016968 h 1232077"/>
              <a:gd name="connsiteX3" fmla="*/ 467967 w 5821885"/>
              <a:gd name="connsiteY3" fmla="*/ 1013193 h 1232077"/>
              <a:gd name="connsiteX4" fmla="*/ 0 w 5821885"/>
              <a:gd name="connsiteY4" fmla="*/ 0 h 1232077"/>
              <a:gd name="connsiteX0" fmla="*/ 0 w 5821885"/>
              <a:gd name="connsiteY0" fmla="*/ 0 h 1240896"/>
              <a:gd name="connsiteX1" fmla="*/ 5821885 w 5821885"/>
              <a:gd name="connsiteY1" fmla="*/ 0 h 1240896"/>
              <a:gd name="connsiteX2" fmla="*/ 5349758 w 5821885"/>
              <a:gd name="connsiteY2" fmla="*/ 1016968 h 1240896"/>
              <a:gd name="connsiteX3" fmla="*/ 616180 w 5821885"/>
              <a:gd name="connsiteY3" fmla="*/ 1030661 h 1240896"/>
              <a:gd name="connsiteX4" fmla="*/ 0 w 5821885"/>
              <a:gd name="connsiteY4" fmla="*/ 0 h 1240896"/>
              <a:gd name="connsiteX0" fmla="*/ 0 w 5821885"/>
              <a:gd name="connsiteY0" fmla="*/ 0 h 1246617"/>
              <a:gd name="connsiteX1" fmla="*/ 5821885 w 5821885"/>
              <a:gd name="connsiteY1" fmla="*/ 0 h 1246617"/>
              <a:gd name="connsiteX2" fmla="*/ 5218980 w 5821885"/>
              <a:gd name="connsiteY2" fmla="*/ 1028612 h 1246617"/>
              <a:gd name="connsiteX3" fmla="*/ 616180 w 5821885"/>
              <a:gd name="connsiteY3" fmla="*/ 1030661 h 1246617"/>
              <a:gd name="connsiteX4" fmla="*/ 0 w 5821885"/>
              <a:gd name="connsiteY4" fmla="*/ 0 h 1246617"/>
              <a:gd name="connsiteX0" fmla="*/ 0 w 5821885"/>
              <a:gd name="connsiteY0" fmla="*/ 0 h 1241996"/>
              <a:gd name="connsiteX1" fmla="*/ 5821885 w 5821885"/>
              <a:gd name="connsiteY1" fmla="*/ 0 h 1241996"/>
              <a:gd name="connsiteX2" fmla="*/ 5218980 w 5821885"/>
              <a:gd name="connsiteY2" fmla="*/ 1028612 h 1241996"/>
              <a:gd name="connsiteX3" fmla="*/ 563183 w 5821885"/>
              <a:gd name="connsiteY3" fmla="*/ 1021322 h 1241996"/>
              <a:gd name="connsiteX4" fmla="*/ 0 w 5821885"/>
              <a:gd name="connsiteY4" fmla="*/ 0 h 1241996"/>
              <a:gd name="connsiteX0" fmla="*/ 0 w 5821885"/>
              <a:gd name="connsiteY0" fmla="*/ 0 h 1241996"/>
              <a:gd name="connsiteX1" fmla="*/ 5821885 w 5821885"/>
              <a:gd name="connsiteY1" fmla="*/ 0 h 1241996"/>
              <a:gd name="connsiteX2" fmla="*/ 5218980 w 5821885"/>
              <a:gd name="connsiteY2" fmla="*/ 1028612 h 1241996"/>
              <a:gd name="connsiteX3" fmla="*/ 549933 w 5821885"/>
              <a:gd name="connsiteY3" fmla="*/ 1021322 h 1241996"/>
              <a:gd name="connsiteX4" fmla="*/ 0 w 5821885"/>
              <a:gd name="connsiteY4" fmla="*/ 0 h 1241996"/>
              <a:gd name="connsiteX0" fmla="*/ 0 w 5821885"/>
              <a:gd name="connsiteY0" fmla="*/ 0 h 1234965"/>
              <a:gd name="connsiteX1" fmla="*/ 5821885 w 5821885"/>
              <a:gd name="connsiteY1" fmla="*/ 0 h 1234965"/>
              <a:gd name="connsiteX2" fmla="*/ 5285227 w 5821885"/>
              <a:gd name="connsiteY2" fmla="*/ 1014607 h 1234965"/>
              <a:gd name="connsiteX3" fmla="*/ 549933 w 5821885"/>
              <a:gd name="connsiteY3" fmla="*/ 1021322 h 1234965"/>
              <a:gd name="connsiteX4" fmla="*/ 0 w 5821885"/>
              <a:gd name="connsiteY4" fmla="*/ 0 h 1234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1885" h="1234965">
                <a:moveTo>
                  <a:pt x="0" y="0"/>
                </a:moveTo>
                <a:lnTo>
                  <a:pt x="5821885" y="0"/>
                </a:lnTo>
                <a:lnTo>
                  <a:pt x="5285227" y="1014607"/>
                </a:lnTo>
                <a:cubicBezTo>
                  <a:pt x="4132903" y="1305183"/>
                  <a:pt x="1401418" y="1309364"/>
                  <a:pt x="549933" y="102132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6000">
                <a:srgbClr val="82C836"/>
              </a:gs>
              <a:gs pos="94000">
                <a:srgbClr val="82C836"/>
              </a:gs>
              <a:gs pos="71000">
                <a:srgbClr val="9CD45E"/>
              </a:gs>
              <a:gs pos="25000">
                <a:srgbClr val="9CD45E"/>
              </a:gs>
              <a:gs pos="46000">
                <a:srgbClr val="92D050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1A3ED536-7AD1-4B7C-8D3D-DDD3454C0B9B}"/>
              </a:ext>
            </a:extLst>
          </p:cNvPr>
          <p:cNvSpPr/>
          <p:nvPr/>
        </p:nvSpPr>
        <p:spPr>
          <a:xfrm>
            <a:off x="2180284" y="5243939"/>
            <a:ext cx="1692010" cy="277570"/>
          </a:xfrm>
          <a:prstGeom prst="ellipse">
            <a:avLst/>
          </a:prstGeom>
          <a:solidFill>
            <a:srgbClr val="9CD45E"/>
          </a:solidFill>
          <a:ln w="12700" cap="flat" cmpd="sng" algn="ctr">
            <a:solidFill>
              <a:srgbClr val="82C83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3" name="Oval 72">
            <a:extLst>
              <a:ext uri="{FF2B5EF4-FFF2-40B4-BE49-F238E27FC236}">
                <a16:creationId xmlns:a16="http://schemas.microsoft.com/office/drawing/2014/main" id="{2A5165B7-694A-4976-9B21-F8CDA857FD11}"/>
              </a:ext>
            </a:extLst>
          </p:cNvPr>
          <p:cNvSpPr/>
          <p:nvPr/>
        </p:nvSpPr>
        <p:spPr>
          <a:xfrm>
            <a:off x="2389565" y="5307742"/>
            <a:ext cx="1273450" cy="151611"/>
          </a:xfrm>
          <a:custGeom>
            <a:avLst/>
            <a:gdLst>
              <a:gd name="connsiteX0" fmla="*/ 0 w 1024833"/>
              <a:gd name="connsiteY0" fmla="*/ 57491 h 114982"/>
              <a:gd name="connsiteX1" fmla="*/ 512417 w 1024833"/>
              <a:gd name="connsiteY1" fmla="*/ 0 h 114982"/>
              <a:gd name="connsiteX2" fmla="*/ 1024834 w 1024833"/>
              <a:gd name="connsiteY2" fmla="*/ 57491 h 114982"/>
              <a:gd name="connsiteX3" fmla="*/ 512417 w 1024833"/>
              <a:gd name="connsiteY3" fmla="*/ 114982 h 114982"/>
              <a:gd name="connsiteX4" fmla="*/ 0 w 1024833"/>
              <a:gd name="connsiteY4" fmla="*/ 57491 h 114982"/>
              <a:gd name="connsiteX0" fmla="*/ 0 w 1024834"/>
              <a:gd name="connsiteY0" fmla="*/ 68921 h 126412"/>
              <a:gd name="connsiteX1" fmla="*/ 512417 w 1024834"/>
              <a:gd name="connsiteY1" fmla="*/ 0 h 126412"/>
              <a:gd name="connsiteX2" fmla="*/ 1024834 w 1024834"/>
              <a:gd name="connsiteY2" fmla="*/ 68921 h 126412"/>
              <a:gd name="connsiteX3" fmla="*/ 512417 w 1024834"/>
              <a:gd name="connsiteY3" fmla="*/ 126412 h 126412"/>
              <a:gd name="connsiteX4" fmla="*/ 0 w 1024834"/>
              <a:gd name="connsiteY4" fmla="*/ 68921 h 126412"/>
              <a:gd name="connsiteX0" fmla="*/ 0 w 1024834"/>
              <a:gd name="connsiteY0" fmla="*/ 68921 h 141652"/>
              <a:gd name="connsiteX1" fmla="*/ 512417 w 1024834"/>
              <a:gd name="connsiteY1" fmla="*/ 0 h 141652"/>
              <a:gd name="connsiteX2" fmla="*/ 1024834 w 1024834"/>
              <a:gd name="connsiteY2" fmla="*/ 68921 h 141652"/>
              <a:gd name="connsiteX3" fmla="*/ 512417 w 1024834"/>
              <a:gd name="connsiteY3" fmla="*/ 141652 h 141652"/>
              <a:gd name="connsiteX4" fmla="*/ 0 w 1024834"/>
              <a:gd name="connsiteY4" fmla="*/ 68921 h 14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834" h="141652">
                <a:moveTo>
                  <a:pt x="0" y="68921"/>
                </a:moveTo>
                <a:cubicBezTo>
                  <a:pt x="0" y="45312"/>
                  <a:pt x="229417" y="0"/>
                  <a:pt x="512417" y="0"/>
                </a:cubicBezTo>
                <a:cubicBezTo>
                  <a:pt x="795417" y="0"/>
                  <a:pt x="1024834" y="37170"/>
                  <a:pt x="1024834" y="68921"/>
                </a:cubicBezTo>
                <a:cubicBezTo>
                  <a:pt x="1024834" y="100672"/>
                  <a:pt x="795417" y="141652"/>
                  <a:pt x="512417" y="141652"/>
                </a:cubicBezTo>
                <a:cubicBezTo>
                  <a:pt x="229417" y="141652"/>
                  <a:pt x="0" y="92530"/>
                  <a:pt x="0" y="68921"/>
                </a:cubicBezTo>
                <a:close/>
              </a:path>
            </a:pathLst>
          </a:custGeom>
          <a:gradFill>
            <a:gsLst>
              <a:gs pos="0">
                <a:srgbClr val="568424"/>
              </a:gs>
              <a:gs pos="100000">
                <a:srgbClr val="568424"/>
              </a:gs>
              <a:gs pos="75000">
                <a:srgbClr val="82C836"/>
              </a:gs>
              <a:gs pos="38000">
                <a:srgbClr val="9CD45E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5" name="Rectangle 2">
            <a:extLst>
              <a:ext uri="{FF2B5EF4-FFF2-40B4-BE49-F238E27FC236}">
                <a16:creationId xmlns:a16="http://schemas.microsoft.com/office/drawing/2014/main" id="{0E338F2C-3D27-4E4D-B986-DCE237C062C5}"/>
              </a:ext>
            </a:extLst>
          </p:cNvPr>
          <p:cNvSpPr/>
          <p:nvPr/>
        </p:nvSpPr>
        <p:spPr>
          <a:xfrm>
            <a:off x="1664367" y="3987474"/>
            <a:ext cx="2732296" cy="585847"/>
          </a:xfrm>
          <a:custGeom>
            <a:avLst/>
            <a:gdLst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0 w 5821885"/>
              <a:gd name="connsiteY3" fmla="*/ 1756929 h 1756929"/>
              <a:gd name="connsiteX4" fmla="*/ 0 w 5821885"/>
              <a:gd name="connsiteY4" fmla="*/ 0 h 1756929"/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561975 w 5821885"/>
              <a:gd name="connsiteY3" fmla="*/ 1433079 h 1756929"/>
              <a:gd name="connsiteX4" fmla="*/ 0 w 5821885"/>
              <a:gd name="connsiteY4" fmla="*/ 0 h 1756929"/>
              <a:gd name="connsiteX0" fmla="*/ 0 w 5821885"/>
              <a:gd name="connsiteY0" fmla="*/ 0 h 1433079"/>
              <a:gd name="connsiteX1" fmla="*/ 5821885 w 5821885"/>
              <a:gd name="connsiteY1" fmla="*/ 0 h 1433079"/>
              <a:gd name="connsiteX2" fmla="*/ 5259910 w 5821885"/>
              <a:gd name="connsiteY2" fmla="*/ 1385454 h 1433079"/>
              <a:gd name="connsiteX3" fmla="*/ 561975 w 5821885"/>
              <a:gd name="connsiteY3" fmla="*/ 1433079 h 1433079"/>
              <a:gd name="connsiteX4" fmla="*/ 0 w 5821885"/>
              <a:gd name="connsiteY4" fmla="*/ 0 h 1433079"/>
              <a:gd name="connsiteX0" fmla="*/ 0 w 5821885"/>
              <a:gd name="connsiteY0" fmla="*/ 0 h 1650995"/>
              <a:gd name="connsiteX1" fmla="*/ 5821885 w 5821885"/>
              <a:gd name="connsiteY1" fmla="*/ 0 h 1650995"/>
              <a:gd name="connsiteX2" fmla="*/ 5259910 w 5821885"/>
              <a:gd name="connsiteY2" fmla="*/ 1385454 h 1650995"/>
              <a:gd name="connsiteX3" fmla="*/ 561975 w 5821885"/>
              <a:gd name="connsiteY3" fmla="*/ 1433079 h 1650995"/>
              <a:gd name="connsiteX4" fmla="*/ 0 w 5821885"/>
              <a:gd name="connsiteY4" fmla="*/ 0 h 1650995"/>
              <a:gd name="connsiteX0" fmla="*/ 0 w 5821885"/>
              <a:gd name="connsiteY0" fmla="*/ 0 h 1655769"/>
              <a:gd name="connsiteX1" fmla="*/ 5821885 w 5821885"/>
              <a:gd name="connsiteY1" fmla="*/ 0 h 1655769"/>
              <a:gd name="connsiteX2" fmla="*/ 5259910 w 5821885"/>
              <a:gd name="connsiteY2" fmla="*/ 1385454 h 1655769"/>
              <a:gd name="connsiteX3" fmla="*/ 595634 w 5821885"/>
              <a:gd name="connsiteY3" fmla="*/ 1449908 h 1655769"/>
              <a:gd name="connsiteX4" fmla="*/ 0 w 5821885"/>
              <a:gd name="connsiteY4" fmla="*/ 0 h 1655769"/>
              <a:gd name="connsiteX0" fmla="*/ 0 w 5821885"/>
              <a:gd name="connsiteY0" fmla="*/ 0 h 1765774"/>
              <a:gd name="connsiteX1" fmla="*/ 5821885 w 5821885"/>
              <a:gd name="connsiteY1" fmla="*/ 0 h 1765774"/>
              <a:gd name="connsiteX2" fmla="*/ 5259910 w 5821885"/>
              <a:gd name="connsiteY2" fmla="*/ 1385454 h 1765774"/>
              <a:gd name="connsiteX3" fmla="*/ 595634 w 5821885"/>
              <a:gd name="connsiteY3" fmla="*/ 1449908 h 1765774"/>
              <a:gd name="connsiteX4" fmla="*/ 0 w 5821885"/>
              <a:gd name="connsiteY4" fmla="*/ 0 h 1765774"/>
              <a:gd name="connsiteX0" fmla="*/ 0 w 5821885"/>
              <a:gd name="connsiteY0" fmla="*/ 0 h 1781901"/>
              <a:gd name="connsiteX1" fmla="*/ 5821885 w 5821885"/>
              <a:gd name="connsiteY1" fmla="*/ 0 h 1781901"/>
              <a:gd name="connsiteX2" fmla="*/ 5259910 w 5821885"/>
              <a:gd name="connsiteY2" fmla="*/ 1385454 h 1781901"/>
              <a:gd name="connsiteX3" fmla="*/ 595634 w 5821885"/>
              <a:gd name="connsiteY3" fmla="*/ 1449908 h 1781901"/>
              <a:gd name="connsiteX4" fmla="*/ 0 w 5821885"/>
              <a:gd name="connsiteY4" fmla="*/ 0 h 1781901"/>
              <a:gd name="connsiteX0" fmla="*/ 0 w 5821885"/>
              <a:gd name="connsiteY0" fmla="*/ 0 h 1759846"/>
              <a:gd name="connsiteX1" fmla="*/ 5821885 w 5821885"/>
              <a:gd name="connsiteY1" fmla="*/ 0 h 1759846"/>
              <a:gd name="connsiteX2" fmla="*/ 5259910 w 5821885"/>
              <a:gd name="connsiteY2" fmla="*/ 1385454 h 1759846"/>
              <a:gd name="connsiteX3" fmla="*/ 595634 w 5821885"/>
              <a:gd name="connsiteY3" fmla="*/ 1449908 h 1759846"/>
              <a:gd name="connsiteX4" fmla="*/ 0 w 5821885"/>
              <a:gd name="connsiteY4" fmla="*/ 0 h 1759846"/>
              <a:gd name="connsiteX0" fmla="*/ 0 w 5821885"/>
              <a:gd name="connsiteY0" fmla="*/ 0 h 1742192"/>
              <a:gd name="connsiteX1" fmla="*/ 5821885 w 5821885"/>
              <a:gd name="connsiteY1" fmla="*/ 0 h 1742192"/>
              <a:gd name="connsiteX2" fmla="*/ 5259910 w 5821885"/>
              <a:gd name="connsiteY2" fmla="*/ 1385454 h 1742192"/>
              <a:gd name="connsiteX3" fmla="*/ 595634 w 5821885"/>
              <a:gd name="connsiteY3" fmla="*/ 1449908 h 1742192"/>
              <a:gd name="connsiteX4" fmla="*/ 0 w 5821885"/>
              <a:gd name="connsiteY4" fmla="*/ 0 h 1742192"/>
              <a:gd name="connsiteX0" fmla="*/ 0 w 5821885"/>
              <a:gd name="connsiteY0" fmla="*/ 0 h 1589821"/>
              <a:gd name="connsiteX1" fmla="*/ 5821885 w 5821885"/>
              <a:gd name="connsiteY1" fmla="*/ 0 h 1589821"/>
              <a:gd name="connsiteX2" fmla="*/ 5439836 w 5821885"/>
              <a:gd name="connsiteY2" fmla="*/ 953857 h 1589821"/>
              <a:gd name="connsiteX3" fmla="*/ 595634 w 5821885"/>
              <a:gd name="connsiteY3" fmla="*/ 1449908 h 1589821"/>
              <a:gd name="connsiteX4" fmla="*/ 0 w 5821885"/>
              <a:gd name="connsiteY4" fmla="*/ 0 h 1589821"/>
              <a:gd name="connsiteX0" fmla="*/ 0 w 5821885"/>
              <a:gd name="connsiteY0" fmla="*/ 0 h 1269649"/>
              <a:gd name="connsiteX1" fmla="*/ 5821885 w 5821885"/>
              <a:gd name="connsiteY1" fmla="*/ 0 h 1269649"/>
              <a:gd name="connsiteX2" fmla="*/ 5439836 w 5821885"/>
              <a:gd name="connsiteY2" fmla="*/ 953857 h 1269649"/>
              <a:gd name="connsiteX3" fmla="*/ 374188 w 5821885"/>
              <a:gd name="connsiteY3" fmla="*/ 923214 h 1269649"/>
              <a:gd name="connsiteX4" fmla="*/ 0 w 5821885"/>
              <a:gd name="connsiteY4" fmla="*/ 0 h 1269649"/>
              <a:gd name="connsiteX0" fmla="*/ 0 w 5821885"/>
              <a:gd name="connsiteY0" fmla="*/ 0 h 1172036"/>
              <a:gd name="connsiteX1" fmla="*/ 5821885 w 5821885"/>
              <a:gd name="connsiteY1" fmla="*/ 0 h 1172036"/>
              <a:gd name="connsiteX2" fmla="*/ 5439836 w 5821885"/>
              <a:gd name="connsiteY2" fmla="*/ 953857 h 1172036"/>
              <a:gd name="connsiteX3" fmla="*/ 374188 w 5821885"/>
              <a:gd name="connsiteY3" fmla="*/ 923214 h 1172036"/>
              <a:gd name="connsiteX4" fmla="*/ 0 w 5821885"/>
              <a:gd name="connsiteY4" fmla="*/ 0 h 1172036"/>
              <a:gd name="connsiteX0" fmla="*/ 0 w 5821885"/>
              <a:gd name="connsiteY0" fmla="*/ 0 h 1156175"/>
              <a:gd name="connsiteX1" fmla="*/ 5821885 w 5821885"/>
              <a:gd name="connsiteY1" fmla="*/ 0 h 1156175"/>
              <a:gd name="connsiteX2" fmla="*/ 5439836 w 5821885"/>
              <a:gd name="connsiteY2" fmla="*/ 953857 h 1156175"/>
              <a:gd name="connsiteX3" fmla="*/ 374188 w 5821885"/>
              <a:gd name="connsiteY3" fmla="*/ 923214 h 1156175"/>
              <a:gd name="connsiteX4" fmla="*/ 0 w 5821885"/>
              <a:gd name="connsiteY4" fmla="*/ 0 h 1156175"/>
              <a:gd name="connsiteX0" fmla="*/ 0 w 5821885"/>
              <a:gd name="connsiteY0" fmla="*/ 0 h 1178698"/>
              <a:gd name="connsiteX1" fmla="*/ 5821885 w 5821885"/>
              <a:gd name="connsiteY1" fmla="*/ 0 h 1178698"/>
              <a:gd name="connsiteX2" fmla="*/ 5439836 w 5821885"/>
              <a:gd name="connsiteY2" fmla="*/ 953857 h 1178698"/>
              <a:gd name="connsiteX3" fmla="*/ 284081 w 5821885"/>
              <a:gd name="connsiteY3" fmla="*/ 969315 h 1178698"/>
              <a:gd name="connsiteX4" fmla="*/ 0 w 5821885"/>
              <a:gd name="connsiteY4" fmla="*/ 0 h 1178698"/>
              <a:gd name="connsiteX0" fmla="*/ 0 w 5821885"/>
              <a:gd name="connsiteY0" fmla="*/ 0 h 1208598"/>
              <a:gd name="connsiteX1" fmla="*/ 5821885 w 5821885"/>
              <a:gd name="connsiteY1" fmla="*/ 0 h 1208598"/>
              <a:gd name="connsiteX2" fmla="*/ 5546326 w 5821885"/>
              <a:gd name="connsiteY2" fmla="*/ 1011483 h 1208598"/>
              <a:gd name="connsiteX3" fmla="*/ 284081 w 5821885"/>
              <a:gd name="connsiteY3" fmla="*/ 969315 h 1208598"/>
              <a:gd name="connsiteX4" fmla="*/ 0 w 5821885"/>
              <a:gd name="connsiteY4" fmla="*/ 0 h 1208598"/>
              <a:gd name="connsiteX0" fmla="*/ 0 w 5821885"/>
              <a:gd name="connsiteY0" fmla="*/ 0 h 1220143"/>
              <a:gd name="connsiteX1" fmla="*/ 5821885 w 5821885"/>
              <a:gd name="connsiteY1" fmla="*/ 0 h 1220143"/>
              <a:gd name="connsiteX2" fmla="*/ 5546326 w 5821885"/>
              <a:gd name="connsiteY2" fmla="*/ 1011483 h 1220143"/>
              <a:gd name="connsiteX3" fmla="*/ 363559 w 5821885"/>
              <a:gd name="connsiteY3" fmla="*/ 994406 h 1220143"/>
              <a:gd name="connsiteX4" fmla="*/ 0 w 5821885"/>
              <a:gd name="connsiteY4" fmla="*/ 0 h 1220143"/>
              <a:gd name="connsiteX0" fmla="*/ 0 w 5821885"/>
              <a:gd name="connsiteY0" fmla="*/ 0 h 1230229"/>
              <a:gd name="connsiteX1" fmla="*/ 5821885 w 5821885"/>
              <a:gd name="connsiteY1" fmla="*/ 0 h 1230229"/>
              <a:gd name="connsiteX2" fmla="*/ 5393481 w 5821885"/>
              <a:gd name="connsiteY2" fmla="*/ 1030303 h 1230229"/>
              <a:gd name="connsiteX3" fmla="*/ 363559 w 5821885"/>
              <a:gd name="connsiteY3" fmla="*/ 994406 h 1230229"/>
              <a:gd name="connsiteX4" fmla="*/ 0 w 5821885"/>
              <a:gd name="connsiteY4" fmla="*/ 0 h 1230229"/>
              <a:gd name="connsiteX0" fmla="*/ 0 w 5821885"/>
              <a:gd name="connsiteY0" fmla="*/ 0 h 1230229"/>
              <a:gd name="connsiteX1" fmla="*/ 5821885 w 5821885"/>
              <a:gd name="connsiteY1" fmla="*/ 0 h 1230229"/>
              <a:gd name="connsiteX2" fmla="*/ 5393481 w 5821885"/>
              <a:gd name="connsiteY2" fmla="*/ 1030303 h 1230229"/>
              <a:gd name="connsiteX3" fmla="*/ 378223 w 5821885"/>
              <a:gd name="connsiteY3" fmla="*/ 994407 h 1230229"/>
              <a:gd name="connsiteX4" fmla="*/ 0 w 5821885"/>
              <a:gd name="connsiteY4" fmla="*/ 0 h 1230229"/>
              <a:gd name="connsiteX0" fmla="*/ 0 w 5821885"/>
              <a:gd name="connsiteY0" fmla="*/ 0 h 1223712"/>
              <a:gd name="connsiteX1" fmla="*/ 5821885 w 5821885"/>
              <a:gd name="connsiteY1" fmla="*/ 0 h 1223712"/>
              <a:gd name="connsiteX2" fmla="*/ 5426302 w 5821885"/>
              <a:gd name="connsiteY2" fmla="*/ 1018237 h 1223712"/>
              <a:gd name="connsiteX3" fmla="*/ 378223 w 5821885"/>
              <a:gd name="connsiteY3" fmla="*/ 994407 h 1223712"/>
              <a:gd name="connsiteX4" fmla="*/ 0 w 5821885"/>
              <a:gd name="connsiteY4" fmla="*/ 0 h 1223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1885" h="1223712">
                <a:moveTo>
                  <a:pt x="0" y="0"/>
                </a:moveTo>
                <a:lnTo>
                  <a:pt x="5821885" y="0"/>
                </a:lnTo>
                <a:cubicBezTo>
                  <a:pt x="5679084" y="343434"/>
                  <a:pt x="5569103" y="674803"/>
                  <a:pt x="5426302" y="1018237"/>
                </a:cubicBezTo>
                <a:cubicBezTo>
                  <a:pt x="4273978" y="1308813"/>
                  <a:pt x="1229708" y="1282449"/>
                  <a:pt x="378223" y="994407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6000">
                <a:srgbClr val="C1392A"/>
              </a:gs>
              <a:gs pos="94000">
                <a:srgbClr val="C1392A"/>
              </a:gs>
              <a:gs pos="71000">
                <a:srgbClr val="CD6155"/>
              </a:gs>
              <a:gs pos="25000">
                <a:srgbClr val="CD6155"/>
              </a:gs>
              <a:gs pos="46000">
                <a:srgbClr val="C1392D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A6A57929-DF3E-42EA-B9DB-E50F89A5A171}"/>
              </a:ext>
            </a:extLst>
          </p:cNvPr>
          <p:cNvSpPr/>
          <p:nvPr/>
        </p:nvSpPr>
        <p:spPr>
          <a:xfrm>
            <a:off x="1664429" y="3799415"/>
            <a:ext cx="2732173" cy="322250"/>
          </a:xfrm>
          <a:prstGeom prst="ellipse">
            <a:avLst/>
          </a:prstGeom>
          <a:solidFill>
            <a:srgbClr val="CD6155"/>
          </a:solidFill>
          <a:ln w="12700" cap="flat" cmpd="sng" algn="ctr">
            <a:solidFill>
              <a:srgbClr val="C1392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7" name="Oval 61">
            <a:extLst>
              <a:ext uri="{FF2B5EF4-FFF2-40B4-BE49-F238E27FC236}">
                <a16:creationId xmlns:a16="http://schemas.microsoft.com/office/drawing/2014/main" id="{3F473D72-6610-47A3-AA47-A5B68C45A2D9}"/>
              </a:ext>
            </a:extLst>
          </p:cNvPr>
          <p:cNvSpPr/>
          <p:nvPr/>
        </p:nvSpPr>
        <p:spPr>
          <a:xfrm>
            <a:off x="1899549" y="3860876"/>
            <a:ext cx="2261932" cy="192286"/>
          </a:xfrm>
          <a:custGeom>
            <a:avLst/>
            <a:gdLst>
              <a:gd name="connsiteX0" fmla="*/ 0 w 2010782"/>
              <a:gd name="connsiteY0" fmla="*/ 74588 h 149175"/>
              <a:gd name="connsiteX1" fmla="*/ 1005391 w 2010782"/>
              <a:gd name="connsiteY1" fmla="*/ 0 h 149175"/>
              <a:gd name="connsiteX2" fmla="*/ 2010782 w 2010782"/>
              <a:gd name="connsiteY2" fmla="*/ 74588 h 149175"/>
              <a:gd name="connsiteX3" fmla="*/ 1005391 w 2010782"/>
              <a:gd name="connsiteY3" fmla="*/ 149176 h 149175"/>
              <a:gd name="connsiteX4" fmla="*/ 0 w 2010782"/>
              <a:gd name="connsiteY4" fmla="*/ 74588 h 149175"/>
              <a:gd name="connsiteX0" fmla="*/ 0 w 2010782"/>
              <a:gd name="connsiteY0" fmla="*/ 89828 h 164416"/>
              <a:gd name="connsiteX1" fmla="*/ 1005391 w 2010782"/>
              <a:gd name="connsiteY1" fmla="*/ 0 h 164416"/>
              <a:gd name="connsiteX2" fmla="*/ 2010782 w 2010782"/>
              <a:gd name="connsiteY2" fmla="*/ 89828 h 164416"/>
              <a:gd name="connsiteX3" fmla="*/ 1005391 w 2010782"/>
              <a:gd name="connsiteY3" fmla="*/ 164416 h 164416"/>
              <a:gd name="connsiteX4" fmla="*/ 0 w 2010782"/>
              <a:gd name="connsiteY4" fmla="*/ 89828 h 164416"/>
              <a:gd name="connsiteX0" fmla="*/ 0 w 2010782"/>
              <a:gd name="connsiteY0" fmla="*/ 89828 h 179656"/>
              <a:gd name="connsiteX1" fmla="*/ 1005391 w 2010782"/>
              <a:gd name="connsiteY1" fmla="*/ 0 h 179656"/>
              <a:gd name="connsiteX2" fmla="*/ 2010782 w 2010782"/>
              <a:gd name="connsiteY2" fmla="*/ 89828 h 179656"/>
              <a:gd name="connsiteX3" fmla="*/ 1005391 w 2010782"/>
              <a:gd name="connsiteY3" fmla="*/ 179656 h 179656"/>
              <a:gd name="connsiteX4" fmla="*/ 0 w 2010782"/>
              <a:gd name="connsiteY4" fmla="*/ 89828 h 17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0782" h="179656">
                <a:moveTo>
                  <a:pt x="0" y="89828"/>
                </a:moveTo>
                <a:cubicBezTo>
                  <a:pt x="0" y="59885"/>
                  <a:pt x="450129" y="0"/>
                  <a:pt x="1005391" y="0"/>
                </a:cubicBezTo>
                <a:cubicBezTo>
                  <a:pt x="1560653" y="0"/>
                  <a:pt x="2010782" y="48634"/>
                  <a:pt x="2010782" y="89828"/>
                </a:cubicBezTo>
                <a:cubicBezTo>
                  <a:pt x="2010782" y="131022"/>
                  <a:pt x="1560653" y="179656"/>
                  <a:pt x="1005391" y="179656"/>
                </a:cubicBezTo>
                <a:cubicBezTo>
                  <a:pt x="450129" y="179656"/>
                  <a:pt x="0" y="119771"/>
                  <a:pt x="0" y="89828"/>
                </a:cubicBezTo>
                <a:close/>
              </a:path>
            </a:pathLst>
          </a:custGeom>
          <a:gradFill>
            <a:gsLst>
              <a:gs pos="0">
                <a:srgbClr val="9F2D25"/>
              </a:gs>
              <a:gs pos="100000">
                <a:srgbClr val="9F2D25"/>
              </a:gs>
              <a:gs pos="70000">
                <a:srgbClr val="D34B41"/>
              </a:gs>
              <a:gs pos="30000">
                <a:srgbClr val="D34B41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9" name="Rectangle 2">
            <a:extLst>
              <a:ext uri="{FF2B5EF4-FFF2-40B4-BE49-F238E27FC236}">
                <a16:creationId xmlns:a16="http://schemas.microsoft.com/office/drawing/2014/main" id="{E1C7C432-88DB-42C1-8FC3-70716AE48C93}"/>
              </a:ext>
            </a:extLst>
          </p:cNvPr>
          <p:cNvSpPr/>
          <p:nvPr/>
        </p:nvSpPr>
        <p:spPr>
          <a:xfrm>
            <a:off x="1931825" y="4723673"/>
            <a:ext cx="2191686" cy="539325"/>
          </a:xfrm>
          <a:custGeom>
            <a:avLst/>
            <a:gdLst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0 w 5821885"/>
              <a:gd name="connsiteY3" fmla="*/ 1756929 h 1756929"/>
              <a:gd name="connsiteX4" fmla="*/ 0 w 5821885"/>
              <a:gd name="connsiteY4" fmla="*/ 0 h 1756929"/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561975 w 5821885"/>
              <a:gd name="connsiteY3" fmla="*/ 1433079 h 1756929"/>
              <a:gd name="connsiteX4" fmla="*/ 0 w 5821885"/>
              <a:gd name="connsiteY4" fmla="*/ 0 h 1756929"/>
              <a:gd name="connsiteX0" fmla="*/ 0 w 5821885"/>
              <a:gd name="connsiteY0" fmla="*/ 0 h 1433079"/>
              <a:gd name="connsiteX1" fmla="*/ 5821885 w 5821885"/>
              <a:gd name="connsiteY1" fmla="*/ 0 h 1433079"/>
              <a:gd name="connsiteX2" fmla="*/ 5259910 w 5821885"/>
              <a:gd name="connsiteY2" fmla="*/ 1385454 h 1433079"/>
              <a:gd name="connsiteX3" fmla="*/ 561975 w 5821885"/>
              <a:gd name="connsiteY3" fmla="*/ 1433079 h 1433079"/>
              <a:gd name="connsiteX4" fmla="*/ 0 w 5821885"/>
              <a:gd name="connsiteY4" fmla="*/ 0 h 1433079"/>
              <a:gd name="connsiteX0" fmla="*/ 0 w 5821885"/>
              <a:gd name="connsiteY0" fmla="*/ 0 h 1650995"/>
              <a:gd name="connsiteX1" fmla="*/ 5821885 w 5821885"/>
              <a:gd name="connsiteY1" fmla="*/ 0 h 1650995"/>
              <a:gd name="connsiteX2" fmla="*/ 5259910 w 5821885"/>
              <a:gd name="connsiteY2" fmla="*/ 1385454 h 1650995"/>
              <a:gd name="connsiteX3" fmla="*/ 561975 w 5821885"/>
              <a:gd name="connsiteY3" fmla="*/ 1433079 h 1650995"/>
              <a:gd name="connsiteX4" fmla="*/ 0 w 5821885"/>
              <a:gd name="connsiteY4" fmla="*/ 0 h 1650995"/>
              <a:gd name="connsiteX0" fmla="*/ 0 w 5821885"/>
              <a:gd name="connsiteY0" fmla="*/ 0 h 1655769"/>
              <a:gd name="connsiteX1" fmla="*/ 5821885 w 5821885"/>
              <a:gd name="connsiteY1" fmla="*/ 0 h 1655769"/>
              <a:gd name="connsiteX2" fmla="*/ 5259910 w 5821885"/>
              <a:gd name="connsiteY2" fmla="*/ 1385454 h 1655769"/>
              <a:gd name="connsiteX3" fmla="*/ 595634 w 5821885"/>
              <a:gd name="connsiteY3" fmla="*/ 1449908 h 1655769"/>
              <a:gd name="connsiteX4" fmla="*/ 0 w 5821885"/>
              <a:gd name="connsiteY4" fmla="*/ 0 h 1655769"/>
              <a:gd name="connsiteX0" fmla="*/ 0 w 5821885"/>
              <a:gd name="connsiteY0" fmla="*/ 0 h 1765774"/>
              <a:gd name="connsiteX1" fmla="*/ 5821885 w 5821885"/>
              <a:gd name="connsiteY1" fmla="*/ 0 h 1765774"/>
              <a:gd name="connsiteX2" fmla="*/ 5259910 w 5821885"/>
              <a:gd name="connsiteY2" fmla="*/ 1385454 h 1765774"/>
              <a:gd name="connsiteX3" fmla="*/ 595634 w 5821885"/>
              <a:gd name="connsiteY3" fmla="*/ 1449908 h 1765774"/>
              <a:gd name="connsiteX4" fmla="*/ 0 w 5821885"/>
              <a:gd name="connsiteY4" fmla="*/ 0 h 1765774"/>
              <a:gd name="connsiteX0" fmla="*/ 0 w 5821885"/>
              <a:gd name="connsiteY0" fmla="*/ 0 h 1781901"/>
              <a:gd name="connsiteX1" fmla="*/ 5821885 w 5821885"/>
              <a:gd name="connsiteY1" fmla="*/ 0 h 1781901"/>
              <a:gd name="connsiteX2" fmla="*/ 5259910 w 5821885"/>
              <a:gd name="connsiteY2" fmla="*/ 1385454 h 1781901"/>
              <a:gd name="connsiteX3" fmla="*/ 595634 w 5821885"/>
              <a:gd name="connsiteY3" fmla="*/ 1449908 h 1781901"/>
              <a:gd name="connsiteX4" fmla="*/ 0 w 5821885"/>
              <a:gd name="connsiteY4" fmla="*/ 0 h 1781901"/>
              <a:gd name="connsiteX0" fmla="*/ 0 w 5821885"/>
              <a:gd name="connsiteY0" fmla="*/ 0 h 1759846"/>
              <a:gd name="connsiteX1" fmla="*/ 5821885 w 5821885"/>
              <a:gd name="connsiteY1" fmla="*/ 0 h 1759846"/>
              <a:gd name="connsiteX2" fmla="*/ 5259910 w 5821885"/>
              <a:gd name="connsiteY2" fmla="*/ 1385454 h 1759846"/>
              <a:gd name="connsiteX3" fmla="*/ 595634 w 5821885"/>
              <a:gd name="connsiteY3" fmla="*/ 1449908 h 1759846"/>
              <a:gd name="connsiteX4" fmla="*/ 0 w 5821885"/>
              <a:gd name="connsiteY4" fmla="*/ 0 h 1759846"/>
              <a:gd name="connsiteX0" fmla="*/ 0 w 5821885"/>
              <a:gd name="connsiteY0" fmla="*/ 0 h 1742192"/>
              <a:gd name="connsiteX1" fmla="*/ 5821885 w 5821885"/>
              <a:gd name="connsiteY1" fmla="*/ 0 h 1742192"/>
              <a:gd name="connsiteX2" fmla="*/ 5259910 w 5821885"/>
              <a:gd name="connsiteY2" fmla="*/ 1385454 h 1742192"/>
              <a:gd name="connsiteX3" fmla="*/ 595634 w 5821885"/>
              <a:gd name="connsiteY3" fmla="*/ 1449908 h 1742192"/>
              <a:gd name="connsiteX4" fmla="*/ 0 w 5821885"/>
              <a:gd name="connsiteY4" fmla="*/ 0 h 1742192"/>
              <a:gd name="connsiteX0" fmla="*/ 0 w 5821885"/>
              <a:gd name="connsiteY0" fmla="*/ 0 h 1589821"/>
              <a:gd name="connsiteX1" fmla="*/ 5821885 w 5821885"/>
              <a:gd name="connsiteY1" fmla="*/ 0 h 1589821"/>
              <a:gd name="connsiteX2" fmla="*/ 5439836 w 5821885"/>
              <a:gd name="connsiteY2" fmla="*/ 953857 h 1589821"/>
              <a:gd name="connsiteX3" fmla="*/ 595634 w 5821885"/>
              <a:gd name="connsiteY3" fmla="*/ 1449908 h 1589821"/>
              <a:gd name="connsiteX4" fmla="*/ 0 w 5821885"/>
              <a:gd name="connsiteY4" fmla="*/ 0 h 1589821"/>
              <a:gd name="connsiteX0" fmla="*/ 0 w 5821885"/>
              <a:gd name="connsiteY0" fmla="*/ 0 h 1269649"/>
              <a:gd name="connsiteX1" fmla="*/ 5821885 w 5821885"/>
              <a:gd name="connsiteY1" fmla="*/ 0 h 1269649"/>
              <a:gd name="connsiteX2" fmla="*/ 5439836 w 5821885"/>
              <a:gd name="connsiteY2" fmla="*/ 953857 h 1269649"/>
              <a:gd name="connsiteX3" fmla="*/ 374188 w 5821885"/>
              <a:gd name="connsiteY3" fmla="*/ 923214 h 1269649"/>
              <a:gd name="connsiteX4" fmla="*/ 0 w 5821885"/>
              <a:gd name="connsiteY4" fmla="*/ 0 h 1269649"/>
              <a:gd name="connsiteX0" fmla="*/ 0 w 5821885"/>
              <a:gd name="connsiteY0" fmla="*/ 0 h 1172036"/>
              <a:gd name="connsiteX1" fmla="*/ 5821885 w 5821885"/>
              <a:gd name="connsiteY1" fmla="*/ 0 h 1172036"/>
              <a:gd name="connsiteX2" fmla="*/ 5439836 w 5821885"/>
              <a:gd name="connsiteY2" fmla="*/ 953857 h 1172036"/>
              <a:gd name="connsiteX3" fmla="*/ 374188 w 5821885"/>
              <a:gd name="connsiteY3" fmla="*/ 923214 h 1172036"/>
              <a:gd name="connsiteX4" fmla="*/ 0 w 5821885"/>
              <a:gd name="connsiteY4" fmla="*/ 0 h 1172036"/>
              <a:gd name="connsiteX0" fmla="*/ 0 w 5821885"/>
              <a:gd name="connsiteY0" fmla="*/ 0 h 1156175"/>
              <a:gd name="connsiteX1" fmla="*/ 5821885 w 5821885"/>
              <a:gd name="connsiteY1" fmla="*/ 0 h 1156175"/>
              <a:gd name="connsiteX2" fmla="*/ 5439836 w 5821885"/>
              <a:gd name="connsiteY2" fmla="*/ 953857 h 1156175"/>
              <a:gd name="connsiteX3" fmla="*/ 374188 w 5821885"/>
              <a:gd name="connsiteY3" fmla="*/ 923214 h 1156175"/>
              <a:gd name="connsiteX4" fmla="*/ 0 w 5821885"/>
              <a:gd name="connsiteY4" fmla="*/ 0 h 1156175"/>
              <a:gd name="connsiteX0" fmla="*/ 0 w 5821885"/>
              <a:gd name="connsiteY0" fmla="*/ 0 h 1178698"/>
              <a:gd name="connsiteX1" fmla="*/ 5821885 w 5821885"/>
              <a:gd name="connsiteY1" fmla="*/ 0 h 1178698"/>
              <a:gd name="connsiteX2" fmla="*/ 5439836 w 5821885"/>
              <a:gd name="connsiteY2" fmla="*/ 953857 h 1178698"/>
              <a:gd name="connsiteX3" fmla="*/ 284081 w 5821885"/>
              <a:gd name="connsiteY3" fmla="*/ 969315 h 1178698"/>
              <a:gd name="connsiteX4" fmla="*/ 0 w 5821885"/>
              <a:gd name="connsiteY4" fmla="*/ 0 h 1178698"/>
              <a:gd name="connsiteX0" fmla="*/ 0 w 5821885"/>
              <a:gd name="connsiteY0" fmla="*/ 0 h 1208598"/>
              <a:gd name="connsiteX1" fmla="*/ 5821885 w 5821885"/>
              <a:gd name="connsiteY1" fmla="*/ 0 h 1208598"/>
              <a:gd name="connsiteX2" fmla="*/ 5546326 w 5821885"/>
              <a:gd name="connsiteY2" fmla="*/ 1011483 h 1208598"/>
              <a:gd name="connsiteX3" fmla="*/ 284081 w 5821885"/>
              <a:gd name="connsiteY3" fmla="*/ 969315 h 1208598"/>
              <a:gd name="connsiteX4" fmla="*/ 0 w 5821885"/>
              <a:gd name="connsiteY4" fmla="*/ 0 h 1208598"/>
              <a:gd name="connsiteX0" fmla="*/ 0 w 5821885"/>
              <a:gd name="connsiteY0" fmla="*/ 0 h 1229318"/>
              <a:gd name="connsiteX1" fmla="*/ 5821885 w 5821885"/>
              <a:gd name="connsiteY1" fmla="*/ 0 h 1229318"/>
              <a:gd name="connsiteX2" fmla="*/ 5546326 w 5821885"/>
              <a:gd name="connsiteY2" fmla="*/ 1011483 h 1229318"/>
              <a:gd name="connsiteX3" fmla="*/ 467967 w 5821885"/>
              <a:gd name="connsiteY3" fmla="*/ 1013193 h 1229318"/>
              <a:gd name="connsiteX4" fmla="*/ 0 w 5821885"/>
              <a:gd name="connsiteY4" fmla="*/ 0 h 1229318"/>
              <a:gd name="connsiteX0" fmla="*/ 0 w 5821885"/>
              <a:gd name="connsiteY0" fmla="*/ 0 h 1232077"/>
              <a:gd name="connsiteX1" fmla="*/ 5821885 w 5821885"/>
              <a:gd name="connsiteY1" fmla="*/ 0 h 1232077"/>
              <a:gd name="connsiteX2" fmla="*/ 5349758 w 5821885"/>
              <a:gd name="connsiteY2" fmla="*/ 1016968 h 1232077"/>
              <a:gd name="connsiteX3" fmla="*/ 467967 w 5821885"/>
              <a:gd name="connsiteY3" fmla="*/ 1013193 h 1232077"/>
              <a:gd name="connsiteX4" fmla="*/ 0 w 5821885"/>
              <a:gd name="connsiteY4" fmla="*/ 0 h 1232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1885" h="1232077">
                <a:moveTo>
                  <a:pt x="0" y="0"/>
                </a:moveTo>
                <a:lnTo>
                  <a:pt x="5821885" y="0"/>
                </a:lnTo>
                <a:lnTo>
                  <a:pt x="5349758" y="1016968"/>
                </a:lnTo>
                <a:cubicBezTo>
                  <a:pt x="4197434" y="1307544"/>
                  <a:pt x="1319452" y="1301235"/>
                  <a:pt x="467967" y="101319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6000">
                <a:srgbClr val="2879B0"/>
              </a:gs>
              <a:gs pos="94000">
                <a:srgbClr val="2879B0"/>
              </a:gs>
              <a:gs pos="71000">
                <a:srgbClr val="549ECC"/>
              </a:gs>
              <a:gs pos="25000">
                <a:srgbClr val="549ECC"/>
              </a:gs>
              <a:gs pos="46000">
                <a:srgbClr val="2881B8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0F343D96-5646-4A64-8880-0EA21B97E04A}"/>
              </a:ext>
            </a:extLst>
          </p:cNvPr>
          <p:cNvSpPr/>
          <p:nvPr/>
        </p:nvSpPr>
        <p:spPr>
          <a:xfrm>
            <a:off x="1931874" y="4564125"/>
            <a:ext cx="2191587" cy="294646"/>
          </a:xfrm>
          <a:prstGeom prst="ellipse">
            <a:avLst/>
          </a:prstGeom>
          <a:solidFill>
            <a:srgbClr val="549ECC"/>
          </a:solidFill>
          <a:ln w="12700" cap="flat" cmpd="sng" algn="ctr">
            <a:solidFill>
              <a:srgbClr val="3888B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1" name="Oval 66">
            <a:extLst>
              <a:ext uri="{FF2B5EF4-FFF2-40B4-BE49-F238E27FC236}">
                <a16:creationId xmlns:a16="http://schemas.microsoft.com/office/drawing/2014/main" id="{27C5CCB8-3E70-4782-BB7D-10C93CE09352}"/>
              </a:ext>
            </a:extLst>
          </p:cNvPr>
          <p:cNvSpPr/>
          <p:nvPr/>
        </p:nvSpPr>
        <p:spPr>
          <a:xfrm>
            <a:off x="2120475" y="4625590"/>
            <a:ext cx="1814390" cy="183638"/>
          </a:xfrm>
          <a:custGeom>
            <a:avLst/>
            <a:gdLst>
              <a:gd name="connsiteX0" fmla="*/ 0 w 1549995"/>
              <a:gd name="connsiteY0" fmla="*/ 80073 h 160145"/>
              <a:gd name="connsiteX1" fmla="*/ 774998 w 1549995"/>
              <a:gd name="connsiteY1" fmla="*/ 0 h 160145"/>
              <a:gd name="connsiteX2" fmla="*/ 1549996 w 1549995"/>
              <a:gd name="connsiteY2" fmla="*/ 80073 h 160145"/>
              <a:gd name="connsiteX3" fmla="*/ 774998 w 1549995"/>
              <a:gd name="connsiteY3" fmla="*/ 160146 h 160145"/>
              <a:gd name="connsiteX4" fmla="*/ 0 w 1549995"/>
              <a:gd name="connsiteY4" fmla="*/ 80073 h 160145"/>
              <a:gd name="connsiteX0" fmla="*/ 0 w 1549996"/>
              <a:gd name="connsiteY0" fmla="*/ 80073 h 171576"/>
              <a:gd name="connsiteX1" fmla="*/ 774998 w 1549996"/>
              <a:gd name="connsiteY1" fmla="*/ 0 h 171576"/>
              <a:gd name="connsiteX2" fmla="*/ 1549996 w 1549996"/>
              <a:gd name="connsiteY2" fmla="*/ 80073 h 171576"/>
              <a:gd name="connsiteX3" fmla="*/ 774998 w 1549996"/>
              <a:gd name="connsiteY3" fmla="*/ 171576 h 171576"/>
              <a:gd name="connsiteX4" fmla="*/ 0 w 1549996"/>
              <a:gd name="connsiteY4" fmla="*/ 80073 h 1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996" h="171576">
                <a:moveTo>
                  <a:pt x="0" y="80073"/>
                </a:moveTo>
                <a:cubicBezTo>
                  <a:pt x="0" y="51477"/>
                  <a:pt x="346978" y="0"/>
                  <a:pt x="774998" y="0"/>
                </a:cubicBezTo>
                <a:cubicBezTo>
                  <a:pt x="1203018" y="0"/>
                  <a:pt x="1549996" y="35850"/>
                  <a:pt x="1549996" y="80073"/>
                </a:cubicBezTo>
                <a:cubicBezTo>
                  <a:pt x="1549996" y="124296"/>
                  <a:pt x="1203018" y="171576"/>
                  <a:pt x="774998" y="171576"/>
                </a:cubicBezTo>
                <a:cubicBezTo>
                  <a:pt x="346978" y="171576"/>
                  <a:pt x="0" y="108669"/>
                  <a:pt x="0" y="80073"/>
                </a:cubicBezTo>
                <a:close/>
              </a:path>
            </a:pathLst>
          </a:custGeom>
          <a:gradFill>
            <a:gsLst>
              <a:gs pos="0">
                <a:srgbClr val="1F608D"/>
              </a:gs>
              <a:gs pos="100000">
                <a:srgbClr val="1F608D"/>
              </a:gs>
              <a:gs pos="81000">
                <a:srgbClr val="3888BB"/>
              </a:gs>
              <a:gs pos="25000">
                <a:srgbClr val="3888BB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5" name="Rectangle 2">
            <a:extLst>
              <a:ext uri="{FF2B5EF4-FFF2-40B4-BE49-F238E27FC236}">
                <a16:creationId xmlns:a16="http://schemas.microsoft.com/office/drawing/2014/main" id="{C93F4614-C17C-4609-87D7-810201952F6C}"/>
              </a:ext>
            </a:extLst>
          </p:cNvPr>
          <p:cNvSpPr/>
          <p:nvPr/>
        </p:nvSpPr>
        <p:spPr>
          <a:xfrm>
            <a:off x="1314354" y="3097976"/>
            <a:ext cx="3425415" cy="703053"/>
          </a:xfrm>
          <a:custGeom>
            <a:avLst/>
            <a:gdLst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0 w 5821885"/>
              <a:gd name="connsiteY3" fmla="*/ 1756929 h 1756929"/>
              <a:gd name="connsiteX4" fmla="*/ 0 w 5821885"/>
              <a:gd name="connsiteY4" fmla="*/ 0 h 1756929"/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561975 w 5821885"/>
              <a:gd name="connsiteY3" fmla="*/ 1433079 h 1756929"/>
              <a:gd name="connsiteX4" fmla="*/ 0 w 5821885"/>
              <a:gd name="connsiteY4" fmla="*/ 0 h 1756929"/>
              <a:gd name="connsiteX0" fmla="*/ 0 w 5821885"/>
              <a:gd name="connsiteY0" fmla="*/ 0 h 1433079"/>
              <a:gd name="connsiteX1" fmla="*/ 5821885 w 5821885"/>
              <a:gd name="connsiteY1" fmla="*/ 0 h 1433079"/>
              <a:gd name="connsiteX2" fmla="*/ 5259910 w 5821885"/>
              <a:gd name="connsiteY2" fmla="*/ 1385454 h 1433079"/>
              <a:gd name="connsiteX3" fmla="*/ 561975 w 5821885"/>
              <a:gd name="connsiteY3" fmla="*/ 1433079 h 1433079"/>
              <a:gd name="connsiteX4" fmla="*/ 0 w 5821885"/>
              <a:gd name="connsiteY4" fmla="*/ 0 h 1433079"/>
              <a:gd name="connsiteX0" fmla="*/ 0 w 5821885"/>
              <a:gd name="connsiteY0" fmla="*/ 0 h 1650995"/>
              <a:gd name="connsiteX1" fmla="*/ 5821885 w 5821885"/>
              <a:gd name="connsiteY1" fmla="*/ 0 h 1650995"/>
              <a:gd name="connsiteX2" fmla="*/ 5259910 w 5821885"/>
              <a:gd name="connsiteY2" fmla="*/ 1385454 h 1650995"/>
              <a:gd name="connsiteX3" fmla="*/ 561975 w 5821885"/>
              <a:gd name="connsiteY3" fmla="*/ 1433079 h 1650995"/>
              <a:gd name="connsiteX4" fmla="*/ 0 w 5821885"/>
              <a:gd name="connsiteY4" fmla="*/ 0 h 1650995"/>
              <a:gd name="connsiteX0" fmla="*/ 0 w 5821885"/>
              <a:gd name="connsiteY0" fmla="*/ 0 h 1655769"/>
              <a:gd name="connsiteX1" fmla="*/ 5821885 w 5821885"/>
              <a:gd name="connsiteY1" fmla="*/ 0 h 1655769"/>
              <a:gd name="connsiteX2" fmla="*/ 5259910 w 5821885"/>
              <a:gd name="connsiteY2" fmla="*/ 1385454 h 1655769"/>
              <a:gd name="connsiteX3" fmla="*/ 595634 w 5821885"/>
              <a:gd name="connsiteY3" fmla="*/ 1449908 h 1655769"/>
              <a:gd name="connsiteX4" fmla="*/ 0 w 5821885"/>
              <a:gd name="connsiteY4" fmla="*/ 0 h 1655769"/>
              <a:gd name="connsiteX0" fmla="*/ 0 w 5821885"/>
              <a:gd name="connsiteY0" fmla="*/ 0 h 1765774"/>
              <a:gd name="connsiteX1" fmla="*/ 5821885 w 5821885"/>
              <a:gd name="connsiteY1" fmla="*/ 0 h 1765774"/>
              <a:gd name="connsiteX2" fmla="*/ 5259910 w 5821885"/>
              <a:gd name="connsiteY2" fmla="*/ 1385454 h 1765774"/>
              <a:gd name="connsiteX3" fmla="*/ 595634 w 5821885"/>
              <a:gd name="connsiteY3" fmla="*/ 1449908 h 1765774"/>
              <a:gd name="connsiteX4" fmla="*/ 0 w 5821885"/>
              <a:gd name="connsiteY4" fmla="*/ 0 h 1765774"/>
              <a:gd name="connsiteX0" fmla="*/ 0 w 5821885"/>
              <a:gd name="connsiteY0" fmla="*/ 0 h 1781901"/>
              <a:gd name="connsiteX1" fmla="*/ 5821885 w 5821885"/>
              <a:gd name="connsiteY1" fmla="*/ 0 h 1781901"/>
              <a:gd name="connsiteX2" fmla="*/ 5259910 w 5821885"/>
              <a:gd name="connsiteY2" fmla="*/ 1385454 h 1781901"/>
              <a:gd name="connsiteX3" fmla="*/ 595634 w 5821885"/>
              <a:gd name="connsiteY3" fmla="*/ 1449908 h 1781901"/>
              <a:gd name="connsiteX4" fmla="*/ 0 w 5821885"/>
              <a:gd name="connsiteY4" fmla="*/ 0 h 1781901"/>
              <a:gd name="connsiteX0" fmla="*/ 0 w 5821885"/>
              <a:gd name="connsiteY0" fmla="*/ 0 h 1759846"/>
              <a:gd name="connsiteX1" fmla="*/ 5821885 w 5821885"/>
              <a:gd name="connsiteY1" fmla="*/ 0 h 1759846"/>
              <a:gd name="connsiteX2" fmla="*/ 5259910 w 5821885"/>
              <a:gd name="connsiteY2" fmla="*/ 1385454 h 1759846"/>
              <a:gd name="connsiteX3" fmla="*/ 595634 w 5821885"/>
              <a:gd name="connsiteY3" fmla="*/ 1449908 h 1759846"/>
              <a:gd name="connsiteX4" fmla="*/ 0 w 5821885"/>
              <a:gd name="connsiteY4" fmla="*/ 0 h 1759846"/>
              <a:gd name="connsiteX0" fmla="*/ 0 w 5821885"/>
              <a:gd name="connsiteY0" fmla="*/ 0 h 1742192"/>
              <a:gd name="connsiteX1" fmla="*/ 5821885 w 5821885"/>
              <a:gd name="connsiteY1" fmla="*/ 0 h 1742192"/>
              <a:gd name="connsiteX2" fmla="*/ 5259910 w 5821885"/>
              <a:gd name="connsiteY2" fmla="*/ 1385454 h 1742192"/>
              <a:gd name="connsiteX3" fmla="*/ 595634 w 5821885"/>
              <a:gd name="connsiteY3" fmla="*/ 1449908 h 1742192"/>
              <a:gd name="connsiteX4" fmla="*/ 0 w 5821885"/>
              <a:gd name="connsiteY4" fmla="*/ 0 h 1742192"/>
              <a:gd name="connsiteX0" fmla="*/ 0 w 5821885"/>
              <a:gd name="connsiteY0" fmla="*/ 0 h 1589821"/>
              <a:gd name="connsiteX1" fmla="*/ 5821885 w 5821885"/>
              <a:gd name="connsiteY1" fmla="*/ 0 h 1589821"/>
              <a:gd name="connsiteX2" fmla="*/ 5439836 w 5821885"/>
              <a:gd name="connsiteY2" fmla="*/ 953857 h 1589821"/>
              <a:gd name="connsiteX3" fmla="*/ 595634 w 5821885"/>
              <a:gd name="connsiteY3" fmla="*/ 1449908 h 1589821"/>
              <a:gd name="connsiteX4" fmla="*/ 0 w 5821885"/>
              <a:gd name="connsiteY4" fmla="*/ 0 h 1589821"/>
              <a:gd name="connsiteX0" fmla="*/ 0 w 5821885"/>
              <a:gd name="connsiteY0" fmla="*/ 0 h 1269649"/>
              <a:gd name="connsiteX1" fmla="*/ 5821885 w 5821885"/>
              <a:gd name="connsiteY1" fmla="*/ 0 h 1269649"/>
              <a:gd name="connsiteX2" fmla="*/ 5439836 w 5821885"/>
              <a:gd name="connsiteY2" fmla="*/ 953857 h 1269649"/>
              <a:gd name="connsiteX3" fmla="*/ 374188 w 5821885"/>
              <a:gd name="connsiteY3" fmla="*/ 923214 h 1269649"/>
              <a:gd name="connsiteX4" fmla="*/ 0 w 5821885"/>
              <a:gd name="connsiteY4" fmla="*/ 0 h 1269649"/>
              <a:gd name="connsiteX0" fmla="*/ 0 w 5821885"/>
              <a:gd name="connsiteY0" fmla="*/ 0 h 1172036"/>
              <a:gd name="connsiteX1" fmla="*/ 5821885 w 5821885"/>
              <a:gd name="connsiteY1" fmla="*/ 0 h 1172036"/>
              <a:gd name="connsiteX2" fmla="*/ 5439836 w 5821885"/>
              <a:gd name="connsiteY2" fmla="*/ 953857 h 1172036"/>
              <a:gd name="connsiteX3" fmla="*/ 374188 w 5821885"/>
              <a:gd name="connsiteY3" fmla="*/ 923214 h 1172036"/>
              <a:gd name="connsiteX4" fmla="*/ 0 w 5821885"/>
              <a:gd name="connsiteY4" fmla="*/ 0 h 1172036"/>
              <a:gd name="connsiteX0" fmla="*/ 0 w 5821885"/>
              <a:gd name="connsiteY0" fmla="*/ 0 h 1156175"/>
              <a:gd name="connsiteX1" fmla="*/ 5821885 w 5821885"/>
              <a:gd name="connsiteY1" fmla="*/ 0 h 1156175"/>
              <a:gd name="connsiteX2" fmla="*/ 5439836 w 5821885"/>
              <a:gd name="connsiteY2" fmla="*/ 953857 h 1156175"/>
              <a:gd name="connsiteX3" fmla="*/ 374188 w 5821885"/>
              <a:gd name="connsiteY3" fmla="*/ 923214 h 1156175"/>
              <a:gd name="connsiteX4" fmla="*/ 0 w 5821885"/>
              <a:gd name="connsiteY4" fmla="*/ 0 h 1156175"/>
              <a:gd name="connsiteX0" fmla="*/ 0 w 5821885"/>
              <a:gd name="connsiteY0" fmla="*/ 0 h 1178698"/>
              <a:gd name="connsiteX1" fmla="*/ 5821885 w 5821885"/>
              <a:gd name="connsiteY1" fmla="*/ 0 h 1178698"/>
              <a:gd name="connsiteX2" fmla="*/ 5439836 w 5821885"/>
              <a:gd name="connsiteY2" fmla="*/ 953857 h 1178698"/>
              <a:gd name="connsiteX3" fmla="*/ 284081 w 5821885"/>
              <a:gd name="connsiteY3" fmla="*/ 969315 h 1178698"/>
              <a:gd name="connsiteX4" fmla="*/ 0 w 5821885"/>
              <a:gd name="connsiteY4" fmla="*/ 0 h 1178698"/>
              <a:gd name="connsiteX0" fmla="*/ 0 w 5821885"/>
              <a:gd name="connsiteY0" fmla="*/ 0 h 1208598"/>
              <a:gd name="connsiteX1" fmla="*/ 5821885 w 5821885"/>
              <a:gd name="connsiteY1" fmla="*/ 0 h 1208598"/>
              <a:gd name="connsiteX2" fmla="*/ 5546326 w 5821885"/>
              <a:gd name="connsiteY2" fmla="*/ 1011483 h 1208598"/>
              <a:gd name="connsiteX3" fmla="*/ 284081 w 5821885"/>
              <a:gd name="connsiteY3" fmla="*/ 969315 h 1208598"/>
              <a:gd name="connsiteX4" fmla="*/ 0 w 5821885"/>
              <a:gd name="connsiteY4" fmla="*/ 0 h 1208598"/>
              <a:gd name="connsiteX0" fmla="*/ 0 w 5821885"/>
              <a:gd name="connsiteY0" fmla="*/ 0 h 1199611"/>
              <a:gd name="connsiteX1" fmla="*/ 5821885 w 5821885"/>
              <a:gd name="connsiteY1" fmla="*/ 0 h 1199611"/>
              <a:gd name="connsiteX2" fmla="*/ 5546326 w 5821885"/>
              <a:gd name="connsiteY2" fmla="*/ 1011483 h 1199611"/>
              <a:gd name="connsiteX3" fmla="*/ 398000 w 5821885"/>
              <a:gd name="connsiteY3" fmla="*/ 948463 h 1199611"/>
              <a:gd name="connsiteX4" fmla="*/ 0 w 5821885"/>
              <a:gd name="connsiteY4" fmla="*/ 0 h 1199611"/>
              <a:gd name="connsiteX0" fmla="*/ 0 w 5821885"/>
              <a:gd name="connsiteY0" fmla="*/ 0 h 1187746"/>
              <a:gd name="connsiteX1" fmla="*/ 5821885 w 5821885"/>
              <a:gd name="connsiteY1" fmla="*/ 0 h 1187746"/>
              <a:gd name="connsiteX2" fmla="*/ 5460886 w 5821885"/>
              <a:gd name="connsiteY2" fmla="*/ 990631 h 1187746"/>
              <a:gd name="connsiteX3" fmla="*/ 398000 w 5821885"/>
              <a:gd name="connsiteY3" fmla="*/ 948463 h 1187746"/>
              <a:gd name="connsiteX4" fmla="*/ 0 w 5821885"/>
              <a:gd name="connsiteY4" fmla="*/ 0 h 1187746"/>
              <a:gd name="connsiteX0" fmla="*/ 0 w 5821885"/>
              <a:gd name="connsiteY0" fmla="*/ 0 h 1186327"/>
              <a:gd name="connsiteX1" fmla="*/ 5821885 w 5821885"/>
              <a:gd name="connsiteY1" fmla="*/ 0 h 1186327"/>
              <a:gd name="connsiteX2" fmla="*/ 5460886 w 5821885"/>
              <a:gd name="connsiteY2" fmla="*/ 990631 h 1186327"/>
              <a:gd name="connsiteX3" fmla="*/ 378365 w 5821885"/>
              <a:gd name="connsiteY3" fmla="*/ 945255 h 1186327"/>
              <a:gd name="connsiteX4" fmla="*/ 0 w 5821885"/>
              <a:gd name="connsiteY4" fmla="*/ 0 h 1186327"/>
              <a:gd name="connsiteX0" fmla="*/ 0 w 5821885"/>
              <a:gd name="connsiteY0" fmla="*/ 0 h 1182151"/>
              <a:gd name="connsiteX1" fmla="*/ 5821885 w 5821885"/>
              <a:gd name="connsiteY1" fmla="*/ 0 h 1182151"/>
              <a:gd name="connsiteX2" fmla="*/ 5460886 w 5821885"/>
              <a:gd name="connsiteY2" fmla="*/ 990631 h 1182151"/>
              <a:gd name="connsiteX3" fmla="*/ 362004 w 5821885"/>
              <a:gd name="connsiteY3" fmla="*/ 935631 h 1182151"/>
              <a:gd name="connsiteX4" fmla="*/ 0 w 5821885"/>
              <a:gd name="connsiteY4" fmla="*/ 0 h 1182151"/>
              <a:gd name="connsiteX0" fmla="*/ 0 w 5821885"/>
              <a:gd name="connsiteY0" fmla="*/ 0 h 1178507"/>
              <a:gd name="connsiteX1" fmla="*/ 5821885 w 5821885"/>
              <a:gd name="connsiteY1" fmla="*/ 0 h 1178507"/>
              <a:gd name="connsiteX2" fmla="*/ 5431435 w 5821885"/>
              <a:gd name="connsiteY2" fmla="*/ 984216 h 1178507"/>
              <a:gd name="connsiteX3" fmla="*/ 362004 w 5821885"/>
              <a:gd name="connsiteY3" fmla="*/ 935631 h 1178507"/>
              <a:gd name="connsiteX4" fmla="*/ 0 w 5821885"/>
              <a:gd name="connsiteY4" fmla="*/ 0 h 1178507"/>
              <a:gd name="connsiteX0" fmla="*/ 0 w 5821885"/>
              <a:gd name="connsiteY0" fmla="*/ 0 h 1171374"/>
              <a:gd name="connsiteX1" fmla="*/ 5821885 w 5821885"/>
              <a:gd name="connsiteY1" fmla="*/ 0 h 1171374"/>
              <a:gd name="connsiteX2" fmla="*/ 5441251 w 5821885"/>
              <a:gd name="connsiteY2" fmla="*/ 971384 h 1171374"/>
              <a:gd name="connsiteX3" fmla="*/ 362004 w 5821885"/>
              <a:gd name="connsiteY3" fmla="*/ 935631 h 1171374"/>
              <a:gd name="connsiteX4" fmla="*/ 0 w 5821885"/>
              <a:gd name="connsiteY4" fmla="*/ 0 h 1171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1885" h="1171374">
                <a:moveTo>
                  <a:pt x="0" y="0"/>
                </a:moveTo>
                <a:lnTo>
                  <a:pt x="5821885" y="0"/>
                </a:lnTo>
                <a:lnTo>
                  <a:pt x="5441251" y="971384"/>
                </a:lnTo>
                <a:cubicBezTo>
                  <a:pt x="4288927" y="1261960"/>
                  <a:pt x="1213489" y="1223673"/>
                  <a:pt x="362004" y="93563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6000">
                <a:srgbClr val="D25516"/>
              </a:gs>
              <a:gs pos="94000">
                <a:srgbClr val="D15412"/>
              </a:gs>
              <a:gs pos="71000">
                <a:srgbClr val="DC7B50"/>
              </a:gs>
              <a:gs pos="25000">
                <a:srgbClr val="DC7B50"/>
              </a:gs>
              <a:gs pos="46000">
                <a:srgbClr val="D15412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DA608487-8BA8-45C6-B8BC-AD64C0508F25}"/>
              </a:ext>
            </a:extLst>
          </p:cNvPr>
          <p:cNvSpPr/>
          <p:nvPr/>
        </p:nvSpPr>
        <p:spPr>
          <a:xfrm>
            <a:off x="1314431" y="2885312"/>
            <a:ext cx="3425260" cy="403998"/>
          </a:xfrm>
          <a:prstGeom prst="ellipse">
            <a:avLst/>
          </a:prstGeom>
          <a:solidFill>
            <a:srgbClr val="DC7B50"/>
          </a:solidFill>
          <a:ln w="12700" cap="flat" cmpd="sng" algn="ctr">
            <a:solidFill>
              <a:srgbClr val="D6673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7" name="Oval 58">
            <a:extLst>
              <a:ext uri="{FF2B5EF4-FFF2-40B4-BE49-F238E27FC236}">
                <a16:creationId xmlns:a16="http://schemas.microsoft.com/office/drawing/2014/main" id="{97A4232E-CDA7-4B6A-8582-CF1DF1263A3D}"/>
              </a:ext>
            </a:extLst>
          </p:cNvPr>
          <p:cNvSpPr/>
          <p:nvPr/>
        </p:nvSpPr>
        <p:spPr>
          <a:xfrm>
            <a:off x="1609197" y="2965267"/>
            <a:ext cx="2835732" cy="241645"/>
          </a:xfrm>
          <a:custGeom>
            <a:avLst/>
            <a:gdLst>
              <a:gd name="connsiteX0" fmla="*/ 0 w 2546079"/>
              <a:gd name="connsiteY0" fmla="*/ 105266 h 210531"/>
              <a:gd name="connsiteX1" fmla="*/ 1273040 w 2546079"/>
              <a:gd name="connsiteY1" fmla="*/ 0 h 210531"/>
              <a:gd name="connsiteX2" fmla="*/ 2546080 w 2546079"/>
              <a:gd name="connsiteY2" fmla="*/ 105266 h 210531"/>
              <a:gd name="connsiteX3" fmla="*/ 1273040 w 2546079"/>
              <a:gd name="connsiteY3" fmla="*/ 210532 h 210531"/>
              <a:gd name="connsiteX4" fmla="*/ 0 w 2546079"/>
              <a:gd name="connsiteY4" fmla="*/ 105266 h 210531"/>
              <a:gd name="connsiteX0" fmla="*/ 0 w 2546080"/>
              <a:gd name="connsiteY0" fmla="*/ 105266 h 225772"/>
              <a:gd name="connsiteX1" fmla="*/ 1273040 w 2546080"/>
              <a:gd name="connsiteY1" fmla="*/ 0 h 225772"/>
              <a:gd name="connsiteX2" fmla="*/ 2546080 w 2546080"/>
              <a:gd name="connsiteY2" fmla="*/ 105266 h 225772"/>
              <a:gd name="connsiteX3" fmla="*/ 1273040 w 2546080"/>
              <a:gd name="connsiteY3" fmla="*/ 225772 h 225772"/>
              <a:gd name="connsiteX4" fmla="*/ 0 w 2546080"/>
              <a:gd name="connsiteY4" fmla="*/ 105266 h 22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6080" h="225772">
                <a:moveTo>
                  <a:pt x="0" y="105266"/>
                </a:moveTo>
                <a:cubicBezTo>
                  <a:pt x="0" y="67637"/>
                  <a:pt x="569959" y="0"/>
                  <a:pt x="1273040" y="0"/>
                </a:cubicBezTo>
                <a:cubicBezTo>
                  <a:pt x="1976121" y="0"/>
                  <a:pt x="2546080" y="47129"/>
                  <a:pt x="2546080" y="105266"/>
                </a:cubicBezTo>
                <a:cubicBezTo>
                  <a:pt x="2546080" y="163403"/>
                  <a:pt x="1976121" y="225772"/>
                  <a:pt x="1273040" y="225772"/>
                </a:cubicBezTo>
                <a:cubicBezTo>
                  <a:pt x="569959" y="225772"/>
                  <a:pt x="0" y="142895"/>
                  <a:pt x="0" y="105266"/>
                </a:cubicBezTo>
                <a:close/>
              </a:path>
            </a:pathLst>
          </a:custGeom>
          <a:gradFill>
            <a:gsLst>
              <a:gs pos="0">
                <a:srgbClr val="A1420E"/>
              </a:gs>
              <a:gs pos="100000">
                <a:srgbClr val="A1420E"/>
              </a:gs>
              <a:gs pos="81000">
                <a:srgbClr val="D75A1B"/>
              </a:gs>
              <a:gs pos="25000">
                <a:srgbClr val="D75A1B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4660B072-1E9E-4DE0-AD78-3C0734E0CA3C}"/>
              </a:ext>
            </a:extLst>
          </p:cNvPr>
          <p:cNvSpPr/>
          <p:nvPr/>
        </p:nvSpPr>
        <p:spPr>
          <a:xfrm>
            <a:off x="931962" y="2048799"/>
            <a:ext cx="4190198" cy="859807"/>
          </a:xfrm>
          <a:custGeom>
            <a:avLst/>
            <a:gdLst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0 w 5821885"/>
              <a:gd name="connsiteY3" fmla="*/ 1756929 h 1756929"/>
              <a:gd name="connsiteX4" fmla="*/ 0 w 5821885"/>
              <a:gd name="connsiteY4" fmla="*/ 0 h 1756929"/>
              <a:gd name="connsiteX0" fmla="*/ 0 w 5821885"/>
              <a:gd name="connsiteY0" fmla="*/ 0 h 1756929"/>
              <a:gd name="connsiteX1" fmla="*/ 5821885 w 5821885"/>
              <a:gd name="connsiteY1" fmla="*/ 0 h 1756929"/>
              <a:gd name="connsiteX2" fmla="*/ 5821885 w 5821885"/>
              <a:gd name="connsiteY2" fmla="*/ 1756929 h 1756929"/>
              <a:gd name="connsiteX3" fmla="*/ 561975 w 5821885"/>
              <a:gd name="connsiteY3" fmla="*/ 1433079 h 1756929"/>
              <a:gd name="connsiteX4" fmla="*/ 0 w 5821885"/>
              <a:gd name="connsiteY4" fmla="*/ 0 h 1756929"/>
              <a:gd name="connsiteX0" fmla="*/ 0 w 5821885"/>
              <a:gd name="connsiteY0" fmla="*/ 0 h 1433079"/>
              <a:gd name="connsiteX1" fmla="*/ 5821885 w 5821885"/>
              <a:gd name="connsiteY1" fmla="*/ 0 h 1433079"/>
              <a:gd name="connsiteX2" fmla="*/ 5259910 w 5821885"/>
              <a:gd name="connsiteY2" fmla="*/ 1385454 h 1433079"/>
              <a:gd name="connsiteX3" fmla="*/ 561975 w 5821885"/>
              <a:gd name="connsiteY3" fmla="*/ 1433079 h 1433079"/>
              <a:gd name="connsiteX4" fmla="*/ 0 w 5821885"/>
              <a:gd name="connsiteY4" fmla="*/ 0 h 1433079"/>
              <a:gd name="connsiteX0" fmla="*/ 0 w 5821885"/>
              <a:gd name="connsiteY0" fmla="*/ 0 h 1650995"/>
              <a:gd name="connsiteX1" fmla="*/ 5821885 w 5821885"/>
              <a:gd name="connsiteY1" fmla="*/ 0 h 1650995"/>
              <a:gd name="connsiteX2" fmla="*/ 5259910 w 5821885"/>
              <a:gd name="connsiteY2" fmla="*/ 1385454 h 1650995"/>
              <a:gd name="connsiteX3" fmla="*/ 561975 w 5821885"/>
              <a:gd name="connsiteY3" fmla="*/ 1433079 h 1650995"/>
              <a:gd name="connsiteX4" fmla="*/ 0 w 5821885"/>
              <a:gd name="connsiteY4" fmla="*/ 0 h 1650995"/>
              <a:gd name="connsiteX0" fmla="*/ 0 w 5821885"/>
              <a:gd name="connsiteY0" fmla="*/ 0 h 1655769"/>
              <a:gd name="connsiteX1" fmla="*/ 5821885 w 5821885"/>
              <a:gd name="connsiteY1" fmla="*/ 0 h 1655769"/>
              <a:gd name="connsiteX2" fmla="*/ 5259910 w 5821885"/>
              <a:gd name="connsiteY2" fmla="*/ 1385454 h 1655769"/>
              <a:gd name="connsiteX3" fmla="*/ 595634 w 5821885"/>
              <a:gd name="connsiteY3" fmla="*/ 1449908 h 1655769"/>
              <a:gd name="connsiteX4" fmla="*/ 0 w 5821885"/>
              <a:gd name="connsiteY4" fmla="*/ 0 h 1655769"/>
              <a:gd name="connsiteX0" fmla="*/ 0 w 5821885"/>
              <a:gd name="connsiteY0" fmla="*/ 0 h 1765774"/>
              <a:gd name="connsiteX1" fmla="*/ 5821885 w 5821885"/>
              <a:gd name="connsiteY1" fmla="*/ 0 h 1765774"/>
              <a:gd name="connsiteX2" fmla="*/ 5259910 w 5821885"/>
              <a:gd name="connsiteY2" fmla="*/ 1385454 h 1765774"/>
              <a:gd name="connsiteX3" fmla="*/ 595634 w 5821885"/>
              <a:gd name="connsiteY3" fmla="*/ 1449908 h 1765774"/>
              <a:gd name="connsiteX4" fmla="*/ 0 w 5821885"/>
              <a:gd name="connsiteY4" fmla="*/ 0 h 1765774"/>
              <a:gd name="connsiteX0" fmla="*/ 0 w 5821885"/>
              <a:gd name="connsiteY0" fmla="*/ 0 h 1781901"/>
              <a:gd name="connsiteX1" fmla="*/ 5821885 w 5821885"/>
              <a:gd name="connsiteY1" fmla="*/ 0 h 1781901"/>
              <a:gd name="connsiteX2" fmla="*/ 5259910 w 5821885"/>
              <a:gd name="connsiteY2" fmla="*/ 1385454 h 1781901"/>
              <a:gd name="connsiteX3" fmla="*/ 595634 w 5821885"/>
              <a:gd name="connsiteY3" fmla="*/ 1449908 h 1781901"/>
              <a:gd name="connsiteX4" fmla="*/ 0 w 5821885"/>
              <a:gd name="connsiteY4" fmla="*/ 0 h 1781901"/>
              <a:gd name="connsiteX0" fmla="*/ 0 w 5821885"/>
              <a:gd name="connsiteY0" fmla="*/ 0 h 1759846"/>
              <a:gd name="connsiteX1" fmla="*/ 5821885 w 5821885"/>
              <a:gd name="connsiteY1" fmla="*/ 0 h 1759846"/>
              <a:gd name="connsiteX2" fmla="*/ 5259910 w 5821885"/>
              <a:gd name="connsiteY2" fmla="*/ 1385454 h 1759846"/>
              <a:gd name="connsiteX3" fmla="*/ 595634 w 5821885"/>
              <a:gd name="connsiteY3" fmla="*/ 1449908 h 1759846"/>
              <a:gd name="connsiteX4" fmla="*/ 0 w 5821885"/>
              <a:gd name="connsiteY4" fmla="*/ 0 h 1759846"/>
              <a:gd name="connsiteX0" fmla="*/ 0 w 5821885"/>
              <a:gd name="connsiteY0" fmla="*/ 0 h 1742192"/>
              <a:gd name="connsiteX1" fmla="*/ 5821885 w 5821885"/>
              <a:gd name="connsiteY1" fmla="*/ 0 h 1742192"/>
              <a:gd name="connsiteX2" fmla="*/ 5259910 w 5821885"/>
              <a:gd name="connsiteY2" fmla="*/ 1385454 h 1742192"/>
              <a:gd name="connsiteX3" fmla="*/ 595634 w 5821885"/>
              <a:gd name="connsiteY3" fmla="*/ 1449908 h 1742192"/>
              <a:gd name="connsiteX4" fmla="*/ 0 w 5821885"/>
              <a:gd name="connsiteY4" fmla="*/ 0 h 1742192"/>
              <a:gd name="connsiteX0" fmla="*/ 0 w 5821885"/>
              <a:gd name="connsiteY0" fmla="*/ 0 h 1589821"/>
              <a:gd name="connsiteX1" fmla="*/ 5821885 w 5821885"/>
              <a:gd name="connsiteY1" fmla="*/ 0 h 1589821"/>
              <a:gd name="connsiteX2" fmla="*/ 5439836 w 5821885"/>
              <a:gd name="connsiteY2" fmla="*/ 953857 h 1589821"/>
              <a:gd name="connsiteX3" fmla="*/ 595634 w 5821885"/>
              <a:gd name="connsiteY3" fmla="*/ 1449908 h 1589821"/>
              <a:gd name="connsiteX4" fmla="*/ 0 w 5821885"/>
              <a:gd name="connsiteY4" fmla="*/ 0 h 1589821"/>
              <a:gd name="connsiteX0" fmla="*/ 0 w 5821885"/>
              <a:gd name="connsiteY0" fmla="*/ 0 h 1269649"/>
              <a:gd name="connsiteX1" fmla="*/ 5821885 w 5821885"/>
              <a:gd name="connsiteY1" fmla="*/ 0 h 1269649"/>
              <a:gd name="connsiteX2" fmla="*/ 5439836 w 5821885"/>
              <a:gd name="connsiteY2" fmla="*/ 953857 h 1269649"/>
              <a:gd name="connsiteX3" fmla="*/ 374188 w 5821885"/>
              <a:gd name="connsiteY3" fmla="*/ 923214 h 1269649"/>
              <a:gd name="connsiteX4" fmla="*/ 0 w 5821885"/>
              <a:gd name="connsiteY4" fmla="*/ 0 h 1269649"/>
              <a:gd name="connsiteX0" fmla="*/ 0 w 5821885"/>
              <a:gd name="connsiteY0" fmla="*/ 0 h 1172036"/>
              <a:gd name="connsiteX1" fmla="*/ 5821885 w 5821885"/>
              <a:gd name="connsiteY1" fmla="*/ 0 h 1172036"/>
              <a:gd name="connsiteX2" fmla="*/ 5439836 w 5821885"/>
              <a:gd name="connsiteY2" fmla="*/ 953857 h 1172036"/>
              <a:gd name="connsiteX3" fmla="*/ 374188 w 5821885"/>
              <a:gd name="connsiteY3" fmla="*/ 923214 h 1172036"/>
              <a:gd name="connsiteX4" fmla="*/ 0 w 5821885"/>
              <a:gd name="connsiteY4" fmla="*/ 0 h 1172036"/>
              <a:gd name="connsiteX0" fmla="*/ 0 w 5821885"/>
              <a:gd name="connsiteY0" fmla="*/ 0 h 1156175"/>
              <a:gd name="connsiteX1" fmla="*/ 5821885 w 5821885"/>
              <a:gd name="connsiteY1" fmla="*/ 0 h 1156175"/>
              <a:gd name="connsiteX2" fmla="*/ 5439836 w 5821885"/>
              <a:gd name="connsiteY2" fmla="*/ 953857 h 1156175"/>
              <a:gd name="connsiteX3" fmla="*/ 374188 w 5821885"/>
              <a:gd name="connsiteY3" fmla="*/ 923214 h 1156175"/>
              <a:gd name="connsiteX4" fmla="*/ 0 w 5821885"/>
              <a:gd name="connsiteY4" fmla="*/ 0 h 1156175"/>
              <a:gd name="connsiteX0" fmla="*/ 0 w 5821885"/>
              <a:gd name="connsiteY0" fmla="*/ 0 h 1178698"/>
              <a:gd name="connsiteX1" fmla="*/ 5821885 w 5821885"/>
              <a:gd name="connsiteY1" fmla="*/ 0 h 1178698"/>
              <a:gd name="connsiteX2" fmla="*/ 5439836 w 5821885"/>
              <a:gd name="connsiteY2" fmla="*/ 953857 h 1178698"/>
              <a:gd name="connsiteX3" fmla="*/ 284081 w 5821885"/>
              <a:gd name="connsiteY3" fmla="*/ 969315 h 1178698"/>
              <a:gd name="connsiteX4" fmla="*/ 0 w 5821885"/>
              <a:gd name="connsiteY4" fmla="*/ 0 h 1178698"/>
              <a:gd name="connsiteX0" fmla="*/ 0 w 5821885"/>
              <a:gd name="connsiteY0" fmla="*/ 0 h 1208598"/>
              <a:gd name="connsiteX1" fmla="*/ 5821885 w 5821885"/>
              <a:gd name="connsiteY1" fmla="*/ 0 h 1208598"/>
              <a:gd name="connsiteX2" fmla="*/ 5546326 w 5821885"/>
              <a:gd name="connsiteY2" fmla="*/ 1011483 h 1208598"/>
              <a:gd name="connsiteX3" fmla="*/ 284081 w 5821885"/>
              <a:gd name="connsiteY3" fmla="*/ 969315 h 1208598"/>
              <a:gd name="connsiteX4" fmla="*/ 0 w 5821885"/>
              <a:gd name="connsiteY4" fmla="*/ 0 h 1208598"/>
              <a:gd name="connsiteX0" fmla="*/ 0 w 5821885"/>
              <a:gd name="connsiteY0" fmla="*/ 0 h 1197727"/>
              <a:gd name="connsiteX1" fmla="*/ 5821885 w 5821885"/>
              <a:gd name="connsiteY1" fmla="*/ 0 h 1197727"/>
              <a:gd name="connsiteX2" fmla="*/ 5451656 w 5821885"/>
              <a:gd name="connsiteY2" fmla="*/ 991468 h 1197727"/>
              <a:gd name="connsiteX3" fmla="*/ 284081 w 5821885"/>
              <a:gd name="connsiteY3" fmla="*/ 969315 h 1197727"/>
              <a:gd name="connsiteX4" fmla="*/ 0 w 5821885"/>
              <a:gd name="connsiteY4" fmla="*/ 0 h 1197727"/>
              <a:gd name="connsiteX0" fmla="*/ 0 w 5821885"/>
              <a:gd name="connsiteY0" fmla="*/ 0 h 1194623"/>
              <a:gd name="connsiteX1" fmla="*/ 5821885 w 5821885"/>
              <a:gd name="connsiteY1" fmla="*/ 0 h 1194623"/>
              <a:gd name="connsiteX2" fmla="*/ 5451656 w 5821885"/>
              <a:gd name="connsiteY2" fmla="*/ 991468 h 1194623"/>
              <a:gd name="connsiteX3" fmla="*/ 356661 w 5821885"/>
              <a:gd name="connsiteY3" fmla="*/ 962645 h 1194623"/>
              <a:gd name="connsiteX4" fmla="*/ 0 w 5821885"/>
              <a:gd name="connsiteY4" fmla="*/ 0 h 1194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1885" h="1194623">
                <a:moveTo>
                  <a:pt x="0" y="0"/>
                </a:moveTo>
                <a:lnTo>
                  <a:pt x="5821885" y="0"/>
                </a:lnTo>
                <a:lnTo>
                  <a:pt x="5451656" y="991468"/>
                </a:lnTo>
                <a:cubicBezTo>
                  <a:pt x="4299332" y="1282044"/>
                  <a:pt x="1208146" y="1250687"/>
                  <a:pt x="356661" y="962645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">
                <a:srgbClr val="F39C11"/>
              </a:gs>
              <a:gs pos="94000">
                <a:srgbClr val="F39C11"/>
              </a:gs>
              <a:gs pos="71000">
                <a:srgbClr val="F7BC5B"/>
              </a:gs>
              <a:gs pos="25000">
                <a:srgbClr val="F7BC5B"/>
              </a:gs>
              <a:gs pos="46000">
                <a:srgbClr val="E99614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FD7C3607-92EE-4057-B294-81FB543F9CC2}"/>
              </a:ext>
            </a:extLst>
          </p:cNvPr>
          <p:cNvSpPr/>
          <p:nvPr/>
        </p:nvSpPr>
        <p:spPr>
          <a:xfrm>
            <a:off x="932550" y="1783909"/>
            <a:ext cx="4190009" cy="484459"/>
          </a:xfrm>
          <a:prstGeom prst="ellipse">
            <a:avLst/>
          </a:prstGeom>
          <a:solidFill>
            <a:srgbClr val="F7BC5B"/>
          </a:solidFill>
          <a:ln w="12700" cap="flat" cmpd="sng" algn="ctr">
            <a:solidFill>
              <a:srgbClr val="F39D1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10DB0284-E04C-443D-BFDF-CBA54E853759}"/>
              </a:ext>
            </a:extLst>
          </p:cNvPr>
          <p:cNvSpPr/>
          <p:nvPr/>
        </p:nvSpPr>
        <p:spPr>
          <a:xfrm>
            <a:off x="1293126" y="1907222"/>
            <a:ext cx="3468857" cy="265481"/>
          </a:xfrm>
          <a:prstGeom prst="ellipse">
            <a:avLst/>
          </a:prstGeom>
          <a:gradFill>
            <a:gsLst>
              <a:gs pos="0">
                <a:srgbClr val="C67E0F"/>
              </a:gs>
              <a:gs pos="94000">
                <a:srgbClr val="C88010"/>
              </a:gs>
              <a:gs pos="76000">
                <a:srgbClr val="E79A24"/>
              </a:gs>
              <a:gs pos="33000">
                <a:srgbClr val="E79A24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F753B50-B13A-452D-8FF9-AB95A3731A62}"/>
              </a:ext>
            </a:extLst>
          </p:cNvPr>
          <p:cNvSpPr/>
          <p:nvPr/>
        </p:nvSpPr>
        <p:spPr>
          <a:xfrm>
            <a:off x="4761983" y="2175334"/>
            <a:ext cx="558800" cy="5588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C77CF464-AEC2-4165-9207-3C5F82F47663}"/>
              </a:ext>
            </a:extLst>
          </p:cNvPr>
          <p:cNvSpPr/>
          <p:nvPr/>
        </p:nvSpPr>
        <p:spPr>
          <a:xfrm>
            <a:off x="4482583" y="3142619"/>
            <a:ext cx="558800" cy="558800"/>
          </a:xfrm>
          <a:prstGeom prst="ellipse">
            <a:avLst/>
          </a:prstGeom>
          <a:solidFill>
            <a:srgbClr val="D45D20"/>
          </a:solidFill>
          <a:ln>
            <a:solidFill>
              <a:srgbClr val="D66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EB8A407A-A17F-4188-B288-9421DB5FDF13}"/>
              </a:ext>
            </a:extLst>
          </p:cNvPr>
          <p:cNvSpPr/>
          <p:nvPr/>
        </p:nvSpPr>
        <p:spPr>
          <a:xfrm>
            <a:off x="4165529" y="3980121"/>
            <a:ext cx="558800" cy="558800"/>
          </a:xfrm>
          <a:prstGeom prst="ellipse">
            <a:avLst/>
          </a:prstGeom>
          <a:solidFill>
            <a:srgbClr val="CB594C"/>
          </a:solidFill>
          <a:ln>
            <a:solidFill>
              <a:srgbClr val="C340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096C2EF6-D864-431F-A7E4-43F53ACDE12E}"/>
              </a:ext>
            </a:extLst>
          </p:cNvPr>
          <p:cNvSpPr/>
          <p:nvPr/>
        </p:nvSpPr>
        <p:spPr>
          <a:xfrm>
            <a:off x="3923783" y="4699919"/>
            <a:ext cx="558800" cy="558800"/>
          </a:xfrm>
          <a:prstGeom prst="ellipse">
            <a:avLst/>
          </a:prstGeom>
          <a:solidFill>
            <a:srgbClr val="509BCA"/>
          </a:solidFill>
          <a:ln>
            <a:solidFill>
              <a:srgbClr val="388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9661505B-DA80-438E-A42E-26F7F2955F98}"/>
              </a:ext>
            </a:extLst>
          </p:cNvPr>
          <p:cNvSpPr/>
          <p:nvPr/>
        </p:nvSpPr>
        <p:spPr>
          <a:xfrm>
            <a:off x="3697534" y="5370929"/>
            <a:ext cx="558800" cy="558800"/>
          </a:xfrm>
          <a:prstGeom prst="ellipse">
            <a:avLst/>
          </a:prstGeom>
          <a:solidFill>
            <a:srgbClr val="9AD35B"/>
          </a:solidFill>
          <a:ln>
            <a:solidFill>
              <a:srgbClr val="82C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5CFF29-819C-46FB-8B87-57FB58D35FA8}"/>
              </a:ext>
            </a:extLst>
          </p:cNvPr>
          <p:cNvCxnSpPr>
            <a:stCxn id="2" idx="6"/>
          </p:cNvCxnSpPr>
          <p:nvPr/>
        </p:nvCxnSpPr>
        <p:spPr>
          <a:xfrm>
            <a:off x="5320783" y="2454734"/>
            <a:ext cx="961484" cy="0"/>
          </a:xfrm>
          <a:prstGeom prst="straightConnector1">
            <a:avLst/>
          </a:prstGeom>
          <a:ln w="28575">
            <a:solidFill>
              <a:srgbClr val="D085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Arrow Connector 410">
            <a:extLst>
              <a:ext uri="{FF2B5EF4-FFF2-40B4-BE49-F238E27FC236}">
                <a16:creationId xmlns:a16="http://schemas.microsoft.com/office/drawing/2014/main" id="{919C2D56-38FD-4E27-A395-22BE301E3259}"/>
              </a:ext>
            </a:extLst>
          </p:cNvPr>
          <p:cNvCxnSpPr/>
          <p:nvPr/>
        </p:nvCxnSpPr>
        <p:spPr>
          <a:xfrm>
            <a:off x="5041383" y="3422019"/>
            <a:ext cx="961484" cy="0"/>
          </a:xfrm>
          <a:prstGeom prst="straightConnector1">
            <a:avLst/>
          </a:prstGeom>
          <a:ln w="28575">
            <a:solidFill>
              <a:srgbClr val="D667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Arrow Connector 411">
            <a:extLst>
              <a:ext uri="{FF2B5EF4-FFF2-40B4-BE49-F238E27FC236}">
                <a16:creationId xmlns:a16="http://schemas.microsoft.com/office/drawing/2014/main" id="{B2F0DE91-7FB5-4C9A-BE03-5A7E3D95D0A7}"/>
              </a:ext>
            </a:extLst>
          </p:cNvPr>
          <p:cNvCxnSpPr/>
          <p:nvPr/>
        </p:nvCxnSpPr>
        <p:spPr>
          <a:xfrm>
            <a:off x="4724329" y="4280397"/>
            <a:ext cx="961484" cy="0"/>
          </a:xfrm>
          <a:prstGeom prst="straightConnector1">
            <a:avLst/>
          </a:prstGeom>
          <a:ln w="28575">
            <a:solidFill>
              <a:srgbClr val="C340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Arrow Connector 412">
            <a:extLst>
              <a:ext uri="{FF2B5EF4-FFF2-40B4-BE49-F238E27FC236}">
                <a16:creationId xmlns:a16="http://schemas.microsoft.com/office/drawing/2014/main" id="{D835FA13-A845-43A5-9971-FB20FB96EA2F}"/>
              </a:ext>
            </a:extLst>
          </p:cNvPr>
          <p:cNvCxnSpPr/>
          <p:nvPr/>
        </p:nvCxnSpPr>
        <p:spPr>
          <a:xfrm>
            <a:off x="4482583" y="4979319"/>
            <a:ext cx="961484" cy="0"/>
          </a:xfrm>
          <a:prstGeom prst="straightConnector1">
            <a:avLst/>
          </a:prstGeom>
          <a:ln w="28575">
            <a:solidFill>
              <a:srgbClr val="509BC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Arrow Connector 413">
            <a:extLst>
              <a:ext uri="{FF2B5EF4-FFF2-40B4-BE49-F238E27FC236}">
                <a16:creationId xmlns:a16="http://schemas.microsoft.com/office/drawing/2014/main" id="{BCB13770-EF33-47C4-B98D-C369C0080CE7}"/>
              </a:ext>
            </a:extLst>
          </p:cNvPr>
          <p:cNvCxnSpPr/>
          <p:nvPr/>
        </p:nvCxnSpPr>
        <p:spPr>
          <a:xfrm>
            <a:off x="4258949" y="5643837"/>
            <a:ext cx="96148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" name="Shape 1021">
            <a:extLst>
              <a:ext uri="{FF2B5EF4-FFF2-40B4-BE49-F238E27FC236}">
                <a16:creationId xmlns:a16="http://schemas.microsoft.com/office/drawing/2014/main" id="{BA9DFB44-DE25-47D2-B012-B532F8C2115C}"/>
              </a:ext>
            </a:extLst>
          </p:cNvPr>
          <p:cNvSpPr/>
          <p:nvPr/>
        </p:nvSpPr>
        <p:spPr>
          <a:xfrm>
            <a:off x="6471609" y="2223512"/>
            <a:ext cx="5235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/>
            </a:pP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Fiscales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penales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disciplinarios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 y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administrativos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416" name="Shape 1021">
            <a:extLst>
              <a:ext uri="{FF2B5EF4-FFF2-40B4-BE49-F238E27FC236}">
                <a16:creationId xmlns:a16="http://schemas.microsoft.com/office/drawing/2014/main" id="{F7C7DAC4-03A1-401E-A657-E1AF235365B0}"/>
              </a:ext>
            </a:extLst>
          </p:cNvPr>
          <p:cNvSpPr/>
          <p:nvPr/>
        </p:nvSpPr>
        <p:spPr>
          <a:xfrm>
            <a:off x="6411788" y="3318266"/>
            <a:ext cx="5235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/>
            </a:pP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Caducidad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improcedencia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con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apertura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 de RF</a:t>
            </a:r>
            <a:endParaRPr lang="en-IN" dirty="0">
              <a:solidFill>
                <a:schemeClr val="bg1">
                  <a:lumMod val="75000"/>
                </a:schemeClr>
              </a:solidFill>
              <a:sym typeface="Open Sans Light"/>
            </a:endParaRPr>
          </a:p>
        </p:txBody>
      </p:sp>
      <p:sp>
        <p:nvSpPr>
          <p:cNvPr id="417" name="Shape 1021">
            <a:extLst>
              <a:ext uri="{FF2B5EF4-FFF2-40B4-BE49-F238E27FC236}">
                <a16:creationId xmlns:a16="http://schemas.microsoft.com/office/drawing/2014/main" id="{8890A407-CA0A-4FC3-B5D2-260D120C1F08}"/>
              </a:ext>
            </a:extLst>
          </p:cNvPr>
          <p:cNvSpPr/>
          <p:nvPr/>
        </p:nvSpPr>
        <p:spPr>
          <a:xfrm>
            <a:off x="6471609" y="4053950"/>
            <a:ext cx="5235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/>
            </a:pP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Archivo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con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mérito</a:t>
            </a:r>
            <a:endParaRPr lang="en-IN" dirty="0">
              <a:solidFill>
                <a:schemeClr val="bg1">
                  <a:lumMod val="75000"/>
                </a:schemeClr>
              </a:solidFill>
              <a:sym typeface="Open Sans Light"/>
            </a:endParaRPr>
          </a:p>
        </p:txBody>
      </p:sp>
      <p:sp>
        <p:nvSpPr>
          <p:cNvPr id="419" name="Shape 1021">
            <a:extLst>
              <a:ext uri="{FF2B5EF4-FFF2-40B4-BE49-F238E27FC236}">
                <a16:creationId xmlns:a16="http://schemas.microsoft.com/office/drawing/2014/main" id="{8852ADC3-6B1A-4722-B375-41A938FB0320}"/>
              </a:ext>
            </a:extLst>
          </p:cNvPr>
          <p:cNvSpPr/>
          <p:nvPr/>
        </p:nvSpPr>
        <p:spPr>
          <a:xfrm>
            <a:off x="6471609" y="4749883"/>
            <a:ext cx="5235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/>
            </a:pP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Caducidad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, </a:t>
            </a:r>
            <a:r>
              <a:rPr lang="en-IN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prescripción</a:t>
            </a:r>
            <a:r>
              <a:rPr lang="en-IN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 </a:t>
            </a:r>
            <a:endParaRPr b="1" dirty="0">
              <a:solidFill>
                <a:schemeClr val="tx1">
                  <a:lumMod val="65000"/>
                  <a:lumOff val="35000"/>
                </a:schemeClr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420" name="Shape 1021">
            <a:extLst>
              <a:ext uri="{FF2B5EF4-FFF2-40B4-BE49-F238E27FC236}">
                <a16:creationId xmlns:a16="http://schemas.microsoft.com/office/drawing/2014/main" id="{0DBA1273-22D2-445D-AB4A-6365CBE86CC4}"/>
              </a:ext>
            </a:extLst>
          </p:cNvPr>
          <p:cNvSpPr/>
          <p:nvPr/>
        </p:nvSpPr>
        <p:spPr>
          <a:xfrm>
            <a:off x="6480396" y="5413004"/>
            <a:ext cx="5235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/>
            </a:pPr>
            <a:r>
              <a:rPr lang="es-CO" b="1" dirty="0">
                <a:solidFill>
                  <a:schemeClr val="tx1">
                    <a:lumMod val="65000"/>
                    <a:lumOff val="35000"/>
                  </a:schemeClr>
                </a:solidFill>
                <a:ea typeface="Open Sans"/>
                <a:cs typeface="Open Sans"/>
                <a:sym typeface="Open Sans"/>
              </a:rPr>
              <a:t>Medida cautelar, acuerdo de pago, recaudo</a:t>
            </a:r>
            <a:endParaRPr lang="en-IN" dirty="0">
              <a:solidFill>
                <a:schemeClr val="bg1">
                  <a:lumMod val="75000"/>
                </a:schemeClr>
              </a:solidFill>
              <a:sym typeface="Open Sans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96DB4E-A147-4C5F-A938-DB955F310503}"/>
              </a:ext>
            </a:extLst>
          </p:cNvPr>
          <p:cNvSpPr/>
          <p:nvPr/>
        </p:nvSpPr>
        <p:spPr>
          <a:xfrm>
            <a:off x="2378689" y="2474593"/>
            <a:ext cx="12843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Hallazgos</a:t>
            </a: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fiscales</a:t>
            </a:r>
            <a:endParaRPr lang="en-IN" sz="1200" b="1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2D4EE5E5-5DA3-4614-8A11-1C573A906DC9}"/>
              </a:ext>
            </a:extLst>
          </p:cNvPr>
          <p:cNvSpPr/>
          <p:nvPr/>
        </p:nvSpPr>
        <p:spPr>
          <a:xfrm>
            <a:off x="2287758" y="3368536"/>
            <a:ext cx="15845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Indagación</a:t>
            </a: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Preliminar</a:t>
            </a:r>
            <a:endParaRPr lang="en-IN" sz="1200" b="1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1E71B8A7-714F-4361-A32C-5CFA3D71EE18}"/>
              </a:ext>
            </a:extLst>
          </p:cNvPr>
          <p:cNvSpPr/>
          <p:nvPr/>
        </p:nvSpPr>
        <p:spPr>
          <a:xfrm>
            <a:off x="2198842" y="4163669"/>
            <a:ext cx="19333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Proc</a:t>
            </a: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Responsabilidad</a:t>
            </a: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 Fiscal</a:t>
            </a:r>
          </a:p>
        </p:txBody>
      </p:sp>
      <p:sp>
        <p:nvSpPr>
          <p:cNvPr id="426" name="Rectangle 425">
            <a:extLst>
              <a:ext uri="{FF2B5EF4-FFF2-40B4-BE49-F238E27FC236}">
                <a16:creationId xmlns:a16="http://schemas.microsoft.com/office/drawing/2014/main" id="{2A670573-E233-47EC-8CDE-60A877087D5B}"/>
              </a:ext>
            </a:extLst>
          </p:cNvPr>
          <p:cNvSpPr/>
          <p:nvPr/>
        </p:nvSpPr>
        <p:spPr>
          <a:xfrm>
            <a:off x="2316710" y="4895900"/>
            <a:ext cx="1655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PF con </a:t>
            </a: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responsabilidad</a:t>
            </a:r>
            <a:endParaRPr lang="en-IN" sz="1200" b="1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19133CE2-740C-4FA6-BD58-D3BB017DEBAD}"/>
              </a:ext>
            </a:extLst>
          </p:cNvPr>
          <p:cNvSpPr/>
          <p:nvPr/>
        </p:nvSpPr>
        <p:spPr>
          <a:xfrm>
            <a:off x="2429486" y="5484235"/>
            <a:ext cx="1136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 sz="1800"/>
            </a:pP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Cobro</a:t>
            </a:r>
            <a:r>
              <a:rPr lang="en-IN" sz="1200" b="1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coactivo</a:t>
            </a:r>
            <a:endParaRPr lang="en-IN" sz="1200" b="1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 lang="en-IN" sz="1200" b="1" dirty="0" err="1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sanciones</a:t>
            </a:r>
            <a:endParaRPr lang="en-IN" sz="1200" b="1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6285AD56-9649-402B-8F18-507592C48485}"/>
              </a:ext>
            </a:extLst>
          </p:cNvPr>
          <p:cNvGrpSpPr/>
          <p:nvPr/>
        </p:nvGrpSpPr>
        <p:grpSpPr>
          <a:xfrm>
            <a:off x="4895500" y="2294784"/>
            <a:ext cx="392112" cy="325438"/>
            <a:chOff x="4767263" y="1379538"/>
            <a:chExt cx="392112" cy="325438"/>
          </a:xfrm>
        </p:grpSpPr>
        <p:sp>
          <p:nvSpPr>
            <p:cNvPr id="429" name="Freeform 37">
              <a:extLst>
                <a:ext uri="{FF2B5EF4-FFF2-40B4-BE49-F238E27FC236}">
                  <a16:creationId xmlns:a16="http://schemas.microsoft.com/office/drawing/2014/main" id="{BCD3390E-08CE-4D32-8B0F-5B0692C58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1387476"/>
              <a:ext cx="317500" cy="317500"/>
            </a:xfrm>
            <a:custGeom>
              <a:avLst/>
              <a:gdLst>
                <a:gd name="T0" fmla="*/ 70 w 73"/>
                <a:gd name="T1" fmla="*/ 23 h 72"/>
                <a:gd name="T2" fmla="*/ 73 w 73"/>
                <a:gd name="T3" fmla="*/ 36 h 72"/>
                <a:gd name="T4" fmla="*/ 36 w 73"/>
                <a:gd name="T5" fmla="*/ 72 h 72"/>
                <a:gd name="T6" fmla="*/ 0 w 73"/>
                <a:gd name="T7" fmla="*/ 36 h 72"/>
                <a:gd name="T8" fmla="*/ 36 w 73"/>
                <a:gd name="T9" fmla="*/ 0 h 72"/>
                <a:gd name="T10" fmla="*/ 63 w 73"/>
                <a:gd name="T1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70" y="23"/>
                  </a:moveTo>
                  <a:cubicBezTo>
                    <a:pt x="72" y="27"/>
                    <a:pt x="73" y="31"/>
                    <a:pt x="73" y="36"/>
                  </a:cubicBezTo>
                  <a:cubicBezTo>
                    <a:pt x="73" y="56"/>
                    <a:pt x="56" y="72"/>
                    <a:pt x="36" y="72"/>
                  </a:cubicBez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47" y="0"/>
                    <a:pt x="56" y="4"/>
                    <a:pt x="63" y="11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38">
              <a:extLst>
                <a:ext uri="{FF2B5EF4-FFF2-40B4-BE49-F238E27FC236}">
                  <a16:creationId xmlns:a16="http://schemas.microsoft.com/office/drawing/2014/main" id="{F8C10CDD-052B-4A6A-ABB3-CD36260F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1436688"/>
              <a:ext cx="217487" cy="219075"/>
            </a:xfrm>
            <a:custGeom>
              <a:avLst/>
              <a:gdLst>
                <a:gd name="T0" fmla="*/ 49 w 50"/>
                <a:gd name="T1" fmla="*/ 17 h 50"/>
                <a:gd name="T2" fmla="*/ 50 w 50"/>
                <a:gd name="T3" fmla="*/ 25 h 50"/>
                <a:gd name="T4" fmla="*/ 25 w 50"/>
                <a:gd name="T5" fmla="*/ 50 h 50"/>
                <a:gd name="T6" fmla="*/ 0 w 50"/>
                <a:gd name="T7" fmla="*/ 25 h 50"/>
                <a:gd name="T8" fmla="*/ 25 w 50"/>
                <a:gd name="T9" fmla="*/ 0 h 50"/>
                <a:gd name="T10" fmla="*/ 43 w 50"/>
                <a:gd name="T11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0">
                  <a:moveTo>
                    <a:pt x="49" y="17"/>
                  </a:moveTo>
                  <a:cubicBezTo>
                    <a:pt x="50" y="20"/>
                    <a:pt x="50" y="22"/>
                    <a:pt x="50" y="25"/>
                  </a:cubicBezTo>
                  <a:cubicBezTo>
                    <a:pt x="50" y="39"/>
                    <a:pt x="39" y="50"/>
                    <a:pt x="25" y="50"/>
                  </a:cubicBezTo>
                  <a:cubicBezTo>
                    <a:pt x="12" y="50"/>
                    <a:pt x="0" y="39"/>
                    <a:pt x="0" y="25"/>
                  </a:cubicBezTo>
                  <a:cubicBezTo>
                    <a:pt x="0" y="11"/>
                    <a:pt x="12" y="0"/>
                    <a:pt x="25" y="0"/>
                  </a:cubicBezTo>
                  <a:cubicBezTo>
                    <a:pt x="32" y="0"/>
                    <a:pt x="38" y="3"/>
                    <a:pt x="43" y="7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39">
              <a:extLst>
                <a:ext uri="{FF2B5EF4-FFF2-40B4-BE49-F238E27FC236}">
                  <a16:creationId xmlns:a16="http://schemas.microsoft.com/office/drawing/2014/main" id="{D4B844CE-5E16-4793-A6C5-D443D8C09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100" y="1479551"/>
              <a:ext cx="125412" cy="128588"/>
            </a:xfrm>
            <a:custGeom>
              <a:avLst/>
              <a:gdLst>
                <a:gd name="T0" fmla="*/ 29 w 29"/>
                <a:gd name="T1" fmla="*/ 13 h 29"/>
                <a:gd name="T2" fmla="*/ 29 w 29"/>
                <a:gd name="T3" fmla="*/ 15 h 29"/>
                <a:gd name="T4" fmla="*/ 14 w 29"/>
                <a:gd name="T5" fmla="*/ 29 h 29"/>
                <a:gd name="T6" fmla="*/ 0 w 29"/>
                <a:gd name="T7" fmla="*/ 15 h 29"/>
                <a:gd name="T8" fmla="*/ 14 w 29"/>
                <a:gd name="T9" fmla="*/ 0 h 29"/>
                <a:gd name="T10" fmla="*/ 22 w 29"/>
                <a:gd name="T11" fmla="*/ 3 h 29"/>
                <a:gd name="T12" fmla="*/ 23 w 29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9" y="13"/>
                  </a:moveTo>
                  <a:cubicBezTo>
                    <a:pt x="29" y="14"/>
                    <a:pt x="29" y="14"/>
                    <a:pt x="29" y="15"/>
                  </a:cubicBezTo>
                  <a:cubicBezTo>
                    <a:pt x="29" y="23"/>
                    <a:pt x="22" y="29"/>
                    <a:pt x="14" y="29"/>
                  </a:cubicBezTo>
                  <a:cubicBezTo>
                    <a:pt x="6" y="29"/>
                    <a:pt x="0" y="23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17" y="0"/>
                    <a:pt x="20" y="1"/>
                    <a:pt x="22" y="3"/>
                  </a:cubicBezTo>
                  <a:cubicBezTo>
                    <a:pt x="22" y="3"/>
                    <a:pt x="23" y="3"/>
                    <a:pt x="23" y="3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Line 40">
              <a:extLst>
                <a:ext uri="{FF2B5EF4-FFF2-40B4-BE49-F238E27FC236}">
                  <a16:creationId xmlns:a16="http://schemas.microsoft.com/office/drawing/2014/main" id="{30AF6ECB-328B-4DB1-8232-9120454D42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29188" y="1449388"/>
              <a:ext cx="152400" cy="92075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41">
              <a:extLst>
                <a:ext uri="{FF2B5EF4-FFF2-40B4-BE49-F238E27FC236}">
                  <a16:creationId xmlns:a16="http://schemas.microsoft.com/office/drawing/2014/main" id="{2BC76BAD-4C57-4383-AB43-84BB3336A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1379538"/>
              <a:ext cx="77787" cy="87313"/>
            </a:xfrm>
            <a:custGeom>
              <a:avLst/>
              <a:gdLst>
                <a:gd name="T0" fmla="*/ 27 w 49"/>
                <a:gd name="T1" fmla="*/ 55 h 55"/>
                <a:gd name="T2" fmla="*/ 0 w 49"/>
                <a:gd name="T3" fmla="*/ 44 h 55"/>
                <a:gd name="T4" fmla="*/ 0 w 49"/>
                <a:gd name="T5" fmla="*/ 13 h 55"/>
                <a:gd name="T6" fmla="*/ 21 w 49"/>
                <a:gd name="T7" fmla="*/ 0 h 55"/>
                <a:gd name="T8" fmla="*/ 24 w 49"/>
                <a:gd name="T9" fmla="*/ 27 h 55"/>
                <a:gd name="T10" fmla="*/ 49 w 49"/>
                <a:gd name="T11" fmla="*/ 41 h 55"/>
                <a:gd name="T12" fmla="*/ 27 w 49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55">
                  <a:moveTo>
                    <a:pt x="27" y="55"/>
                  </a:moveTo>
                  <a:lnTo>
                    <a:pt x="0" y="44"/>
                  </a:lnTo>
                  <a:lnTo>
                    <a:pt x="0" y="13"/>
                  </a:lnTo>
                  <a:lnTo>
                    <a:pt x="21" y="0"/>
                  </a:lnTo>
                  <a:lnTo>
                    <a:pt x="24" y="27"/>
                  </a:lnTo>
                  <a:lnTo>
                    <a:pt x="49" y="41"/>
                  </a:lnTo>
                  <a:lnTo>
                    <a:pt x="27" y="55"/>
                  </a:lnTo>
                  <a:close/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4" name="Oval 42">
              <a:extLst>
                <a:ext uri="{FF2B5EF4-FFF2-40B4-BE49-F238E27FC236}">
                  <a16:creationId xmlns:a16="http://schemas.microsoft.com/office/drawing/2014/main" id="{D5E1BA40-2AD1-4EA7-880C-29B741B45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725" y="1531938"/>
              <a:ext cx="30162" cy="26988"/>
            </a:xfrm>
            <a:prstGeom prst="ellips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7BB7795D-B2D4-45AC-B7ED-925595D773AE}"/>
              </a:ext>
            </a:extLst>
          </p:cNvPr>
          <p:cNvGrpSpPr/>
          <p:nvPr/>
        </p:nvGrpSpPr>
        <p:grpSpPr>
          <a:xfrm>
            <a:off x="4035796" y="4794993"/>
            <a:ext cx="368300" cy="333375"/>
            <a:chOff x="4024313" y="1374776"/>
            <a:chExt cx="368300" cy="333375"/>
          </a:xfrm>
        </p:grpSpPr>
        <p:sp>
          <p:nvSpPr>
            <p:cNvPr id="437" name="Rectangle 30">
              <a:extLst>
                <a:ext uri="{FF2B5EF4-FFF2-40B4-BE49-F238E27FC236}">
                  <a16:creationId xmlns:a16="http://schemas.microsoft.com/office/drawing/2014/main" id="{5FEACEAA-1D8C-476D-B2A1-9E106527B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4313" y="1427163"/>
              <a:ext cx="368300" cy="176213"/>
            </a:xfrm>
            <a:prstGeom prst="rect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8" name="Rectangle 31">
              <a:extLst>
                <a:ext uri="{FF2B5EF4-FFF2-40B4-BE49-F238E27FC236}">
                  <a16:creationId xmlns:a16="http://schemas.microsoft.com/office/drawing/2014/main" id="{5DC2B3CA-8EAC-4013-9D53-1905CC516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6" y="1603376"/>
              <a:ext cx="333375" cy="104775"/>
            </a:xfrm>
            <a:prstGeom prst="rect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9" name="Rectangle 32">
              <a:extLst>
                <a:ext uri="{FF2B5EF4-FFF2-40B4-BE49-F238E27FC236}">
                  <a16:creationId xmlns:a16="http://schemas.microsoft.com/office/drawing/2014/main" id="{576C5E73-9F19-4B15-98A9-00404CB07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551" y="1374776"/>
              <a:ext cx="123825" cy="52388"/>
            </a:xfrm>
            <a:prstGeom prst="rect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0" name="Rectangle 33">
              <a:extLst>
                <a:ext uri="{FF2B5EF4-FFF2-40B4-BE49-F238E27FC236}">
                  <a16:creationId xmlns:a16="http://schemas.microsoft.com/office/drawing/2014/main" id="{CFD16EEE-0116-454F-B565-DAEEE1A07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1" y="1568451"/>
              <a:ext cx="87313" cy="87313"/>
            </a:xfrm>
            <a:prstGeom prst="rect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4F8D3C-B0BF-400B-BD8A-D41BA40FCD70}"/>
              </a:ext>
            </a:extLst>
          </p:cNvPr>
          <p:cNvGrpSpPr/>
          <p:nvPr/>
        </p:nvGrpSpPr>
        <p:grpSpPr>
          <a:xfrm>
            <a:off x="3823363" y="5516630"/>
            <a:ext cx="355600" cy="254001"/>
            <a:chOff x="9861968" y="773895"/>
            <a:chExt cx="355600" cy="254001"/>
          </a:xfrm>
        </p:grpSpPr>
        <p:sp>
          <p:nvSpPr>
            <p:cNvPr id="442" name="Freeform 178">
              <a:extLst>
                <a:ext uri="{FF2B5EF4-FFF2-40B4-BE49-F238E27FC236}">
                  <a16:creationId xmlns:a16="http://schemas.microsoft.com/office/drawing/2014/main" id="{19741E52-93F5-4D4A-B8F4-263F10C04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0568" y="773895"/>
              <a:ext cx="111125" cy="165100"/>
            </a:xfrm>
            <a:custGeom>
              <a:avLst/>
              <a:gdLst>
                <a:gd name="T0" fmla="*/ 70 w 70"/>
                <a:gd name="T1" fmla="*/ 10 h 104"/>
                <a:gd name="T2" fmla="*/ 43 w 70"/>
                <a:gd name="T3" fmla="*/ 0 h 104"/>
                <a:gd name="T4" fmla="*/ 0 w 70"/>
                <a:gd name="T5" fmla="*/ 91 h 104"/>
                <a:gd name="T6" fmla="*/ 24 w 70"/>
                <a:gd name="T7" fmla="*/ 104 h 104"/>
                <a:gd name="T8" fmla="*/ 70 w 70"/>
                <a:gd name="T9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4">
                  <a:moveTo>
                    <a:pt x="70" y="10"/>
                  </a:moveTo>
                  <a:lnTo>
                    <a:pt x="43" y="0"/>
                  </a:lnTo>
                  <a:lnTo>
                    <a:pt x="0" y="91"/>
                  </a:lnTo>
                  <a:lnTo>
                    <a:pt x="24" y="104"/>
                  </a:lnTo>
                  <a:lnTo>
                    <a:pt x="70" y="10"/>
                  </a:lnTo>
                  <a:close/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3" name="Freeform 179">
              <a:extLst>
                <a:ext uri="{FF2B5EF4-FFF2-40B4-BE49-F238E27FC236}">
                  <a16:creationId xmlns:a16="http://schemas.microsoft.com/office/drawing/2014/main" id="{D77E36DC-97D8-4532-BECB-D62B64A02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2468" y="918358"/>
              <a:ext cx="80963" cy="63500"/>
            </a:xfrm>
            <a:custGeom>
              <a:avLst/>
              <a:gdLst>
                <a:gd name="T0" fmla="*/ 9 w 19"/>
                <a:gd name="T1" fmla="*/ 0 h 15"/>
                <a:gd name="T2" fmla="*/ 8 w 19"/>
                <a:gd name="T3" fmla="*/ 15 h 15"/>
                <a:gd name="T4" fmla="*/ 19 w 19"/>
                <a:gd name="T5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5">
                  <a:moveTo>
                    <a:pt x="9" y="0"/>
                  </a:moveTo>
                  <a:cubicBezTo>
                    <a:pt x="0" y="6"/>
                    <a:pt x="8" y="15"/>
                    <a:pt x="8" y="15"/>
                  </a:cubicBezTo>
                  <a:cubicBezTo>
                    <a:pt x="8" y="15"/>
                    <a:pt x="19" y="15"/>
                    <a:pt x="19" y="4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4" name="Line 180">
              <a:extLst>
                <a:ext uri="{FF2B5EF4-FFF2-40B4-BE49-F238E27FC236}">
                  <a16:creationId xmlns:a16="http://schemas.microsoft.com/office/drawing/2014/main" id="{236FB1B4-394B-45DB-B6A8-C73B96B4FB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7393" y="956458"/>
              <a:ext cx="12700" cy="20638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5" name="Line 181">
              <a:extLst>
                <a:ext uri="{FF2B5EF4-FFF2-40B4-BE49-F238E27FC236}">
                  <a16:creationId xmlns:a16="http://schemas.microsoft.com/office/drawing/2014/main" id="{DE8F5F03-E4AA-4C95-B244-03611E636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41368" y="815170"/>
              <a:ext cx="34925" cy="1270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6" name="Freeform 182">
              <a:extLst>
                <a:ext uri="{FF2B5EF4-FFF2-40B4-BE49-F238E27FC236}">
                  <a16:creationId xmlns:a16="http://schemas.microsoft.com/office/drawing/2014/main" id="{4F8BFB4E-8604-46E9-871C-6B3C7FA9D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4230" y="799295"/>
              <a:ext cx="33338" cy="106363"/>
            </a:xfrm>
            <a:custGeom>
              <a:avLst/>
              <a:gdLst>
                <a:gd name="T0" fmla="*/ 8 w 21"/>
                <a:gd name="T1" fmla="*/ 0 h 67"/>
                <a:gd name="T2" fmla="*/ 21 w 21"/>
                <a:gd name="T3" fmla="*/ 24 h 67"/>
                <a:gd name="T4" fmla="*/ 0 w 21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67">
                  <a:moveTo>
                    <a:pt x="8" y="0"/>
                  </a:moveTo>
                  <a:lnTo>
                    <a:pt x="21" y="24"/>
                  </a:lnTo>
                  <a:lnTo>
                    <a:pt x="0" y="67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7" name="Freeform 183">
              <a:extLst>
                <a:ext uri="{FF2B5EF4-FFF2-40B4-BE49-F238E27FC236}">
                  <a16:creationId xmlns:a16="http://schemas.microsoft.com/office/drawing/2014/main" id="{DB4D69AE-40ED-4C84-8186-684FE25EF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1968" y="858033"/>
              <a:ext cx="271463" cy="169863"/>
            </a:xfrm>
            <a:custGeom>
              <a:avLst/>
              <a:gdLst>
                <a:gd name="T0" fmla="*/ 171 w 171"/>
                <a:gd name="T1" fmla="*/ 48 h 107"/>
                <a:gd name="T2" fmla="*/ 171 w 171"/>
                <a:gd name="T3" fmla="*/ 107 h 107"/>
                <a:gd name="T4" fmla="*/ 0 w 171"/>
                <a:gd name="T5" fmla="*/ 107 h 107"/>
                <a:gd name="T6" fmla="*/ 0 w 171"/>
                <a:gd name="T7" fmla="*/ 0 h 107"/>
                <a:gd name="T8" fmla="*/ 155 w 171"/>
                <a:gd name="T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07">
                  <a:moveTo>
                    <a:pt x="171" y="48"/>
                  </a:moveTo>
                  <a:lnTo>
                    <a:pt x="171" y="107"/>
                  </a:lnTo>
                  <a:lnTo>
                    <a:pt x="0" y="107"/>
                  </a:lnTo>
                  <a:lnTo>
                    <a:pt x="0" y="0"/>
                  </a:lnTo>
                  <a:lnTo>
                    <a:pt x="155" y="0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8" name="Line 184">
              <a:extLst>
                <a:ext uri="{FF2B5EF4-FFF2-40B4-BE49-F238E27FC236}">
                  <a16:creationId xmlns:a16="http://schemas.microsoft.com/office/drawing/2014/main" id="{CF5D0192-1DB4-40B3-84DD-200DD213C8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55630" y="908833"/>
              <a:ext cx="68263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9" name="Line 185">
              <a:extLst>
                <a:ext uri="{FF2B5EF4-FFF2-40B4-BE49-F238E27FC236}">
                  <a16:creationId xmlns:a16="http://schemas.microsoft.com/office/drawing/2014/main" id="{86BF377A-8ED2-435A-AAE8-130E999DA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55630" y="943758"/>
              <a:ext cx="68263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0" name="Freeform 186">
              <a:extLst>
                <a:ext uri="{FF2B5EF4-FFF2-40B4-BE49-F238E27FC236}">
                  <a16:creationId xmlns:a16="http://schemas.microsoft.com/office/drawing/2014/main" id="{BFB8366B-9AB5-4977-80F8-42580E08E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7693" y="977095"/>
              <a:ext cx="96838" cy="25400"/>
            </a:xfrm>
            <a:custGeom>
              <a:avLst/>
              <a:gdLst>
                <a:gd name="T0" fmla="*/ 0 w 23"/>
                <a:gd name="T1" fmla="*/ 4 h 6"/>
                <a:gd name="T2" fmla="*/ 4 w 23"/>
                <a:gd name="T3" fmla="*/ 0 h 6"/>
                <a:gd name="T4" fmla="*/ 6 w 23"/>
                <a:gd name="T5" fmla="*/ 5 h 6"/>
                <a:gd name="T6" fmla="*/ 14 w 23"/>
                <a:gd name="T7" fmla="*/ 6 h 6"/>
                <a:gd name="T8" fmla="*/ 17 w 23"/>
                <a:gd name="T9" fmla="*/ 4 h 6"/>
                <a:gd name="T10" fmla="*/ 20 w 23"/>
                <a:gd name="T11" fmla="*/ 5 h 6"/>
                <a:gd name="T12" fmla="*/ 23 w 2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6">
                  <a:moveTo>
                    <a:pt x="0" y="4"/>
                  </a:moveTo>
                  <a:cubicBezTo>
                    <a:pt x="1" y="3"/>
                    <a:pt x="3" y="1"/>
                    <a:pt x="4" y="0"/>
                  </a:cubicBezTo>
                  <a:cubicBezTo>
                    <a:pt x="5" y="1"/>
                    <a:pt x="6" y="5"/>
                    <a:pt x="6" y="5"/>
                  </a:cubicBezTo>
                  <a:cubicBezTo>
                    <a:pt x="7" y="5"/>
                    <a:pt x="12" y="5"/>
                    <a:pt x="14" y="6"/>
                  </a:cubicBezTo>
                  <a:cubicBezTo>
                    <a:pt x="14" y="6"/>
                    <a:pt x="16" y="4"/>
                    <a:pt x="17" y="4"/>
                  </a:cubicBezTo>
                  <a:cubicBezTo>
                    <a:pt x="18" y="4"/>
                    <a:pt x="19" y="5"/>
                    <a:pt x="20" y="5"/>
                  </a:cubicBezTo>
                  <a:cubicBezTo>
                    <a:pt x="20" y="6"/>
                    <a:pt x="22" y="6"/>
                    <a:pt x="23" y="6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1" name="Freeform 187">
              <a:extLst>
                <a:ext uri="{FF2B5EF4-FFF2-40B4-BE49-F238E27FC236}">
                  <a16:creationId xmlns:a16="http://schemas.microsoft.com/office/drawing/2014/main" id="{2EDD5F0E-81B6-4CC9-93F6-F3176A896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0068" y="926295"/>
              <a:ext cx="30163" cy="25400"/>
            </a:xfrm>
            <a:custGeom>
              <a:avLst/>
              <a:gdLst>
                <a:gd name="T0" fmla="*/ 2 w 7"/>
                <a:gd name="T1" fmla="*/ 0 h 6"/>
                <a:gd name="T2" fmla="*/ 4 w 7"/>
                <a:gd name="T3" fmla="*/ 0 h 6"/>
                <a:gd name="T4" fmla="*/ 7 w 7"/>
                <a:gd name="T5" fmla="*/ 3 h 6"/>
                <a:gd name="T6" fmla="*/ 7 w 7"/>
                <a:gd name="T7" fmla="*/ 3 h 6"/>
                <a:gd name="T8" fmla="*/ 4 w 7"/>
                <a:gd name="T9" fmla="*/ 6 h 6"/>
                <a:gd name="T10" fmla="*/ 0 w 7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5"/>
                    <a:pt x="6" y="6"/>
                    <a:pt x="4" y="6"/>
                  </a:cubicBezTo>
                  <a:cubicBezTo>
                    <a:pt x="0" y="6"/>
                    <a:pt x="0" y="6"/>
                    <a:pt x="0" y="6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2" name="Freeform 188">
              <a:extLst>
                <a:ext uri="{FF2B5EF4-FFF2-40B4-BE49-F238E27FC236}">
                  <a16:creationId xmlns:a16="http://schemas.microsoft.com/office/drawing/2014/main" id="{DC1DCFD8-D20F-4B51-85B3-CF6821389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6893" y="900895"/>
              <a:ext cx="28575" cy="25400"/>
            </a:xfrm>
            <a:custGeom>
              <a:avLst/>
              <a:gdLst>
                <a:gd name="T0" fmla="*/ 5 w 7"/>
                <a:gd name="T1" fmla="*/ 6 h 6"/>
                <a:gd name="T2" fmla="*/ 3 w 7"/>
                <a:gd name="T3" fmla="*/ 6 h 6"/>
                <a:gd name="T4" fmla="*/ 0 w 7"/>
                <a:gd name="T5" fmla="*/ 3 h 6"/>
                <a:gd name="T6" fmla="*/ 0 w 7"/>
                <a:gd name="T7" fmla="*/ 3 h 6"/>
                <a:gd name="T8" fmla="*/ 3 w 7"/>
                <a:gd name="T9" fmla="*/ 0 h 6"/>
                <a:gd name="T10" fmla="*/ 7 w 7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5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3" name="Line 189">
              <a:extLst>
                <a:ext uri="{FF2B5EF4-FFF2-40B4-BE49-F238E27FC236}">
                  <a16:creationId xmlns:a16="http://schemas.microsoft.com/office/drawing/2014/main" id="{EC5FD3F7-0866-4834-A03D-CC4BD487D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17530" y="892958"/>
              <a:ext cx="0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4" name="Line 190">
              <a:extLst>
                <a:ext uri="{FF2B5EF4-FFF2-40B4-BE49-F238E27FC236}">
                  <a16:creationId xmlns:a16="http://schemas.microsoft.com/office/drawing/2014/main" id="{4CF718F6-9206-4414-A236-9FC8ACC1C2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12768" y="883433"/>
              <a:ext cx="0" cy="17463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5" name="Line 191">
              <a:extLst>
                <a:ext uri="{FF2B5EF4-FFF2-40B4-BE49-F238E27FC236}">
                  <a16:creationId xmlns:a16="http://schemas.microsoft.com/office/drawing/2014/main" id="{5783C658-8DB2-4E04-B196-924B822F3B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12768" y="956458"/>
              <a:ext cx="0" cy="15875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B4BBCC-E162-4ABA-AB17-14558BC0BF35}"/>
              </a:ext>
            </a:extLst>
          </p:cNvPr>
          <p:cNvGrpSpPr/>
          <p:nvPr/>
        </p:nvGrpSpPr>
        <p:grpSpPr>
          <a:xfrm>
            <a:off x="4667502" y="3270899"/>
            <a:ext cx="306388" cy="325437"/>
            <a:chOff x="8324850" y="685801"/>
            <a:chExt cx="306388" cy="325437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764BA689-8523-4AAC-B669-8A369D14B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4850" y="685801"/>
              <a:ext cx="227013" cy="315913"/>
            </a:xfrm>
            <a:custGeom>
              <a:avLst/>
              <a:gdLst>
                <a:gd name="T0" fmla="*/ 82 w 143"/>
                <a:gd name="T1" fmla="*/ 199 h 199"/>
                <a:gd name="T2" fmla="*/ 0 w 143"/>
                <a:gd name="T3" fmla="*/ 199 h 199"/>
                <a:gd name="T4" fmla="*/ 0 w 143"/>
                <a:gd name="T5" fmla="*/ 0 h 199"/>
                <a:gd name="T6" fmla="*/ 88 w 143"/>
                <a:gd name="T7" fmla="*/ 0 h 199"/>
                <a:gd name="T8" fmla="*/ 143 w 143"/>
                <a:gd name="T9" fmla="*/ 44 h 199"/>
                <a:gd name="T10" fmla="*/ 143 w 143"/>
                <a:gd name="T11" fmla="*/ 127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199">
                  <a:moveTo>
                    <a:pt x="82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88" y="0"/>
                  </a:lnTo>
                  <a:lnTo>
                    <a:pt x="143" y="44"/>
                  </a:lnTo>
                  <a:lnTo>
                    <a:pt x="143" y="127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18C0ACA0-06E2-4A53-A7DB-539F507EDD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1238" y="777876"/>
              <a:ext cx="0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0A29311-A665-453F-97DC-F63EE0558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4550" y="693738"/>
              <a:ext cx="79375" cy="61913"/>
            </a:xfrm>
            <a:custGeom>
              <a:avLst/>
              <a:gdLst>
                <a:gd name="T0" fmla="*/ 0 w 50"/>
                <a:gd name="T1" fmla="*/ 0 h 39"/>
                <a:gd name="T2" fmla="*/ 0 w 50"/>
                <a:gd name="T3" fmla="*/ 39 h 39"/>
                <a:gd name="T4" fmla="*/ 50 w 50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39">
                  <a:moveTo>
                    <a:pt x="0" y="0"/>
                  </a:moveTo>
                  <a:lnTo>
                    <a:pt x="0" y="39"/>
                  </a:lnTo>
                  <a:lnTo>
                    <a:pt x="50" y="39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D0387CBC-4A8E-48B3-829E-99FBC87D75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7713" y="790576"/>
              <a:ext cx="141288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00B36630-971C-46A1-8463-7112EC53E2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7713" y="825501"/>
              <a:ext cx="141288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00C1F1A7-F39B-462C-9306-5EB4A28D67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7713" y="862013"/>
              <a:ext cx="141288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BCA2F833-FAD1-4F7D-9229-DD22416A6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13" y="922338"/>
              <a:ext cx="131763" cy="88900"/>
            </a:xfrm>
            <a:custGeom>
              <a:avLst/>
              <a:gdLst>
                <a:gd name="T0" fmla="*/ 83 w 83"/>
                <a:gd name="T1" fmla="*/ 0 h 56"/>
                <a:gd name="T2" fmla="*/ 25 w 83"/>
                <a:gd name="T3" fmla="*/ 56 h 56"/>
                <a:gd name="T4" fmla="*/ 0 w 83"/>
                <a:gd name="T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56">
                  <a:moveTo>
                    <a:pt x="83" y="0"/>
                  </a:moveTo>
                  <a:lnTo>
                    <a:pt x="25" y="56"/>
                  </a:lnTo>
                  <a:lnTo>
                    <a:pt x="0" y="28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A05A2B-C1B4-4A2C-BB55-1950AA0235EA}"/>
              </a:ext>
            </a:extLst>
          </p:cNvPr>
          <p:cNvGrpSpPr/>
          <p:nvPr/>
        </p:nvGrpSpPr>
        <p:grpSpPr>
          <a:xfrm>
            <a:off x="4294559" y="4053794"/>
            <a:ext cx="347663" cy="388937"/>
            <a:chOff x="7723188" y="666751"/>
            <a:chExt cx="347663" cy="388937"/>
          </a:xfrm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007A71B-E0A5-4710-90FB-C4E73D887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9863" y="819151"/>
              <a:ext cx="149225" cy="39688"/>
            </a:xfrm>
            <a:custGeom>
              <a:avLst/>
              <a:gdLst>
                <a:gd name="T0" fmla="*/ 0 w 34"/>
                <a:gd name="T1" fmla="*/ 9 h 9"/>
                <a:gd name="T2" fmla="*/ 18 w 34"/>
                <a:gd name="T3" fmla="*/ 0 h 9"/>
                <a:gd name="T4" fmla="*/ 18 w 34"/>
                <a:gd name="T5" fmla="*/ 0 h 9"/>
                <a:gd name="T6" fmla="*/ 34 w 34"/>
                <a:gd name="T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9">
                  <a:moveTo>
                    <a:pt x="0" y="9"/>
                  </a:moveTo>
                  <a:cubicBezTo>
                    <a:pt x="4" y="3"/>
                    <a:pt x="11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30" y="3"/>
                    <a:pt x="34" y="6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Oval 16">
              <a:extLst>
                <a:ext uri="{FF2B5EF4-FFF2-40B4-BE49-F238E27FC236}">
                  <a16:creationId xmlns:a16="http://schemas.microsoft.com/office/drawing/2014/main" id="{3789CA9F-7DC7-48F7-91AA-825C44362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7800" y="666751"/>
              <a:ext cx="153988" cy="152400"/>
            </a:xfrm>
            <a:prstGeom prst="ellips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99B0B642-A8A3-4125-A9A3-BC89AC08AB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2413" y="823913"/>
              <a:ext cx="0" cy="87313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05967B25-527C-4150-9789-AF6E3B4FB1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47013" y="831851"/>
              <a:ext cx="52388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D4AAC2B0-97F7-4EA2-B644-674DC5687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7325" y="714376"/>
              <a:ext cx="131763" cy="44450"/>
            </a:xfrm>
            <a:custGeom>
              <a:avLst/>
              <a:gdLst>
                <a:gd name="T0" fmla="*/ 0 w 83"/>
                <a:gd name="T1" fmla="*/ 17 h 28"/>
                <a:gd name="T2" fmla="*/ 55 w 83"/>
                <a:gd name="T3" fmla="*/ 0 h 28"/>
                <a:gd name="T4" fmla="*/ 83 w 8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28">
                  <a:moveTo>
                    <a:pt x="0" y="17"/>
                  </a:moveTo>
                  <a:lnTo>
                    <a:pt x="55" y="0"/>
                  </a:lnTo>
                  <a:lnTo>
                    <a:pt x="83" y="28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2AF5870-B401-4A7C-8442-B8106DE9A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762001"/>
              <a:ext cx="201613" cy="276225"/>
            </a:xfrm>
            <a:custGeom>
              <a:avLst/>
              <a:gdLst>
                <a:gd name="T0" fmla="*/ 0 w 127"/>
                <a:gd name="T1" fmla="*/ 105 h 174"/>
                <a:gd name="T2" fmla="*/ 105 w 127"/>
                <a:gd name="T3" fmla="*/ 0 h 174"/>
                <a:gd name="T4" fmla="*/ 127 w 127"/>
                <a:gd name="T5" fmla="*/ 69 h 174"/>
                <a:gd name="T6" fmla="*/ 22 w 127"/>
                <a:gd name="T7" fmla="*/ 174 h 174"/>
                <a:gd name="T8" fmla="*/ 24 w 127"/>
                <a:gd name="T9" fmla="*/ 17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74">
                  <a:moveTo>
                    <a:pt x="0" y="105"/>
                  </a:moveTo>
                  <a:lnTo>
                    <a:pt x="105" y="0"/>
                  </a:lnTo>
                  <a:lnTo>
                    <a:pt x="127" y="69"/>
                  </a:lnTo>
                  <a:lnTo>
                    <a:pt x="22" y="174"/>
                  </a:lnTo>
                  <a:lnTo>
                    <a:pt x="24" y="171"/>
                  </a:ln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99297523-5D1A-46BD-A453-9DAB1BA94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88" y="849313"/>
              <a:ext cx="146050" cy="184150"/>
            </a:xfrm>
            <a:custGeom>
              <a:avLst/>
              <a:gdLst>
                <a:gd name="T0" fmla="*/ 25 w 33"/>
                <a:gd name="T1" fmla="*/ 42 h 42"/>
                <a:gd name="T2" fmla="*/ 4 w 33"/>
                <a:gd name="T3" fmla="*/ 21 h 42"/>
                <a:gd name="T4" fmla="*/ 4 w 33"/>
                <a:gd name="T5" fmla="*/ 6 h 42"/>
                <a:gd name="T6" fmla="*/ 5 w 33"/>
                <a:gd name="T7" fmla="*/ 5 h 42"/>
                <a:gd name="T8" fmla="*/ 20 w 33"/>
                <a:gd name="T9" fmla="*/ 5 h 42"/>
                <a:gd name="T10" fmla="*/ 33 w 33"/>
                <a:gd name="T11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42">
                  <a:moveTo>
                    <a:pt x="25" y="42"/>
                  </a:moveTo>
                  <a:cubicBezTo>
                    <a:pt x="4" y="21"/>
                    <a:pt x="4" y="21"/>
                    <a:pt x="4" y="21"/>
                  </a:cubicBezTo>
                  <a:cubicBezTo>
                    <a:pt x="0" y="17"/>
                    <a:pt x="0" y="10"/>
                    <a:pt x="4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9" y="0"/>
                    <a:pt x="16" y="0"/>
                    <a:pt x="20" y="5"/>
                  </a:cubicBezTo>
                  <a:cubicBezTo>
                    <a:pt x="33" y="18"/>
                    <a:pt x="33" y="18"/>
                    <a:pt x="33" y="18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Line 22">
              <a:extLst>
                <a:ext uri="{FF2B5EF4-FFF2-40B4-BE49-F238E27FC236}">
                  <a16:creationId xmlns:a16="http://schemas.microsoft.com/office/drawing/2014/main" id="{3720B095-4B05-41E5-9D4E-826F0030F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69238" y="928688"/>
              <a:ext cx="0" cy="0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62E3CE6C-B016-48C1-AABD-36C57405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2725" y="1033463"/>
              <a:ext cx="74613" cy="22225"/>
            </a:xfrm>
            <a:custGeom>
              <a:avLst/>
              <a:gdLst>
                <a:gd name="T0" fmla="*/ 17 w 17"/>
                <a:gd name="T1" fmla="*/ 0 h 5"/>
                <a:gd name="T2" fmla="*/ 16 w 17"/>
                <a:gd name="T3" fmla="*/ 1 h 5"/>
                <a:gd name="T4" fmla="*/ 1 w 17"/>
                <a:gd name="T5" fmla="*/ 1 h 5"/>
                <a:gd name="T6" fmla="*/ 0 w 1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5">
                  <a:moveTo>
                    <a:pt x="17" y="0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2" y="5"/>
                    <a:pt x="5" y="5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Line 24">
              <a:extLst>
                <a:ext uri="{FF2B5EF4-FFF2-40B4-BE49-F238E27FC236}">
                  <a16:creationId xmlns:a16="http://schemas.microsoft.com/office/drawing/2014/main" id="{6E59823E-5C1E-4033-BB67-30F060713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2400" y="903288"/>
              <a:ext cx="34925" cy="34925"/>
            </a:xfrm>
            <a:prstGeom prst="line">
              <a:avLst/>
            </a:prstGeom>
            <a:noFill/>
            <a:ln w="17463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3" name="Flecha curvada hacia la derecha 2"/>
          <p:cNvSpPr/>
          <p:nvPr/>
        </p:nvSpPr>
        <p:spPr>
          <a:xfrm>
            <a:off x="545918" y="2764341"/>
            <a:ext cx="546931" cy="6421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87" name="Flecha curvada hacia la derecha 86"/>
          <p:cNvSpPr/>
          <p:nvPr/>
        </p:nvSpPr>
        <p:spPr>
          <a:xfrm>
            <a:off x="937860" y="3688986"/>
            <a:ext cx="500092" cy="55246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89" name="Flecha curvada hacia la derecha 88"/>
          <p:cNvSpPr/>
          <p:nvPr/>
        </p:nvSpPr>
        <p:spPr>
          <a:xfrm>
            <a:off x="1312297" y="4504943"/>
            <a:ext cx="391506" cy="4226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90" name="Flecha curvada hacia la derecha 89"/>
          <p:cNvSpPr/>
          <p:nvPr/>
        </p:nvSpPr>
        <p:spPr>
          <a:xfrm>
            <a:off x="1679520" y="5221154"/>
            <a:ext cx="321094" cy="37961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68072" y="3382101"/>
            <a:ext cx="1276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Alertas - %</a:t>
            </a:r>
          </a:p>
        </p:txBody>
      </p:sp>
      <p:sp>
        <p:nvSpPr>
          <p:cNvPr id="7" name="CuadroTexto 6"/>
          <p:cNvSpPr txBox="1"/>
          <p:nvPr/>
        </p:nvSpPr>
        <p:spPr>
          <a:xfrm rot="16200000">
            <a:off x="-500345" y="4647754"/>
            <a:ext cx="200871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Nivel de riesgo</a:t>
            </a:r>
          </a:p>
        </p:txBody>
      </p:sp>
      <p:sp>
        <p:nvSpPr>
          <p:cNvPr id="91" name="CuadroTexto 90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1</a:t>
            </a:r>
          </a:p>
        </p:txBody>
      </p:sp>
    </p:spTree>
    <p:extLst>
      <p:ext uri="{BB962C8B-B14F-4D97-AF65-F5344CB8AC3E}">
        <p14:creationId xmlns:p14="http://schemas.microsoft.com/office/powerpoint/2010/main" val="321910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6891" y="906097"/>
            <a:ext cx="89188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800" dirty="0"/>
              <a:t>¿Cuál es el resultado de la cadena de valor de los ejercicios de vigilancia y control fiscal?</a:t>
            </a:r>
            <a:endParaRPr lang="es-CO" sz="2800" dirty="0"/>
          </a:p>
        </p:txBody>
      </p:sp>
      <p:sp>
        <p:nvSpPr>
          <p:cNvPr id="5" name="Elipse 4"/>
          <p:cNvSpPr/>
          <p:nvPr/>
        </p:nvSpPr>
        <p:spPr>
          <a:xfrm>
            <a:off x="9298054" y="119157"/>
            <a:ext cx="1406748" cy="14067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000" r="-2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1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44" y="1951586"/>
            <a:ext cx="9932614" cy="435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7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 txBox="1">
            <a:spLocks/>
          </p:cNvSpPr>
          <p:nvPr/>
        </p:nvSpPr>
        <p:spPr>
          <a:xfrm>
            <a:off x="457529" y="970697"/>
            <a:ext cx="10488629" cy="56977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2800" dirty="0">
                <a:solidFill>
                  <a:schemeClr val="tx1"/>
                </a:solidFill>
              </a:rPr>
              <a:t>EFECTOS DEL CONTROL FISCAL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4F9AA11E-3C01-43D2-849C-89C5847581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0600" y="4024312"/>
            <a:ext cx="310358" cy="533816"/>
          </a:xfrm>
          <a:prstGeom prst="line">
            <a:avLst/>
          </a:prstGeom>
          <a:noFill/>
          <a:ln w="3175" cap="flat">
            <a:solidFill>
              <a:schemeClr val="accent1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Line 6">
            <a:extLst>
              <a:ext uri="{FF2B5EF4-FFF2-40B4-BE49-F238E27FC236}">
                <a16:creationId xmlns:a16="http://schemas.microsoft.com/office/drawing/2014/main" id="{7C4C33A3-7C18-4AEB-9D89-90B9AE3627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48347" y="4024312"/>
            <a:ext cx="310358" cy="533816"/>
          </a:xfrm>
          <a:prstGeom prst="line">
            <a:avLst/>
          </a:prstGeom>
          <a:noFill/>
          <a:ln w="3175" cap="flat">
            <a:solidFill>
              <a:schemeClr val="accent3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95225935-22B7-4500-85C9-62B3C5506E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73757" y="3486358"/>
            <a:ext cx="618648" cy="0"/>
          </a:xfrm>
          <a:prstGeom prst="line">
            <a:avLst/>
          </a:prstGeom>
          <a:noFill/>
          <a:ln w="3175" cap="flat">
            <a:solidFill>
              <a:schemeClr val="accent1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7ACB6C89-336F-45C4-99F1-DD77EAB533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96543" y="3486358"/>
            <a:ext cx="310358" cy="537954"/>
          </a:xfrm>
          <a:prstGeom prst="line">
            <a:avLst/>
          </a:prstGeom>
          <a:noFill/>
          <a:ln w="3175" cap="flat">
            <a:solidFill>
              <a:schemeClr val="accent2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9088C57D-E2F3-44DE-8934-D8C7850BD0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9700" y="4558128"/>
            <a:ext cx="618648" cy="0"/>
          </a:xfrm>
          <a:prstGeom prst="line">
            <a:avLst/>
          </a:prstGeom>
          <a:noFill/>
          <a:ln w="3175" cap="flat">
            <a:solidFill>
              <a:schemeClr val="accent2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B9241EE6-E55C-4EA1-9FAD-83069BDEE766}"/>
              </a:ext>
            </a:extLst>
          </p:cNvPr>
          <p:cNvSpPr>
            <a:spLocks/>
          </p:cNvSpPr>
          <p:nvPr/>
        </p:nvSpPr>
        <p:spPr bwMode="auto">
          <a:xfrm>
            <a:off x="840600" y="2414587"/>
            <a:ext cx="1237295" cy="533816"/>
          </a:xfrm>
          <a:custGeom>
            <a:avLst/>
            <a:gdLst>
              <a:gd name="T0" fmla="*/ 598 w 598"/>
              <a:gd name="T1" fmla="*/ 0 h 258"/>
              <a:gd name="T2" fmla="*/ 449 w 598"/>
              <a:gd name="T3" fmla="*/ 258 h 258"/>
              <a:gd name="T4" fmla="*/ 150 w 598"/>
              <a:gd name="T5" fmla="*/ 258 h 258"/>
              <a:gd name="T6" fmla="*/ 0 w 598"/>
              <a:gd name="T7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8" h="258">
                <a:moveTo>
                  <a:pt x="598" y="0"/>
                </a:moveTo>
                <a:lnTo>
                  <a:pt x="449" y="258"/>
                </a:lnTo>
                <a:lnTo>
                  <a:pt x="150" y="25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accent1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2E54B9B-42C7-4FC0-B309-F6045BD42BFB}"/>
              </a:ext>
            </a:extLst>
          </p:cNvPr>
          <p:cNvSpPr>
            <a:spLocks/>
          </p:cNvSpPr>
          <p:nvPr/>
        </p:nvSpPr>
        <p:spPr bwMode="auto">
          <a:xfrm>
            <a:off x="4548347" y="2414587"/>
            <a:ext cx="1239364" cy="533816"/>
          </a:xfrm>
          <a:custGeom>
            <a:avLst/>
            <a:gdLst>
              <a:gd name="T0" fmla="*/ 599 w 599"/>
              <a:gd name="T1" fmla="*/ 0 h 258"/>
              <a:gd name="T2" fmla="*/ 449 w 599"/>
              <a:gd name="T3" fmla="*/ 258 h 258"/>
              <a:gd name="T4" fmla="*/ 150 w 599"/>
              <a:gd name="T5" fmla="*/ 258 h 258"/>
              <a:gd name="T6" fmla="*/ 0 w 599"/>
              <a:gd name="T7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9" h="258">
                <a:moveTo>
                  <a:pt x="599" y="0"/>
                </a:moveTo>
                <a:lnTo>
                  <a:pt x="449" y="258"/>
                </a:lnTo>
                <a:lnTo>
                  <a:pt x="150" y="25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accent3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BA7FD16C-975D-4245-81D9-A34AA5F22EF8}"/>
              </a:ext>
            </a:extLst>
          </p:cNvPr>
          <p:cNvSpPr>
            <a:spLocks/>
          </p:cNvSpPr>
          <p:nvPr/>
        </p:nvSpPr>
        <p:spPr bwMode="auto">
          <a:xfrm>
            <a:off x="6400152" y="5096083"/>
            <a:ext cx="1239364" cy="537954"/>
          </a:xfrm>
          <a:custGeom>
            <a:avLst/>
            <a:gdLst>
              <a:gd name="T0" fmla="*/ 0 w 599"/>
              <a:gd name="T1" fmla="*/ 260 h 260"/>
              <a:gd name="T2" fmla="*/ 150 w 599"/>
              <a:gd name="T3" fmla="*/ 0 h 260"/>
              <a:gd name="T4" fmla="*/ 449 w 599"/>
              <a:gd name="T5" fmla="*/ 0 h 260"/>
              <a:gd name="T6" fmla="*/ 599 w 599"/>
              <a:gd name="T7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9" h="260">
                <a:moveTo>
                  <a:pt x="0" y="260"/>
                </a:moveTo>
                <a:lnTo>
                  <a:pt x="150" y="0"/>
                </a:lnTo>
                <a:lnTo>
                  <a:pt x="449" y="0"/>
                </a:lnTo>
                <a:lnTo>
                  <a:pt x="599" y="260"/>
                </a:lnTo>
              </a:path>
            </a:pathLst>
          </a:custGeom>
          <a:noFill/>
          <a:ln w="3175" cap="flat">
            <a:solidFill>
              <a:schemeClr val="accent4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F598049F-40C5-4C48-8799-A1A3FE84167A}"/>
              </a:ext>
            </a:extLst>
          </p:cNvPr>
          <p:cNvSpPr>
            <a:spLocks/>
          </p:cNvSpPr>
          <p:nvPr/>
        </p:nvSpPr>
        <p:spPr bwMode="auto">
          <a:xfrm>
            <a:off x="10109969" y="5096083"/>
            <a:ext cx="1237295" cy="537954"/>
          </a:xfrm>
          <a:custGeom>
            <a:avLst/>
            <a:gdLst>
              <a:gd name="T0" fmla="*/ 0 w 598"/>
              <a:gd name="T1" fmla="*/ 260 h 260"/>
              <a:gd name="T2" fmla="*/ 149 w 598"/>
              <a:gd name="T3" fmla="*/ 0 h 260"/>
              <a:gd name="T4" fmla="*/ 448 w 598"/>
              <a:gd name="T5" fmla="*/ 0 h 260"/>
              <a:gd name="T6" fmla="*/ 598 w 598"/>
              <a:gd name="T7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8" h="260">
                <a:moveTo>
                  <a:pt x="0" y="260"/>
                </a:moveTo>
                <a:lnTo>
                  <a:pt x="149" y="0"/>
                </a:lnTo>
                <a:lnTo>
                  <a:pt x="448" y="0"/>
                </a:lnTo>
                <a:lnTo>
                  <a:pt x="598" y="260"/>
                </a:lnTo>
              </a:path>
            </a:pathLst>
          </a:custGeom>
          <a:noFill/>
          <a:ln w="3175" cap="flat">
            <a:solidFill>
              <a:schemeClr val="accent6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2C84D45A-8D4A-45FB-B0B9-AF650B217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81505" y="3486358"/>
            <a:ext cx="618648" cy="0"/>
          </a:xfrm>
          <a:prstGeom prst="line">
            <a:avLst/>
          </a:prstGeom>
          <a:noFill/>
          <a:ln w="3175" cap="flat">
            <a:solidFill>
              <a:schemeClr val="accent3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5327CF5-62B0-4DE8-A52F-8E64AA605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5378" y="4558128"/>
            <a:ext cx="618648" cy="0"/>
          </a:xfrm>
          <a:prstGeom prst="line">
            <a:avLst/>
          </a:prstGeom>
          <a:noFill/>
          <a:ln w="3175" cap="flat">
            <a:solidFill>
              <a:schemeClr val="accent4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9BCD6C87-60C5-4BD2-A43C-C1DE4F4A02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58164" y="4024312"/>
            <a:ext cx="308289" cy="533816"/>
          </a:xfrm>
          <a:prstGeom prst="line">
            <a:avLst/>
          </a:prstGeom>
          <a:noFill/>
          <a:ln w="3175" cap="flat">
            <a:solidFill>
              <a:schemeClr val="accent5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900CA6EA-18F5-415B-88BD-73EE412F9953}"/>
              </a:ext>
            </a:extLst>
          </p:cNvPr>
          <p:cNvSpPr>
            <a:spLocks/>
          </p:cNvSpPr>
          <p:nvPr/>
        </p:nvSpPr>
        <p:spPr bwMode="auto">
          <a:xfrm>
            <a:off x="6400152" y="3486358"/>
            <a:ext cx="1239364" cy="537954"/>
          </a:xfrm>
          <a:custGeom>
            <a:avLst/>
            <a:gdLst>
              <a:gd name="T0" fmla="*/ 599 w 599"/>
              <a:gd name="T1" fmla="*/ 0 h 260"/>
              <a:gd name="T2" fmla="*/ 449 w 599"/>
              <a:gd name="T3" fmla="*/ 260 h 260"/>
              <a:gd name="T4" fmla="*/ 150 w 599"/>
              <a:gd name="T5" fmla="*/ 260 h 260"/>
              <a:gd name="T6" fmla="*/ 0 w 599"/>
              <a:gd name="T7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9" h="260">
                <a:moveTo>
                  <a:pt x="599" y="0"/>
                </a:moveTo>
                <a:lnTo>
                  <a:pt x="449" y="260"/>
                </a:lnTo>
                <a:lnTo>
                  <a:pt x="150" y="260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accent4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E1C4DFDB-71F3-49DF-9C6E-1AFC8C5518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5378" y="3486358"/>
            <a:ext cx="618648" cy="0"/>
          </a:xfrm>
          <a:prstGeom prst="line">
            <a:avLst/>
          </a:prstGeom>
          <a:noFill/>
          <a:ln w="3175" cap="flat">
            <a:solidFill>
              <a:srgbClr val="BE1E2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317914D9-E2B4-40C2-9E2B-4E55E4DCC377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5459" y="3486358"/>
            <a:ext cx="618648" cy="0"/>
          </a:xfrm>
          <a:prstGeom prst="line">
            <a:avLst/>
          </a:prstGeom>
          <a:noFill/>
          <a:ln w="3175" cap="flat">
            <a:solidFill>
              <a:schemeClr val="accent5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92556ACF-D087-432F-8FA8-0142032635B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109969" y="3486358"/>
            <a:ext cx="308289" cy="537954"/>
          </a:xfrm>
          <a:prstGeom prst="line">
            <a:avLst/>
          </a:prstGeom>
          <a:noFill/>
          <a:ln w="3175" cap="flat">
            <a:solidFill>
              <a:schemeClr val="accent6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44302156-6027-4623-877B-CF15113A7001}"/>
              </a:ext>
            </a:extLst>
          </p:cNvPr>
          <p:cNvSpPr>
            <a:spLocks/>
          </p:cNvSpPr>
          <p:nvPr/>
        </p:nvSpPr>
        <p:spPr bwMode="auto">
          <a:xfrm>
            <a:off x="8258164" y="2414587"/>
            <a:ext cx="1237295" cy="533816"/>
          </a:xfrm>
          <a:custGeom>
            <a:avLst/>
            <a:gdLst>
              <a:gd name="T0" fmla="*/ 598 w 598"/>
              <a:gd name="T1" fmla="*/ 0 h 258"/>
              <a:gd name="T2" fmla="*/ 448 w 598"/>
              <a:gd name="T3" fmla="*/ 258 h 258"/>
              <a:gd name="T4" fmla="*/ 149 w 598"/>
              <a:gd name="T5" fmla="*/ 258 h 258"/>
              <a:gd name="T6" fmla="*/ 0 w 598"/>
              <a:gd name="T7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8" h="258">
                <a:moveTo>
                  <a:pt x="598" y="0"/>
                </a:moveTo>
                <a:lnTo>
                  <a:pt x="448" y="258"/>
                </a:lnTo>
                <a:lnTo>
                  <a:pt x="149" y="25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accent5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7B76691F-4A22-405E-9F76-4FE638D1E1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41044" y="3486358"/>
            <a:ext cx="310358" cy="537954"/>
          </a:xfrm>
          <a:prstGeom prst="line">
            <a:avLst/>
          </a:prstGeom>
          <a:noFill/>
          <a:ln w="3175" cap="flat">
            <a:solidFill>
              <a:schemeClr val="accent6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092C8862-4571-44D4-ABEE-0E525D400B9B}"/>
              </a:ext>
            </a:extLst>
          </p:cNvPr>
          <p:cNvSpPr>
            <a:spLocks/>
          </p:cNvSpPr>
          <p:nvPr/>
        </p:nvSpPr>
        <p:spPr bwMode="auto">
          <a:xfrm>
            <a:off x="2696543" y="5096083"/>
            <a:ext cx="1237295" cy="537954"/>
          </a:xfrm>
          <a:custGeom>
            <a:avLst/>
            <a:gdLst>
              <a:gd name="T0" fmla="*/ 0 w 598"/>
              <a:gd name="T1" fmla="*/ 260 h 260"/>
              <a:gd name="T2" fmla="*/ 150 w 598"/>
              <a:gd name="T3" fmla="*/ 0 h 260"/>
              <a:gd name="T4" fmla="*/ 449 w 598"/>
              <a:gd name="T5" fmla="*/ 0 h 260"/>
              <a:gd name="T6" fmla="*/ 598 w 598"/>
              <a:gd name="T7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8" h="260">
                <a:moveTo>
                  <a:pt x="0" y="260"/>
                </a:moveTo>
                <a:lnTo>
                  <a:pt x="150" y="0"/>
                </a:lnTo>
                <a:lnTo>
                  <a:pt x="449" y="0"/>
                </a:lnTo>
                <a:lnTo>
                  <a:pt x="598" y="260"/>
                </a:lnTo>
              </a:path>
            </a:pathLst>
          </a:custGeom>
          <a:noFill/>
          <a:ln w="3175" cap="flat">
            <a:solidFill>
              <a:schemeClr val="accent2">
                <a:alpha val="24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C7002F6C-7A40-4FA8-99B5-977D1C1D418C}"/>
              </a:ext>
            </a:extLst>
          </p:cNvPr>
          <p:cNvSpPr>
            <a:spLocks/>
          </p:cNvSpPr>
          <p:nvPr/>
        </p:nvSpPr>
        <p:spPr bwMode="auto">
          <a:xfrm>
            <a:off x="2696543" y="4024312"/>
            <a:ext cx="1237295" cy="1071771"/>
          </a:xfrm>
          <a:custGeom>
            <a:avLst/>
            <a:gdLst>
              <a:gd name="T0" fmla="*/ 150 w 598"/>
              <a:gd name="T1" fmla="*/ 518 h 518"/>
              <a:gd name="T2" fmla="*/ 0 w 598"/>
              <a:gd name="T3" fmla="*/ 258 h 518"/>
              <a:gd name="T4" fmla="*/ 150 w 598"/>
              <a:gd name="T5" fmla="*/ 0 h 518"/>
              <a:gd name="T6" fmla="*/ 449 w 598"/>
              <a:gd name="T7" fmla="*/ 0 h 518"/>
              <a:gd name="T8" fmla="*/ 598 w 598"/>
              <a:gd name="T9" fmla="*/ 258 h 518"/>
              <a:gd name="T10" fmla="*/ 449 w 598"/>
              <a:gd name="T11" fmla="*/ 518 h 518"/>
              <a:gd name="T12" fmla="*/ 150 w 598"/>
              <a:gd name="T13" fmla="*/ 518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8" h="518">
                <a:moveTo>
                  <a:pt x="150" y="518"/>
                </a:moveTo>
                <a:lnTo>
                  <a:pt x="0" y="258"/>
                </a:lnTo>
                <a:lnTo>
                  <a:pt x="150" y="0"/>
                </a:lnTo>
                <a:lnTo>
                  <a:pt x="449" y="0"/>
                </a:lnTo>
                <a:lnTo>
                  <a:pt x="598" y="258"/>
                </a:lnTo>
                <a:lnTo>
                  <a:pt x="449" y="518"/>
                </a:lnTo>
                <a:lnTo>
                  <a:pt x="150" y="518"/>
                </a:lnTo>
                <a:close/>
              </a:path>
            </a:pathLst>
          </a:custGeom>
          <a:noFill/>
          <a:ln w="19050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BE9C17AB-AD12-4EC4-B128-4FF5F4F65C37}"/>
              </a:ext>
            </a:extLst>
          </p:cNvPr>
          <p:cNvSpPr>
            <a:spLocks/>
          </p:cNvSpPr>
          <p:nvPr/>
        </p:nvSpPr>
        <p:spPr bwMode="auto">
          <a:xfrm>
            <a:off x="840600" y="2948403"/>
            <a:ext cx="1237295" cy="1075909"/>
          </a:xfrm>
          <a:custGeom>
            <a:avLst/>
            <a:gdLst>
              <a:gd name="T0" fmla="*/ 150 w 598"/>
              <a:gd name="T1" fmla="*/ 520 h 520"/>
              <a:gd name="T2" fmla="*/ 0 w 598"/>
              <a:gd name="T3" fmla="*/ 260 h 520"/>
              <a:gd name="T4" fmla="*/ 150 w 598"/>
              <a:gd name="T5" fmla="*/ 0 h 520"/>
              <a:gd name="T6" fmla="*/ 449 w 598"/>
              <a:gd name="T7" fmla="*/ 0 h 520"/>
              <a:gd name="T8" fmla="*/ 598 w 598"/>
              <a:gd name="T9" fmla="*/ 260 h 520"/>
              <a:gd name="T10" fmla="*/ 449 w 598"/>
              <a:gd name="T11" fmla="*/ 520 h 520"/>
              <a:gd name="T12" fmla="*/ 150 w 598"/>
              <a:gd name="T13" fmla="*/ 52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8" h="520">
                <a:moveTo>
                  <a:pt x="150" y="520"/>
                </a:moveTo>
                <a:lnTo>
                  <a:pt x="0" y="260"/>
                </a:lnTo>
                <a:lnTo>
                  <a:pt x="150" y="0"/>
                </a:lnTo>
                <a:lnTo>
                  <a:pt x="449" y="0"/>
                </a:lnTo>
                <a:lnTo>
                  <a:pt x="598" y="260"/>
                </a:lnTo>
                <a:lnTo>
                  <a:pt x="449" y="520"/>
                </a:lnTo>
                <a:lnTo>
                  <a:pt x="150" y="520"/>
                </a:lnTo>
                <a:close/>
              </a:path>
            </a:pathLst>
          </a:custGeom>
          <a:noFill/>
          <a:ln w="19050" cap="flat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2E6250F2-A0E4-4445-AD7E-A814A4F85808}"/>
              </a:ext>
            </a:extLst>
          </p:cNvPr>
          <p:cNvSpPr>
            <a:spLocks/>
          </p:cNvSpPr>
          <p:nvPr/>
        </p:nvSpPr>
        <p:spPr bwMode="auto">
          <a:xfrm>
            <a:off x="4548347" y="2948403"/>
            <a:ext cx="1239364" cy="1075909"/>
          </a:xfrm>
          <a:custGeom>
            <a:avLst/>
            <a:gdLst>
              <a:gd name="T0" fmla="*/ 150 w 599"/>
              <a:gd name="T1" fmla="*/ 520 h 520"/>
              <a:gd name="T2" fmla="*/ 0 w 599"/>
              <a:gd name="T3" fmla="*/ 260 h 520"/>
              <a:gd name="T4" fmla="*/ 150 w 599"/>
              <a:gd name="T5" fmla="*/ 0 h 520"/>
              <a:gd name="T6" fmla="*/ 449 w 599"/>
              <a:gd name="T7" fmla="*/ 0 h 520"/>
              <a:gd name="T8" fmla="*/ 599 w 599"/>
              <a:gd name="T9" fmla="*/ 260 h 520"/>
              <a:gd name="T10" fmla="*/ 449 w 599"/>
              <a:gd name="T11" fmla="*/ 520 h 520"/>
              <a:gd name="T12" fmla="*/ 150 w 599"/>
              <a:gd name="T13" fmla="*/ 52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9" h="520">
                <a:moveTo>
                  <a:pt x="150" y="520"/>
                </a:moveTo>
                <a:lnTo>
                  <a:pt x="0" y="260"/>
                </a:lnTo>
                <a:lnTo>
                  <a:pt x="150" y="0"/>
                </a:lnTo>
                <a:lnTo>
                  <a:pt x="449" y="0"/>
                </a:lnTo>
                <a:lnTo>
                  <a:pt x="599" y="260"/>
                </a:lnTo>
                <a:lnTo>
                  <a:pt x="449" y="520"/>
                </a:lnTo>
                <a:lnTo>
                  <a:pt x="150" y="520"/>
                </a:lnTo>
                <a:close/>
              </a:path>
            </a:pathLst>
          </a:custGeom>
          <a:noFill/>
          <a:ln w="19050" cap="flat">
            <a:solidFill>
              <a:schemeClr val="accent3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4110350C-D761-4CFA-9365-7B3CAB382F37}"/>
              </a:ext>
            </a:extLst>
          </p:cNvPr>
          <p:cNvSpPr>
            <a:spLocks/>
          </p:cNvSpPr>
          <p:nvPr/>
        </p:nvSpPr>
        <p:spPr bwMode="auto">
          <a:xfrm>
            <a:off x="6400152" y="4024312"/>
            <a:ext cx="1239364" cy="1071771"/>
          </a:xfrm>
          <a:custGeom>
            <a:avLst/>
            <a:gdLst>
              <a:gd name="T0" fmla="*/ 150 w 599"/>
              <a:gd name="T1" fmla="*/ 518 h 518"/>
              <a:gd name="T2" fmla="*/ 0 w 599"/>
              <a:gd name="T3" fmla="*/ 258 h 518"/>
              <a:gd name="T4" fmla="*/ 150 w 599"/>
              <a:gd name="T5" fmla="*/ 0 h 518"/>
              <a:gd name="T6" fmla="*/ 449 w 599"/>
              <a:gd name="T7" fmla="*/ 0 h 518"/>
              <a:gd name="T8" fmla="*/ 599 w 599"/>
              <a:gd name="T9" fmla="*/ 258 h 518"/>
              <a:gd name="T10" fmla="*/ 449 w 599"/>
              <a:gd name="T11" fmla="*/ 518 h 518"/>
              <a:gd name="T12" fmla="*/ 150 w 599"/>
              <a:gd name="T13" fmla="*/ 518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9" h="518">
                <a:moveTo>
                  <a:pt x="150" y="518"/>
                </a:moveTo>
                <a:lnTo>
                  <a:pt x="0" y="258"/>
                </a:lnTo>
                <a:lnTo>
                  <a:pt x="150" y="0"/>
                </a:lnTo>
                <a:lnTo>
                  <a:pt x="449" y="0"/>
                </a:lnTo>
                <a:lnTo>
                  <a:pt x="599" y="258"/>
                </a:lnTo>
                <a:lnTo>
                  <a:pt x="449" y="518"/>
                </a:lnTo>
                <a:lnTo>
                  <a:pt x="150" y="518"/>
                </a:lnTo>
                <a:close/>
              </a:path>
            </a:pathLst>
          </a:custGeom>
          <a:noFill/>
          <a:ln w="19050" cap="flat">
            <a:solidFill>
              <a:schemeClr val="accent4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6DF41C8A-E33B-4D06-AD78-9A2EC62E601E}"/>
              </a:ext>
            </a:extLst>
          </p:cNvPr>
          <p:cNvSpPr>
            <a:spLocks/>
          </p:cNvSpPr>
          <p:nvPr/>
        </p:nvSpPr>
        <p:spPr bwMode="auto">
          <a:xfrm>
            <a:off x="10109969" y="4024312"/>
            <a:ext cx="1237295" cy="1071771"/>
          </a:xfrm>
          <a:custGeom>
            <a:avLst/>
            <a:gdLst>
              <a:gd name="T0" fmla="*/ 149 w 598"/>
              <a:gd name="T1" fmla="*/ 518 h 518"/>
              <a:gd name="T2" fmla="*/ 0 w 598"/>
              <a:gd name="T3" fmla="*/ 258 h 518"/>
              <a:gd name="T4" fmla="*/ 149 w 598"/>
              <a:gd name="T5" fmla="*/ 0 h 518"/>
              <a:gd name="T6" fmla="*/ 448 w 598"/>
              <a:gd name="T7" fmla="*/ 0 h 518"/>
              <a:gd name="T8" fmla="*/ 598 w 598"/>
              <a:gd name="T9" fmla="*/ 258 h 518"/>
              <a:gd name="T10" fmla="*/ 448 w 598"/>
              <a:gd name="T11" fmla="*/ 518 h 518"/>
              <a:gd name="T12" fmla="*/ 149 w 598"/>
              <a:gd name="T13" fmla="*/ 518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8" h="518">
                <a:moveTo>
                  <a:pt x="149" y="518"/>
                </a:moveTo>
                <a:lnTo>
                  <a:pt x="0" y="258"/>
                </a:lnTo>
                <a:lnTo>
                  <a:pt x="149" y="0"/>
                </a:lnTo>
                <a:lnTo>
                  <a:pt x="448" y="0"/>
                </a:lnTo>
                <a:lnTo>
                  <a:pt x="598" y="258"/>
                </a:lnTo>
                <a:lnTo>
                  <a:pt x="448" y="518"/>
                </a:lnTo>
                <a:lnTo>
                  <a:pt x="149" y="518"/>
                </a:lnTo>
                <a:close/>
              </a:path>
            </a:pathLst>
          </a:custGeom>
          <a:noFill/>
          <a:ln w="19050" cap="flat">
            <a:solidFill>
              <a:schemeClr val="accent6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F56F7072-6D4B-4AD5-B0D1-1B1FDF52E952}"/>
              </a:ext>
            </a:extLst>
          </p:cNvPr>
          <p:cNvSpPr>
            <a:spLocks/>
          </p:cNvSpPr>
          <p:nvPr/>
        </p:nvSpPr>
        <p:spPr bwMode="auto">
          <a:xfrm>
            <a:off x="8258164" y="2948403"/>
            <a:ext cx="1237295" cy="1075909"/>
          </a:xfrm>
          <a:custGeom>
            <a:avLst/>
            <a:gdLst>
              <a:gd name="T0" fmla="*/ 149 w 598"/>
              <a:gd name="T1" fmla="*/ 520 h 520"/>
              <a:gd name="T2" fmla="*/ 0 w 598"/>
              <a:gd name="T3" fmla="*/ 260 h 520"/>
              <a:gd name="T4" fmla="*/ 149 w 598"/>
              <a:gd name="T5" fmla="*/ 0 h 520"/>
              <a:gd name="T6" fmla="*/ 448 w 598"/>
              <a:gd name="T7" fmla="*/ 0 h 520"/>
              <a:gd name="T8" fmla="*/ 598 w 598"/>
              <a:gd name="T9" fmla="*/ 260 h 520"/>
              <a:gd name="T10" fmla="*/ 448 w 598"/>
              <a:gd name="T11" fmla="*/ 520 h 520"/>
              <a:gd name="T12" fmla="*/ 149 w 598"/>
              <a:gd name="T13" fmla="*/ 52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8" h="520">
                <a:moveTo>
                  <a:pt x="149" y="520"/>
                </a:moveTo>
                <a:lnTo>
                  <a:pt x="0" y="260"/>
                </a:lnTo>
                <a:lnTo>
                  <a:pt x="149" y="0"/>
                </a:lnTo>
                <a:lnTo>
                  <a:pt x="448" y="0"/>
                </a:lnTo>
                <a:lnTo>
                  <a:pt x="598" y="260"/>
                </a:lnTo>
                <a:lnTo>
                  <a:pt x="448" y="520"/>
                </a:lnTo>
                <a:lnTo>
                  <a:pt x="149" y="520"/>
                </a:lnTo>
                <a:close/>
              </a:path>
            </a:pathLst>
          </a:custGeom>
          <a:noFill/>
          <a:ln w="19050" cap="flat">
            <a:solidFill>
              <a:schemeClr val="accent5"/>
            </a:solidFill>
            <a:prstDash val="solid"/>
            <a:miter lim="800000"/>
            <a:headEnd/>
            <a:tailEnd/>
          </a:ln>
          <a:effectLst>
            <a:outerShdw blurRad="38100" sx="126000" sy="126000" algn="ctr" rotWithShape="0">
              <a:schemeClr val="bg1">
                <a:lumMod val="75000"/>
                <a:alpha val="49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6" name="Freeform 30">
            <a:extLst>
              <a:ext uri="{FF2B5EF4-FFF2-40B4-BE49-F238E27FC236}">
                <a16:creationId xmlns:a16="http://schemas.microsoft.com/office/drawing/2014/main" id="{71A28F15-B1B0-4A0C-BEF7-066A46B83E98}"/>
              </a:ext>
            </a:extLst>
          </p:cNvPr>
          <p:cNvSpPr>
            <a:spLocks/>
          </p:cNvSpPr>
          <p:nvPr/>
        </p:nvSpPr>
        <p:spPr bwMode="auto">
          <a:xfrm>
            <a:off x="221952" y="3486358"/>
            <a:ext cx="1547654" cy="537954"/>
          </a:xfrm>
          <a:custGeom>
            <a:avLst/>
            <a:gdLst>
              <a:gd name="T0" fmla="*/ 0 w 748"/>
              <a:gd name="T1" fmla="*/ 0 h 260"/>
              <a:gd name="T2" fmla="*/ 299 w 748"/>
              <a:gd name="T3" fmla="*/ 0 h 260"/>
              <a:gd name="T4" fmla="*/ 449 w 748"/>
              <a:gd name="T5" fmla="*/ 260 h 260"/>
              <a:gd name="T6" fmla="*/ 748 w 748"/>
              <a:gd name="T7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8" h="260">
                <a:moveTo>
                  <a:pt x="0" y="0"/>
                </a:moveTo>
                <a:lnTo>
                  <a:pt x="299" y="0"/>
                </a:lnTo>
                <a:lnTo>
                  <a:pt x="449" y="260"/>
                </a:lnTo>
                <a:lnTo>
                  <a:pt x="748" y="260"/>
                </a:ln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97" name="Freeform 31">
            <a:extLst>
              <a:ext uri="{FF2B5EF4-FFF2-40B4-BE49-F238E27FC236}">
                <a16:creationId xmlns:a16="http://schemas.microsoft.com/office/drawing/2014/main" id="{8420873B-AE55-4027-8326-DD7B2522251A}"/>
              </a:ext>
            </a:extLst>
          </p:cNvPr>
          <p:cNvSpPr>
            <a:spLocks/>
          </p:cNvSpPr>
          <p:nvPr/>
        </p:nvSpPr>
        <p:spPr bwMode="auto">
          <a:xfrm>
            <a:off x="1769606" y="4024312"/>
            <a:ext cx="1851805" cy="533816"/>
          </a:xfrm>
          <a:custGeom>
            <a:avLst/>
            <a:gdLst>
              <a:gd name="T0" fmla="*/ 0 w 895"/>
              <a:gd name="T1" fmla="*/ 0 h 258"/>
              <a:gd name="T2" fmla="*/ 149 w 895"/>
              <a:gd name="T3" fmla="*/ 258 h 258"/>
              <a:gd name="T4" fmla="*/ 448 w 895"/>
              <a:gd name="T5" fmla="*/ 258 h 258"/>
              <a:gd name="T6" fmla="*/ 598 w 895"/>
              <a:gd name="T7" fmla="*/ 0 h 258"/>
              <a:gd name="T8" fmla="*/ 895 w 895"/>
              <a:gd name="T9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5" h="258">
                <a:moveTo>
                  <a:pt x="0" y="0"/>
                </a:moveTo>
                <a:lnTo>
                  <a:pt x="149" y="258"/>
                </a:lnTo>
                <a:lnTo>
                  <a:pt x="448" y="258"/>
                </a:lnTo>
                <a:lnTo>
                  <a:pt x="598" y="0"/>
                </a:lnTo>
                <a:lnTo>
                  <a:pt x="895" y="0"/>
                </a:lnTo>
              </a:path>
            </a:pathLst>
          </a:custGeom>
          <a:noFill/>
          <a:ln w="57150" cap="flat">
            <a:solidFill>
              <a:schemeClr val="accent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8" name="Freeform 32">
            <a:extLst>
              <a:ext uri="{FF2B5EF4-FFF2-40B4-BE49-F238E27FC236}">
                <a16:creationId xmlns:a16="http://schemas.microsoft.com/office/drawing/2014/main" id="{E4B8DA7C-8F33-4999-87A6-9DA0E7648DAE}"/>
              </a:ext>
            </a:extLst>
          </p:cNvPr>
          <p:cNvSpPr>
            <a:spLocks/>
          </p:cNvSpPr>
          <p:nvPr/>
        </p:nvSpPr>
        <p:spPr bwMode="auto">
          <a:xfrm>
            <a:off x="3621410" y="3486358"/>
            <a:ext cx="1851805" cy="537954"/>
          </a:xfrm>
          <a:custGeom>
            <a:avLst/>
            <a:gdLst>
              <a:gd name="T0" fmla="*/ 0 w 895"/>
              <a:gd name="T1" fmla="*/ 260 h 260"/>
              <a:gd name="T2" fmla="*/ 149 w 895"/>
              <a:gd name="T3" fmla="*/ 0 h 260"/>
              <a:gd name="T4" fmla="*/ 448 w 895"/>
              <a:gd name="T5" fmla="*/ 0 h 260"/>
              <a:gd name="T6" fmla="*/ 598 w 895"/>
              <a:gd name="T7" fmla="*/ 260 h 260"/>
              <a:gd name="T8" fmla="*/ 895 w 895"/>
              <a:gd name="T9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5" h="260">
                <a:moveTo>
                  <a:pt x="0" y="260"/>
                </a:moveTo>
                <a:lnTo>
                  <a:pt x="149" y="0"/>
                </a:lnTo>
                <a:lnTo>
                  <a:pt x="448" y="0"/>
                </a:lnTo>
                <a:lnTo>
                  <a:pt x="598" y="260"/>
                </a:lnTo>
                <a:lnTo>
                  <a:pt x="895" y="260"/>
                </a:lnTo>
              </a:path>
            </a:pathLst>
          </a:custGeom>
          <a:noFill/>
          <a:ln w="5715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9" name="Freeform 33">
            <a:extLst>
              <a:ext uri="{FF2B5EF4-FFF2-40B4-BE49-F238E27FC236}">
                <a16:creationId xmlns:a16="http://schemas.microsoft.com/office/drawing/2014/main" id="{CA703A95-6047-4E6E-8CFC-42A8FEE6A2C5}"/>
              </a:ext>
            </a:extLst>
          </p:cNvPr>
          <p:cNvSpPr>
            <a:spLocks/>
          </p:cNvSpPr>
          <p:nvPr/>
        </p:nvSpPr>
        <p:spPr bwMode="auto">
          <a:xfrm>
            <a:off x="5473215" y="4024312"/>
            <a:ext cx="1855943" cy="533816"/>
          </a:xfrm>
          <a:custGeom>
            <a:avLst/>
            <a:gdLst>
              <a:gd name="T0" fmla="*/ 0 w 897"/>
              <a:gd name="T1" fmla="*/ 0 h 258"/>
              <a:gd name="T2" fmla="*/ 149 w 897"/>
              <a:gd name="T3" fmla="*/ 258 h 258"/>
              <a:gd name="T4" fmla="*/ 448 w 897"/>
              <a:gd name="T5" fmla="*/ 258 h 258"/>
              <a:gd name="T6" fmla="*/ 598 w 897"/>
              <a:gd name="T7" fmla="*/ 0 h 258"/>
              <a:gd name="T8" fmla="*/ 897 w 897"/>
              <a:gd name="T9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7" h="258">
                <a:moveTo>
                  <a:pt x="0" y="0"/>
                </a:moveTo>
                <a:lnTo>
                  <a:pt x="149" y="258"/>
                </a:lnTo>
                <a:lnTo>
                  <a:pt x="448" y="258"/>
                </a:lnTo>
                <a:lnTo>
                  <a:pt x="598" y="0"/>
                </a:lnTo>
                <a:lnTo>
                  <a:pt x="897" y="0"/>
                </a:lnTo>
              </a:path>
            </a:pathLst>
          </a:custGeom>
          <a:noFill/>
          <a:ln w="57150" cap="flat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0" name="Freeform 34">
            <a:extLst>
              <a:ext uri="{FF2B5EF4-FFF2-40B4-BE49-F238E27FC236}">
                <a16:creationId xmlns:a16="http://schemas.microsoft.com/office/drawing/2014/main" id="{574A659E-D48C-4BBE-8374-D4D9E386E4BC}"/>
              </a:ext>
            </a:extLst>
          </p:cNvPr>
          <p:cNvSpPr>
            <a:spLocks/>
          </p:cNvSpPr>
          <p:nvPr/>
        </p:nvSpPr>
        <p:spPr bwMode="auto">
          <a:xfrm>
            <a:off x="7329158" y="3486358"/>
            <a:ext cx="1855943" cy="537954"/>
          </a:xfrm>
          <a:custGeom>
            <a:avLst/>
            <a:gdLst>
              <a:gd name="T0" fmla="*/ 0 w 897"/>
              <a:gd name="T1" fmla="*/ 260 h 260"/>
              <a:gd name="T2" fmla="*/ 148 w 897"/>
              <a:gd name="T3" fmla="*/ 0 h 260"/>
              <a:gd name="T4" fmla="*/ 449 w 897"/>
              <a:gd name="T5" fmla="*/ 0 h 260"/>
              <a:gd name="T6" fmla="*/ 598 w 897"/>
              <a:gd name="T7" fmla="*/ 260 h 260"/>
              <a:gd name="T8" fmla="*/ 897 w 897"/>
              <a:gd name="T9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7" h="260">
                <a:moveTo>
                  <a:pt x="0" y="260"/>
                </a:moveTo>
                <a:lnTo>
                  <a:pt x="148" y="0"/>
                </a:lnTo>
                <a:lnTo>
                  <a:pt x="449" y="0"/>
                </a:lnTo>
                <a:lnTo>
                  <a:pt x="598" y="260"/>
                </a:lnTo>
                <a:lnTo>
                  <a:pt x="897" y="260"/>
                </a:lnTo>
              </a:path>
            </a:pathLst>
          </a:custGeom>
          <a:noFill/>
          <a:ln w="57150" cap="flat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101" name="Freeform 35">
            <a:extLst>
              <a:ext uri="{FF2B5EF4-FFF2-40B4-BE49-F238E27FC236}">
                <a16:creationId xmlns:a16="http://schemas.microsoft.com/office/drawing/2014/main" id="{3A794DA3-BB6D-47CD-97D6-4EA909F54075}"/>
              </a:ext>
            </a:extLst>
          </p:cNvPr>
          <p:cNvSpPr>
            <a:spLocks/>
          </p:cNvSpPr>
          <p:nvPr/>
        </p:nvSpPr>
        <p:spPr bwMode="auto">
          <a:xfrm>
            <a:off x="9185101" y="4024312"/>
            <a:ext cx="2784949" cy="1071771"/>
          </a:xfrm>
          <a:custGeom>
            <a:avLst/>
            <a:gdLst>
              <a:gd name="T0" fmla="*/ 0 w 1346"/>
              <a:gd name="T1" fmla="*/ 0 h 518"/>
              <a:gd name="T2" fmla="*/ 150 w 1346"/>
              <a:gd name="T3" fmla="*/ 258 h 518"/>
              <a:gd name="T4" fmla="*/ 449 w 1346"/>
              <a:gd name="T5" fmla="*/ 258 h 518"/>
              <a:gd name="T6" fmla="*/ 596 w 1346"/>
              <a:gd name="T7" fmla="*/ 518 h 518"/>
              <a:gd name="T8" fmla="*/ 895 w 1346"/>
              <a:gd name="T9" fmla="*/ 518 h 518"/>
              <a:gd name="T10" fmla="*/ 1045 w 1346"/>
              <a:gd name="T11" fmla="*/ 258 h 518"/>
              <a:gd name="T12" fmla="*/ 1346 w 1346"/>
              <a:gd name="T13" fmla="*/ 258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518">
                <a:moveTo>
                  <a:pt x="0" y="0"/>
                </a:moveTo>
                <a:lnTo>
                  <a:pt x="150" y="258"/>
                </a:lnTo>
                <a:lnTo>
                  <a:pt x="449" y="258"/>
                </a:lnTo>
                <a:lnTo>
                  <a:pt x="596" y="518"/>
                </a:lnTo>
                <a:lnTo>
                  <a:pt x="895" y="518"/>
                </a:lnTo>
                <a:lnTo>
                  <a:pt x="1045" y="258"/>
                </a:lnTo>
                <a:lnTo>
                  <a:pt x="1346" y="258"/>
                </a:lnTo>
              </a:path>
            </a:pathLst>
          </a:custGeom>
          <a:noFill/>
          <a:ln w="57150" cap="flat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102" name="Oval 36">
            <a:extLst>
              <a:ext uri="{FF2B5EF4-FFF2-40B4-BE49-F238E27FC236}">
                <a16:creationId xmlns:a16="http://schemas.microsoft.com/office/drawing/2014/main" id="{56C9259E-E267-4C98-A36D-B68B92A2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603" y="3968448"/>
            <a:ext cx="115867" cy="1117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3" name="Oval 37">
            <a:extLst>
              <a:ext uri="{FF2B5EF4-FFF2-40B4-BE49-F238E27FC236}">
                <a16:creationId xmlns:a16="http://schemas.microsoft.com/office/drawing/2014/main" id="{1A85CB4A-E39C-4A89-A56E-349F78D8B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5546" y="3968448"/>
            <a:ext cx="115867" cy="11172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4" name="Oval 38">
            <a:extLst>
              <a:ext uri="{FF2B5EF4-FFF2-40B4-BE49-F238E27FC236}">
                <a16:creationId xmlns:a16="http://schemas.microsoft.com/office/drawing/2014/main" id="{133DCD76-274F-447F-890A-F9C08E0DA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7351" y="3968448"/>
            <a:ext cx="111729" cy="11172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5" name="Oval 39">
            <a:extLst>
              <a:ext uri="{FF2B5EF4-FFF2-40B4-BE49-F238E27FC236}">
                <a16:creationId xmlns:a16="http://schemas.microsoft.com/office/drawing/2014/main" id="{E4F36041-D0FB-41A2-8841-1A353E08C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3294" y="3968448"/>
            <a:ext cx="111729" cy="111729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6" name="Oval 40">
            <a:extLst>
              <a:ext uri="{FF2B5EF4-FFF2-40B4-BE49-F238E27FC236}">
                <a16:creationId xmlns:a16="http://schemas.microsoft.com/office/drawing/2014/main" id="{9CB09C3E-4631-41BA-B124-687E173E6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5098" y="3968448"/>
            <a:ext cx="115867" cy="11172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7" name="Oval 41">
            <a:extLst>
              <a:ext uri="{FF2B5EF4-FFF2-40B4-BE49-F238E27FC236}">
                <a16:creationId xmlns:a16="http://schemas.microsoft.com/office/drawing/2014/main" id="{67598023-43B0-4091-ADD8-9634BAD95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4847" y="4502264"/>
            <a:ext cx="111729" cy="11586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48" name="Graphic 147">
            <a:extLst>
              <a:ext uri="{FF2B5EF4-FFF2-40B4-BE49-F238E27FC236}">
                <a16:creationId xmlns:a16="http://schemas.microsoft.com/office/drawing/2014/main" id="{1D32FD68-5734-41E7-820B-65B52A845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0347" y="4270710"/>
            <a:ext cx="578974" cy="578974"/>
          </a:xfrm>
          <a:prstGeom prst="rect">
            <a:avLst/>
          </a:prstGeom>
        </p:spPr>
      </p:pic>
      <p:pic>
        <p:nvPicPr>
          <p:cNvPr id="150" name="Graphic 149">
            <a:extLst>
              <a:ext uri="{FF2B5EF4-FFF2-40B4-BE49-F238E27FC236}">
                <a16:creationId xmlns:a16="http://schemas.microsoft.com/office/drawing/2014/main" id="{E350DE33-0990-474C-86AB-50B5CDB7C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5190" y="3196870"/>
            <a:ext cx="578974" cy="578974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837DFDA9-0D36-4C8F-9DE9-32C6750088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25703" y="4270710"/>
            <a:ext cx="578974" cy="578974"/>
          </a:xfrm>
          <a:prstGeom prst="rect">
            <a:avLst/>
          </a:prstGeom>
        </p:spPr>
      </p:pic>
      <p:pic>
        <p:nvPicPr>
          <p:cNvPr id="156" name="Graphic 155">
            <a:extLst>
              <a:ext uri="{FF2B5EF4-FFF2-40B4-BE49-F238E27FC236}">
                <a16:creationId xmlns:a16="http://schemas.microsoft.com/office/drawing/2014/main" id="{FAE950D8-19A5-4893-A43E-F983B136C8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62876" y="4294457"/>
            <a:ext cx="531480" cy="531480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A6920FFB-7D3D-4FD2-8152-EB8AF3614D54}"/>
              </a:ext>
            </a:extLst>
          </p:cNvPr>
          <p:cNvSpPr txBox="1"/>
          <p:nvPr/>
        </p:nvSpPr>
        <p:spPr>
          <a:xfrm>
            <a:off x="902060" y="2188315"/>
            <a:ext cx="1114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Ciencia</a:t>
            </a:r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endParaRPr lang="en-IN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8FD2C757-E594-4A65-9072-7E1EB27F7BD2}"/>
              </a:ext>
            </a:extLst>
          </p:cNvPr>
          <p:cNvSpPr txBox="1"/>
          <p:nvPr/>
        </p:nvSpPr>
        <p:spPr>
          <a:xfrm>
            <a:off x="2884615" y="5491399"/>
            <a:ext cx="861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Vivienda</a:t>
            </a:r>
            <a:endParaRPr lang="en-IN" sz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51A9DCE-ADDF-496A-936A-877DEC89223D}"/>
              </a:ext>
            </a:extLst>
          </p:cNvPr>
          <p:cNvSpPr txBox="1"/>
          <p:nvPr/>
        </p:nvSpPr>
        <p:spPr>
          <a:xfrm>
            <a:off x="4579691" y="2280227"/>
            <a:ext cx="123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Comercio</a:t>
            </a:r>
            <a:r>
              <a:rPr lang="en-GB" sz="1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2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</a:t>
            </a:r>
            <a:endParaRPr lang="en-IN" sz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958AFDC2-50B5-42FF-BE6E-900DEC86525D}"/>
              </a:ext>
            </a:extLst>
          </p:cNvPr>
          <p:cNvSpPr txBox="1"/>
          <p:nvPr/>
        </p:nvSpPr>
        <p:spPr>
          <a:xfrm>
            <a:off x="6492247" y="5491399"/>
            <a:ext cx="1055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Transporte</a:t>
            </a:r>
            <a:endParaRPr lang="en-IN" sz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1CB563D3-E0EE-4310-8DD9-3BD6388C5540}"/>
              </a:ext>
            </a:extLst>
          </p:cNvPr>
          <p:cNvSpPr txBox="1"/>
          <p:nvPr/>
        </p:nvSpPr>
        <p:spPr>
          <a:xfrm>
            <a:off x="8472517" y="2280227"/>
            <a:ext cx="893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Deporte</a:t>
            </a:r>
            <a:r>
              <a:rPr lang="en-GB" sz="1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2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recreación</a:t>
            </a:r>
            <a:endParaRPr lang="en-IN" sz="12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0BE15BD-4295-4F18-92F6-CE11FB089124}"/>
              </a:ext>
            </a:extLst>
          </p:cNvPr>
          <p:cNvSpPr txBox="1"/>
          <p:nvPr/>
        </p:nvSpPr>
        <p:spPr>
          <a:xfrm>
            <a:off x="10280511" y="5491399"/>
            <a:ext cx="896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  <a:endParaRPr lang="en-IN" sz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271A02EC-91BA-4878-84C7-834DF24CC6AE}"/>
              </a:ext>
            </a:extLst>
          </p:cNvPr>
          <p:cNvSpPr txBox="1"/>
          <p:nvPr/>
        </p:nvSpPr>
        <p:spPr>
          <a:xfrm>
            <a:off x="1897932" y="1749913"/>
            <a:ext cx="2390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1.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Cantidad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y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cuantía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hallazgos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fiscales</a:t>
            </a:r>
            <a:endParaRPr lang="en-IN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2" name="Oval 36">
            <a:extLst>
              <a:ext uri="{FF2B5EF4-FFF2-40B4-BE49-F238E27FC236}">
                <a16:creationId xmlns:a16="http://schemas.microsoft.com/office/drawing/2014/main" id="{775E1E6F-B30C-41E2-B34A-F41D6B53D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48" y="3430493"/>
            <a:ext cx="115867" cy="11172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33" name="Oval 36">
            <a:extLst>
              <a:ext uri="{FF2B5EF4-FFF2-40B4-BE49-F238E27FC236}">
                <a16:creationId xmlns:a16="http://schemas.microsoft.com/office/drawing/2014/main" id="{FA848D28-7780-460F-A520-C0FE0446B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1773" y="4504333"/>
            <a:ext cx="115867" cy="111729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9977" y="3126339"/>
            <a:ext cx="778538" cy="6981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40040" y="3125279"/>
            <a:ext cx="738330" cy="610430"/>
          </a:xfrm>
          <a:prstGeom prst="rect">
            <a:avLst/>
          </a:prstGeom>
        </p:spPr>
      </p:pic>
      <p:sp>
        <p:nvSpPr>
          <p:cNvPr id="69" name="TextBox 190">
            <a:extLst>
              <a:ext uri="{FF2B5EF4-FFF2-40B4-BE49-F238E27FC236}">
                <a16:creationId xmlns:a16="http://schemas.microsoft.com/office/drawing/2014/main" id="{271A02EC-91BA-4878-84C7-834DF24CC6AE}"/>
              </a:ext>
            </a:extLst>
          </p:cNvPr>
          <p:cNvSpPr txBox="1"/>
          <p:nvPr/>
        </p:nvSpPr>
        <p:spPr>
          <a:xfrm>
            <a:off x="7567281" y="4968179"/>
            <a:ext cx="26739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5.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Tipos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de auditoria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sector: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actuaciones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especiales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fiscalización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combinada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F C, control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excepcional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cumplimiento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, especial,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desempeño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y de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seguimiento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70" name="TextBox 190">
            <a:extLst>
              <a:ext uri="{FF2B5EF4-FFF2-40B4-BE49-F238E27FC236}">
                <a16:creationId xmlns:a16="http://schemas.microsoft.com/office/drawing/2014/main" id="{271A02EC-91BA-4878-84C7-834DF24CC6AE}"/>
              </a:ext>
            </a:extLst>
          </p:cNvPr>
          <p:cNvSpPr txBox="1"/>
          <p:nvPr/>
        </p:nvSpPr>
        <p:spPr>
          <a:xfrm>
            <a:off x="3963935" y="5229612"/>
            <a:ext cx="2390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4.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Requerimientos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ciudadanos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sector</a:t>
            </a:r>
          </a:p>
        </p:txBody>
      </p:sp>
      <p:sp>
        <p:nvSpPr>
          <p:cNvPr id="71" name="TextBox 190">
            <a:extLst>
              <a:ext uri="{FF2B5EF4-FFF2-40B4-BE49-F238E27FC236}">
                <a16:creationId xmlns:a16="http://schemas.microsoft.com/office/drawing/2014/main" id="{271A02EC-91BA-4878-84C7-834DF24CC6AE}"/>
              </a:ext>
            </a:extLst>
          </p:cNvPr>
          <p:cNvSpPr txBox="1"/>
          <p:nvPr/>
        </p:nvSpPr>
        <p:spPr>
          <a:xfrm>
            <a:off x="5863856" y="1861421"/>
            <a:ext cx="2390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2.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Cantidad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hallazgos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fiscales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sector y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periodos</a:t>
            </a:r>
            <a:endParaRPr lang="en-IN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TextBox 190">
            <a:extLst>
              <a:ext uri="{FF2B5EF4-FFF2-40B4-BE49-F238E27FC236}">
                <a16:creationId xmlns:a16="http://schemas.microsoft.com/office/drawing/2014/main" id="{271A02EC-91BA-4878-84C7-834DF24CC6AE}"/>
              </a:ext>
            </a:extLst>
          </p:cNvPr>
          <p:cNvSpPr txBox="1"/>
          <p:nvPr/>
        </p:nvSpPr>
        <p:spPr>
          <a:xfrm>
            <a:off x="170045" y="5184032"/>
            <a:ext cx="2390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3.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Auditorías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b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IN" sz="1400" b="1" dirty="0">
                <a:solidFill>
                  <a:schemeClr val="bg1">
                    <a:lumMod val="50000"/>
                  </a:schemeClr>
                </a:solidFill>
              </a:rPr>
              <a:t> sector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801632" y="2326393"/>
            <a:ext cx="120315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ODS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73524" y="6091561"/>
            <a:ext cx="5895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Fuentes de información: SIA Misional y </a:t>
            </a:r>
            <a:r>
              <a:rPr lang="es-CO" dirty="0" err="1"/>
              <a:t>Terridata</a:t>
            </a:r>
            <a:r>
              <a:rPr lang="es-CO" dirty="0"/>
              <a:t> DNP</a:t>
            </a:r>
          </a:p>
          <a:p>
            <a:r>
              <a:rPr lang="es-CO" dirty="0"/>
              <a:t>Correlaciones / asociación: Pearson, Kendall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98222" y="1367589"/>
            <a:ext cx="4052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¿A qué sectores vigila las contralorías?</a:t>
            </a:r>
          </a:p>
        </p:txBody>
      </p:sp>
      <p:sp>
        <p:nvSpPr>
          <p:cNvPr id="76" name="CuadroTexto 75"/>
          <p:cNvSpPr txBox="1"/>
          <p:nvPr/>
        </p:nvSpPr>
        <p:spPr>
          <a:xfrm>
            <a:off x="1025496" y="291496"/>
            <a:ext cx="10579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Caso de uso 2</a:t>
            </a:r>
          </a:p>
        </p:txBody>
      </p:sp>
    </p:spTree>
    <p:extLst>
      <p:ext uri="{BB962C8B-B14F-4D97-AF65-F5344CB8AC3E}">
        <p14:creationId xmlns:p14="http://schemas.microsoft.com/office/powerpoint/2010/main" val="233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609</Words>
  <Application>Microsoft Office PowerPoint</Application>
  <PresentationFormat>Panorámica</PresentationFormat>
  <Paragraphs>109</Paragraphs>
  <Slides>16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Nexa Light</vt:lpstr>
      <vt:lpstr>Tema de Office</vt:lpstr>
      <vt:lpstr>Analítica predictiva para el control fiscal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pregunta quiere que le resuelva la analítica?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Acer</dc:creator>
  <cp:lastModifiedBy>Alvaro Hernando Aroca Collazos</cp:lastModifiedBy>
  <cp:revision>46</cp:revision>
  <dcterms:created xsi:type="dcterms:W3CDTF">2023-07-25T16:16:54Z</dcterms:created>
  <dcterms:modified xsi:type="dcterms:W3CDTF">2023-08-29T22:40:58Z</dcterms:modified>
</cp:coreProperties>
</file>