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353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446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017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946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857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405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773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5379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0541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4962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097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0535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1F0CB-EF98-4385-AD72-FC65EDCFEA05}" type="datetimeFigureOut">
              <a:rPr lang="es-CO" smtClean="0"/>
              <a:t>9/07/21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F4073-B264-45C6-B97D-71CFF2B991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232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06B0814F-D58A-FB48-A229-3C8678295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6745" y="3416832"/>
            <a:ext cx="6480649" cy="22330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ED1BE3BB-606F-BC4E-A889-7F819CDB7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2558" y="3665533"/>
            <a:ext cx="1527058" cy="2214670"/>
          </a:xfrm>
          <a:custGeom>
            <a:avLst/>
            <a:gdLst>
              <a:gd name="T0" fmla="*/ 1508 w 2896"/>
              <a:gd name="T1" fmla="*/ 0 h 4038"/>
              <a:gd name="T2" fmla="*/ 1508 w 2896"/>
              <a:gd name="T3" fmla="*/ 569 h 4038"/>
              <a:gd name="T4" fmla="*/ 0 w 2896"/>
              <a:gd name="T5" fmla="*/ 569 h 4038"/>
              <a:gd name="T6" fmla="*/ 0 w 2896"/>
              <a:gd name="T7" fmla="*/ 4037 h 4038"/>
              <a:gd name="T8" fmla="*/ 2895 w 2896"/>
              <a:gd name="T9" fmla="*/ 4037 h 4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6" h="4038">
                <a:moveTo>
                  <a:pt x="1508" y="0"/>
                </a:moveTo>
                <a:lnTo>
                  <a:pt x="1508" y="569"/>
                </a:lnTo>
                <a:lnTo>
                  <a:pt x="0" y="569"/>
                </a:lnTo>
                <a:lnTo>
                  <a:pt x="0" y="4037"/>
                </a:lnTo>
                <a:lnTo>
                  <a:pt x="2895" y="4037"/>
                </a:lnTo>
              </a:path>
            </a:pathLst>
          </a:custGeom>
          <a:noFill/>
          <a:ln w="38100" cap="flat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3266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CD82C5D3-56FB-0F4D-92B0-5D97599B8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1020" y="5775988"/>
            <a:ext cx="37189" cy="37189"/>
          </a:xfrm>
          <a:custGeom>
            <a:avLst/>
            <a:gdLst>
              <a:gd name="T0" fmla="*/ 35 w 71"/>
              <a:gd name="T1" fmla="*/ 70 h 71"/>
              <a:gd name="T2" fmla="*/ 35 w 71"/>
              <a:gd name="T3" fmla="*/ 70 h 71"/>
              <a:gd name="T4" fmla="*/ 70 w 71"/>
              <a:gd name="T5" fmla="*/ 35 h 71"/>
              <a:gd name="T6" fmla="*/ 70 w 71"/>
              <a:gd name="T7" fmla="*/ 35 h 71"/>
              <a:gd name="T8" fmla="*/ 35 w 71"/>
              <a:gd name="T9" fmla="*/ 0 h 71"/>
              <a:gd name="T10" fmla="*/ 35 w 71"/>
              <a:gd name="T11" fmla="*/ 0 h 71"/>
              <a:gd name="T12" fmla="*/ 0 w 71"/>
              <a:gd name="T13" fmla="*/ 35 h 71"/>
              <a:gd name="T14" fmla="*/ 0 w 71"/>
              <a:gd name="T15" fmla="*/ 35 h 71"/>
              <a:gd name="T16" fmla="*/ 35 w 71"/>
              <a:gd name="T17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1">
                <a:moveTo>
                  <a:pt x="35" y="70"/>
                </a:moveTo>
                <a:lnTo>
                  <a:pt x="35" y="70"/>
                </a:lnTo>
                <a:cubicBezTo>
                  <a:pt x="54" y="70"/>
                  <a:pt x="70" y="54"/>
                  <a:pt x="70" y="35"/>
                </a:cubicBezTo>
                <a:lnTo>
                  <a:pt x="70" y="35"/>
                </a:lnTo>
                <a:cubicBezTo>
                  <a:pt x="70" y="16"/>
                  <a:pt x="54" y="0"/>
                  <a:pt x="35" y="0"/>
                </a:cubicBezTo>
                <a:lnTo>
                  <a:pt x="35" y="0"/>
                </a:lnTo>
                <a:cubicBezTo>
                  <a:pt x="16" y="0"/>
                  <a:pt x="0" y="16"/>
                  <a:pt x="0" y="35"/>
                </a:cubicBezTo>
                <a:lnTo>
                  <a:pt x="0" y="35"/>
                </a:lnTo>
                <a:cubicBezTo>
                  <a:pt x="0" y="54"/>
                  <a:pt x="16" y="70"/>
                  <a:pt x="35" y="7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7A0477F3-053C-014D-8D6B-07E582440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0122" y="4128068"/>
            <a:ext cx="1187713" cy="357941"/>
          </a:xfrm>
          <a:custGeom>
            <a:avLst/>
            <a:gdLst>
              <a:gd name="T0" fmla="*/ 1916 w 2255"/>
              <a:gd name="T1" fmla="*/ 0 h 677"/>
              <a:gd name="T2" fmla="*/ 339 w 2255"/>
              <a:gd name="T3" fmla="*/ 0 h 677"/>
              <a:gd name="T4" fmla="*/ 339 w 2255"/>
              <a:gd name="T5" fmla="*/ 0 h 677"/>
              <a:gd name="T6" fmla="*/ 0 w 2255"/>
              <a:gd name="T7" fmla="*/ 338 h 677"/>
              <a:gd name="T8" fmla="*/ 0 w 2255"/>
              <a:gd name="T9" fmla="*/ 338 h 677"/>
              <a:gd name="T10" fmla="*/ 339 w 2255"/>
              <a:gd name="T11" fmla="*/ 676 h 677"/>
              <a:gd name="T12" fmla="*/ 1916 w 2255"/>
              <a:gd name="T13" fmla="*/ 676 h 677"/>
              <a:gd name="T14" fmla="*/ 1916 w 2255"/>
              <a:gd name="T15" fmla="*/ 676 h 677"/>
              <a:gd name="T16" fmla="*/ 2254 w 2255"/>
              <a:gd name="T17" fmla="*/ 338 h 677"/>
              <a:gd name="T18" fmla="*/ 2254 w 2255"/>
              <a:gd name="T19" fmla="*/ 338 h 677"/>
              <a:gd name="T20" fmla="*/ 1916 w 2255"/>
              <a:gd name="T21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55" h="677">
                <a:moveTo>
                  <a:pt x="1916" y="0"/>
                </a:moveTo>
                <a:lnTo>
                  <a:pt x="339" y="0"/>
                </a:lnTo>
                <a:lnTo>
                  <a:pt x="339" y="0"/>
                </a:lnTo>
                <a:cubicBezTo>
                  <a:pt x="151" y="0"/>
                  <a:pt x="0" y="151"/>
                  <a:pt x="0" y="338"/>
                </a:cubicBezTo>
                <a:lnTo>
                  <a:pt x="0" y="338"/>
                </a:lnTo>
                <a:cubicBezTo>
                  <a:pt x="0" y="525"/>
                  <a:pt x="151" y="676"/>
                  <a:pt x="339" y="676"/>
                </a:cubicBezTo>
                <a:lnTo>
                  <a:pt x="1916" y="676"/>
                </a:lnTo>
                <a:lnTo>
                  <a:pt x="1916" y="676"/>
                </a:lnTo>
                <a:cubicBezTo>
                  <a:pt x="2103" y="676"/>
                  <a:pt x="2254" y="525"/>
                  <a:pt x="2254" y="338"/>
                </a:cubicBezTo>
                <a:lnTo>
                  <a:pt x="2254" y="338"/>
                </a:lnTo>
                <a:cubicBezTo>
                  <a:pt x="2254" y="151"/>
                  <a:pt x="2103" y="0"/>
                  <a:pt x="1916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61D979EE-4C08-8B4E-8C55-6408551AB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9279" y="3175108"/>
            <a:ext cx="669396" cy="669396"/>
          </a:xfrm>
          <a:custGeom>
            <a:avLst/>
            <a:gdLst>
              <a:gd name="T0" fmla="*/ 634 w 1270"/>
              <a:gd name="T1" fmla="*/ 1268 h 1269"/>
              <a:gd name="T2" fmla="*/ 634 w 1270"/>
              <a:gd name="T3" fmla="*/ 1268 h 1269"/>
              <a:gd name="T4" fmla="*/ 634 w 1270"/>
              <a:gd name="T5" fmla="*/ 1268 h 1269"/>
              <a:gd name="T6" fmla="*/ 0 w 1270"/>
              <a:gd name="T7" fmla="*/ 634 h 1269"/>
              <a:gd name="T8" fmla="*/ 0 w 1270"/>
              <a:gd name="T9" fmla="*/ 634 h 1269"/>
              <a:gd name="T10" fmla="*/ 634 w 1270"/>
              <a:gd name="T11" fmla="*/ 0 h 1269"/>
              <a:gd name="T12" fmla="*/ 634 w 1270"/>
              <a:gd name="T13" fmla="*/ 0 h 1269"/>
              <a:gd name="T14" fmla="*/ 1269 w 1270"/>
              <a:gd name="T15" fmla="*/ 634 h 1269"/>
              <a:gd name="T16" fmla="*/ 1269 w 1270"/>
              <a:gd name="T17" fmla="*/ 634 h 1269"/>
              <a:gd name="T18" fmla="*/ 634 w 1270"/>
              <a:gd name="T19" fmla="*/ 1268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0" h="1269">
                <a:moveTo>
                  <a:pt x="634" y="1268"/>
                </a:moveTo>
                <a:lnTo>
                  <a:pt x="634" y="1268"/>
                </a:lnTo>
                <a:lnTo>
                  <a:pt x="634" y="1268"/>
                </a:lnTo>
                <a:cubicBezTo>
                  <a:pt x="284" y="1268"/>
                  <a:pt x="0" y="984"/>
                  <a:pt x="0" y="634"/>
                </a:cubicBezTo>
                <a:lnTo>
                  <a:pt x="0" y="634"/>
                </a:lnTo>
                <a:cubicBezTo>
                  <a:pt x="0" y="284"/>
                  <a:pt x="284" y="0"/>
                  <a:pt x="634" y="0"/>
                </a:cubicBezTo>
                <a:lnTo>
                  <a:pt x="634" y="0"/>
                </a:lnTo>
                <a:cubicBezTo>
                  <a:pt x="984" y="0"/>
                  <a:pt x="1269" y="284"/>
                  <a:pt x="1269" y="634"/>
                </a:cubicBezTo>
                <a:lnTo>
                  <a:pt x="1269" y="634"/>
                </a:lnTo>
                <a:cubicBezTo>
                  <a:pt x="1269" y="984"/>
                  <a:pt x="984" y="1268"/>
                  <a:pt x="634" y="1268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8" name="Freeform 4">
            <a:extLst>
              <a:ext uri="{FF2B5EF4-FFF2-40B4-BE49-F238E27FC236}">
                <a16:creationId xmlns:a16="http://schemas.microsoft.com/office/drawing/2014/main" id="{0116A049-376F-344E-818C-9D902AE91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4639" y="1094869"/>
            <a:ext cx="1527059" cy="2129050"/>
          </a:xfrm>
          <a:custGeom>
            <a:avLst/>
            <a:gdLst>
              <a:gd name="T0" fmla="*/ 1386 w 2895"/>
              <a:gd name="T1" fmla="*/ 4038 h 4039"/>
              <a:gd name="T2" fmla="*/ 1386 w 2895"/>
              <a:gd name="T3" fmla="*/ 3468 h 4039"/>
              <a:gd name="T4" fmla="*/ 2894 w 2895"/>
              <a:gd name="T5" fmla="*/ 3468 h 4039"/>
              <a:gd name="T6" fmla="*/ 2894 w 2895"/>
              <a:gd name="T7" fmla="*/ 0 h 4039"/>
              <a:gd name="T8" fmla="*/ 0 w 2895"/>
              <a:gd name="T9" fmla="*/ 0 h 4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5" h="4039">
                <a:moveTo>
                  <a:pt x="1386" y="4038"/>
                </a:moveTo>
                <a:lnTo>
                  <a:pt x="1386" y="3468"/>
                </a:lnTo>
                <a:lnTo>
                  <a:pt x="2894" y="3468"/>
                </a:lnTo>
                <a:lnTo>
                  <a:pt x="2894" y="0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3266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5E81AB8B-DA06-9F4F-896F-4C1F254C6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6045" y="1076274"/>
            <a:ext cx="37189" cy="37189"/>
          </a:xfrm>
          <a:custGeom>
            <a:avLst/>
            <a:gdLst>
              <a:gd name="T0" fmla="*/ 35 w 71"/>
              <a:gd name="T1" fmla="*/ 0 h 70"/>
              <a:gd name="T2" fmla="*/ 35 w 71"/>
              <a:gd name="T3" fmla="*/ 0 h 70"/>
              <a:gd name="T4" fmla="*/ 0 w 71"/>
              <a:gd name="T5" fmla="*/ 34 h 70"/>
              <a:gd name="T6" fmla="*/ 0 w 71"/>
              <a:gd name="T7" fmla="*/ 34 h 70"/>
              <a:gd name="T8" fmla="*/ 35 w 71"/>
              <a:gd name="T9" fmla="*/ 69 h 70"/>
              <a:gd name="T10" fmla="*/ 35 w 71"/>
              <a:gd name="T11" fmla="*/ 69 h 70"/>
              <a:gd name="T12" fmla="*/ 70 w 71"/>
              <a:gd name="T13" fmla="*/ 34 h 70"/>
              <a:gd name="T14" fmla="*/ 70 w 71"/>
              <a:gd name="T15" fmla="*/ 34 h 70"/>
              <a:gd name="T16" fmla="*/ 35 w 71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0">
                <a:moveTo>
                  <a:pt x="35" y="0"/>
                </a:moveTo>
                <a:lnTo>
                  <a:pt x="35" y="0"/>
                </a:lnTo>
                <a:cubicBezTo>
                  <a:pt x="15" y="0"/>
                  <a:pt x="0" y="15"/>
                  <a:pt x="0" y="34"/>
                </a:cubicBezTo>
                <a:lnTo>
                  <a:pt x="0" y="34"/>
                </a:lnTo>
                <a:cubicBezTo>
                  <a:pt x="0" y="53"/>
                  <a:pt x="15" y="69"/>
                  <a:pt x="35" y="69"/>
                </a:cubicBezTo>
                <a:lnTo>
                  <a:pt x="35" y="69"/>
                </a:lnTo>
                <a:cubicBezTo>
                  <a:pt x="54" y="69"/>
                  <a:pt x="70" y="53"/>
                  <a:pt x="70" y="34"/>
                </a:cubicBezTo>
                <a:lnTo>
                  <a:pt x="70" y="34"/>
                </a:lnTo>
                <a:cubicBezTo>
                  <a:pt x="70" y="15"/>
                  <a:pt x="54" y="0"/>
                  <a:pt x="35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E6653665-BD79-4C47-BE53-E92F75952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3882" y="2410417"/>
            <a:ext cx="1187712" cy="357941"/>
          </a:xfrm>
          <a:custGeom>
            <a:avLst/>
            <a:gdLst>
              <a:gd name="T0" fmla="*/ 1915 w 2254"/>
              <a:gd name="T1" fmla="*/ 0 h 678"/>
              <a:gd name="T2" fmla="*/ 338 w 2254"/>
              <a:gd name="T3" fmla="*/ 0 h 678"/>
              <a:gd name="T4" fmla="*/ 338 w 2254"/>
              <a:gd name="T5" fmla="*/ 0 h 678"/>
              <a:gd name="T6" fmla="*/ 0 w 2254"/>
              <a:gd name="T7" fmla="*/ 338 h 678"/>
              <a:gd name="T8" fmla="*/ 0 w 2254"/>
              <a:gd name="T9" fmla="*/ 338 h 678"/>
              <a:gd name="T10" fmla="*/ 338 w 2254"/>
              <a:gd name="T11" fmla="*/ 677 h 678"/>
              <a:gd name="T12" fmla="*/ 1915 w 2254"/>
              <a:gd name="T13" fmla="*/ 677 h 678"/>
              <a:gd name="T14" fmla="*/ 1915 w 2254"/>
              <a:gd name="T15" fmla="*/ 677 h 678"/>
              <a:gd name="T16" fmla="*/ 2253 w 2254"/>
              <a:gd name="T17" fmla="*/ 338 h 678"/>
              <a:gd name="T18" fmla="*/ 2253 w 2254"/>
              <a:gd name="T19" fmla="*/ 338 h 678"/>
              <a:gd name="T20" fmla="*/ 1915 w 2254"/>
              <a:gd name="T21" fmla="*/ 0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54" h="678">
                <a:moveTo>
                  <a:pt x="1915" y="0"/>
                </a:moveTo>
                <a:lnTo>
                  <a:pt x="338" y="0"/>
                </a:lnTo>
                <a:lnTo>
                  <a:pt x="338" y="0"/>
                </a:lnTo>
                <a:cubicBezTo>
                  <a:pt x="151" y="0"/>
                  <a:pt x="0" y="152"/>
                  <a:pt x="0" y="338"/>
                </a:cubicBezTo>
                <a:lnTo>
                  <a:pt x="0" y="338"/>
                </a:lnTo>
                <a:cubicBezTo>
                  <a:pt x="0" y="525"/>
                  <a:pt x="151" y="677"/>
                  <a:pt x="338" y="677"/>
                </a:cubicBezTo>
                <a:lnTo>
                  <a:pt x="1915" y="677"/>
                </a:lnTo>
                <a:lnTo>
                  <a:pt x="1915" y="677"/>
                </a:lnTo>
                <a:cubicBezTo>
                  <a:pt x="2102" y="677"/>
                  <a:pt x="2253" y="525"/>
                  <a:pt x="2253" y="338"/>
                </a:cubicBezTo>
                <a:lnTo>
                  <a:pt x="2253" y="338"/>
                </a:lnTo>
                <a:cubicBezTo>
                  <a:pt x="2253" y="152"/>
                  <a:pt x="2102" y="0"/>
                  <a:pt x="1915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4465D02-6A5A-974A-8983-1E85814A9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5364" y="3175108"/>
            <a:ext cx="669396" cy="669396"/>
          </a:xfrm>
          <a:custGeom>
            <a:avLst/>
            <a:gdLst>
              <a:gd name="T0" fmla="*/ 634 w 1270"/>
              <a:gd name="T1" fmla="*/ 1268 h 1269"/>
              <a:gd name="T2" fmla="*/ 634 w 1270"/>
              <a:gd name="T3" fmla="*/ 1268 h 1269"/>
              <a:gd name="T4" fmla="*/ 634 w 1270"/>
              <a:gd name="T5" fmla="*/ 1268 h 1269"/>
              <a:gd name="T6" fmla="*/ 0 w 1270"/>
              <a:gd name="T7" fmla="*/ 634 h 1269"/>
              <a:gd name="T8" fmla="*/ 0 w 1270"/>
              <a:gd name="T9" fmla="*/ 634 h 1269"/>
              <a:gd name="T10" fmla="*/ 634 w 1270"/>
              <a:gd name="T11" fmla="*/ 0 h 1269"/>
              <a:gd name="T12" fmla="*/ 634 w 1270"/>
              <a:gd name="T13" fmla="*/ 0 h 1269"/>
              <a:gd name="T14" fmla="*/ 1269 w 1270"/>
              <a:gd name="T15" fmla="*/ 634 h 1269"/>
              <a:gd name="T16" fmla="*/ 1269 w 1270"/>
              <a:gd name="T17" fmla="*/ 634 h 1269"/>
              <a:gd name="T18" fmla="*/ 634 w 1270"/>
              <a:gd name="T19" fmla="*/ 1268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0" h="1269">
                <a:moveTo>
                  <a:pt x="634" y="1268"/>
                </a:moveTo>
                <a:lnTo>
                  <a:pt x="634" y="1268"/>
                </a:lnTo>
                <a:lnTo>
                  <a:pt x="634" y="1268"/>
                </a:lnTo>
                <a:cubicBezTo>
                  <a:pt x="284" y="1268"/>
                  <a:pt x="0" y="984"/>
                  <a:pt x="0" y="634"/>
                </a:cubicBezTo>
                <a:lnTo>
                  <a:pt x="0" y="634"/>
                </a:lnTo>
                <a:cubicBezTo>
                  <a:pt x="0" y="284"/>
                  <a:pt x="284" y="0"/>
                  <a:pt x="634" y="0"/>
                </a:cubicBezTo>
                <a:lnTo>
                  <a:pt x="634" y="0"/>
                </a:lnTo>
                <a:cubicBezTo>
                  <a:pt x="985" y="0"/>
                  <a:pt x="1269" y="284"/>
                  <a:pt x="1269" y="634"/>
                </a:cubicBezTo>
                <a:lnTo>
                  <a:pt x="1269" y="634"/>
                </a:lnTo>
                <a:cubicBezTo>
                  <a:pt x="1269" y="984"/>
                  <a:pt x="985" y="1268"/>
                  <a:pt x="634" y="126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D0CFE04B-88BC-B84A-B05A-BF9E0A8B2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9534" y="3665532"/>
            <a:ext cx="1527059" cy="2366545"/>
          </a:xfrm>
          <a:custGeom>
            <a:avLst/>
            <a:gdLst>
              <a:gd name="T0" fmla="*/ 1507 w 2895"/>
              <a:gd name="T1" fmla="*/ 0 h 4038"/>
              <a:gd name="T2" fmla="*/ 1507 w 2895"/>
              <a:gd name="T3" fmla="*/ 569 h 4038"/>
              <a:gd name="T4" fmla="*/ 0 w 2895"/>
              <a:gd name="T5" fmla="*/ 569 h 4038"/>
              <a:gd name="T6" fmla="*/ 0 w 2895"/>
              <a:gd name="T7" fmla="*/ 4037 h 4038"/>
              <a:gd name="T8" fmla="*/ 2894 w 2895"/>
              <a:gd name="T9" fmla="*/ 4037 h 4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5" h="4038">
                <a:moveTo>
                  <a:pt x="1507" y="0"/>
                </a:moveTo>
                <a:lnTo>
                  <a:pt x="1507" y="569"/>
                </a:lnTo>
                <a:lnTo>
                  <a:pt x="0" y="569"/>
                </a:lnTo>
                <a:lnTo>
                  <a:pt x="0" y="4037"/>
                </a:lnTo>
                <a:lnTo>
                  <a:pt x="2894" y="4037"/>
                </a:lnTo>
              </a:path>
            </a:pathLst>
          </a:custGeom>
          <a:noFill/>
          <a:ln w="38100" cap="flat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3266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id="{A36B413D-CC07-834D-A377-66F6404BE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0127" y="4128068"/>
            <a:ext cx="1187713" cy="357941"/>
          </a:xfrm>
          <a:custGeom>
            <a:avLst/>
            <a:gdLst>
              <a:gd name="T0" fmla="*/ 1915 w 2254"/>
              <a:gd name="T1" fmla="*/ 0 h 678"/>
              <a:gd name="T2" fmla="*/ 338 w 2254"/>
              <a:gd name="T3" fmla="*/ 0 h 678"/>
              <a:gd name="T4" fmla="*/ 338 w 2254"/>
              <a:gd name="T5" fmla="*/ 0 h 678"/>
              <a:gd name="T6" fmla="*/ 0 w 2254"/>
              <a:gd name="T7" fmla="*/ 339 h 678"/>
              <a:gd name="T8" fmla="*/ 0 w 2254"/>
              <a:gd name="T9" fmla="*/ 339 h 678"/>
              <a:gd name="T10" fmla="*/ 338 w 2254"/>
              <a:gd name="T11" fmla="*/ 677 h 678"/>
              <a:gd name="T12" fmla="*/ 1915 w 2254"/>
              <a:gd name="T13" fmla="*/ 677 h 678"/>
              <a:gd name="T14" fmla="*/ 1915 w 2254"/>
              <a:gd name="T15" fmla="*/ 677 h 678"/>
              <a:gd name="T16" fmla="*/ 2253 w 2254"/>
              <a:gd name="T17" fmla="*/ 339 h 678"/>
              <a:gd name="T18" fmla="*/ 2253 w 2254"/>
              <a:gd name="T19" fmla="*/ 339 h 678"/>
              <a:gd name="T20" fmla="*/ 1915 w 2254"/>
              <a:gd name="T21" fmla="*/ 0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54" h="678">
                <a:moveTo>
                  <a:pt x="1915" y="0"/>
                </a:moveTo>
                <a:lnTo>
                  <a:pt x="338" y="0"/>
                </a:lnTo>
                <a:lnTo>
                  <a:pt x="338" y="0"/>
                </a:lnTo>
                <a:cubicBezTo>
                  <a:pt x="151" y="0"/>
                  <a:pt x="0" y="151"/>
                  <a:pt x="0" y="339"/>
                </a:cubicBezTo>
                <a:lnTo>
                  <a:pt x="0" y="339"/>
                </a:lnTo>
                <a:cubicBezTo>
                  <a:pt x="0" y="526"/>
                  <a:pt x="151" y="677"/>
                  <a:pt x="338" y="677"/>
                </a:cubicBezTo>
                <a:lnTo>
                  <a:pt x="1915" y="677"/>
                </a:lnTo>
                <a:lnTo>
                  <a:pt x="1915" y="677"/>
                </a:lnTo>
                <a:cubicBezTo>
                  <a:pt x="2101" y="677"/>
                  <a:pt x="2253" y="526"/>
                  <a:pt x="2253" y="339"/>
                </a:cubicBezTo>
                <a:lnTo>
                  <a:pt x="2253" y="339"/>
                </a:lnTo>
                <a:cubicBezTo>
                  <a:pt x="2253" y="151"/>
                  <a:pt x="2101" y="0"/>
                  <a:pt x="1915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45BF8FE1-7F3E-3F42-A8DA-750479CDE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3474" y="3175108"/>
            <a:ext cx="669396" cy="669396"/>
          </a:xfrm>
          <a:custGeom>
            <a:avLst/>
            <a:gdLst>
              <a:gd name="T0" fmla="*/ 635 w 1270"/>
              <a:gd name="T1" fmla="*/ 1268 h 1269"/>
              <a:gd name="T2" fmla="*/ 635 w 1270"/>
              <a:gd name="T3" fmla="*/ 1268 h 1269"/>
              <a:gd name="T4" fmla="*/ 635 w 1270"/>
              <a:gd name="T5" fmla="*/ 1268 h 1269"/>
              <a:gd name="T6" fmla="*/ 0 w 1270"/>
              <a:gd name="T7" fmla="*/ 634 h 1269"/>
              <a:gd name="T8" fmla="*/ 0 w 1270"/>
              <a:gd name="T9" fmla="*/ 634 h 1269"/>
              <a:gd name="T10" fmla="*/ 635 w 1270"/>
              <a:gd name="T11" fmla="*/ 0 h 1269"/>
              <a:gd name="T12" fmla="*/ 635 w 1270"/>
              <a:gd name="T13" fmla="*/ 0 h 1269"/>
              <a:gd name="T14" fmla="*/ 1269 w 1270"/>
              <a:gd name="T15" fmla="*/ 634 h 1269"/>
              <a:gd name="T16" fmla="*/ 1269 w 1270"/>
              <a:gd name="T17" fmla="*/ 634 h 1269"/>
              <a:gd name="T18" fmla="*/ 635 w 1270"/>
              <a:gd name="T19" fmla="*/ 1268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0" h="1269">
                <a:moveTo>
                  <a:pt x="635" y="1268"/>
                </a:moveTo>
                <a:lnTo>
                  <a:pt x="635" y="1268"/>
                </a:lnTo>
                <a:lnTo>
                  <a:pt x="635" y="1268"/>
                </a:lnTo>
                <a:cubicBezTo>
                  <a:pt x="284" y="1268"/>
                  <a:pt x="0" y="984"/>
                  <a:pt x="0" y="634"/>
                </a:cubicBezTo>
                <a:lnTo>
                  <a:pt x="0" y="634"/>
                </a:lnTo>
                <a:cubicBezTo>
                  <a:pt x="0" y="284"/>
                  <a:pt x="284" y="0"/>
                  <a:pt x="635" y="0"/>
                </a:cubicBezTo>
                <a:lnTo>
                  <a:pt x="635" y="0"/>
                </a:lnTo>
                <a:cubicBezTo>
                  <a:pt x="985" y="0"/>
                  <a:pt x="1269" y="284"/>
                  <a:pt x="1269" y="634"/>
                </a:cubicBezTo>
                <a:lnTo>
                  <a:pt x="1269" y="634"/>
                </a:lnTo>
                <a:cubicBezTo>
                  <a:pt x="1269" y="984"/>
                  <a:pt x="985" y="1268"/>
                  <a:pt x="635" y="126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5" name="Freeform 1">
            <a:extLst>
              <a:ext uri="{FF2B5EF4-FFF2-40B4-BE49-F238E27FC236}">
                <a16:creationId xmlns:a16="http://schemas.microsoft.com/office/drawing/2014/main" id="{85D24964-DA84-E747-8D4B-1430BDEB3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7663" y="1094869"/>
            <a:ext cx="1527059" cy="2129050"/>
          </a:xfrm>
          <a:custGeom>
            <a:avLst/>
            <a:gdLst>
              <a:gd name="T0" fmla="*/ 1387 w 2896"/>
              <a:gd name="T1" fmla="*/ 4038 h 4039"/>
              <a:gd name="T2" fmla="*/ 1387 w 2896"/>
              <a:gd name="T3" fmla="*/ 3468 h 4039"/>
              <a:gd name="T4" fmla="*/ 2895 w 2896"/>
              <a:gd name="T5" fmla="*/ 3468 h 4039"/>
              <a:gd name="T6" fmla="*/ 2895 w 2896"/>
              <a:gd name="T7" fmla="*/ 0 h 4039"/>
              <a:gd name="T8" fmla="*/ 0 w 2896"/>
              <a:gd name="T9" fmla="*/ 0 h 4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6" h="4039">
                <a:moveTo>
                  <a:pt x="1387" y="4038"/>
                </a:moveTo>
                <a:lnTo>
                  <a:pt x="1387" y="3468"/>
                </a:lnTo>
                <a:lnTo>
                  <a:pt x="2895" y="3468"/>
                </a:lnTo>
                <a:lnTo>
                  <a:pt x="2895" y="0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3266"/>
          </a:p>
        </p:txBody>
      </p:sp>
      <p:sp>
        <p:nvSpPr>
          <p:cNvPr id="6" name="Freeform 2">
            <a:extLst>
              <a:ext uri="{FF2B5EF4-FFF2-40B4-BE49-F238E27FC236}">
                <a16:creationId xmlns:a16="http://schemas.microsoft.com/office/drawing/2014/main" id="{1CA53B63-0D37-B245-A879-397E94C30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9069" y="1076274"/>
            <a:ext cx="37189" cy="37189"/>
          </a:xfrm>
          <a:custGeom>
            <a:avLst/>
            <a:gdLst>
              <a:gd name="T0" fmla="*/ 35 w 71"/>
              <a:gd name="T1" fmla="*/ 0 h 70"/>
              <a:gd name="T2" fmla="*/ 35 w 71"/>
              <a:gd name="T3" fmla="*/ 0 h 70"/>
              <a:gd name="T4" fmla="*/ 0 w 71"/>
              <a:gd name="T5" fmla="*/ 34 h 70"/>
              <a:gd name="T6" fmla="*/ 0 w 71"/>
              <a:gd name="T7" fmla="*/ 34 h 70"/>
              <a:gd name="T8" fmla="*/ 35 w 71"/>
              <a:gd name="T9" fmla="*/ 69 h 70"/>
              <a:gd name="T10" fmla="*/ 35 w 71"/>
              <a:gd name="T11" fmla="*/ 69 h 70"/>
              <a:gd name="T12" fmla="*/ 70 w 71"/>
              <a:gd name="T13" fmla="*/ 34 h 70"/>
              <a:gd name="T14" fmla="*/ 70 w 71"/>
              <a:gd name="T15" fmla="*/ 34 h 70"/>
              <a:gd name="T16" fmla="*/ 35 w 71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0">
                <a:moveTo>
                  <a:pt x="35" y="0"/>
                </a:moveTo>
                <a:lnTo>
                  <a:pt x="35" y="0"/>
                </a:lnTo>
                <a:cubicBezTo>
                  <a:pt x="15" y="0"/>
                  <a:pt x="0" y="15"/>
                  <a:pt x="0" y="34"/>
                </a:cubicBezTo>
                <a:lnTo>
                  <a:pt x="0" y="34"/>
                </a:lnTo>
                <a:cubicBezTo>
                  <a:pt x="0" y="53"/>
                  <a:pt x="15" y="69"/>
                  <a:pt x="35" y="69"/>
                </a:cubicBezTo>
                <a:lnTo>
                  <a:pt x="35" y="69"/>
                </a:lnTo>
                <a:cubicBezTo>
                  <a:pt x="54" y="69"/>
                  <a:pt x="70" y="53"/>
                  <a:pt x="70" y="34"/>
                </a:cubicBezTo>
                <a:lnTo>
                  <a:pt x="70" y="34"/>
                </a:lnTo>
                <a:cubicBezTo>
                  <a:pt x="70" y="15"/>
                  <a:pt x="54" y="0"/>
                  <a:pt x="35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DD8048FD-E989-C04D-84EF-76939F918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8256" y="2410417"/>
            <a:ext cx="1187713" cy="357941"/>
          </a:xfrm>
          <a:custGeom>
            <a:avLst/>
            <a:gdLst>
              <a:gd name="T0" fmla="*/ 1915 w 2254"/>
              <a:gd name="T1" fmla="*/ 0 h 678"/>
              <a:gd name="T2" fmla="*/ 338 w 2254"/>
              <a:gd name="T3" fmla="*/ 0 h 678"/>
              <a:gd name="T4" fmla="*/ 338 w 2254"/>
              <a:gd name="T5" fmla="*/ 0 h 678"/>
              <a:gd name="T6" fmla="*/ 0 w 2254"/>
              <a:gd name="T7" fmla="*/ 338 h 678"/>
              <a:gd name="T8" fmla="*/ 0 w 2254"/>
              <a:gd name="T9" fmla="*/ 338 h 678"/>
              <a:gd name="T10" fmla="*/ 338 w 2254"/>
              <a:gd name="T11" fmla="*/ 677 h 678"/>
              <a:gd name="T12" fmla="*/ 1915 w 2254"/>
              <a:gd name="T13" fmla="*/ 677 h 678"/>
              <a:gd name="T14" fmla="*/ 1915 w 2254"/>
              <a:gd name="T15" fmla="*/ 677 h 678"/>
              <a:gd name="T16" fmla="*/ 2253 w 2254"/>
              <a:gd name="T17" fmla="*/ 338 h 678"/>
              <a:gd name="T18" fmla="*/ 2253 w 2254"/>
              <a:gd name="T19" fmla="*/ 338 h 678"/>
              <a:gd name="T20" fmla="*/ 1915 w 2254"/>
              <a:gd name="T21" fmla="*/ 0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54" h="678">
                <a:moveTo>
                  <a:pt x="1915" y="0"/>
                </a:moveTo>
                <a:lnTo>
                  <a:pt x="338" y="0"/>
                </a:lnTo>
                <a:lnTo>
                  <a:pt x="338" y="0"/>
                </a:lnTo>
                <a:cubicBezTo>
                  <a:pt x="151" y="0"/>
                  <a:pt x="0" y="152"/>
                  <a:pt x="0" y="338"/>
                </a:cubicBezTo>
                <a:lnTo>
                  <a:pt x="0" y="338"/>
                </a:lnTo>
                <a:cubicBezTo>
                  <a:pt x="0" y="525"/>
                  <a:pt x="151" y="677"/>
                  <a:pt x="338" y="677"/>
                </a:cubicBezTo>
                <a:lnTo>
                  <a:pt x="1915" y="677"/>
                </a:lnTo>
                <a:lnTo>
                  <a:pt x="1915" y="677"/>
                </a:lnTo>
                <a:cubicBezTo>
                  <a:pt x="2101" y="677"/>
                  <a:pt x="2253" y="525"/>
                  <a:pt x="2253" y="338"/>
                </a:cubicBezTo>
                <a:lnTo>
                  <a:pt x="2253" y="338"/>
                </a:lnTo>
                <a:cubicBezTo>
                  <a:pt x="2253" y="152"/>
                  <a:pt x="2101" y="0"/>
                  <a:pt x="1915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DA71297B-3E4A-BC4F-A825-892E7088F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7413" y="3175108"/>
            <a:ext cx="669396" cy="669396"/>
          </a:xfrm>
          <a:custGeom>
            <a:avLst/>
            <a:gdLst>
              <a:gd name="T0" fmla="*/ 634 w 1270"/>
              <a:gd name="T1" fmla="*/ 1268 h 1269"/>
              <a:gd name="T2" fmla="*/ 634 w 1270"/>
              <a:gd name="T3" fmla="*/ 1268 h 1269"/>
              <a:gd name="T4" fmla="*/ 634 w 1270"/>
              <a:gd name="T5" fmla="*/ 1268 h 1269"/>
              <a:gd name="T6" fmla="*/ 0 w 1270"/>
              <a:gd name="T7" fmla="*/ 634 h 1269"/>
              <a:gd name="T8" fmla="*/ 0 w 1270"/>
              <a:gd name="T9" fmla="*/ 634 h 1269"/>
              <a:gd name="T10" fmla="*/ 634 w 1270"/>
              <a:gd name="T11" fmla="*/ 0 h 1269"/>
              <a:gd name="T12" fmla="*/ 634 w 1270"/>
              <a:gd name="T13" fmla="*/ 0 h 1269"/>
              <a:gd name="T14" fmla="*/ 1269 w 1270"/>
              <a:gd name="T15" fmla="*/ 634 h 1269"/>
              <a:gd name="T16" fmla="*/ 1269 w 1270"/>
              <a:gd name="T17" fmla="*/ 634 h 1269"/>
              <a:gd name="T18" fmla="*/ 634 w 1270"/>
              <a:gd name="T19" fmla="*/ 1268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0" h="1269">
                <a:moveTo>
                  <a:pt x="634" y="1268"/>
                </a:moveTo>
                <a:lnTo>
                  <a:pt x="634" y="1268"/>
                </a:lnTo>
                <a:lnTo>
                  <a:pt x="634" y="1268"/>
                </a:lnTo>
                <a:cubicBezTo>
                  <a:pt x="284" y="1268"/>
                  <a:pt x="0" y="984"/>
                  <a:pt x="0" y="634"/>
                </a:cubicBezTo>
                <a:lnTo>
                  <a:pt x="0" y="634"/>
                </a:lnTo>
                <a:cubicBezTo>
                  <a:pt x="0" y="284"/>
                  <a:pt x="284" y="0"/>
                  <a:pt x="634" y="0"/>
                </a:cubicBezTo>
                <a:lnTo>
                  <a:pt x="634" y="0"/>
                </a:lnTo>
                <a:cubicBezTo>
                  <a:pt x="984" y="0"/>
                  <a:pt x="1269" y="284"/>
                  <a:pt x="1269" y="634"/>
                </a:cubicBezTo>
                <a:lnTo>
                  <a:pt x="1269" y="634"/>
                </a:lnTo>
                <a:cubicBezTo>
                  <a:pt x="1269" y="984"/>
                  <a:pt x="984" y="1268"/>
                  <a:pt x="634" y="126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EAA58CDE-9897-E249-AD91-791A1400C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9069" y="3275137"/>
            <a:ext cx="318428" cy="506695"/>
          </a:xfrm>
          <a:custGeom>
            <a:avLst/>
            <a:gdLst>
              <a:gd name="T0" fmla="*/ 603 w 604"/>
              <a:gd name="T1" fmla="*/ 962 h 963"/>
              <a:gd name="T2" fmla="*/ 603 w 604"/>
              <a:gd name="T3" fmla="*/ 0 h 963"/>
              <a:gd name="T4" fmla="*/ 0 w 604"/>
              <a:gd name="T5" fmla="*/ 453 h 963"/>
              <a:gd name="T6" fmla="*/ 603 w 604"/>
              <a:gd name="T7" fmla="*/ 962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4" h="963">
                <a:moveTo>
                  <a:pt x="603" y="962"/>
                </a:moveTo>
                <a:lnTo>
                  <a:pt x="603" y="0"/>
                </a:lnTo>
                <a:lnTo>
                  <a:pt x="0" y="453"/>
                </a:lnTo>
                <a:lnTo>
                  <a:pt x="603" y="962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27" name="Freeform 27">
            <a:extLst>
              <a:ext uri="{FF2B5EF4-FFF2-40B4-BE49-F238E27FC236}">
                <a16:creationId xmlns:a16="http://schemas.microsoft.com/office/drawing/2014/main" id="{085EE2AF-9752-E54F-8B6B-5C99F761F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90430" y="3222014"/>
            <a:ext cx="318428" cy="506695"/>
          </a:xfrm>
          <a:custGeom>
            <a:avLst/>
            <a:gdLst>
              <a:gd name="T0" fmla="*/ 0 w 604"/>
              <a:gd name="T1" fmla="*/ 0 h 963"/>
              <a:gd name="T2" fmla="*/ 0 w 604"/>
              <a:gd name="T3" fmla="*/ 962 h 963"/>
              <a:gd name="T4" fmla="*/ 603 w 604"/>
              <a:gd name="T5" fmla="*/ 509 h 963"/>
              <a:gd name="T6" fmla="*/ 0 w 604"/>
              <a:gd name="T7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4" h="963">
                <a:moveTo>
                  <a:pt x="0" y="0"/>
                </a:moveTo>
                <a:lnTo>
                  <a:pt x="0" y="962"/>
                </a:lnTo>
                <a:lnTo>
                  <a:pt x="603" y="509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8655B03-5946-DA4A-AB51-29B6A9369268}"/>
              </a:ext>
            </a:extLst>
          </p:cNvPr>
          <p:cNvSpPr txBox="1"/>
          <p:nvPr/>
        </p:nvSpPr>
        <p:spPr>
          <a:xfrm>
            <a:off x="3210776" y="1279679"/>
            <a:ext cx="1405193" cy="338554"/>
          </a:xfrm>
          <a:prstGeom prst="rect">
            <a:avLst/>
          </a:prstGeom>
          <a:noFill/>
        </p:spPr>
        <p:txBody>
          <a:bodyPr wrap="none" lIns="45720" rIns="45720" rtlCol="0" anchor="b" anchorCtr="0">
            <a:spAutoFit/>
          </a:bodyPr>
          <a:lstStyle/>
          <a:p>
            <a:pPr algn="r"/>
            <a:r>
              <a:rPr lang="en-US" sz="1600" b="1" dirty="0">
                <a:latin typeface="Poppins SemiBold" pitchFamily="2" charset="77"/>
                <a:ea typeface="League Spartan" charset="0"/>
                <a:cs typeface="Poppins SemiBold" pitchFamily="2" charset="77"/>
              </a:rPr>
              <a:t>Identificación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FA7B7F6C-C6A2-564C-9BFB-4E76FB2B8165}"/>
              </a:ext>
            </a:extLst>
          </p:cNvPr>
          <p:cNvSpPr txBox="1">
            <a:spLocks/>
          </p:cNvSpPr>
          <p:nvPr/>
        </p:nvSpPr>
        <p:spPr>
          <a:xfrm>
            <a:off x="3015165" y="1636138"/>
            <a:ext cx="1749557" cy="553741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50"/>
              </a:lnSpc>
            </a:pP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Registros identificados en las fuentes.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62C7B3-1D2D-DA45-829C-7F2A72C378FD}"/>
              </a:ext>
            </a:extLst>
          </p:cNvPr>
          <p:cNvSpPr txBox="1"/>
          <p:nvPr/>
        </p:nvSpPr>
        <p:spPr>
          <a:xfrm>
            <a:off x="7363951" y="1279679"/>
            <a:ext cx="1217642" cy="338554"/>
          </a:xfrm>
          <a:prstGeom prst="rect">
            <a:avLst/>
          </a:prstGeom>
          <a:noFill/>
        </p:spPr>
        <p:txBody>
          <a:bodyPr wrap="none" lIns="45720" rIns="45720" rtlCol="0" anchor="b" anchorCtr="0">
            <a:spAutoFit/>
          </a:bodyPr>
          <a:lstStyle/>
          <a:p>
            <a:pPr algn="r"/>
            <a:r>
              <a:rPr lang="en-US" sz="1600" b="1" dirty="0" err="1">
                <a:latin typeface="Poppins SemiBold" pitchFamily="2" charset="77"/>
                <a:ea typeface="League Spartan" charset="0"/>
                <a:cs typeface="Poppins SemiBold" pitchFamily="2" charset="77"/>
              </a:rPr>
              <a:t>Elegibilidad</a:t>
            </a:r>
            <a:endParaRPr lang="en-US" sz="1600" b="1" dirty="0">
              <a:latin typeface="Poppins SemiBold" pitchFamily="2" charset="77"/>
              <a:ea typeface="League Spartan" charset="0"/>
              <a:cs typeface="Poppins SemiBold" pitchFamily="2" charset="77"/>
            </a:endParaRPr>
          </a:p>
        </p:txBody>
      </p:sp>
      <p:sp>
        <p:nvSpPr>
          <p:cNvPr id="38" name="Subtitle 2">
            <a:extLst>
              <a:ext uri="{FF2B5EF4-FFF2-40B4-BE49-F238E27FC236}">
                <a16:creationId xmlns:a16="http://schemas.microsoft.com/office/drawing/2014/main" id="{C362E64E-2B1A-5C4B-AA21-CBE4241FB800}"/>
              </a:ext>
            </a:extLst>
          </p:cNvPr>
          <p:cNvSpPr txBox="1">
            <a:spLocks/>
          </p:cNvSpPr>
          <p:nvPr/>
        </p:nvSpPr>
        <p:spPr>
          <a:xfrm>
            <a:off x="7393881" y="1667759"/>
            <a:ext cx="1417817" cy="554319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50"/>
              </a:lnSpc>
            </a:pPr>
            <a:r>
              <a:rPr lang="es-ES_tradnl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Excluidos por criterio N = 101</a:t>
            </a:r>
            <a:endParaRPr lang="es-ES_tradnl" sz="1200" dirty="0">
              <a:solidFill>
                <a:srgbClr val="FF0000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FE6F0D-DE1F-F241-A8CC-C71A75E0C894}"/>
              </a:ext>
            </a:extLst>
          </p:cNvPr>
          <p:cNvSpPr txBox="1"/>
          <p:nvPr/>
        </p:nvSpPr>
        <p:spPr>
          <a:xfrm>
            <a:off x="5440122" y="4672380"/>
            <a:ext cx="1032077" cy="338554"/>
          </a:xfrm>
          <a:prstGeom prst="rect">
            <a:avLst/>
          </a:prstGeom>
          <a:noFill/>
        </p:spPr>
        <p:txBody>
          <a:bodyPr wrap="none" lIns="45720" rIns="45720" rtlCol="0" anchor="b" anchorCtr="0">
            <a:spAutoFit/>
          </a:bodyPr>
          <a:lstStyle/>
          <a:p>
            <a:r>
              <a:rPr lang="en-US" sz="1600" b="1" dirty="0" err="1">
                <a:latin typeface="Poppins SemiBold" pitchFamily="2" charset="77"/>
                <a:ea typeface="League Spartan" charset="0"/>
                <a:cs typeface="Poppins SemiBold" pitchFamily="2" charset="77"/>
              </a:rPr>
              <a:t>Duplicados</a:t>
            </a:r>
            <a:endParaRPr lang="en-US" sz="1600" b="1" dirty="0">
              <a:latin typeface="Poppins SemiBold" pitchFamily="2" charset="77"/>
              <a:ea typeface="League Spartan" charset="0"/>
              <a:cs typeface="Poppins SemiBold" pitchFamily="2" charset="77"/>
            </a:endParaRPr>
          </a:p>
        </p:txBody>
      </p:sp>
      <p:sp>
        <p:nvSpPr>
          <p:cNvPr id="44" name="Subtitle 2">
            <a:extLst>
              <a:ext uri="{FF2B5EF4-FFF2-40B4-BE49-F238E27FC236}">
                <a16:creationId xmlns:a16="http://schemas.microsoft.com/office/drawing/2014/main" id="{A9C1376C-4856-0A48-B5C2-156D235E60FD}"/>
              </a:ext>
            </a:extLst>
          </p:cNvPr>
          <p:cNvSpPr txBox="1">
            <a:spLocks/>
          </p:cNvSpPr>
          <p:nvPr/>
        </p:nvSpPr>
        <p:spPr>
          <a:xfrm>
            <a:off x="5440123" y="5060460"/>
            <a:ext cx="1348086" cy="553741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50"/>
              </a:lnSpc>
            </a:pP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Registros </a:t>
            </a:r>
            <a:r>
              <a:rPr lang="en-US" sz="12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duplicados</a:t>
            </a: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 = 2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09B52C8-B402-DF44-A3A7-3CCEA082C666}"/>
              </a:ext>
            </a:extLst>
          </p:cNvPr>
          <p:cNvSpPr txBox="1"/>
          <p:nvPr/>
        </p:nvSpPr>
        <p:spPr>
          <a:xfrm>
            <a:off x="9481414" y="4672380"/>
            <a:ext cx="959558" cy="338554"/>
          </a:xfrm>
          <a:prstGeom prst="rect">
            <a:avLst/>
          </a:prstGeom>
          <a:noFill/>
        </p:spPr>
        <p:txBody>
          <a:bodyPr wrap="none" lIns="45720" rIns="45720" rtlCol="0" anchor="b" anchorCtr="0">
            <a:spAutoFit/>
          </a:bodyPr>
          <a:lstStyle/>
          <a:p>
            <a:r>
              <a:rPr lang="en-US" sz="1600" b="1" dirty="0" err="1">
                <a:latin typeface="Poppins SemiBold" pitchFamily="2" charset="77"/>
                <a:ea typeface="League Spartan" charset="0"/>
                <a:cs typeface="Poppins SemiBold" pitchFamily="2" charset="77"/>
              </a:rPr>
              <a:t>Incluidos</a:t>
            </a:r>
            <a:endParaRPr lang="en-US" sz="1600" b="1" dirty="0">
              <a:latin typeface="Poppins SemiBold" pitchFamily="2" charset="77"/>
              <a:ea typeface="League Spartan" charset="0"/>
              <a:cs typeface="Poppins SemiBold" pitchFamily="2" charset="77"/>
            </a:endParaRPr>
          </a:p>
        </p:txBody>
      </p:sp>
      <p:sp>
        <p:nvSpPr>
          <p:cNvPr id="47" name="Subtitle 2">
            <a:extLst>
              <a:ext uri="{FF2B5EF4-FFF2-40B4-BE49-F238E27FC236}">
                <a16:creationId xmlns:a16="http://schemas.microsoft.com/office/drawing/2014/main" id="{C7CE0664-9769-3045-A052-FFCDB1FA41DC}"/>
              </a:ext>
            </a:extLst>
          </p:cNvPr>
          <p:cNvSpPr txBox="1">
            <a:spLocks/>
          </p:cNvSpPr>
          <p:nvPr/>
        </p:nvSpPr>
        <p:spPr>
          <a:xfrm>
            <a:off x="9382397" y="5057157"/>
            <a:ext cx="2041812" cy="823046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50"/>
              </a:lnSpc>
            </a:pPr>
            <a:r>
              <a:rPr lang="en-US" sz="12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Publicaciones</a:t>
            </a: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incluidas</a:t>
            </a: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por la </a:t>
            </a:r>
            <a:r>
              <a:rPr lang="en-US" sz="12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revisión</a:t>
            </a: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sistemática</a:t>
            </a:r>
            <a:r>
              <a:rPr lang="en-US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exploratoria</a:t>
            </a:r>
            <a:endParaRPr lang="en-US" sz="12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52FD78-4FAF-6E4A-BDB4-AC59DD57F5CD}"/>
              </a:ext>
            </a:extLst>
          </p:cNvPr>
          <p:cNvSpPr txBox="1"/>
          <p:nvPr/>
        </p:nvSpPr>
        <p:spPr>
          <a:xfrm>
            <a:off x="3753931" y="2456436"/>
            <a:ext cx="536364" cy="261610"/>
          </a:xfrm>
          <a:prstGeom prst="rect">
            <a:avLst/>
          </a:prstGeom>
          <a:noFill/>
        </p:spPr>
        <p:txBody>
          <a:bodyPr wrap="none" lIns="45720" rIns="45720" rtlCol="0" anchor="ctr" anchorCtr="0">
            <a:spAutoFit/>
          </a:bodyPr>
          <a:lstStyle/>
          <a:p>
            <a:pPr algn="ctr"/>
            <a:r>
              <a:rPr lang="en-US" sz="1100" b="1" dirty="0">
                <a:latin typeface="Poppins SemiBold" pitchFamily="2" charset="77"/>
              </a:rPr>
              <a:t>N = 150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585A87-730F-EB44-84E3-29F01CCBF77E}"/>
              </a:ext>
            </a:extLst>
          </p:cNvPr>
          <p:cNvSpPr txBox="1"/>
          <p:nvPr/>
        </p:nvSpPr>
        <p:spPr>
          <a:xfrm>
            <a:off x="7755621" y="2456436"/>
            <a:ext cx="464231" cy="261610"/>
          </a:xfrm>
          <a:prstGeom prst="rect">
            <a:avLst/>
          </a:prstGeom>
          <a:noFill/>
        </p:spPr>
        <p:txBody>
          <a:bodyPr wrap="none" lIns="45720" rIns="45720" rtlCol="0" anchor="ctr" anchorCtr="0">
            <a:spAutoFit/>
          </a:bodyPr>
          <a:lstStyle/>
          <a:p>
            <a:pPr algn="ctr"/>
            <a:r>
              <a:rPr lang="en-US" sz="1100" b="1" dirty="0">
                <a:latin typeface="Poppins SemiBold" pitchFamily="2" charset="77"/>
                <a:ea typeface="League Spartan" charset="0"/>
                <a:cs typeface="Poppins SemiBold" pitchFamily="2" charset="77"/>
              </a:rPr>
              <a:t>N = 47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AB114BF-A5BB-8742-921B-FF39E940297E}"/>
              </a:ext>
            </a:extLst>
          </p:cNvPr>
          <p:cNvSpPr txBox="1"/>
          <p:nvPr/>
        </p:nvSpPr>
        <p:spPr>
          <a:xfrm>
            <a:off x="9841867" y="4176233"/>
            <a:ext cx="464231" cy="261610"/>
          </a:xfrm>
          <a:prstGeom prst="rect">
            <a:avLst/>
          </a:prstGeom>
          <a:noFill/>
        </p:spPr>
        <p:txBody>
          <a:bodyPr wrap="none" lIns="45720" rIns="45720" rtlCol="0" anchor="ctr" anchorCtr="0">
            <a:spAutoFit/>
          </a:bodyPr>
          <a:lstStyle/>
          <a:p>
            <a:pPr algn="ctr"/>
            <a:r>
              <a:rPr lang="en-US" sz="1100" b="1" dirty="0">
                <a:latin typeface="Poppins SemiBold" pitchFamily="2" charset="77"/>
                <a:ea typeface="League Spartan" charset="0"/>
                <a:cs typeface="Poppins SemiBold" pitchFamily="2" charset="77"/>
              </a:rPr>
              <a:t>N = 47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31EA44A-59F6-7A48-8C36-68ACD6D99A49}"/>
              </a:ext>
            </a:extLst>
          </p:cNvPr>
          <p:cNvSpPr txBox="1"/>
          <p:nvPr/>
        </p:nvSpPr>
        <p:spPr>
          <a:xfrm>
            <a:off x="5765796" y="4176233"/>
            <a:ext cx="536365" cy="261610"/>
          </a:xfrm>
          <a:prstGeom prst="rect">
            <a:avLst/>
          </a:prstGeom>
          <a:noFill/>
        </p:spPr>
        <p:txBody>
          <a:bodyPr wrap="none" lIns="45720" rIns="45720" rtlCol="0" anchor="ctr" anchorCtr="0">
            <a:spAutoFit/>
          </a:bodyPr>
          <a:lstStyle/>
          <a:p>
            <a:pPr algn="ctr"/>
            <a:r>
              <a:rPr lang="en-US" sz="1100" b="1" dirty="0">
                <a:latin typeface="Poppins SemiBold" pitchFamily="2" charset="77"/>
                <a:ea typeface="League Spartan" charset="0"/>
                <a:cs typeface="Poppins SemiBold" pitchFamily="2" charset="77"/>
              </a:rPr>
              <a:t>N = 148</a:t>
            </a:r>
          </a:p>
        </p:txBody>
      </p:sp>
      <p:sp>
        <p:nvSpPr>
          <p:cNvPr id="53" name="Shape 2526">
            <a:extLst>
              <a:ext uri="{FF2B5EF4-FFF2-40B4-BE49-F238E27FC236}">
                <a16:creationId xmlns:a16="http://schemas.microsoft.com/office/drawing/2014/main" id="{375CE679-E562-C44A-B0D8-E7794CBCF6C1}"/>
              </a:ext>
            </a:extLst>
          </p:cNvPr>
          <p:cNvSpPr>
            <a:spLocks noChangeAspect="1"/>
          </p:cNvSpPr>
          <p:nvPr/>
        </p:nvSpPr>
        <p:spPr>
          <a:xfrm>
            <a:off x="7850398" y="337014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54" name="Shape 2546">
            <a:extLst>
              <a:ext uri="{FF2B5EF4-FFF2-40B4-BE49-F238E27FC236}">
                <a16:creationId xmlns:a16="http://schemas.microsoft.com/office/drawing/2014/main" id="{41179C9D-884E-5448-8F74-283FC3D4432B}"/>
              </a:ext>
            </a:extLst>
          </p:cNvPr>
          <p:cNvSpPr>
            <a:spLocks noChangeAspect="1"/>
          </p:cNvSpPr>
          <p:nvPr/>
        </p:nvSpPr>
        <p:spPr>
          <a:xfrm>
            <a:off x="3882447" y="3395535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55" name="Shape 2551">
            <a:extLst>
              <a:ext uri="{FF2B5EF4-FFF2-40B4-BE49-F238E27FC236}">
                <a16:creationId xmlns:a16="http://schemas.microsoft.com/office/drawing/2014/main" id="{D249F0EF-8D17-B245-857B-928452DE68C5}"/>
              </a:ext>
            </a:extLst>
          </p:cNvPr>
          <p:cNvSpPr>
            <a:spLocks noChangeAspect="1"/>
          </p:cNvSpPr>
          <p:nvPr/>
        </p:nvSpPr>
        <p:spPr>
          <a:xfrm>
            <a:off x="5894313" y="337014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57" name="Shape 2613">
            <a:extLst>
              <a:ext uri="{FF2B5EF4-FFF2-40B4-BE49-F238E27FC236}">
                <a16:creationId xmlns:a16="http://schemas.microsoft.com/office/drawing/2014/main" id="{F1626A04-4ADF-6641-91CD-D722263E1CF7}"/>
              </a:ext>
            </a:extLst>
          </p:cNvPr>
          <p:cNvSpPr>
            <a:spLocks noChangeAspect="1"/>
          </p:cNvSpPr>
          <p:nvPr/>
        </p:nvSpPr>
        <p:spPr>
          <a:xfrm>
            <a:off x="9928508" y="337014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id="{FA7B7F6C-C6A2-564C-9BFB-4E76FB2B8165}"/>
              </a:ext>
            </a:extLst>
          </p:cNvPr>
          <p:cNvSpPr txBox="1">
            <a:spLocks/>
          </p:cNvSpPr>
          <p:nvPr/>
        </p:nvSpPr>
        <p:spPr>
          <a:xfrm>
            <a:off x="600512" y="1191475"/>
            <a:ext cx="2122286" cy="1361655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50"/>
              </a:lnSpc>
            </a:pPr>
            <a:r>
              <a:rPr lang="es-ES_tradnl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Las bases de datos que aportaron un mayor número de artículos corresponden a  </a:t>
            </a:r>
            <a:r>
              <a:rPr lang="es-ES_tradnl" sz="12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ScienceDirect</a:t>
            </a:r>
            <a:r>
              <a:rPr lang="es-ES_tradnl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Google </a:t>
            </a:r>
            <a:r>
              <a:rPr lang="es-ES_tradnl" sz="12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academic</a:t>
            </a:r>
            <a:r>
              <a:rPr lang="es-ES_tradnl" sz="1200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y </a:t>
            </a:r>
            <a:r>
              <a:rPr lang="es-ES_tradnl" sz="1200" dirty="0" err="1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ResearchGate</a:t>
            </a:r>
            <a:endParaRPr lang="es-ES_tradnl" sz="12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Cerrar llave 3"/>
          <p:cNvSpPr/>
          <p:nvPr/>
        </p:nvSpPr>
        <p:spPr>
          <a:xfrm>
            <a:off x="2430431" y="1175316"/>
            <a:ext cx="706255" cy="139397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31449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59</Words>
  <Application>Microsoft Macintosh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 Light</vt:lpstr>
      <vt:lpstr>Open Sans Semibold</vt:lpstr>
      <vt:lpstr>Poppins SemiBold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Diana</dc:creator>
  <cp:lastModifiedBy>Yuly Andrea Ujueta Castillo</cp:lastModifiedBy>
  <cp:revision>24</cp:revision>
  <dcterms:created xsi:type="dcterms:W3CDTF">2021-04-01T20:16:02Z</dcterms:created>
  <dcterms:modified xsi:type="dcterms:W3CDTF">2021-07-10T01:51:28Z</dcterms:modified>
</cp:coreProperties>
</file>