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3"/>
  </p:notesMasterIdLst>
  <p:sldIdLst>
    <p:sldId id="256" r:id="rId2"/>
  </p:sldIdLst>
  <p:sldSz cx="32404050" cy="43205400"/>
  <p:notesSz cx="31580138" cy="37917438"/>
  <p:defaultTextStyle>
    <a:defPPr>
      <a:defRPr lang="es-ES"/>
    </a:defPPr>
    <a:lvl1pPr algn="l" rtl="0" eaLnBrk="0" fontAlgn="base" hangingPunct="0">
      <a:spcBef>
        <a:spcPct val="0"/>
      </a:spcBef>
      <a:spcAft>
        <a:spcPct val="0"/>
      </a:spcAft>
      <a:defRPr sz="8100"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sz="8100"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sz="8100"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sz="8100"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sz="8100" kern="1200">
        <a:solidFill>
          <a:schemeClr val="tx1"/>
        </a:solidFill>
        <a:latin typeface="Arial" panose="020B0604020202020204" pitchFamily="34" charset="0"/>
        <a:ea typeface="+mn-ea"/>
        <a:cs typeface="+mn-cs"/>
      </a:defRPr>
    </a:lvl5pPr>
    <a:lvl6pPr marL="2286000" algn="l" defTabSz="914400" rtl="0" eaLnBrk="1" latinLnBrk="0" hangingPunct="1">
      <a:defRPr sz="8100" kern="1200">
        <a:solidFill>
          <a:schemeClr val="tx1"/>
        </a:solidFill>
        <a:latin typeface="Arial" panose="020B0604020202020204" pitchFamily="34" charset="0"/>
        <a:ea typeface="+mn-ea"/>
        <a:cs typeface="+mn-cs"/>
      </a:defRPr>
    </a:lvl6pPr>
    <a:lvl7pPr marL="2743200" algn="l" defTabSz="914400" rtl="0" eaLnBrk="1" latinLnBrk="0" hangingPunct="1">
      <a:defRPr sz="8100" kern="1200">
        <a:solidFill>
          <a:schemeClr val="tx1"/>
        </a:solidFill>
        <a:latin typeface="Arial" panose="020B0604020202020204" pitchFamily="34" charset="0"/>
        <a:ea typeface="+mn-ea"/>
        <a:cs typeface="+mn-cs"/>
      </a:defRPr>
    </a:lvl7pPr>
    <a:lvl8pPr marL="3200400" algn="l" defTabSz="914400" rtl="0" eaLnBrk="1" latinLnBrk="0" hangingPunct="1">
      <a:defRPr sz="8100" kern="1200">
        <a:solidFill>
          <a:schemeClr val="tx1"/>
        </a:solidFill>
        <a:latin typeface="Arial" panose="020B0604020202020204" pitchFamily="34" charset="0"/>
        <a:ea typeface="+mn-ea"/>
        <a:cs typeface="+mn-cs"/>
      </a:defRPr>
    </a:lvl8pPr>
    <a:lvl9pPr marL="3657600" algn="l" defTabSz="914400" rtl="0" eaLnBrk="1" latinLnBrk="0" hangingPunct="1">
      <a:defRPr sz="8100"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13608">
          <p15:clr>
            <a:srgbClr val="A4A3A4"/>
          </p15:clr>
        </p15:guide>
        <p15:guide id="2" pos="10206">
          <p15:clr>
            <a:srgbClr val="A4A3A4"/>
          </p15:clr>
        </p15:guide>
      </p15:sldGuideLst>
    </p:ext>
    <p:ext uri="{2D200454-40CA-4A62-9FC3-DE9A4176ACB9}">
      <p15:notesGuideLst xmlns:p15="http://schemas.microsoft.com/office/powerpoint/2012/main">
        <p15:guide id="1" orient="horz" pos="11943">
          <p15:clr>
            <a:srgbClr val="A4A3A4"/>
          </p15:clr>
        </p15:guide>
        <p15:guide id="2" pos="9947">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utor" initials="A" lastIdx="11"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BF539"/>
    <a:srgbClr val="0099CC"/>
    <a:srgbClr val="A9CBF5"/>
    <a:srgbClr val="00CC99"/>
    <a:srgbClr val="A1E3FD"/>
    <a:srgbClr val="339966"/>
    <a:srgbClr val="A28F2E"/>
    <a:srgbClr val="FFCC66"/>
    <a:srgbClr val="FFFF00"/>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E9639D4-E3E2-4D34-9284-5A2195B3D0D7}" styleName="Estilo claro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72833802-FEF1-4C79-8D5D-14CF1EAF98D9}" styleName="Estilo claro 2 - Acento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8A107856-5554-42FB-B03E-39F5DBC370BA}" styleName="Estilo medio 4 - Énfasis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912C8C85-51F0-491E-9774-3900AFEF0FD7}" styleName="Estilo claro 2 - Acento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0505E3EF-67EA-436B-97B2-0124C06EBD24}" styleName="Estilo medio 4 - Énfasis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EB344D84-9AFB-497E-A393-DC336BA19D2E}" styleName="Estilo medio 3 - Énfasis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1FECB4D8-DB02-4DC6-A0A2-4F2EBAE1DC90}" styleName="Estilo medio 1 - Énfasis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3B4B98B0-60AC-42C2-AFA5-B58CD77FA1E5}" styleName="Estilo claro 1 - Acento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73" autoAdjust="0"/>
    <p:restoredTop sz="95394" autoAdjust="0"/>
  </p:normalViewPr>
  <p:slideViewPr>
    <p:cSldViewPr>
      <p:cViewPr>
        <p:scale>
          <a:sx n="34" d="100"/>
          <a:sy n="34" d="100"/>
        </p:scale>
        <p:origin x="-24" y="-3758"/>
      </p:cViewPr>
      <p:guideLst>
        <p:guide orient="horz" pos="13608"/>
        <p:guide pos="10206"/>
      </p:guideLst>
    </p:cSldViewPr>
  </p:slideViewPr>
  <p:notesTextViewPr>
    <p:cViewPr>
      <p:scale>
        <a:sx n="100" d="100"/>
        <a:sy n="100" d="100"/>
      </p:scale>
      <p:origin x="0" y="0"/>
    </p:cViewPr>
  </p:notesTextViewPr>
  <p:notesViewPr>
    <p:cSldViewPr>
      <p:cViewPr varScale="1">
        <p:scale>
          <a:sx n="39" d="100"/>
          <a:sy n="39" d="100"/>
        </p:scale>
        <p:origin x="-1566" y="-96"/>
      </p:cViewPr>
      <p:guideLst>
        <p:guide orient="horz" pos="11943"/>
        <p:guide pos="9947"/>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commentAuthors" Target="commentAuthors.xml"/></Relationships>
</file>

<file path=ppt/charts/_rels/chart1.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oleObject" Target="Libro1" TargetMode="External"/></Relationships>
</file>

<file path=ppt/charts/_rels/chart2.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oleObject" Target="Book2"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lgn="ctr">
              <a:defRPr sz="2400" b="0" i="0" u="none" strike="noStrike" kern="1200" spc="0" baseline="0">
                <a:solidFill>
                  <a:schemeClr val="tx1">
                    <a:lumMod val="65000"/>
                    <a:lumOff val="35000"/>
                  </a:schemeClr>
                </a:solidFill>
                <a:latin typeface="+mn-lt"/>
                <a:ea typeface="+mn-ea"/>
                <a:cs typeface="+mn-cs"/>
              </a:defRPr>
            </a:pPr>
            <a:r>
              <a:rPr lang="en-US" sz="2000" dirty="0" err="1">
                <a:solidFill>
                  <a:sysClr val="windowText" lastClr="000000"/>
                </a:solidFill>
              </a:rPr>
              <a:t>Costos</a:t>
            </a:r>
            <a:r>
              <a:rPr lang="en-US" sz="2000" baseline="0" dirty="0">
                <a:solidFill>
                  <a:sysClr val="windowText" lastClr="000000"/>
                </a:solidFill>
              </a:rPr>
              <a:t> de </a:t>
            </a:r>
            <a:r>
              <a:rPr lang="en-US" sz="2000" baseline="0" dirty="0" err="1" smtClean="0">
                <a:solidFill>
                  <a:sysClr val="windowText" lastClr="000000"/>
                </a:solidFill>
              </a:rPr>
              <a:t>inspección</a:t>
            </a:r>
            <a:r>
              <a:rPr lang="en-US" sz="2000" baseline="0" dirty="0" smtClean="0">
                <a:solidFill>
                  <a:sysClr val="windowText" lastClr="000000"/>
                </a:solidFill>
              </a:rPr>
              <a:t> </a:t>
            </a:r>
            <a:r>
              <a:rPr lang="en-US" sz="2000" baseline="0" dirty="0" err="1" smtClean="0">
                <a:solidFill>
                  <a:sysClr val="windowText" lastClr="000000"/>
                </a:solidFill>
              </a:rPr>
              <a:t>externa</a:t>
            </a:r>
            <a:r>
              <a:rPr lang="en-US" sz="2000" baseline="0" dirty="0" smtClean="0">
                <a:solidFill>
                  <a:sysClr val="windowText" lastClr="000000"/>
                </a:solidFill>
              </a:rPr>
              <a:t> </a:t>
            </a:r>
          </a:p>
          <a:p>
            <a:pPr algn="ctr">
              <a:defRPr sz="2400"/>
            </a:pPr>
            <a:r>
              <a:rPr lang="en-US" sz="2000" baseline="0" dirty="0" smtClean="0">
                <a:solidFill>
                  <a:sysClr val="windowText" lastClr="000000"/>
                </a:solidFill>
              </a:rPr>
              <a:t>antes </a:t>
            </a:r>
            <a:r>
              <a:rPr lang="en-US" sz="2000" baseline="0" dirty="0">
                <a:solidFill>
                  <a:sysClr val="windowText" lastClr="000000"/>
                </a:solidFill>
              </a:rPr>
              <a:t>de </a:t>
            </a:r>
            <a:r>
              <a:rPr lang="en-US" sz="2000" baseline="0" dirty="0" smtClean="0">
                <a:solidFill>
                  <a:sysClr val="windowText" lastClr="000000"/>
                </a:solidFill>
              </a:rPr>
              <a:t>aplicar la mejora</a:t>
            </a:r>
            <a:endParaRPr lang="en-US" sz="2000" dirty="0">
              <a:solidFill>
                <a:sysClr val="windowText" lastClr="000000"/>
              </a:solidFill>
            </a:endParaRPr>
          </a:p>
        </c:rich>
      </c:tx>
      <c:layout>
        <c:manualLayout>
          <c:xMode val="edge"/>
          <c:yMode val="edge"/>
          <c:x val="0.28039704327678866"/>
          <c:y val="2.9428553323553017E-2"/>
        </c:manualLayout>
      </c:layout>
      <c:overlay val="0"/>
      <c:spPr>
        <a:noFill/>
        <a:ln>
          <a:noFill/>
        </a:ln>
        <a:effectLst/>
      </c:spPr>
      <c:txPr>
        <a:bodyPr rot="0" spcFirstLastPara="1" vertOverflow="ellipsis" vert="horz" wrap="square" anchor="ctr" anchorCtr="1"/>
        <a:lstStyle/>
        <a:p>
          <a:pPr algn="ctr">
            <a:defRPr sz="2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lineChart>
        <c:grouping val="standard"/>
        <c:varyColors val="0"/>
        <c:ser>
          <c:idx val="0"/>
          <c:order val="0"/>
          <c:tx>
            <c:strRef>
              <c:f>Hoja1!$B$10</c:f>
              <c:strCache>
                <c:ptCount val="1"/>
                <c:pt idx="0">
                  <c:v>cantidad</c:v>
                </c:pt>
              </c:strCache>
            </c:strRef>
          </c:tx>
          <c:spPr>
            <a:ln w="28575" cap="rnd">
              <a:solidFill>
                <a:schemeClr val="accent2"/>
              </a:solidFill>
              <a:round/>
            </a:ln>
            <a:effectLst/>
          </c:spPr>
          <c:marker>
            <c:symbol val="none"/>
          </c:marker>
          <c:cat>
            <c:strRef>
              <c:f>Hoja1!$A$11:$A$23</c:f>
              <c:strCache>
                <c:ptCount val="13"/>
                <c:pt idx="0">
                  <c:v>Octubre 17</c:v>
                </c:pt>
                <c:pt idx="1">
                  <c:v>Noviembre 17</c:v>
                </c:pt>
                <c:pt idx="2">
                  <c:v>Diciembre 17</c:v>
                </c:pt>
                <c:pt idx="3">
                  <c:v>Enero 18</c:v>
                </c:pt>
                <c:pt idx="4">
                  <c:v>Febrero 18</c:v>
                </c:pt>
                <c:pt idx="5">
                  <c:v>Marzo 18</c:v>
                </c:pt>
                <c:pt idx="6">
                  <c:v>Abril 18</c:v>
                </c:pt>
                <c:pt idx="7">
                  <c:v>Mayo 18</c:v>
                </c:pt>
                <c:pt idx="8">
                  <c:v>Junio 18</c:v>
                </c:pt>
                <c:pt idx="9">
                  <c:v>Julio 18</c:v>
                </c:pt>
                <c:pt idx="10">
                  <c:v>Agosto 18</c:v>
                </c:pt>
                <c:pt idx="11">
                  <c:v>Septiembre 18</c:v>
                </c:pt>
                <c:pt idx="12">
                  <c:v>Octubre 18</c:v>
                </c:pt>
              </c:strCache>
            </c:strRef>
          </c:cat>
          <c:val>
            <c:numRef>
              <c:f>Hoja1!$B$11:$B$23</c:f>
              <c:numCache>
                <c:formatCode>_("$"* #,##0.00_);_("$"* \(#,##0.00\);_("$"* "-"??_);_(@_)</c:formatCode>
                <c:ptCount val="13"/>
                <c:pt idx="0" formatCode="_([$$-409]* #,##0.00_);_([$$-409]* \(#,##0.00\);_([$$-409]* &quot;-&quot;??_);_(@_)">
                  <c:v>6133.38</c:v>
                </c:pt>
                <c:pt idx="1">
                  <c:v>1137.54</c:v>
                </c:pt>
                <c:pt idx="2">
                  <c:v>23648.82</c:v>
                </c:pt>
                <c:pt idx="3">
                  <c:v>905.33</c:v>
                </c:pt>
                <c:pt idx="4">
                  <c:v>2455.67</c:v>
                </c:pt>
                <c:pt idx="5">
                  <c:v>34101.69</c:v>
                </c:pt>
                <c:pt idx="6">
                  <c:v>2528.14</c:v>
                </c:pt>
                <c:pt idx="7">
                  <c:v>6085.74</c:v>
                </c:pt>
                <c:pt idx="8">
                  <c:v>1858.15</c:v>
                </c:pt>
                <c:pt idx="9">
                  <c:v>4097.58</c:v>
                </c:pt>
                <c:pt idx="10">
                  <c:v>8799.76</c:v>
                </c:pt>
                <c:pt idx="11">
                  <c:v>5856.91</c:v>
                </c:pt>
                <c:pt idx="12">
                  <c:v>4881.91</c:v>
                </c:pt>
              </c:numCache>
            </c:numRef>
          </c:val>
          <c:smooth val="0"/>
          <c:extLst xmlns:c16r2="http://schemas.microsoft.com/office/drawing/2015/06/chart">
            <c:ext xmlns:c16="http://schemas.microsoft.com/office/drawing/2014/chart" uri="{C3380CC4-5D6E-409C-BE32-E72D297353CC}">
              <c16:uniqueId val="{00000000-15FD-45CF-8B1C-0851BF208F56}"/>
            </c:ext>
          </c:extLst>
        </c:ser>
        <c:dLbls>
          <c:showLegendKey val="0"/>
          <c:showVal val="0"/>
          <c:showCatName val="0"/>
          <c:showSerName val="0"/>
          <c:showPercent val="0"/>
          <c:showBubbleSize val="0"/>
        </c:dLbls>
        <c:smooth val="0"/>
        <c:axId val="183491128"/>
        <c:axId val="183491520"/>
      </c:lineChart>
      <c:catAx>
        <c:axId val="18349112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ysClr val="windowText" lastClr="000000"/>
                </a:solidFill>
                <a:latin typeface="+mn-lt"/>
                <a:ea typeface="+mn-ea"/>
                <a:cs typeface="+mn-cs"/>
              </a:defRPr>
            </a:pPr>
            <a:endParaRPr lang="en-US"/>
          </a:p>
        </c:txPr>
        <c:crossAx val="183491520"/>
        <c:crosses val="autoZero"/>
        <c:auto val="1"/>
        <c:lblAlgn val="ctr"/>
        <c:lblOffset val="100"/>
        <c:noMultiLvlLbl val="0"/>
      </c:catAx>
      <c:valAx>
        <c:axId val="183491520"/>
        <c:scaling>
          <c:orientation val="minMax"/>
        </c:scaling>
        <c:delete val="0"/>
        <c:axPos val="l"/>
        <c:numFmt formatCode="_([$$-409]* #,##0.00_);_([$$-409]* \(#,##0.00\);_([$$-409]* &quot;-&quot;??_);_(@_)" sourceLinked="1"/>
        <c:majorTickMark val="none"/>
        <c:minorTickMark val="none"/>
        <c:tickLblPos val="nextTo"/>
        <c:spPr>
          <a:noFill/>
          <a:ln>
            <a:noFill/>
          </a:ln>
          <a:effectLst/>
        </c:spPr>
        <c:txPr>
          <a:bodyPr rot="-60000000" spcFirstLastPara="1" vertOverflow="ellipsis" vert="horz" wrap="square" anchor="ctr" anchorCtr="1"/>
          <a:lstStyle/>
          <a:p>
            <a:pPr>
              <a:defRPr sz="2000" b="0" i="0" u="none" strike="noStrike" kern="1200" baseline="0">
                <a:solidFill>
                  <a:sysClr val="windowText" lastClr="000000"/>
                </a:solidFill>
                <a:latin typeface="+mn-lt"/>
                <a:ea typeface="+mn-ea"/>
                <a:cs typeface="+mn-cs"/>
              </a:defRPr>
            </a:pPr>
            <a:endParaRPr lang="en-US"/>
          </a:p>
        </c:txPr>
        <c:crossAx val="183491128"/>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4">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400" b="1" i="0" u="none" strike="noStrike" kern="1200" spc="0" baseline="0">
                <a:solidFill>
                  <a:sysClr val="windowText" lastClr="000000"/>
                </a:solidFill>
                <a:latin typeface="+mn-lt"/>
                <a:ea typeface="+mn-ea"/>
                <a:cs typeface="+mn-cs"/>
              </a:defRPr>
            </a:pPr>
            <a:r>
              <a:rPr lang="en-US" sz="1600" b="1" dirty="0" err="1">
                <a:solidFill>
                  <a:sysClr val="windowText" lastClr="000000"/>
                </a:solidFill>
              </a:rPr>
              <a:t>Flexibilidad</a:t>
            </a:r>
            <a:r>
              <a:rPr lang="en-US" sz="1600" b="1" dirty="0">
                <a:solidFill>
                  <a:sysClr val="windowText" lastClr="000000"/>
                </a:solidFill>
              </a:rPr>
              <a:t> del </a:t>
            </a:r>
            <a:r>
              <a:rPr lang="en-US" sz="1600" b="1" dirty="0" err="1">
                <a:solidFill>
                  <a:sysClr val="windowText" lastClr="000000"/>
                </a:solidFill>
              </a:rPr>
              <a:t>componente</a:t>
            </a:r>
            <a:r>
              <a:rPr lang="en-US" sz="1600" b="1" dirty="0">
                <a:solidFill>
                  <a:sysClr val="windowText" lastClr="000000"/>
                </a:solidFill>
              </a:rPr>
              <a:t> housing 96PGPEC</a:t>
            </a:r>
          </a:p>
        </c:rich>
      </c:tx>
      <c:layout>
        <c:manualLayout>
          <c:xMode val="edge"/>
          <c:yMode val="edge"/>
          <c:x val="0.12943744531933507"/>
          <c:y val="2.7777777777777776E-2"/>
        </c:manualLayout>
      </c:layout>
      <c:overlay val="0"/>
      <c:spPr>
        <a:noFill/>
        <a:ln>
          <a:noFill/>
        </a:ln>
        <a:effectLst/>
      </c:spPr>
      <c:txPr>
        <a:bodyPr rot="0" spcFirstLastPara="1" vertOverflow="ellipsis" vert="horz" wrap="square" anchor="ctr" anchorCtr="1"/>
        <a:lstStyle/>
        <a:p>
          <a:pPr>
            <a:defRPr sz="1400" b="1" i="0" u="none" strike="noStrike" kern="1200" spc="0" baseline="0">
              <a:solidFill>
                <a:sysClr val="windowText" lastClr="000000"/>
              </a:solidFill>
              <a:latin typeface="+mn-lt"/>
              <a:ea typeface="+mn-ea"/>
              <a:cs typeface="+mn-cs"/>
            </a:defRPr>
          </a:pPr>
          <a:endParaRPr lang="en-US"/>
        </a:p>
      </c:txPr>
    </c:title>
    <c:autoTitleDeleted val="0"/>
    <c:plotArea>
      <c:layout>
        <c:manualLayout>
          <c:layoutTarget val="inner"/>
          <c:xMode val="edge"/>
          <c:yMode val="edge"/>
          <c:x val="5.5469816272965877E-2"/>
          <c:y val="0.16708333333333336"/>
          <c:w val="0.90286351706036749"/>
          <c:h val="0.54380322251385238"/>
        </c:manualLayout>
      </c:layout>
      <c:lineChart>
        <c:grouping val="standard"/>
        <c:varyColors val="0"/>
        <c:ser>
          <c:idx val="1"/>
          <c:order val="0"/>
          <c:tx>
            <c:strRef>
              <c:f>Sheet1!$D$5</c:f>
              <c:strCache>
                <c:ptCount val="1"/>
                <c:pt idx="0">
                  <c:v>Prueba sin hidratación Deflexión             (mm)</c:v>
                </c:pt>
              </c:strCache>
            </c:strRef>
          </c:tx>
          <c:spPr>
            <a:ln w="31750" cap="rnd">
              <a:solidFill>
                <a:srgbClr val="FFC000"/>
              </a:solidFill>
              <a:round/>
            </a:ln>
            <a:effectLst>
              <a:glow rad="38100">
                <a:schemeClr val="bg1">
                  <a:lumMod val="75000"/>
                  <a:alpha val="40000"/>
                </a:schemeClr>
              </a:glow>
            </a:effectLst>
          </c:spPr>
          <c:marker>
            <c:symbol val="none"/>
          </c:marker>
          <c:cat>
            <c:numRef>
              <c:f>Sheet1!$B$6:$B$19</c:f>
              <c:numCache>
                <c:formatCode>General</c:formatCode>
                <c:ptCount val="14"/>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Sheet1!$D$6:$D$19</c:f>
              <c:numCache>
                <c:formatCode>General</c:formatCode>
                <c:ptCount val="14"/>
                <c:pt idx="0">
                  <c:v>4.34</c:v>
                </c:pt>
                <c:pt idx="1">
                  <c:v>4.34</c:v>
                </c:pt>
                <c:pt idx="2">
                  <c:v>4.46</c:v>
                </c:pt>
                <c:pt idx="3">
                  <c:v>4.4000000000000004</c:v>
                </c:pt>
                <c:pt idx="4">
                  <c:v>3.96</c:v>
                </c:pt>
                <c:pt idx="5">
                  <c:v>4.4000000000000004</c:v>
                </c:pt>
                <c:pt idx="6">
                  <c:v>4.9400000000000004</c:v>
                </c:pt>
                <c:pt idx="7">
                  <c:v>4.3600000000000003</c:v>
                </c:pt>
                <c:pt idx="8">
                  <c:v>5.12</c:v>
                </c:pt>
                <c:pt idx="9">
                  <c:v>3.88</c:v>
                </c:pt>
                <c:pt idx="10">
                  <c:v>3.88</c:v>
                </c:pt>
                <c:pt idx="11">
                  <c:v>4.76</c:v>
                </c:pt>
                <c:pt idx="12">
                  <c:v>3.9</c:v>
                </c:pt>
                <c:pt idx="13">
                  <c:v>4.3</c:v>
                </c:pt>
              </c:numCache>
            </c:numRef>
          </c:val>
          <c:smooth val="0"/>
          <c:extLst xmlns:c16r2="http://schemas.microsoft.com/office/drawing/2015/06/chart">
            <c:ext xmlns:c16="http://schemas.microsoft.com/office/drawing/2014/chart" uri="{C3380CC4-5D6E-409C-BE32-E72D297353CC}">
              <c16:uniqueId val="{00000000-B8D2-40D0-913D-722AD7916DCD}"/>
            </c:ext>
          </c:extLst>
        </c:ser>
        <c:ser>
          <c:idx val="3"/>
          <c:order val="1"/>
          <c:tx>
            <c:strRef>
              <c:f>Sheet1!$F$5</c:f>
              <c:strCache>
                <c:ptCount val="1"/>
                <c:pt idx="0">
                  <c:v>Prueba con hidratación  Deflexión         (mm)</c:v>
                </c:pt>
              </c:strCache>
            </c:strRef>
          </c:tx>
          <c:spPr>
            <a:ln w="31750" cap="rnd">
              <a:solidFill>
                <a:srgbClr val="333399">
                  <a:alpha val="79000"/>
                </a:srgbClr>
              </a:solidFill>
              <a:round/>
            </a:ln>
            <a:effectLst>
              <a:glow rad="38100">
                <a:schemeClr val="accent1">
                  <a:alpha val="40000"/>
                </a:schemeClr>
              </a:glow>
              <a:outerShdw blurRad="444500" dist="1041400" dir="11640000" sx="8000" sy="8000" algn="ctr" rotWithShape="0">
                <a:srgbClr val="000000"/>
              </a:outerShdw>
            </a:effectLst>
          </c:spPr>
          <c:marker>
            <c:symbol val="none"/>
          </c:marker>
          <c:cat>
            <c:numRef>
              <c:f>Sheet1!$B$6:$B$19</c:f>
              <c:numCache>
                <c:formatCode>General</c:formatCode>
                <c:ptCount val="14"/>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Sheet1!$F$6:$F$19</c:f>
              <c:numCache>
                <c:formatCode>General</c:formatCode>
                <c:ptCount val="14"/>
                <c:pt idx="0">
                  <c:v>9.9499999999999993</c:v>
                </c:pt>
                <c:pt idx="1">
                  <c:v>9.4</c:v>
                </c:pt>
                <c:pt idx="2">
                  <c:v>8.9499999999999993</c:v>
                </c:pt>
                <c:pt idx="3">
                  <c:v>9.9499999999999993</c:v>
                </c:pt>
                <c:pt idx="4">
                  <c:v>9.0299999999999994</c:v>
                </c:pt>
                <c:pt idx="5">
                  <c:v>9.2899999999999991</c:v>
                </c:pt>
                <c:pt idx="6">
                  <c:v>9.5</c:v>
                </c:pt>
                <c:pt idx="7">
                  <c:v>7.9</c:v>
                </c:pt>
                <c:pt idx="8">
                  <c:v>8.4</c:v>
                </c:pt>
                <c:pt idx="9">
                  <c:v>9.09</c:v>
                </c:pt>
                <c:pt idx="10">
                  <c:v>9.83</c:v>
                </c:pt>
                <c:pt idx="11">
                  <c:v>9.59</c:v>
                </c:pt>
                <c:pt idx="12">
                  <c:v>9.75</c:v>
                </c:pt>
                <c:pt idx="13">
                  <c:v>8.7799999999999994</c:v>
                </c:pt>
              </c:numCache>
            </c:numRef>
          </c:val>
          <c:smooth val="0"/>
          <c:extLst xmlns:c16r2="http://schemas.microsoft.com/office/drawing/2015/06/chart">
            <c:ext xmlns:c16="http://schemas.microsoft.com/office/drawing/2014/chart" uri="{C3380CC4-5D6E-409C-BE32-E72D297353CC}">
              <c16:uniqueId val="{00000001-B8D2-40D0-913D-722AD7916DCD}"/>
            </c:ext>
          </c:extLst>
        </c:ser>
        <c:dLbls>
          <c:showLegendKey val="0"/>
          <c:showVal val="0"/>
          <c:showCatName val="0"/>
          <c:showSerName val="0"/>
          <c:showPercent val="0"/>
          <c:showBubbleSize val="0"/>
        </c:dLbls>
        <c:smooth val="0"/>
        <c:axId val="218824768"/>
        <c:axId val="218822416"/>
      </c:lineChart>
      <c:catAx>
        <c:axId val="21882476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ysClr val="windowText" lastClr="000000"/>
                </a:solidFill>
                <a:latin typeface="+mn-lt"/>
                <a:ea typeface="+mn-ea"/>
                <a:cs typeface="+mn-cs"/>
              </a:defRPr>
            </a:pPr>
            <a:endParaRPr lang="en-US"/>
          </a:p>
        </c:txPr>
        <c:crossAx val="218822416"/>
        <c:crosses val="autoZero"/>
        <c:auto val="1"/>
        <c:lblAlgn val="ctr"/>
        <c:lblOffset val="100"/>
        <c:noMultiLvlLbl val="0"/>
      </c:catAx>
      <c:valAx>
        <c:axId val="21882241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ysClr val="windowText" lastClr="000000"/>
                </a:solidFill>
                <a:latin typeface="+mn-lt"/>
                <a:ea typeface="+mn-ea"/>
                <a:cs typeface="+mn-cs"/>
              </a:defRPr>
            </a:pPr>
            <a:endParaRPr lang="en-US"/>
          </a:p>
        </c:txPr>
        <c:crossAx val="218824768"/>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1600" b="1" i="0" u="none" strike="noStrike" kern="1200" baseline="0">
              <a:solidFill>
                <a:sysClr val="windowText" lastClr="000000"/>
              </a:solidFill>
              <a:latin typeface="+mn-lt"/>
              <a:ea typeface="+mn-ea"/>
              <a:cs typeface="+mn-cs"/>
            </a:defRPr>
          </a:pPr>
          <a:endParaRPr lang="en-US"/>
        </a:p>
      </c:txPr>
    </c:legend>
    <c:plotVisOnly val="1"/>
    <c:dispBlanksAs val="gap"/>
    <c:showDLblsOverMax val="0"/>
  </c:chart>
  <c:spPr>
    <a:solidFill>
      <a:schemeClr val="bg1">
        <a:lumMod val="95000"/>
      </a:schemeClr>
    </a:solidFill>
    <a:ln w="9525" cap="flat" cmpd="sng" algn="ctr">
      <a:solidFill>
        <a:schemeClr val="tx1">
          <a:lumMod val="15000"/>
          <a:lumOff val="85000"/>
        </a:schemeClr>
      </a:solidFill>
      <a:round/>
    </a:ln>
    <a:effectLst/>
  </c:spPr>
  <c:txPr>
    <a:bodyPr/>
    <a:lstStyle/>
    <a:p>
      <a:pPr>
        <a:defRPr/>
      </a:pPr>
      <a:endParaRPr lang="en-US"/>
    </a:p>
  </c:txPr>
  <c:externalData r:id="rId4">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D045B6C-1C73-4466-A89F-E861E0024515}" type="doc">
      <dgm:prSet loTypeId="urn:microsoft.com/office/officeart/2005/8/layout/cycle5" loCatId="cycle" qsTypeId="urn:microsoft.com/office/officeart/2005/8/quickstyle/simple1" qsCatId="simple" csTypeId="urn:microsoft.com/office/officeart/2005/8/colors/accent2_5" csCatId="accent2" phldr="1"/>
      <dgm:spPr/>
      <dgm:t>
        <a:bodyPr/>
        <a:lstStyle/>
        <a:p>
          <a:endParaRPr lang="en-US"/>
        </a:p>
      </dgm:t>
    </dgm:pt>
    <dgm:pt modelId="{9862D26B-2454-45E6-BC73-385A19B2B5B9}">
      <dgm:prSet phldrT="[Texto]" custT="1"/>
      <dgm:spPr/>
      <dgm:t>
        <a:bodyPr/>
        <a:lstStyle/>
        <a:p>
          <a:r>
            <a:rPr lang="en-US" sz="2000" b="1" dirty="0" smtClean="0"/>
            <a:t>DEFINIR</a:t>
          </a:r>
          <a:endParaRPr lang="en-US" sz="2000" b="1" dirty="0"/>
        </a:p>
      </dgm:t>
    </dgm:pt>
    <dgm:pt modelId="{3C79AE66-A1D6-41ED-829A-01EE7DD48042}" type="parTrans" cxnId="{33A37F17-E78A-4345-9965-A3143D85875B}">
      <dgm:prSet/>
      <dgm:spPr/>
      <dgm:t>
        <a:bodyPr/>
        <a:lstStyle/>
        <a:p>
          <a:endParaRPr lang="en-US" sz="2000"/>
        </a:p>
      </dgm:t>
    </dgm:pt>
    <dgm:pt modelId="{CEEADD6D-2CCE-4BD1-9122-96D78A18B7AB}" type="sibTrans" cxnId="{33A37F17-E78A-4345-9965-A3143D85875B}">
      <dgm:prSet/>
      <dgm:spPr/>
      <dgm:t>
        <a:bodyPr/>
        <a:lstStyle/>
        <a:p>
          <a:endParaRPr lang="en-US" sz="2000"/>
        </a:p>
      </dgm:t>
    </dgm:pt>
    <dgm:pt modelId="{A336994E-0F04-4C1A-914A-119C8CEE0988}">
      <dgm:prSet phldrT="[Texto]" custT="1"/>
      <dgm:spPr/>
      <dgm:t>
        <a:bodyPr/>
        <a:lstStyle/>
        <a:p>
          <a:r>
            <a:rPr lang="en-US" sz="2000" b="1" dirty="0" smtClean="0"/>
            <a:t>MEDIR</a:t>
          </a:r>
          <a:endParaRPr lang="en-US" sz="2000" b="1" dirty="0"/>
        </a:p>
      </dgm:t>
    </dgm:pt>
    <dgm:pt modelId="{EACD24D8-6B90-4E66-A96B-EA2213B3A983}" type="parTrans" cxnId="{2B2F875B-4120-48FD-A97C-B50022B981BF}">
      <dgm:prSet/>
      <dgm:spPr/>
      <dgm:t>
        <a:bodyPr/>
        <a:lstStyle/>
        <a:p>
          <a:endParaRPr lang="en-US" sz="2000"/>
        </a:p>
      </dgm:t>
    </dgm:pt>
    <dgm:pt modelId="{5936A80F-A479-47CA-937D-4FFCA2735A7A}" type="sibTrans" cxnId="{2B2F875B-4120-48FD-A97C-B50022B981BF}">
      <dgm:prSet/>
      <dgm:spPr/>
      <dgm:t>
        <a:bodyPr/>
        <a:lstStyle/>
        <a:p>
          <a:endParaRPr lang="en-US" sz="2000"/>
        </a:p>
      </dgm:t>
    </dgm:pt>
    <dgm:pt modelId="{D5B41178-FD26-4316-B481-4B89D4D0774D}">
      <dgm:prSet phldrT="[Texto]" custT="1"/>
      <dgm:spPr/>
      <dgm:t>
        <a:bodyPr/>
        <a:lstStyle/>
        <a:p>
          <a:r>
            <a:rPr lang="en-US" sz="2000" b="1" dirty="0" smtClean="0"/>
            <a:t>ANALIZAR</a:t>
          </a:r>
          <a:endParaRPr lang="en-US" sz="2000" b="1" dirty="0"/>
        </a:p>
      </dgm:t>
    </dgm:pt>
    <dgm:pt modelId="{5D183E36-7139-43C3-8079-A350935B8636}" type="parTrans" cxnId="{16C3DC2A-ACCA-46FC-B401-6BE980627DF9}">
      <dgm:prSet/>
      <dgm:spPr/>
      <dgm:t>
        <a:bodyPr/>
        <a:lstStyle/>
        <a:p>
          <a:endParaRPr lang="en-US" sz="2000"/>
        </a:p>
      </dgm:t>
    </dgm:pt>
    <dgm:pt modelId="{003CB1E2-ED6B-44A2-B4E6-CB6B91724A59}" type="sibTrans" cxnId="{16C3DC2A-ACCA-46FC-B401-6BE980627DF9}">
      <dgm:prSet/>
      <dgm:spPr/>
      <dgm:t>
        <a:bodyPr/>
        <a:lstStyle/>
        <a:p>
          <a:endParaRPr lang="en-US" sz="2000"/>
        </a:p>
      </dgm:t>
    </dgm:pt>
    <dgm:pt modelId="{CDF69697-820B-4E07-919D-FD59B296E4B6}">
      <dgm:prSet phldrT="[Texto]" custT="1"/>
      <dgm:spPr/>
      <dgm:t>
        <a:bodyPr/>
        <a:lstStyle/>
        <a:p>
          <a:r>
            <a:rPr lang="en-US" sz="2000" b="1" dirty="0" smtClean="0"/>
            <a:t>MEJORAR</a:t>
          </a:r>
          <a:endParaRPr lang="en-US" sz="2000" b="1" dirty="0"/>
        </a:p>
      </dgm:t>
    </dgm:pt>
    <dgm:pt modelId="{8BFEC861-56E9-4DD1-B24B-7E90F05F2A50}" type="parTrans" cxnId="{E5166511-511B-46BB-BE38-F8156C4B99F5}">
      <dgm:prSet/>
      <dgm:spPr/>
      <dgm:t>
        <a:bodyPr/>
        <a:lstStyle/>
        <a:p>
          <a:endParaRPr lang="en-US" sz="2000"/>
        </a:p>
      </dgm:t>
    </dgm:pt>
    <dgm:pt modelId="{EEB22BEB-B31A-4262-8714-891C9F6F8DC6}" type="sibTrans" cxnId="{E5166511-511B-46BB-BE38-F8156C4B99F5}">
      <dgm:prSet/>
      <dgm:spPr/>
      <dgm:t>
        <a:bodyPr/>
        <a:lstStyle/>
        <a:p>
          <a:endParaRPr lang="en-US" sz="2000"/>
        </a:p>
      </dgm:t>
    </dgm:pt>
    <dgm:pt modelId="{1896E8DB-7FBC-481B-9DF6-7EB4FDAFC60B}">
      <dgm:prSet phldrT="[Texto]" custT="1"/>
      <dgm:spPr/>
      <dgm:t>
        <a:bodyPr/>
        <a:lstStyle/>
        <a:p>
          <a:r>
            <a:rPr lang="en-US" sz="2000" b="1" dirty="0" smtClean="0"/>
            <a:t>CONTROLAR</a:t>
          </a:r>
          <a:endParaRPr lang="en-US" sz="2000" b="1" dirty="0"/>
        </a:p>
      </dgm:t>
    </dgm:pt>
    <dgm:pt modelId="{3C3D6A74-C0EA-4BE4-ADE9-9B27FB915DDE}" type="parTrans" cxnId="{1C6FDE56-DD98-4D9D-BF09-1F397662A761}">
      <dgm:prSet/>
      <dgm:spPr/>
      <dgm:t>
        <a:bodyPr/>
        <a:lstStyle/>
        <a:p>
          <a:endParaRPr lang="en-US" sz="2000"/>
        </a:p>
      </dgm:t>
    </dgm:pt>
    <dgm:pt modelId="{2BEBE17D-A119-409C-B3D0-B9C1BBD99C22}" type="sibTrans" cxnId="{1C6FDE56-DD98-4D9D-BF09-1F397662A761}">
      <dgm:prSet/>
      <dgm:spPr/>
      <dgm:t>
        <a:bodyPr/>
        <a:lstStyle/>
        <a:p>
          <a:endParaRPr lang="en-US" sz="2000"/>
        </a:p>
      </dgm:t>
    </dgm:pt>
    <dgm:pt modelId="{1E971D9C-C79D-445D-A07E-D29D867A21DE}" type="pres">
      <dgm:prSet presAssocID="{8D045B6C-1C73-4466-A89F-E861E0024515}" presName="cycle" presStyleCnt="0">
        <dgm:presLayoutVars>
          <dgm:dir/>
          <dgm:resizeHandles val="exact"/>
        </dgm:presLayoutVars>
      </dgm:prSet>
      <dgm:spPr/>
      <dgm:t>
        <a:bodyPr/>
        <a:lstStyle/>
        <a:p>
          <a:endParaRPr lang="en-US"/>
        </a:p>
      </dgm:t>
    </dgm:pt>
    <dgm:pt modelId="{8B656412-D787-44F6-A97D-0AA975F47938}" type="pres">
      <dgm:prSet presAssocID="{9862D26B-2454-45E6-BC73-385A19B2B5B9}" presName="node" presStyleLbl="node1" presStyleIdx="0" presStyleCnt="5" custRadScaleRad="101188" custRadScaleInc="14199">
        <dgm:presLayoutVars>
          <dgm:bulletEnabled val="1"/>
        </dgm:presLayoutVars>
      </dgm:prSet>
      <dgm:spPr/>
      <dgm:t>
        <a:bodyPr/>
        <a:lstStyle/>
        <a:p>
          <a:endParaRPr lang="en-US"/>
        </a:p>
      </dgm:t>
    </dgm:pt>
    <dgm:pt modelId="{047EF8EB-D2E2-4660-8DB9-97A99A16BA09}" type="pres">
      <dgm:prSet presAssocID="{9862D26B-2454-45E6-BC73-385A19B2B5B9}" presName="spNode" presStyleCnt="0"/>
      <dgm:spPr/>
    </dgm:pt>
    <dgm:pt modelId="{6DC33649-926B-4C93-924A-C665401CB7F2}" type="pres">
      <dgm:prSet presAssocID="{CEEADD6D-2CCE-4BD1-9122-96D78A18B7AB}" presName="sibTrans" presStyleLbl="sibTrans1D1" presStyleIdx="0" presStyleCnt="5"/>
      <dgm:spPr/>
      <dgm:t>
        <a:bodyPr/>
        <a:lstStyle/>
        <a:p>
          <a:endParaRPr lang="en-US"/>
        </a:p>
      </dgm:t>
    </dgm:pt>
    <dgm:pt modelId="{F77C702B-2824-44AA-B81E-635522F9E2E2}" type="pres">
      <dgm:prSet presAssocID="{A336994E-0F04-4C1A-914A-119C8CEE0988}" presName="node" presStyleLbl="node1" presStyleIdx="1" presStyleCnt="5">
        <dgm:presLayoutVars>
          <dgm:bulletEnabled val="1"/>
        </dgm:presLayoutVars>
      </dgm:prSet>
      <dgm:spPr/>
      <dgm:t>
        <a:bodyPr/>
        <a:lstStyle/>
        <a:p>
          <a:endParaRPr lang="en-US"/>
        </a:p>
      </dgm:t>
    </dgm:pt>
    <dgm:pt modelId="{A951BD8E-672A-46FF-A06E-2C96AF7BD10E}" type="pres">
      <dgm:prSet presAssocID="{A336994E-0F04-4C1A-914A-119C8CEE0988}" presName="spNode" presStyleCnt="0"/>
      <dgm:spPr/>
    </dgm:pt>
    <dgm:pt modelId="{12FAC22E-54EA-4641-9430-8F4A8D210DED}" type="pres">
      <dgm:prSet presAssocID="{5936A80F-A479-47CA-937D-4FFCA2735A7A}" presName="sibTrans" presStyleLbl="sibTrans1D1" presStyleIdx="1" presStyleCnt="5"/>
      <dgm:spPr/>
      <dgm:t>
        <a:bodyPr/>
        <a:lstStyle/>
        <a:p>
          <a:endParaRPr lang="en-US"/>
        </a:p>
      </dgm:t>
    </dgm:pt>
    <dgm:pt modelId="{A9B68BD0-39EE-49D1-AF1A-BD31C9B4FC21}" type="pres">
      <dgm:prSet presAssocID="{D5B41178-FD26-4316-B481-4B89D4D0774D}" presName="node" presStyleLbl="node1" presStyleIdx="2" presStyleCnt="5" custScaleX="122547">
        <dgm:presLayoutVars>
          <dgm:bulletEnabled val="1"/>
        </dgm:presLayoutVars>
      </dgm:prSet>
      <dgm:spPr/>
      <dgm:t>
        <a:bodyPr/>
        <a:lstStyle/>
        <a:p>
          <a:endParaRPr lang="en-US"/>
        </a:p>
      </dgm:t>
    </dgm:pt>
    <dgm:pt modelId="{0C544EE5-1E12-43C4-9C93-27A58324796D}" type="pres">
      <dgm:prSet presAssocID="{D5B41178-FD26-4316-B481-4B89D4D0774D}" presName="spNode" presStyleCnt="0"/>
      <dgm:spPr/>
    </dgm:pt>
    <dgm:pt modelId="{51FA9069-B631-4814-9957-4A1FEDB5A0AB}" type="pres">
      <dgm:prSet presAssocID="{003CB1E2-ED6B-44A2-B4E6-CB6B91724A59}" presName="sibTrans" presStyleLbl="sibTrans1D1" presStyleIdx="2" presStyleCnt="5"/>
      <dgm:spPr/>
      <dgm:t>
        <a:bodyPr/>
        <a:lstStyle/>
        <a:p>
          <a:endParaRPr lang="en-US"/>
        </a:p>
      </dgm:t>
    </dgm:pt>
    <dgm:pt modelId="{4DF5B772-B881-48D9-8AB3-4FC2E004C82D}" type="pres">
      <dgm:prSet presAssocID="{CDF69697-820B-4E07-919D-FD59B296E4B6}" presName="node" presStyleLbl="node1" presStyleIdx="3" presStyleCnt="5" custScaleX="141335">
        <dgm:presLayoutVars>
          <dgm:bulletEnabled val="1"/>
        </dgm:presLayoutVars>
      </dgm:prSet>
      <dgm:spPr/>
      <dgm:t>
        <a:bodyPr/>
        <a:lstStyle/>
        <a:p>
          <a:endParaRPr lang="en-US"/>
        </a:p>
      </dgm:t>
    </dgm:pt>
    <dgm:pt modelId="{DABC535B-96BF-4DA6-9052-9815834D365D}" type="pres">
      <dgm:prSet presAssocID="{CDF69697-820B-4E07-919D-FD59B296E4B6}" presName="spNode" presStyleCnt="0"/>
      <dgm:spPr/>
    </dgm:pt>
    <dgm:pt modelId="{A696B860-5FA2-46AA-B361-EC1AD3973B09}" type="pres">
      <dgm:prSet presAssocID="{EEB22BEB-B31A-4262-8714-891C9F6F8DC6}" presName="sibTrans" presStyleLbl="sibTrans1D1" presStyleIdx="3" presStyleCnt="5"/>
      <dgm:spPr/>
      <dgm:t>
        <a:bodyPr/>
        <a:lstStyle/>
        <a:p>
          <a:endParaRPr lang="en-US"/>
        </a:p>
      </dgm:t>
    </dgm:pt>
    <dgm:pt modelId="{1CF00B90-1E0F-4EA6-8024-06A8FD2D0734}" type="pres">
      <dgm:prSet presAssocID="{1896E8DB-7FBC-481B-9DF6-7EB4FDAFC60B}" presName="node" presStyleLbl="node1" presStyleIdx="4" presStyleCnt="5" custScaleX="130166">
        <dgm:presLayoutVars>
          <dgm:bulletEnabled val="1"/>
        </dgm:presLayoutVars>
      </dgm:prSet>
      <dgm:spPr/>
      <dgm:t>
        <a:bodyPr/>
        <a:lstStyle/>
        <a:p>
          <a:endParaRPr lang="en-US"/>
        </a:p>
      </dgm:t>
    </dgm:pt>
    <dgm:pt modelId="{3B5BD57F-F062-44CC-B42C-E989AEF67F44}" type="pres">
      <dgm:prSet presAssocID="{1896E8DB-7FBC-481B-9DF6-7EB4FDAFC60B}" presName="spNode" presStyleCnt="0"/>
      <dgm:spPr/>
    </dgm:pt>
    <dgm:pt modelId="{9EB8AFDA-F6E8-4402-9092-ACE88FFD7ABE}" type="pres">
      <dgm:prSet presAssocID="{2BEBE17D-A119-409C-B3D0-B9C1BBD99C22}" presName="sibTrans" presStyleLbl="sibTrans1D1" presStyleIdx="4" presStyleCnt="5"/>
      <dgm:spPr/>
      <dgm:t>
        <a:bodyPr/>
        <a:lstStyle/>
        <a:p>
          <a:endParaRPr lang="en-US"/>
        </a:p>
      </dgm:t>
    </dgm:pt>
  </dgm:ptLst>
  <dgm:cxnLst>
    <dgm:cxn modelId="{05657F98-FB76-4323-937E-63DBFB1A0459}" type="presOf" srcId="{CDF69697-820B-4E07-919D-FD59B296E4B6}" destId="{4DF5B772-B881-48D9-8AB3-4FC2E004C82D}" srcOrd="0" destOrd="0" presId="urn:microsoft.com/office/officeart/2005/8/layout/cycle5"/>
    <dgm:cxn modelId="{1051D035-24D8-468A-880C-4D40DCFD6DE2}" type="presOf" srcId="{9862D26B-2454-45E6-BC73-385A19B2B5B9}" destId="{8B656412-D787-44F6-A97D-0AA975F47938}" srcOrd="0" destOrd="0" presId="urn:microsoft.com/office/officeart/2005/8/layout/cycle5"/>
    <dgm:cxn modelId="{E5166511-511B-46BB-BE38-F8156C4B99F5}" srcId="{8D045B6C-1C73-4466-A89F-E861E0024515}" destId="{CDF69697-820B-4E07-919D-FD59B296E4B6}" srcOrd="3" destOrd="0" parTransId="{8BFEC861-56E9-4DD1-B24B-7E90F05F2A50}" sibTransId="{EEB22BEB-B31A-4262-8714-891C9F6F8DC6}"/>
    <dgm:cxn modelId="{2B2F875B-4120-48FD-A97C-B50022B981BF}" srcId="{8D045B6C-1C73-4466-A89F-E861E0024515}" destId="{A336994E-0F04-4C1A-914A-119C8CEE0988}" srcOrd="1" destOrd="0" parTransId="{EACD24D8-6B90-4E66-A96B-EA2213B3A983}" sibTransId="{5936A80F-A479-47CA-937D-4FFCA2735A7A}"/>
    <dgm:cxn modelId="{33A37F17-E78A-4345-9965-A3143D85875B}" srcId="{8D045B6C-1C73-4466-A89F-E861E0024515}" destId="{9862D26B-2454-45E6-BC73-385A19B2B5B9}" srcOrd="0" destOrd="0" parTransId="{3C79AE66-A1D6-41ED-829A-01EE7DD48042}" sibTransId="{CEEADD6D-2CCE-4BD1-9122-96D78A18B7AB}"/>
    <dgm:cxn modelId="{2E0A52D2-996E-466A-830F-A7BD033EA1DF}" type="presOf" srcId="{CEEADD6D-2CCE-4BD1-9122-96D78A18B7AB}" destId="{6DC33649-926B-4C93-924A-C665401CB7F2}" srcOrd="0" destOrd="0" presId="urn:microsoft.com/office/officeart/2005/8/layout/cycle5"/>
    <dgm:cxn modelId="{08E96832-6967-459E-AA09-523F07102CE7}" type="presOf" srcId="{003CB1E2-ED6B-44A2-B4E6-CB6B91724A59}" destId="{51FA9069-B631-4814-9957-4A1FEDB5A0AB}" srcOrd="0" destOrd="0" presId="urn:microsoft.com/office/officeart/2005/8/layout/cycle5"/>
    <dgm:cxn modelId="{A28ED86B-093F-4744-B4AB-84194E58F114}" type="presOf" srcId="{5936A80F-A479-47CA-937D-4FFCA2735A7A}" destId="{12FAC22E-54EA-4641-9430-8F4A8D210DED}" srcOrd="0" destOrd="0" presId="urn:microsoft.com/office/officeart/2005/8/layout/cycle5"/>
    <dgm:cxn modelId="{C3CD0604-22D5-4ADE-8D46-CBA5AE448EFC}" type="presOf" srcId="{8D045B6C-1C73-4466-A89F-E861E0024515}" destId="{1E971D9C-C79D-445D-A07E-D29D867A21DE}" srcOrd="0" destOrd="0" presId="urn:microsoft.com/office/officeart/2005/8/layout/cycle5"/>
    <dgm:cxn modelId="{50A54713-D215-4435-B97D-727D2265C087}" type="presOf" srcId="{2BEBE17D-A119-409C-B3D0-B9C1BBD99C22}" destId="{9EB8AFDA-F6E8-4402-9092-ACE88FFD7ABE}" srcOrd="0" destOrd="0" presId="urn:microsoft.com/office/officeart/2005/8/layout/cycle5"/>
    <dgm:cxn modelId="{AF3673EE-CF00-466B-83A1-E1A5EB3B1851}" type="presOf" srcId="{EEB22BEB-B31A-4262-8714-891C9F6F8DC6}" destId="{A696B860-5FA2-46AA-B361-EC1AD3973B09}" srcOrd="0" destOrd="0" presId="urn:microsoft.com/office/officeart/2005/8/layout/cycle5"/>
    <dgm:cxn modelId="{1C6FDE56-DD98-4D9D-BF09-1F397662A761}" srcId="{8D045B6C-1C73-4466-A89F-E861E0024515}" destId="{1896E8DB-7FBC-481B-9DF6-7EB4FDAFC60B}" srcOrd="4" destOrd="0" parTransId="{3C3D6A74-C0EA-4BE4-ADE9-9B27FB915DDE}" sibTransId="{2BEBE17D-A119-409C-B3D0-B9C1BBD99C22}"/>
    <dgm:cxn modelId="{16C3DC2A-ACCA-46FC-B401-6BE980627DF9}" srcId="{8D045B6C-1C73-4466-A89F-E861E0024515}" destId="{D5B41178-FD26-4316-B481-4B89D4D0774D}" srcOrd="2" destOrd="0" parTransId="{5D183E36-7139-43C3-8079-A350935B8636}" sibTransId="{003CB1E2-ED6B-44A2-B4E6-CB6B91724A59}"/>
    <dgm:cxn modelId="{57D86AD3-2B32-48F0-8243-98F2F218CAEA}" type="presOf" srcId="{D5B41178-FD26-4316-B481-4B89D4D0774D}" destId="{A9B68BD0-39EE-49D1-AF1A-BD31C9B4FC21}" srcOrd="0" destOrd="0" presId="urn:microsoft.com/office/officeart/2005/8/layout/cycle5"/>
    <dgm:cxn modelId="{C3508B61-37E3-4007-8D8F-F7753ECCAF88}" type="presOf" srcId="{1896E8DB-7FBC-481B-9DF6-7EB4FDAFC60B}" destId="{1CF00B90-1E0F-4EA6-8024-06A8FD2D0734}" srcOrd="0" destOrd="0" presId="urn:microsoft.com/office/officeart/2005/8/layout/cycle5"/>
    <dgm:cxn modelId="{6796A77F-8619-4A68-873B-548077D033C5}" type="presOf" srcId="{A336994E-0F04-4C1A-914A-119C8CEE0988}" destId="{F77C702B-2824-44AA-B81E-635522F9E2E2}" srcOrd="0" destOrd="0" presId="urn:microsoft.com/office/officeart/2005/8/layout/cycle5"/>
    <dgm:cxn modelId="{A98A3D8D-532D-4DF5-814D-327103D8C797}" type="presParOf" srcId="{1E971D9C-C79D-445D-A07E-D29D867A21DE}" destId="{8B656412-D787-44F6-A97D-0AA975F47938}" srcOrd="0" destOrd="0" presId="urn:microsoft.com/office/officeart/2005/8/layout/cycle5"/>
    <dgm:cxn modelId="{EBFE5276-28FD-4216-B190-641972667403}" type="presParOf" srcId="{1E971D9C-C79D-445D-A07E-D29D867A21DE}" destId="{047EF8EB-D2E2-4660-8DB9-97A99A16BA09}" srcOrd="1" destOrd="0" presId="urn:microsoft.com/office/officeart/2005/8/layout/cycle5"/>
    <dgm:cxn modelId="{A266E012-A2AA-4505-AAD0-C623C703BBC7}" type="presParOf" srcId="{1E971D9C-C79D-445D-A07E-D29D867A21DE}" destId="{6DC33649-926B-4C93-924A-C665401CB7F2}" srcOrd="2" destOrd="0" presId="urn:microsoft.com/office/officeart/2005/8/layout/cycle5"/>
    <dgm:cxn modelId="{F24AB4CB-ABBC-42AE-9FC9-152C9BD85A00}" type="presParOf" srcId="{1E971D9C-C79D-445D-A07E-D29D867A21DE}" destId="{F77C702B-2824-44AA-B81E-635522F9E2E2}" srcOrd="3" destOrd="0" presId="urn:microsoft.com/office/officeart/2005/8/layout/cycle5"/>
    <dgm:cxn modelId="{D7E415A4-5DBC-4709-A4C1-1A536F4E4BCE}" type="presParOf" srcId="{1E971D9C-C79D-445D-A07E-D29D867A21DE}" destId="{A951BD8E-672A-46FF-A06E-2C96AF7BD10E}" srcOrd="4" destOrd="0" presId="urn:microsoft.com/office/officeart/2005/8/layout/cycle5"/>
    <dgm:cxn modelId="{B9CAE78C-BBA8-4B42-A6BB-9C4173AF70D7}" type="presParOf" srcId="{1E971D9C-C79D-445D-A07E-D29D867A21DE}" destId="{12FAC22E-54EA-4641-9430-8F4A8D210DED}" srcOrd="5" destOrd="0" presId="urn:microsoft.com/office/officeart/2005/8/layout/cycle5"/>
    <dgm:cxn modelId="{FAF79CF7-C05B-4FC5-B2CC-F6764076D4B2}" type="presParOf" srcId="{1E971D9C-C79D-445D-A07E-D29D867A21DE}" destId="{A9B68BD0-39EE-49D1-AF1A-BD31C9B4FC21}" srcOrd="6" destOrd="0" presId="urn:microsoft.com/office/officeart/2005/8/layout/cycle5"/>
    <dgm:cxn modelId="{722613B5-BAFB-4959-8B4B-18A8B617C6F8}" type="presParOf" srcId="{1E971D9C-C79D-445D-A07E-D29D867A21DE}" destId="{0C544EE5-1E12-43C4-9C93-27A58324796D}" srcOrd="7" destOrd="0" presId="urn:microsoft.com/office/officeart/2005/8/layout/cycle5"/>
    <dgm:cxn modelId="{BE232B06-9952-40C8-8E77-B7D56E7DC425}" type="presParOf" srcId="{1E971D9C-C79D-445D-A07E-D29D867A21DE}" destId="{51FA9069-B631-4814-9957-4A1FEDB5A0AB}" srcOrd="8" destOrd="0" presId="urn:microsoft.com/office/officeart/2005/8/layout/cycle5"/>
    <dgm:cxn modelId="{D2645426-E5CF-41E9-8A01-B62D9FBBFAD8}" type="presParOf" srcId="{1E971D9C-C79D-445D-A07E-D29D867A21DE}" destId="{4DF5B772-B881-48D9-8AB3-4FC2E004C82D}" srcOrd="9" destOrd="0" presId="urn:microsoft.com/office/officeart/2005/8/layout/cycle5"/>
    <dgm:cxn modelId="{D25B2E50-E112-4D81-A40F-0BF78DEAEA9C}" type="presParOf" srcId="{1E971D9C-C79D-445D-A07E-D29D867A21DE}" destId="{DABC535B-96BF-4DA6-9052-9815834D365D}" srcOrd="10" destOrd="0" presId="urn:microsoft.com/office/officeart/2005/8/layout/cycle5"/>
    <dgm:cxn modelId="{084A06BA-1330-4D71-B7A8-30B4CB573CD2}" type="presParOf" srcId="{1E971D9C-C79D-445D-A07E-D29D867A21DE}" destId="{A696B860-5FA2-46AA-B361-EC1AD3973B09}" srcOrd="11" destOrd="0" presId="urn:microsoft.com/office/officeart/2005/8/layout/cycle5"/>
    <dgm:cxn modelId="{BFE14315-62A0-4D30-B9CE-2D3B1CEB9599}" type="presParOf" srcId="{1E971D9C-C79D-445D-A07E-D29D867A21DE}" destId="{1CF00B90-1E0F-4EA6-8024-06A8FD2D0734}" srcOrd="12" destOrd="0" presId="urn:microsoft.com/office/officeart/2005/8/layout/cycle5"/>
    <dgm:cxn modelId="{2254CF89-24A1-4010-9285-21E0E491DFA0}" type="presParOf" srcId="{1E971D9C-C79D-445D-A07E-D29D867A21DE}" destId="{3B5BD57F-F062-44CC-B42C-E989AEF67F44}" srcOrd="13" destOrd="0" presId="urn:microsoft.com/office/officeart/2005/8/layout/cycle5"/>
    <dgm:cxn modelId="{F88005FD-01C8-47B8-B70E-8DE55C36B3F1}" type="presParOf" srcId="{1E971D9C-C79D-445D-A07E-D29D867A21DE}" destId="{9EB8AFDA-F6E8-4402-9092-ACE88FFD7ABE}" srcOrd="14" destOrd="0" presId="urn:microsoft.com/office/officeart/2005/8/layout/cycle5"/>
  </dgm:cxnLst>
  <dgm:bg/>
  <dgm:whole/>
  <dgm:extLst>
    <a:ext uri="http://schemas.microsoft.com/office/drawing/2008/diagram">
      <dsp:dataModelExt xmlns:dsp="http://schemas.microsoft.com/office/drawing/2008/diagram" relId="rId2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656412-D787-44F6-A97D-0AA975F47938}">
      <dsp:nvSpPr>
        <dsp:cNvPr id="0" name=""/>
        <dsp:cNvSpPr/>
      </dsp:nvSpPr>
      <dsp:spPr>
        <a:xfrm>
          <a:off x="2766859" y="0"/>
          <a:ext cx="1466353" cy="953129"/>
        </a:xfrm>
        <a:prstGeom prst="roundRect">
          <a:avLst/>
        </a:prstGeom>
        <a:solidFill>
          <a:schemeClr val="accent2">
            <a:alpha val="9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kern="1200" dirty="0" smtClean="0"/>
            <a:t>DEFINIR</a:t>
          </a:r>
          <a:endParaRPr lang="en-US" sz="2000" b="1" kern="1200" dirty="0"/>
        </a:p>
      </dsp:txBody>
      <dsp:txXfrm>
        <a:off x="2813387" y="46528"/>
        <a:ext cx="1373297" cy="860073"/>
      </dsp:txXfrm>
    </dsp:sp>
    <dsp:sp modelId="{6DC33649-926B-4C93-924A-C665401CB7F2}">
      <dsp:nvSpPr>
        <dsp:cNvPr id="0" name=""/>
        <dsp:cNvSpPr/>
      </dsp:nvSpPr>
      <dsp:spPr>
        <a:xfrm>
          <a:off x="1474712" y="469248"/>
          <a:ext cx="3808694" cy="3808694"/>
        </a:xfrm>
        <a:custGeom>
          <a:avLst/>
          <a:gdLst/>
          <a:ahLst/>
          <a:cxnLst/>
          <a:rect l="0" t="0" r="0" b="0"/>
          <a:pathLst>
            <a:path>
              <a:moveTo>
                <a:pt x="2928160" y="298624"/>
              </a:moveTo>
              <a:arcTo wR="1904347" hR="1904347" stAng="18151301" swAng="1076905"/>
            </a:path>
          </a:pathLst>
        </a:custGeom>
        <a:noFill/>
        <a:ln w="9525" cap="flat" cmpd="sng" algn="ctr">
          <a:solidFill>
            <a:schemeClr val="accent2">
              <a:shade val="90000"/>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F77C702B-2824-44AA-B81E-635522F9E2E2}">
      <dsp:nvSpPr>
        <dsp:cNvPr id="0" name=""/>
        <dsp:cNvSpPr/>
      </dsp:nvSpPr>
      <dsp:spPr>
        <a:xfrm>
          <a:off x="4463458" y="1318154"/>
          <a:ext cx="1466353" cy="953129"/>
        </a:xfrm>
        <a:prstGeom prst="roundRect">
          <a:avLst/>
        </a:prstGeom>
        <a:solidFill>
          <a:schemeClr val="accent2">
            <a:alpha val="90000"/>
            <a:hueOff val="0"/>
            <a:satOff val="0"/>
            <a:lumOff val="0"/>
            <a:alphaOff val="-1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kern="1200" dirty="0" smtClean="0"/>
            <a:t>MEDIR</a:t>
          </a:r>
          <a:endParaRPr lang="en-US" sz="2000" b="1" kern="1200" dirty="0"/>
        </a:p>
      </dsp:txBody>
      <dsp:txXfrm>
        <a:off x="4509986" y="1364682"/>
        <a:ext cx="1373297" cy="860073"/>
      </dsp:txXfrm>
    </dsp:sp>
    <dsp:sp modelId="{12FAC22E-54EA-4641-9430-8F4A8D210DED}">
      <dsp:nvSpPr>
        <dsp:cNvPr id="0" name=""/>
        <dsp:cNvSpPr/>
      </dsp:nvSpPr>
      <dsp:spPr>
        <a:xfrm>
          <a:off x="1481146" y="478847"/>
          <a:ext cx="3808694" cy="3808694"/>
        </a:xfrm>
        <a:custGeom>
          <a:avLst/>
          <a:gdLst/>
          <a:ahLst/>
          <a:cxnLst/>
          <a:rect l="0" t="0" r="0" b="0"/>
          <a:pathLst>
            <a:path>
              <a:moveTo>
                <a:pt x="3804130" y="2036108"/>
              </a:moveTo>
              <a:arcTo wR="1904347" hR="1904347" stAng="21838047" swAng="1359996"/>
            </a:path>
          </a:pathLst>
        </a:custGeom>
        <a:noFill/>
        <a:ln w="9525" cap="flat" cmpd="sng" algn="ctr">
          <a:solidFill>
            <a:schemeClr val="accent2">
              <a:shade val="90000"/>
              <a:hueOff val="0"/>
              <a:satOff val="-7500"/>
              <a:lumOff val="10214"/>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A9B68BD0-39EE-49D1-AF1A-BD31C9B4FC21}">
      <dsp:nvSpPr>
        <dsp:cNvPr id="0" name=""/>
        <dsp:cNvSpPr/>
      </dsp:nvSpPr>
      <dsp:spPr>
        <a:xfrm>
          <a:off x="3606354" y="3447279"/>
          <a:ext cx="1796971" cy="953129"/>
        </a:xfrm>
        <a:prstGeom prst="roundRect">
          <a:avLst/>
        </a:prstGeom>
        <a:solidFill>
          <a:schemeClr val="accent2">
            <a:alpha val="90000"/>
            <a:hueOff val="0"/>
            <a:satOff val="0"/>
            <a:lumOff val="0"/>
            <a:alphaOff val="-2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kern="1200" dirty="0" smtClean="0"/>
            <a:t>ANALIZAR</a:t>
          </a:r>
          <a:endParaRPr lang="en-US" sz="2000" b="1" kern="1200" dirty="0"/>
        </a:p>
      </dsp:txBody>
      <dsp:txXfrm>
        <a:off x="3652882" y="3493807"/>
        <a:ext cx="1703915" cy="860073"/>
      </dsp:txXfrm>
    </dsp:sp>
    <dsp:sp modelId="{51FA9069-B631-4814-9957-4A1FEDB5A0AB}">
      <dsp:nvSpPr>
        <dsp:cNvPr id="0" name=""/>
        <dsp:cNvSpPr/>
      </dsp:nvSpPr>
      <dsp:spPr>
        <a:xfrm>
          <a:off x="1481146" y="478847"/>
          <a:ext cx="3808694" cy="3808694"/>
        </a:xfrm>
        <a:custGeom>
          <a:avLst/>
          <a:gdLst/>
          <a:ahLst/>
          <a:cxnLst/>
          <a:rect l="0" t="0" r="0" b="0"/>
          <a:pathLst>
            <a:path>
              <a:moveTo>
                <a:pt x="2064682" y="3801933"/>
              </a:moveTo>
              <a:arcTo wR="1904347" hR="1904347" stAng="5110219" swAng="330044"/>
            </a:path>
          </a:pathLst>
        </a:custGeom>
        <a:noFill/>
        <a:ln w="9525" cap="flat" cmpd="sng" algn="ctr">
          <a:solidFill>
            <a:schemeClr val="accent2">
              <a:shade val="90000"/>
              <a:hueOff val="0"/>
              <a:satOff val="-14999"/>
              <a:lumOff val="20428"/>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4DF5B772-B881-48D9-8AB3-4FC2E004C82D}">
      <dsp:nvSpPr>
        <dsp:cNvPr id="0" name=""/>
        <dsp:cNvSpPr/>
      </dsp:nvSpPr>
      <dsp:spPr>
        <a:xfrm>
          <a:off x="1229911" y="3447279"/>
          <a:ext cx="2072470" cy="953129"/>
        </a:xfrm>
        <a:prstGeom prst="roundRect">
          <a:avLst/>
        </a:prstGeom>
        <a:solidFill>
          <a:schemeClr val="accent2">
            <a:alpha val="90000"/>
            <a:hueOff val="0"/>
            <a:satOff val="0"/>
            <a:lumOff val="0"/>
            <a:alphaOff val="-3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kern="1200" dirty="0" smtClean="0"/>
            <a:t>MEJORAR</a:t>
          </a:r>
          <a:endParaRPr lang="en-US" sz="2000" b="1" kern="1200" dirty="0"/>
        </a:p>
      </dsp:txBody>
      <dsp:txXfrm>
        <a:off x="1276439" y="3493807"/>
        <a:ext cx="1979414" cy="860073"/>
      </dsp:txXfrm>
    </dsp:sp>
    <dsp:sp modelId="{A696B860-5FA2-46AA-B361-EC1AD3973B09}">
      <dsp:nvSpPr>
        <dsp:cNvPr id="0" name=""/>
        <dsp:cNvSpPr/>
      </dsp:nvSpPr>
      <dsp:spPr>
        <a:xfrm>
          <a:off x="1481146" y="478847"/>
          <a:ext cx="3808694" cy="3808694"/>
        </a:xfrm>
        <a:custGeom>
          <a:avLst/>
          <a:gdLst/>
          <a:ahLst/>
          <a:cxnLst/>
          <a:rect l="0" t="0" r="0" b="0"/>
          <a:pathLst>
            <a:path>
              <a:moveTo>
                <a:pt x="202074" y="2758048"/>
              </a:moveTo>
              <a:arcTo wR="1904347" hR="1904347" stAng="9201956" swAng="1359996"/>
            </a:path>
          </a:pathLst>
        </a:custGeom>
        <a:noFill/>
        <a:ln w="9525" cap="flat" cmpd="sng" algn="ctr">
          <a:solidFill>
            <a:schemeClr val="accent2">
              <a:shade val="90000"/>
              <a:hueOff val="0"/>
              <a:satOff val="-22499"/>
              <a:lumOff val="30642"/>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1CF00B90-1E0F-4EA6-8024-06A8FD2D0734}">
      <dsp:nvSpPr>
        <dsp:cNvPr id="0" name=""/>
        <dsp:cNvSpPr/>
      </dsp:nvSpPr>
      <dsp:spPr>
        <a:xfrm>
          <a:off x="620005" y="1318154"/>
          <a:ext cx="1908693" cy="953129"/>
        </a:xfrm>
        <a:prstGeom prst="roundRect">
          <a:avLst/>
        </a:prstGeom>
        <a:solidFill>
          <a:schemeClr val="accent2">
            <a:alpha val="90000"/>
            <a:hueOff val="0"/>
            <a:satOff val="0"/>
            <a:lumOff val="0"/>
            <a:alpha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kern="1200" dirty="0" smtClean="0"/>
            <a:t>CONTROLAR</a:t>
          </a:r>
          <a:endParaRPr lang="en-US" sz="2000" b="1" kern="1200" dirty="0"/>
        </a:p>
      </dsp:txBody>
      <dsp:txXfrm>
        <a:off x="666533" y="1364682"/>
        <a:ext cx="1815637" cy="860073"/>
      </dsp:txXfrm>
    </dsp:sp>
    <dsp:sp modelId="{9EB8AFDA-F6E8-4402-9092-ACE88FFD7ABE}">
      <dsp:nvSpPr>
        <dsp:cNvPr id="0" name=""/>
        <dsp:cNvSpPr/>
      </dsp:nvSpPr>
      <dsp:spPr>
        <a:xfrm>
          <a:off x="1486427" y="470977"/>
          <a:ext cx="3808694" cy="3808694"/>
        </a:xfrm>
        <a:custGeom>
          <a:avLst/>
          <a:gdLst/>
          <a:ahLst/>
          <a:cxnLst/>
          <a:rect l="0" t="0" r="0" b="0"/>
          <a:pathLst>
            <a:path>
              <a:moveTo>
                <a:pt x="467587" y="654442"/>
              </a:moveTo>
              <a:arcTo wR="1904347" hR="1904347" stAng="13261292" swAng="1353129"/>
            </a:path>
          </a:pathLst>
        </a:custGeom>
        <a:noFill/>
        <a:ln w="9525" cap="flat" cmpd="sng" algn="ctr">
          <a:solidFill>
            <a:schemeClr val="accent2">
              <a:shade val="90000"/>
              <a:hueOff val="0"/>
              <a:satOff val="-29999"/>
              <a:lumOff val="40856"/>
              <a:alphaOff val="0"/>
            </a:schemeClr>
          </a:solidFill>
          <a:prstDash val="solid"/>
          <a:tailEnd type="arrow"/>
        </a:ln>
        <a:effectLst/>
      </dsp:spPr>
      <dsp:style>
        <a:lnRef idx="1">
          <a:scrgbClr r="0" g="0" b="0"/>
        </a:lnRef>
        <a:fillRef idx="0">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a:extLst>
              <a:ext uri="{FF2B5EF4-FFF2-40B4-BE49-F238E27FC236}">
                <a16:creationId xmlns="" xmlns:a16="http://schemas.microsoft.com/office/drawing/2014/main" id="{F9763437-8667-4AFA-9955-A1159FCF74C6}"/>
              </a:ext>
            </a:extLst>
          </p:cNvPr>
          <p:cNvSpPr>
            <a:spLocks noGrp="1" noChangeArrowheads="1"/>
          </p:cNvSpPr>
          <p:nvPr>
            <p:ph type="hdr" sz="quarter"/>
          </p:nvPr>
        </p:nvSpPr>
        <p:spPr bwMode="auto">
          <a:xfrm>
            <a:off x="0" y="0"/>
            <a:ext cx="13684250" cy="1895475"/>
          </a:xfrm>
          <a:prstGeom prst="rect">
            <a:avLst/>
          </a:prstGeom>
          <a:noFill/>
          <a:ln w="9525">
            <a:noFill/>
            <a:miter lim="800000"/>
            <a:headEnd/>
            <a:tailEnd/>
          </a:ln>
          <a:effectLst/>
        </p:spPr>
        <p:txBody>
          <a:bodyPr vert="horz" wrap="square" lIns="397124" tIns="198562" rIns="397124" bIns="198562" numCol="1" anchor="t" anchorCtr="0" compatLnSpc="1">
            <a:prstTxWarp prst="textNoShape">
              <a:avLst/>
            </a:prstTxWarp>
          </a:bodyPr>
          <a:lstStyle>
            <a:lvl1pPr defTabSz="3971925" eaLnBrk="1" hangingPunct="1">
              <a:defRPr sz="5200">
                <a:latin typeface="Arial" charset="0"/>
              </a:defRPr>
            </a:lvl1pPr>
          </a:lstStyle>
          <a:p>
            <a:pPr>
              <a:defRPr/>
            </a:pPr>
            <a:endParaRPr lang="es-ES"/>
          </a:p>
        </p:txBody>
      </p:sp>
      <p:sp>
        <p:nvSpPr>
          <p:cNvPr id="4099" name="Rectangle 3">
            <a:extLst>
              <a:ext uri="{FF2B5EF4-FFF2-40B4-BE49-F238E27FC236}">
                <a16:creationId xmlns="" xmlns:a16="http://schemas.microsoft.com/office/drawing/2014/main" id="{9A4BF192-3128-4209-A2B3-83C708BE2D1F}"/>
              </a:ext>
            </a:extLst>
          </p:cNvPr>
          <p:cNvSpPr>
            <a:spLocks noGrp="1" noChangeArrowheads="1"/>
          </p:cNvSpPr>
          <p:nvPr>
            <p:ph type="dt" idx="1"/>
          </p:nvPr>
        </p:nvSpPr>
        <p:spPr bwMode="auto">
          <a:xfrm>
            <a:off x="17887950" y="0"/>
            <a:ext cx="13684250" cy="1895475"/>
          </a:xfrm>
          <a:prstGeom prst="rect">
            <a:avLst/>
          </a:prstGeom>
          <a:noFill/>
          <a:ln w="9525">
            <a:noFill/>
            <a:miter lim="800000"/>
            <a:headEnd/>
            <a:tailEnd/>
          </a:ln>
          <a:effectLst/>
        </p:spPr>
        <p:txBody>
          <a:bodyPr vert="horz" wrap="square" lIns="397124" tIns="198562" rIns="397124" bIns="198562" numCol="1" anchor="t" anchorCtr="0" compatLnSpc="1">
            <a:prstTxWarp prst="textNoShape">
              <a:avLst/>
            </a:prstTxWarp>
          </a:bodyPr>
          <a:lstStyle>
            <a:lvl1pPr algn="r" defTabSz="3971925" eaLnBrk="1" hangingPunct="1">
              <a:defRPr sz="5200">
                <a:latin typeface="Arial" charset="0"/>
              </a:defRPr>
            </a:lvl1pPr>
          </a:lstStyle>
          <a:p>
            <a:pPr>
              <a:defRPr/>
            </a:pPr>
            <a:endParaRPr lang="es-ES"/>
          </a:p>
        </p:txBody>
      </p:sp>
      <p:sp>
        <p:nvSpPr>
          <p:cNvPr id="2052" name="Rectangle 4"/>
          <p:cNvSpPr>
            <a:spLocks noGrp="1" noRot="1" noChangeAspect="1" noChangeArrowheads="1" noTextEdit="1"/>
          </p:cNvSpPr>
          <p:nvPr>
            <p:ph type="sldImg" idx="2"/>
          </p:nvPr>
        </p:nvSpPr>
        <p:spPr bwMode="auto">
          <a:xfrm>
            <a:off x="10456863" y="2843213"/>
            <a:ext cx="10664825" cy="1421923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01" name="Rectangle 5">
            <a:extLst>
              <a:ext uri="{FF2B5EF4-FFF2-40B4-BE49-F238E27FC236}">
                <a16:creationId xmlns="" xmlns:a16="http://schemas.microsoft.com/office/drawing/2014/main" id="{974AB6F6-7D7B-4246-99B7-785482047F52}"/>
              </a:ext>
            </a:extLst>
          </p:cNvPr>
          <p:cNvSpPr>
            <a:spLocks noGrp="1" noChangeArrowheads="1"/>
          </p:cNvSpPr>
          <p:nvPr>
            <p:ph type="body" sz="quarter" idx="3"/>
          </p:nvPr>
        </p:nvSpPr>
        <p:spPr bwMode="auto">
          <a:xfrm>
            <a:off x="3157538" y="18010188"/>
            <a:ext cx="25265062" cy="17064037"/>
          </a:xfrm>
          <a:prstGeom prst="rect">
            <a:avLst/>
          </a:prstGeom>
          <a:noFill/>
          <a:ln w="9525">
            <a:noFill/>
            <a:miter lim="800000"/>
            <a:headEnd/>
            <a:tailEnd/>
          </a:ln>
          <a:effectLst/>
        </p:spPr>
        <p:txBody>
          <a:bodyPr vert="horz" wrap="square" lIns="397124" tIns="198562" rIns="397124" bIns="198562" numCol="1" anchor="t" anchorCtr="0" compatLnSpc="1">
            <a:prstTxWarp prst="textNoShape">
              <a:avLst/>
            </a:prstTxWarp>
          </a:bodyPr>
          <a:lstStyle/>
          <a:p>
            <a:pPr lvl="0"/>
            <a:r>
              <a:rPr lang="es-ES" noProof="0"/>
              <a:t>Haga clic para modificar el estilo de texto del patrón</a:t>
            </a:r>
          </a:p>
          <a:p>
            <a:pPr lvl="1"/>
            <a:r>
              <a:rPr lang="es-ES" noProof="0"/>
              <a:t>Segundo nivel</a:t>
            </a:r>
          </a:p>
          <a:p>
            <a:pPr lvl="2"/>
            <a:r>
              <a:rPr lang="es-ES" noProof="0"/>
              <a:t>Tercer nivel</a:t>
            </a:r>
          </a:p>
          <a:p>
            <a:pPr lvl="3"/>
            <a:r>
              <a:rPr lang="es-ES" noProof="0"/>
              <a:t>Cuarto nivel</a:t>
            </a:r>
          </a:p>
          <a:p>
            <a:pPr lvl="4"/>
            <a:r>
              <a:rPr lang="es-ES" noProof="0"/>
              <a:t>Quinto nivel</a:t>
            </a:r>
          </a:p>
        </p:txBody>
      </p:sp>
      <p:sp>
        <p:nvSpPr>
          <p:cNvPr id="4102" name="Rectangle 6">
            <a:extLst>
              <a:ext uri="{FF2B5EF4-FFF2-40B4-BE49-F238E27FC236}">
                <a16:creationId xmlns="" xmlns:a16="http://schemas.microsoft.com/office/drawing/2014/main" id="{00DBE8FF-9664-4657-B428-CB25FA424832}"/>
              </a:ext>
            </a:extLst>
          </p:cNvPr>
          <p:cNvSpPr>
            <a:spLocks noGrp="1" noChangeArrowheads="1"/>
          </p:cNvSpPr>
          <p:nvPr>
            <p:ph type="ftr" sz="quarter" idx="4"/>
          </p:nvPr>
        </p:nvSpPr>
        <p:spPr bwMode="auto">
          <a:xfrm>
            <a:off x="0" y="36015613"/>
            <a:ext cx="13684250" cy="1895475"/>
          </a:xfrm>
          <a:prstGeom prst="rect">
            <a:avLst/>
          </a:prstGeom>
          <a:noFill/>
          <a:ln w="9525">
            <a:noFill/>
            <a:miter lim="800000"/>
            <a:headEnd/>
            <a:tailEnd/>
          </a:ln>
          <a:effectLst/>
        </p:spPr>
        <p:txBody>
          <a:bodyPr vert="horz" wrap="square" lIns="397124" tIns="198562" rIns="397124" bIns="198562" numCol="1" anchor="b" anchorCtr="0" compatLnSpc="1">
            <a:prstTxWarp prst="textNoShape">
              <a:avLst/>
            </a:prstTxWarp>
          </a:bodyPr>
          <a:lstStyle>
            <a:lvl1pPr defTabSz="3971925" eaLnBrk="1" hangingPunct="1">
              <a:defRPr sz="5200">
                <a:latin typeface="Arial" charset="0"/>
              </a:defRPr>
            </a:lvl1pPr>
          </a:lstStyle>
          <a:p>
            <a:pPr>
              <a:defRPr/>
            </a:pPr>
            <a:endParaRPr lang="es-ES"/>
          </a:p>
        </p:txBody>
      </p:sp>
      <p:sp>
        <p:nvSpPr>
          <p:cNvPr id="4103" name="Rectangle 7">
            <a:extLst>
              <a:ext uri="{FF2B5EF4-FFF2-40B4-BE49-F238E27FC236}">
                <a16:creationId xmlns="" xmlns:a16="http://schemas.microsoft.com/office/drawing/2014/main" id="{B45EDF09-D26B-4EA8-AF3E-25042667402C}"/>
              </a:ext>
            </a:extLst>
          </p:cNvPr>
          <p:cNvSpPr>
            <a:spLocks noGrp="1" noChangeArrowheads="1"/>
          </p:cNvSpPr>
          <p:nvPr>
            <p:ph type="sldNum" sz="quarter" idx="5"/>
          </p:nvPr>
        </p:nvSpPr>
        <p:spPr bwMode="auto">
          <a:xfrm>
            <a:off x="17887950" y="36015613"/>
            <a:ext cx="13684250" cy="1895475"/>
          </a:xfrm>
          <a:prstGeom prst="rect">
            <a:avLst/>
          </a:prstGeom>
          <a:noFill/>
          <a:ln w="9525">
            <a:noFill/>
            <a:miter lim="800000"/>
            <a:headEnd/>
            <a:tailEnd/>
          </a:ln>
          <a:effectLst/>
        </p:spPr>
        <p:txBody>
          <a:bodyPr vert="horz" wrap="square" lIns="397124" tIns="198562" rIns="397124" bIns="198562" numCol="1" anchor="b" anchorCtr="0" compatLnSpc="1">
            <a:prstTxWarp prst="textNoShape">
              <a:avLst/>
            </a:prstTxWarp>
          </a:bodyPr>
          <a:lstStyle>
            <a:lvl1pPr algn="r" defTabSz="3971925" eaLnBrk="1" hangingPunct="1">
              <a:defRPr sz="5200"/>
            </a:lvl1pPr>
          </a:lstStyle>
          <a:p>
            <a:pPr>
              <a:defRPr/>
            </a:pPr>
            <a:fld id="{1B0728D2-ADFE-41DF-AD6A-3D8F122B61E3}" type="slidenum">
              <a:rPr lang="es-ES"/>
              <a:pPr>
                <a:defRPr/>
              </a:pPr>
              <a:t>‹Nº›</a:t>
            </a:fld>
            <a:endParaRPr lang="es-ES"/>
          </a:p>
        </p:txBody>
      </p:sp>
    </p:spTree>
    <p:extLst>
      <p:ext uri="{BB962C8B-B14F-4D97-AF65-F5344CB8AC3E}">
        <p14:creationId xmlns:p14="http://schemas.microsoft.com/office/powerpoint/2010/main" val="205219045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3971925">
              <a:spcBef>
                <a:spcPct val="30000"/>
              </a:spcBef>
              <a:defRPr sz="1200">
                <a:solidFill>
                  <a:schemeClr val="tx1"/>
                </a:solidFill>
                <a:latin typeface="Arial" panose="020B0604020202020204" pitchFamily="34" charset="0"/>
              </a:defRPr>
            </a:lvl1pPr>
            <a:lvl2pPr marL="742950" indent="-285750" defTabSz="3971925">
              <a:spcBef>
                <a:spcPct val="30000"/>
              </a:spcBef>
              <a:defRPr sz="1200">
                <a:solidFill>
                  <a:schemeClr val="tx1"/>
                </a:solidFill>
                <a:latin typeface="Arial" panose="020B0604020202020204" pitchFamily="34" charset="0"/>
              </a:defRPr>
            </a:lvl2pPr>
            <a:lvl3pPr marL="1143000" indent="-228600" defTabSz="3971925">
              <a:spcBef>
                <a:spcPct val="30000"/>
              </a:spcBef>
              <a:defRPr sz="1200">
                <a:solidFill>
                  <a:schemeClr val="tx1"/>
                </a:solidFill>
                <a:latin typeface="Arial" panose="020B0604020202020204" pitchFamily="34" charset="0"/>
              </a:defRPr>
            </a:lvl3pPr>
            <a:lvl4pPr marL="1600200" indent="-228600" defTabSz="3971925">
              <a:spcBef>
                <a:spcPct val="30000"/>
              </a:spcBef>
              <a:defRPr sz="1200">
                <a:solidFill>
                  <a:schemeClr val="tx1"/>
                </a:solidFill>
                <a:latin typeface="Arial" panose="020B0604020202020204" pitchFamily="34" charset="0"/>
              </a:defRPr>
            </a:lvl4pPr>
            <a:lvl5pPr marL="2057400" indent="-228600" defTabSz="3971925">
              <a:spcBef>
                <a:spcPct val="30000"/>
              </a:spcBef>
              <a:defRPr sz="1200">
                <a:solidFill>
                  <a:schemeClr val="tx1"/>
                </a:solidFill>
                <a:latin typeface="Arial" panose="020B0604020202020204" pitchFamily="34" charset="0"/>
              </a:defRPr>
            </a:lvl5pPr>
            <a:lvl6pPr marL="2514600" indent="-228600" defTabSz="3971925" eaLnBrk="0" fontAlgn="base" hangingPunct="0">
              <a:spcBef>
                <a:spcPct val="30000"/>
              </a:spcBef>
              <a:spcAft>
                <a:spcPct val="0"/>
              </a:spcAft>
              <a:defRPr sz="1200">
                <a:solidFill>
                  <a:schemeClr val="tx1"/>
                </a:solidFill>
                <a:latin typeface="Arial" panose="020B0604020202020204" pitchFamily="34" charset="0"/>
              </a:defRPr>
            </a:lvl6pPr>
            <a:lvl7pPr marL="2971800" indent="-228600" defTabSz="3971925" eaLnBrk="0" fontAlgn="base" hangingPunct="0">
              <a:spcBef>
                <a:spcPct val="30000"/>
              </a:spcBef>
              <a:spcAft>
                <a:spcPct val="0"/>
              </a:spcAft>
              <a:defRPr sz="1200">
                <a:solidFill>
                  <a:schemeClr val="tx1"/>
                </a:solidFill>
                <a:latin typeface="Arial" panose="020B0604020202020204" pitchFamily="34" charset="0"/>
              </a:defRPr>
            </a:lvl7pPr>
            <a:lvl8pPr marL="3429000" indent="-228600" defTabSz="3971925" eaLnBrk="0" fontAlgn="base" hangingPunct="0">
              <a:spcBef>
                <a:spcPct val="30000"/>
              </a:spcBef>
              <a:spcAft>
                <a:spcPct val="0"/>
              </a:spcAft>
              <a:defRPr sz="1200">
                <a:solidFill>
                  <a:schemeClr val="tx1"/>
                </a:solidFill>
                <a:latin typeface="Arial" panose="020B0604020202020204" pitchFamily="34" charset="0"/>
              </a:defRPr>
            </a:lvl8pPr>
            <a:lvl9pPr marL="3886200" indent="-228600" defTabSz="3971925"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E0B63287-288A-4AD2-B2A7-211EB76C9B2E}" type="slidenum">
              <a:rPr lang="es-ES" altLang="es-CO" sz="5200" smtClean="0"/>
              <a:pPr>
                <a:spcBef>
                  <a:spcPct val="0"/>
                </a:spcBef>
              </a:pPr>
              <a:t>1</a:t>
            </a:fld>
            <a:endParaRPr lang="es-ES" altLang="es-CO" sz="5200"/>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s-MX" altLang="es-CO">
              <a:latin typeface="Arial" panose="020B0604020202020204" pitchFamily="34" charset="0"/>
            </a:endParaRPr>
          </a:p>
        </p:txBody>
      </p:sp>
    </p:spTree>
    <p:extLst>
      <p:ext uri="{BB962C8B-B14F-4D97-AF65-F5344CB8AC3E}">
        <p14:creationId xmlns:p14="http://schemas.microsoft.com/office/powerpoint/2010/main" val="38155658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2430463" y="13421591"/>
            <a:ext cx="27543125" cy="9261764"/>
          </a:xfrm>
        </p:spPr>
        <p:txBody>
          <a:bodyPr/>
          <a:lstStyle/>
          <a:p>
            <a:r>
              <a:rPr lang="es-ES"/>
              <a:t>Haga clic para modificar el estilo de título del patrón</a:t>
            </a:r>
            <a:endParaRPr lang="es-MX"/>
          </a:p>
        </p:txBody>
      </p:sp>
      <p:sp>
        <p:nvSpPr>
          <p:cNvPr id="3" name="2 Subtítulo"/>
          <p:cNvSpPr>
            <a:spLocks noGrp="1"/>
          </p:cNvSpPr>
          <p:nvPr>
            <p:ph type="subTitle" idx="1"/>
          </p:nvPr>
        </p:nvSpPr>
        <p:spPr>
          <a:xfrm>
            <a:off x="4860925" y="24482714"/>
            <a:ext cx="22682200" cy="11042073"/>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a:t>Haga clic para modificar el estilo de subtítulo del patrón</a:t>
            </a:r>
            <a:endParaRPr lang="es-MX"/>
          </a:p>
        </p:txBody>
      </p:sp>
      <p:sp>
        <p:nvSpPr>
          <p:cNvPr id="4" name="Rectangle 4">
            <a:extLst>
              <a:ext uri="{FF2B5EF4-FFF2-40B4-BE49-F238E27FC236}">
                <a16:creationId xmlns="" xmlns:a16="http://schemas.microsoft.com/office/drawing/2014/main" id="{98CC5BB3-23E3-41C2-B98F-3C5F56CB9367}"/>
              </a:ext>
            </a:extLst>
          </p:cNvPr>
          <p:cNvSpPr>
            <a:spLocks noGrp="1" noChangeArrowheads="1"/>
          </p:cNvSpPr>
          <p:nvPr>
            <p:ph type="dt" sz="half" idx="10"/>
          </p:nvPr>
        </p:nvSpPr>
        <p:spPr>
          <a:ln/>
        </p:spPr>
        <p:txBody>
          <a:bodyPr/>
          <a:lstStyle>
            <a:lvl1pPr>
              <a:defRPr/>
            </a:lvl1pPr>
          </a:lstStyle>
          <a:p>
            <a:pPr>
              <a:defRPr/>
            </a:pPr>
            <a:endParaRPr lang="es-MX"/>
          </a:p>
        </p:txBody>
      </p:sp>
      <p:sp>
        <p:nvSpPr>
          <p:cNvPr id="5" name="Rectangle 5">
            <a:extLst>
              <a:ext uri="{FF2B5EF4-FFF2-40B4-BE49-F238E27FC236}">
                <a16:creationId xmlns="" xmlns:a16="http://schemas.microsoft.com/office/drawing/2014/main" id="{B04BDDF9-7E6F-493F-91F8-29221E5F225B}"/>
              </a:ext>
            </a:extLst>
          </p:cNvPr>
          <p:cNvSpPr>
            <a:spLocks noGrp="1" noChangeArrowheads="1"/>
          </p:cNvSpPr>
          <p:nvPr>
            <p:ph type="ftr" sz="quarter" idx="11"/>
          </p:nvPr>
        </p:nvSpPr>
        <p:spPr>
          <a:ln/>
        </p:spPr>
        <p:txBody>
          <a:bodyPr/>
          <a:lstStyle>
            <a:lvl1pPr>
              <a:defRPr/>
            </a:lvl1pPr>
          </a:lstStyle>
          <a:p>
            <a:pPr>
              <a:defRPr/>
            </a:pPr>
            <a:endParaRPr lang="es-MX"/>
          </a:p>
        </p:txBody>
      </p:sp>
      <p:sp>
        <p:nvSpPr>
          <p:cNvPr id="6" name="Rectangle 6">
            <a:extLst>
              <a:ext uri="{FF2B5EF4-FFF2-40B4-BE49-F238E27FC236}">
                <a16:creationId xmlns="" xmlns:a16="http://schemas.microsoft.com/office/drawing/2014/main" id="{2630E059-6090-4622-9F70-6B9568E937FC}"/>
              </a:ext>
            </a:extLst>
          </p:cNvPr>
          <p:cNvSpPr>
            <a:spLocks noGrp="1" noChangeArrowheads="1"/>
          </p:cNvSpPr>
          <p:nvPr>
            <p:ph type="sldNum" sz="quarter" idx="12"/>
          </p:nvPr>
        </p:nvSpPr>
        <p:spPr>
          <a:ln/>
        </p:spPr>
        <p:txBody>
          <a:bodyPr/>
          <a:lstStyle>
            <a:lvl1pPr>
              <a:defRPr/>
            </a:lvl1pPr>
          </a:lstStyle>
          <a:p>
            <a:pPr>
              <a:defRPr/>
            </a:pPr>
            <a:fld id="{2C6B147F-DBA2-47BA-A6C4-59CEFDE2C530}" type="slidenum">
              <a:rPr lang="es-ES"/>
              <a:pPr>
                <a:defRPr/>
              </a:pPr>
              <a:t>‹Nº›</a:t>
            </a:fld>
            <a:endParaRPr lang="es-ES"/>
          </a:p>
        </p:txBody>
      </p:sp>
    </p:spTree>
    <p:extLst>
      <p:ext uri="{BB962C8B-B14F-4D97-AF65-F5344CB8AC3E}">
        <p14:creationId xmlns:p14="http://schemas.microsoft.com/office/powerpoint/2010/main" val="8880321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MX"/>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Rectangle 4">
            <a:extLst>
              <a:ext uri="{FF2B5EF4-FFF2-40B4-BE49-F238E27FC236}">
                <a16:creationId xmlns="" xmlns:a16="http://schemas.microsoft.com/office/drawing/2014/main" id="{98CC5BB3-23E3-41C2-B98F-3C5F56CB9367}"/>
              </a:ext>
            </a:extLst>
          </p:cNvPr>
          <p:cNvSpPr>
            <a:spLocks noGrp="1" noChangeArrowheads="1"/>
          </p:cNvSpPr>
          <p:nvPr>
            <p:ph type="dt" sz="half" idx="10"/>
          </p:nvPr>
        </p:nvSpPr>
        <p:spPr>
          <a:ln/>
        </p:spPr>
        <p:txBody>
          <a:bodyPr/>
          <a:lstStyle>
            <a:lvl1pPr>
              <a:defRPr/>
            </a:lvl1pPr>
          </a:lstStyle>
          <a:p>
            <a:pPr>
              <a:defRPr/>
            </a:pPr>
            <a:endParaRPr lang="es-MX"/>
          </a:p>
        </p:txBody>
      </p:sp>
      <p:sp>
        <p:nvSpPr>
          <p:cNvPr id="5" name="Rectangle 5">
            <a:extLst>
              <a:ext uri="{FF2B5EF4-FFF2-40B4-BE49-F238E27FC236}">
                <a16:creationId xmlns="" xmlns:a16="http://schemas.microsoft.com/office/drawing/2014/main" id="{B04BDDF9-7E6F-493F-91F8-29221E5F225B}"/>
              </a:ext>
            </a:extLst>
          </p:cNvPr>
          <p:cNvSpPr>
            <a:spLocks noGrp="1" noChangeArrowheads="1"/>
          </p:cNvSpPr>
          <p:nvPr>
            <p:ph type="ftr" sz="quarter" idx="11"/>
          </p:nvPr>
        </p:nvSpPr>
        <p:spPr>
          <a:ln/>
        </p:spPr>
        <p:txBody>
          <a:bodyPr/>
          <a:lstStyle>
            <a:lvl1pPr>
              <a:defRPr/>
            </a:lvl1pPr>
          </a:lstStyle>
          <a:p>
            <a:pPr>
              <a:defRPr/>
            </a:pPr>
            <a:endParaRPr lang="es-MX"/>
          </a:p>
        </p:txBody>
      </p:sp>
      <p:sp>
        <p:nvSpPr>
          <p:cNvPr id="6" name="Rectangle 6">
            <a:extLst>
              <a:ext uri="{FF2B5EF4-FFF2-40B4-BE49-F238E27FC236}">
                <a16:creationId xmlns="" xmlns:a16="http://schemas.microsoft.com/office/drawing/2014/main" id="{2630E059-6090-4622-9F70-6B9568E937FC}"/>
              </a:ext>
            </a:extLst>
          </p:cNvPr>
          <p:cNvSpPr>
            <a:spLocks noGrp="1" noChangeArrowheads="1"/>
          </p:cNvSpPr>
          <p:nvPr>
            <p:ph type="sldNum" sz="quarter" idx="12"/>
          </p:nvPr>
        </p:nvSpPr>
        <p:spPr>
          <a:ln/>
        </p:spPr>
        <p:txBody>
          <a:bodyPr/>
          <a:lstStyle>
            <a:lvl1pPr>
              <a:defRPr/>
            </a:lvl1pPr>
          </a:lstStyle>
          <a:p>
            <a:pPr>
              <a:defRPr/>
            </a:pPr>
            <a:fld id="{336536EE-E9A7-421F-A08F-4ED1968F0073}" type="slidenum">
              <a:rPr lang="es-ES"/>
              <a:pPr>
                <a:defRPr/>
              </a:pPr>
              <a:t>‹Nº›</a:t>
            </a:fld>
            <a:endParaRPr lang="es-ES"/>
          </a:p>
        </p:txBody>
      </p:sp>
    </p:spTree>
    <p:extLst>
      <p:ext uri="{BB962C8B-B14F-4D97-AF65-F5344CB8AC3E}">
        <p14:creationId xmlns:p14="http://schemas.microsoft.com/office/powerpoint/2010/main" val="40333147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2559051" y="27762778"/>
            <a:ext cx="27544713" cy="8581159"/>
          </a:xfrm>
        </p:spPr>
        <p:txBody>
          <a:bodyPr anchor="t"/>
          <a:lstStyle>
            <a:lvl1pPr algn="l">
              <a:defRPr sz="4000" b="1" cap="all"/>
            </a:lvl1pPr>
          </a:lstStyle>
          <a:p>
            <a:r>
              <a:rPr lang="es-ES"/>
              <a:t>Haga clic para modificar el estilo de título del patrón</a:t>
            </a:r>
            <a:endParaRPr lang="es-MX"/>
          </a:p>
        </p:txBody>
      </p:sp>
      <p:sp>
        <p:nvSpPr>
          <p:cNvPr id="3" name="2 Marcador de texto"/>
          <p:cNvSpPr>
            <a:spLocks noGrp="1"/>
          </p:cNvSpPr>
          <p:nvPr>
            <p:ph type="body" idx="1"/>
          </p:nvPr>
        </p:nvSpPr>
        <p:spPr>
          <a:xfrm>
            <a:off x="2559051" y="18312246"/>
            <a:ext cx="27544713" cy="9450532"/>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a:t>Haga clic para modificar el estilo de texto del patrón</a:t>
            </a:r>
          </a:p>
        </p:txBody>
      </p:sp>
      <p:sp>
        <p:nvSpPr>
          <p:cNvPr id="4" name="Rectangle 4">
            <a:extLst>
              <a:ext uri="{FF2B5EF4-FFF2-40B4-BE49-F238E27FC236}">
                <a16:creationId xmlns="" xmlns:a16="http://schemas.microsoft.com/office/drawing/2014/main" id="{98CC5BB3-23E3-41C2-B98F-3C5F56CB9367}"/>
              </a:ext>
            </a:extLst>
          </p:cNvPr>
          <p:cNvSpPr>
            <a:spLocks noGrp="1" noChangeArrowheads="1"/>
          </p:cNvSpPr>
          <p:nvPr>
            <p:ph type="dt" sz="half" idx="10"/>
          </p:nvPr>
        </p:nvSpPr>
        <p:spPr>
          <a:ln/>
        </p:spPr>
        <p:txBody>
          <a:bodyPr/>
          <a:lstStyle>
            <a:lvl1pPr>
              <a:defRPr/>
            </a:lvl1pPr>
          </a:lstStyle>
          <a:p>
            <a:pPr>
              <a:defRPr/>
            </a:pPr>
            <a:endParaRPr lang="es-MX"/>
          </a:p>
        </p:txBody>
      </p:sp>
      <p:sp>
        <p:nvSpPr>
          <p:cNvPr id="5" name="Rectangle 5">
            <a:extLst>
              <a:ext uri="{FF2B5EF4-FFF2-40B4-BE49-F238E27FC236}">
                <a16:creationId xmlns="" xmlns:a16="http://schemas.microsoft.com/office/drawing/2014/main" id="{B04BDDF9-7E6F-493F-91F8-29221E5F225B}"/>
              </a:ext>
            </a:extLst>
          </p:cNvPr>
          <p:cNvSpPr>
            <a:spLocks noGrp="1" noChangeArrowheads="1"/>
          </p:cNvSpPr>
          <p:nvPr>
            <p:ph type="ftr" sz="quarter" idx="11"/>
          </p:nvPr>
        </p:nvSpPr>
        <p:spPr>
          <a:ln/>
        </p:spPr>
        <p:txBody>
          <a:bodyPr/>
          <a:lstStyle>
            <a:lvl1pPr>
              <a:defRPr/>
            </a:lvl1pPr>
          </a:lstStyle>
          <a:p>
            <a:pPr>
              <a:defRPr/>
            </a:pPr>
            <a:endParaRPr lang="es-MX"/>
          </a:p>
        </p:txBody>
      </p:sp>
      <p:sp>
        <p:nvSpPr>
          <p:cNvPr id="6" name="Rectangle 6">
            <a:extLst>
              <a:ext uri="{FF2B5EF4-FFF2-40B4-BE49-F238E27FC236}">
                <a16:creationId xmlns="" xmlns:a16="http://schemas.microsoft.com/office/drawing/2014/main" id="{2630E059-6090-4622-9F70-6B9568E937FC}"/>
              </a:ext>
            </a:extLst>
          </p:cNvPr>
          <p:cNvSpPr>
            <a:spLocks noGrp="1" noChangeArrowheads="1"/>
          </p:cNvSpPr>
          <p:nvPr>
            <p:ph type="sldNum" sz="quarter" idx="12"/>
          </p:nvPr>
        </p:nvSpPr>
        <p:spPr>
          <a:ln/>
        </p:spPr>
        <p:txBody>
          <a:bodyPr/>
          <a:lstStyle>
            <a:lvl1pPr>
              <a:defRPr/>
            </a:lvl1pPr>
          </a:lstStyle>
          <a:p>
            <a:pPr>
              <a:defRPr/>
            </a:pPr>
            <a:fld id="{11A935F4-90E7-4113-9C1A-C4DE87D8986B}" type="slidenum">
              <a:rPr lang="es-ES"/>
              <a:pPr>
                <a:defRPr/>
              </a:pPr>
              <a:t>‹Nº›</a:t>
            </a:fld>
            <a:endParaRPr lang="es-ES"/>
          </a:p>
        </p:txBody>
      </p:sp>
    </p:spTree>
    <p:extLst>
      <p:ext uri="{BB962C8B-B14F-4D97-AF65-F5344CB8AC3E}">
        <p14:creationId xmlns:p14="http://schemas.microsoft.com/office/powerpoint/2010/main" val="31001037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MX"/>
          </a:p>
        </p:txBody>
      </p:sp>
      <p:sp>
        <p:nvSpPr>
          <p:cNvPr id="3" name="2 Marcador de contenido"/>
          <p:cNvSpPr>
            <a:spLocks noGrp="1"/>
          </p:cNvSpPr>
          <p:nvPr>
            <p:ph sz="half" idx="1"/>
          </p:nvPr>
        </p:nvSpPr>
        <p:spPr>
          <a:xfrm>
            <a:off x="1619251" y="10082646"/>
            <a:ext cx="14506575" cy="2851092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3 Marcador de contenido"/>
          <p:cNvSpPr>
            <a:spLocks noGrp="1"/>
          </p:cNvSpPr>
          <p:nvPr>
            <p:ph sz="half" idx="2"/>
          </p:nvPr>
        </p:nvSpPr>
        <p:spPr>
          <a:xfrm>
            <a:off x="16278226" y="10082646"/>
            <a:ext cx="14506575" cy="2851092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5" name="Rectangle 4">
            <a:extLst>
              <a:ext uri="{FF2B5EF4-FFF2-40B4-BE49-F238E27FC236}">
                <a16:creationId xmlns="" xmlns:a16="http://schemas.microsoft.com/office/drawing/2014/main" id="{98CC5BB3-23E3-41C2-B98F-3C5F56CB9367}"/>
              </a:ext>
            </a:extLst>
          </p:cNvPr>
          <p:cNvSpPr>
            <a:spLocks noGrp="1" noChangeArrowheads="1"/>
          </p:cNvSpPr>
          <p:nvPr>
            <p:ph type="dt" sz="half" idx="10"/>
          </p:nvPr>
        </p:nvSpPr>
        <p:spPr>
          <a:ln/>
        </p:spPr>
        <p:txBody>
          <a:bodyPr/>
          <a:lstStyle>
            <a:lvl1pPr>
              <a:defRPr/>
            </a:lvl1pPr>
          </a:lstStyle>
          <a:p>
            <a:pPr>
              <a:defRPr/>
            </a:pPr>
            <a:endParaRPr lang="es-MX"/>
          </a:p>
        </p:txBody>
      </p:sp>
      <p:sp>
        <p:nvSpPr>
          <p:cNvPr id="6" name="Rectangle 5">
            <a:extLst>
              <a:ext uri="{FF2B5EF4-FFF2-40B4-BE49-F238E27FC236}">
                <a16:creationId xmlns="" xmlns:a16="http://schemas.microsoft.com/office/drawing/2014/main" id="{B04BDDF9-7E6F-493F-91F8-29221E5F225B}"/>
              </a:ext>
            </a:extLst>
          </p:cNvPr>
          <p:cNvSpPr>
            <a:spLocks noGrp="1" noChangeArrowheads="1"/>
          </p:cNvSpPr>
          <p:nvPr>
            <p:ph type="ftr" sz="quarter" idx="11"/>
          </p:nvPr>
        </p:nvSpPr>
        <p:spPr>
          <a:ln/>
        </p:spPr>
        <p:txBody>
          <a:bodyPr/>
          <a:lstStyle>
            <a:lvl1pPr>
              <a:defRPr/>
            </a:lvl1pPr>
          </a:lstStyle>
          <a:p>
            <a:pPr>
              <a:defRPr/>
            </a:pPr>
            <a:endParaRPr lang="es-MX"/>
          </a:p>
        </p:txBody>
      </p:sp>
      <p:sp>
        <p:nvSpPr>
          <p:cNvPr id="7" name="Rectangle 6">
            <a:extLst>
              <a:ext uri="{FF2B5EF4-FFF2-40B4-BE49-F238E27FC236}">
                <a16:creationId xmlns="" xmlns:a16="http://schemas.microsoft.com/office/drawing/2014/main" id="{2630E059-6090-4622-9F70-6B9568E937FC}"/>
              </a:ext>
            </a:extLst>
          </p:cNvPr>
          <p:cNvSpPr>
            <a:spLocks noGrp="1" noChangeArrowheads="1"/>
          </p:cNvSpPr>
          <p:nvPr>
            <p:ph type="sldNum" sz="quarter" idx="12"/>
          </p:nvPr>
        </p:nvSpPr>
        <p:spPr>
          <a:ln/>
        </p:spPr>
        <p:txBody>
          <a:bodyPr/>
          <a:lstStyle>
            <a:lvl1pPr>
              <a:defRPr/>
            </a:lvl1pPr>
          </a:lstStyle>
          <a:p>
            <a:pPr>
              <a:defRPr/>
            </a:pPr>
            <a:fld id="{79D33772-6897-437C-BFAD-87A4F46179C9}" type="slidenum">
              <a:rPr lang="es-ES"/>
              <a:pPr>
                <a:defRPr/>
              </a:pPr>
              <a:t>‹Nº›</a:t>
            </a:fld>
            <a:endParaRPr lang="es-ES"/>
          </a:p>
        </p:txBody>
      </p:sp>
    </p:spTree>
    <p:extLst>
      <p:ext uri="{BB962C8B-B14F-4D97-AF65-F5344CB8AC3E}">
        <p14:creationId xmlns:p14="http://schemas.microsoft.com/office/powerpoint/2010/main" val="1660296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1620838" y="1730087"/>
            <a:ext cx="29162375" cy="7200900"/>
          </a:xfrm>
        </p:spPr>
        <p:txBody>
          <a:bodyPr/>
          <a:lstStyle>
            <a:lvl1pPr>
              <a:defRPr/>
            </a:lvl1pPr>
          </a:lstStyle>
          <a:p>
            <a:r>
              <a:rPr lang="es-ES"/>
              <a:t>Haga clic para modificar el estilo de título del patrón</a:t>
            </a:r>
            <a:endParaRPr lang="es-MX"/>
          </a:p>
        </p:txBody>
      </p:sp>
      <p:sp>
        <p:nvSpPr>
          <p:cNvPr id="3" name="2 Marcador de texto"/>
          <p:cNvSpPr>
            <a:spLocks noGrp="1"/>
          </p:cNvSpPr>
          <p:nvPr>
            <p:ph type="body" idx="1"/>
          </p:nvPr>
        </p:nvSpPr>
        <p:spPr>
          <a:xfrm>
            <a:off x="1620839" y="9670473"/>
            <a:ext cx="14316075" cy="403167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1620839" y="13702146"/>
            <a:ext cx="14316075" cy="2489315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5" name="4 Marcador de texto"/>
          <p:cNvSpPr>
            <a:spLocks noGrp="1"/>
          </p:cNvSpPr>
          <p:nvPr>
            <p:ph type="body" sz="quarter" idx="3"/>
          </p:nvPr>
        </p:nvSpPr>
        <p:spPr>
          <a:xfrm>
            <a:off x="16460789" y="9670473"/>
            <a:ext cx="14322425" cy="403167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16460789" y="13702146"/>
            <a:ext cx="14322425" cy="2489315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7" name="Rectangle 4">
            <a:extLst>
              <a:ext uri="{FF2B5EF4-FFF2-40B4-BE49-F238E27FC236}">
                <a16:creationId xmlns="" xmlns:a16="http://schemas.microsoft.com/office/drawing/2014/main" id="{98CC5BB3-23E3-41C2-B98F-3C5F56CB9367}"/>
              </a:ext>
            </a:extLst>
          </p:cNvPr>
          <p:cNvSpPr>
            <a:spLocks noGrp="1" noChangeArrowheads="1"/>
          </p:cNvSpPr>
          <p:nvPr>
            <p:ph type="dt" sz="half" idx="10"/>
          </p:nvPr>
        </p:nvSpPr>
        <p:spPr>
          <a:ln/>
        </p:spPr>
        <p:txBody>
          <a:bodyPr/>
          <a:lstStyle>
            <a:lvl1pPr>
              <a:defRPr/>
            </a:lvl1pPr>
          </a:lstStyle>
          <a:p>
            <a:pPr>
              <a:defRPr/>
            </a:pPr>
            <a:endParaRPr lang="es-MX"/>
          </a:p>
        </p:txBody>
      </p:sp>
      <p:sp>
        <p:nvSpPr>
          <p:cNvPr id="8" name="Rectangle 5">
            <a:extLst>
              <a:ext uri="{FF2B5EF4-FFF2-40B4-BE49-F238E27FC236}">
                <a16:creationId xmlns="" xmlns:a16="http://schemas.microsoft.com/office/drawing/2014/main" id="{B04BDDF9-7E6F-493F-91F8-29221E5F225B}"/>
              </a:ext>
            </a:extLst>
          </p:cNvPr>
          <p:cNvSpPr>
            <a:spLocks noGrp="1" noChangeArrowheads="1"/>
          </p:cNvSpPr>
          <p:nvPr>
            <p:ph type="ftr" sz="quarter" idx="11"/>
          </p:nvPr>
        </p:nvSpPr>
        <p:spPr>
          <a:ln/>
        </p:spPr>
        <p:txBody>
          <a:bodyPr/>
          <a:lstStyle>
            <a:lvl1pPr>
              <a:defRPr/>
            </a:lvl1pPr>
          </a:lstStyle>
          <a:p>
            <a:pPr>
              <a:defRPr/>
            </a:pPr>
            <a:endParaRPr lang="es-MX"/>
          </a:p>
        </p:txBody>
      </p:sp>
      <p:sp>
        <p:nvSpPr>
          <p:cNvPr id="9" name="Rectangle 6">
            <a:extLst>
              <a:ext uri="{FF2B5EF4-FFF2-40B4-BE49-F238E27FC236}">
                <a16:creationId xmlns="" xmlns:a16="http://schemas.microsoft.com/office/drawing/2014/main" id="{2630E059-6090-4622-9F70-6B9568E937FC}"/>
              </a:ext>
            </a:extLst>
          </p:cNvPr>
          <p:cNvSpPr>
            <a:spLocks noGrp="1" noChangeArrowheads="1"/>
          </p:cNvSpPr>
          <p:nvPr>
            <p:ph type="sldNum" sz="quarter" idx="12"/>
          </p:nvPr>
        </p:nvSpPr>
        <p:spPr>
          <a:ln/>
        </p:spPr>
        <p:txBody>
          <a:bodyPr/>
          <a:lstStyle>
            <a:lvl1pPr>
              <a:defRPr/>
            </a:lvl1pPr>
          </a:lstStyle>
          <a:p>
            <a:pPr>
              <a:defRPr/>
            </a:pPr>
            <a:fld id="{7D84BDAD-DB56-4FE2-BCFC-3601C3DCDEBD}" type="slidenum">
              <a:rPr lang="es-ES"/>
              <a:pPr>
                <a:defRPr/>
              </a:pPr>
              <a:t>‹Nº›</a:t>
            </a:fld>
            <a:endParaRPr lang="es-ES"/>
          </a:p>
        </p:txBody>
      </p:sp>
    </p:spTree>
    <p:extLst>
      <p:ext uri="{BB962C8B-B14F-4D97-AF65-F5344CB8AC3E}">
        <p14:creationId xmlns:p14="http://schemas.microsoft.com/office/powerpoint/2010/main" val="38879831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MX"/>
          </a:p>
        </p:txBody>
      </p:sp>
      <p:sp>
        <p:nvSpPr>
          <p:cNvPr id="3" name="Rectangle 4">
            <a:extLst>
              <a:ext uri="{FF2B5EF4-FFF2-40B4-BE49-F238E27FC236}">
                <a16:creationId xmlns="" xmlns:a16="http://schemas.microsoft.com/office/drawing/2014/main" id="{98CC5BB3-23E3-41C2-B98F-3C5F56CB9367}"/>
              </a:ext>
            </a:extLst>
          </p:cNvPr>
          <p:cNvSpPr>
            <a:spLocks noGrp="1" noChangeArrowheads="1"/>
          </p:cNvSpPr>
          <p:nvPr>
            <p:ph type="dt" sz="half" idx="10"/>
          </p:nvPr>
        </p:nvSpPr>
        <p:spPr>
          <a:ln/>
        </p:spPr>
        <p:txBody>
          <a:bodyPr/>
          <a:lstStyle>
            <a:lvl1pPr>
              <a:defRPr/>
            </a:lvl1pPr>
          </a:lstStyle>
          <a:p>
            <a:pPr>
              <a:defRPr/>
            </a:pPr>
            <a:endParaRPr lang="es-MX"/>
          </a:p>
        </p:txBody>
      </p:sp>
      <p:sp>
        <p:nvSpPr>
          <p:cNvPr id="4" name="Rectangle 5">
            <a:extLst>
              <a:ext uri="{FF2B5EF4-FFF2-40B4-BE49-F238E27FC236}">
                <a16:creationId xmlns="" xmlns:a16="http://schemas.microsoft.com/office/drawing/2014/main" id="{B04BDDF9-7E6F-493F-91F8-29221E5F225B}"/>
              </a:ext>
            </a:extLst>
          </p:cNvPr>
          <p:cNvSpPr>
            <a:spLocks noGrp="1" noChangeArrowheads="1"/>
          </p:cNvSpPr>
          <p:nvPr>
            <p:ph type="ftr" sz="quarter" idx="11"/>
          </p:nvPr>
        </p:nvSpPr>
        <p:spPr>
          <a:ln/>
        </p:spPr>
        <p:txBody>
          <a:bodyPr/>
          <a:lstStyle>
            <a:lvl1pPr>
              <a:defRPr/>
            </a:lvl1pPr>
          </a:lstStyle>
          <a:p>
            <a:pPr>
              <a:defRPr/>
            </a:pPr>
            <a:endParaRPr lang="es-MX"/>
          </a:p>
        </p:txBody>
      </p:sp>
      <p:sp>
        <p:nvSpPr>
          <p:cNvPr id="5" name="Rectangle 6">
            <a:extLst>
              <a:ext uri="{FF2B5EF4-FFF2-40B4-BE49-F238E27FC236}">
                <a16:creationId xmlns="" xmlns:a16="http://schemas.microsoft.com/office/drawing/2014/main" id="{2630E059-6090-4622-9F70-6B9568E937FC}"/>
              </a:ext>
            </a:extLst>
          </p:cNvPr>
          <p:cNvSpPr>
            <a:spLocks noGrp="1" noChangeArrowheads="1"/>
          </p:cNvSpPr>
          <p:nvPr>
            <p:ph type="sldNum" sz="quarter" idx="12"/>
          </p:nvPr>
        </p:nvSpPr>
        <p:spPr>
          <a:ln/>
        </p:spPr>
        <p:txBody>
          <a:bodyPr/>
          <a:lstStyle>
            <a:lvl1pPr>
              <a:defRPr/>
            </a:lvl1pPr>
          </a:lstStyle>
          <a:p>
            <a:pPr>
              <a:defRPr/>
            </a:pPr>
            <a:fld id="{D5A1D120-447B-44AD-84D0-5BBF9006DF24}" type="slidenum">
              <a:rPr lang="es-ES"/>
              <a:pPr>
                <a:defRPr/>
              </a:pPr>
              <a:t>‹Nº›</a:t>
            </a:fld>
            <a:endParaRPr lang="es-ES"/>
          </a:p>
        </p:txBody>
      </p:sp>
    </p:spTree>
    <p:extLst>
      <p:ext uri="{BB962C8B-B14F-4D97-AF65-F5344CB8AC3E}">
        <p14:creationId xmlns:p14="http://schemas.microsoft.com/office/powerpoint/2010/main" val="13326268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a:extLst>
              <a:ext uri="{FF2B5EF4-FFF2-40B4-BE49-F238E27FC236}">
                <a16:creationId xmlns="" xmlns:a16="http://schemas.microsoft.com/office/drawing/2014/main" id="{98CC5BB3-23E3-41C2-B98F-3C5F56CB9367}"/>
              </a:ext>
            </a:extLst>
          </p:cNvPr>
          <p:cNvSpPr>
            <a:spLocks noGrp="1" noChangeArrowheads="1"/>
          </p:cNvSpPr>
          <p:nvPr>
            <p:ph type="dt" sz="half" idx="10"/>
          </p:nvPr>
        </p:nvSpPr>
        <p:spPr>
          <a:ln/>
        </p:spPr>
        <p:txBody>
          <a:bodyPr/>
          <a:lstStyle>
            <a:lvl1pPr>
              <a:defRPr/>
            </a:lvl1pPr>
          </a:lstStyle>
          <a:p>
            <a:pPr>
              <a:defRPr/>
            </a:pPr>
            <a:endParaRPr lang="es-MX"/>
          </a:p>
        </p:txBody>
      </p:sp>
      <p:sp>
        <p:nvSpPr>
          <p:cNvPr id="3" name="Rectangle 5">
            <a:extLst>
              <a:ext uri="{FF2B5EF4-FFF2-40B4-BE49-F238E27FC236}">
                <a16:creationId xmlns="" xmlns:a16="http://schemas.microsoft.com/office/drawing/2014/main" id="{B04BDDF9-7E6F-493F-91F8-29221E5F225B}"/>
              </a:ext>
            </a:extLst>
          </p:cNvPr>
          <p:cNvSpPr>
            <a:spLocks noGrp="1" noChangeArrowheads="1"/>
          </p:cNvSpPr>
          <p:nvPr>
            <p:ph type="ftr" sz="quarter" idx="11"/>
          </p:nvPr>
        </p:nvSpPr>
        <p:spPr>
          <a:ln/>
        </p:spPr>
        <p:txBody>
          <a:bodyPr/>
          <a:lstStyle>
            <a:lvl1pPr>
              <a:defRPr/>
            </a:lvl1pPr>
          </a:lstStyle>
          <a:p>
            <a:pPr>
              <a:defRPr/>
            </a:pPr>
            <a:endParaRPr lang="es-MX"/>
          </a:p>
        </p:txBody>
      </p:sp>
      <p:sp>
        <p:nvSpPr>
          <p:cNvPr id="4" name="Rectangle 6">
            <a:extLst>
              <a:ext uri="{FF2B5EF4-FFF2-40B4-BE49-F238E27FC236}">
                <a16:creationId xmlns="" xmlns:a16="http://schemas.microsoft.com/office/drawing/2014/main" id="{2630E059-6090-4622-9F70-6B9568E937FC}"/>
              </a:ext>
            </a:extLst>
          </p:cNvPr>
          <p:cNvSpPr>
            <a:spLocks noGrp="1" noChangeArrowheads="1"/>
          </p:cNvSpPr>
          <p:nvPr>
            <p:ph type="sldNum" sz="quarter" idx="12"/>
          </p:nvPr>
        </p:nvSpPr>
        <p:spPr>
          <a:ln/>
        </p:spPr>
        <p:txBody>
          <a:bodyPr/>
          <a:lstStyle>
            <a:lvl1pPr>
              <a:defRPr/>
            </a:lvl1pPr>
          </a:lstStyle>
          <a:p>
            <a:pPr>
              <a:defRPr/>
            </a:pPr>
            <a:fld id="{235DC423-AAD2-4818-829D-6BD2BE444B7D}" type="slidenum">
              <a:rPr lang="es-ES"/>
              <a:pPr>
                <a:defRPr/>
              </a:pPr>
              <a:t>‹Nº›</a:t>
            </a:fld>
            <a:endParaRPr lang="es-ES"/>
          </a:p>
        </p:txBody>
      </p:sp>
    </p:spTree>
    <p:extLst>
      <p:ext uri="{BB962C8B-B14F-4D97-AF65-F5344CB8AC3E}">
        <p14:creationId xmlns:p14="http://schemas.microsoft.com/office/powerpoint/2010/main" val="9403442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620838" y="1719696"/>
            <a:ext cx="10660062" cy="7322127"/>
          </a:xfrm>
        </p:spPr>
        <p:txBody>
          <a:bodyPr anchor="b"/>
          <a:lstStyle>
            <a:lvl1pPr algn="l">
              <a:defRPr sz="2000" b="1"/>
            </a:lvl1pPr>
          </a:lstStyle>
          <a:p>
            <a:r>
              <a:rPr lang="es-ES"/>
              <a:t>Haga clic para modificar el estilo de título del patrón</a:t>
            </a:r>
            <a:endParaRPr lang="es-MX"/>
          </a:p>
        </p:txBody>
      </p:sp>
      <p:sp>
        <p:nvSpPr>
          <p:cNvPr id="3" name="2 Marcador de contenido"/>
          <p:cNvSpPr>
            <a:spLocks noGrp="1"/>
          </p:cNvSpPr>
          <p:nvPr>
            <p:ph idx="1"/>
          </p:nvPr>
        </p:nvSpPr>
        <p:spPr>
          <a:xfrm>
            <a:off x="12669839" y="1719697"/>
            <a:ext cx="18113375" cy="3687560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3 Marcador de texto"/>
          <p:cNvSpPr>
            <a:spLocks noGrp="1"/>
          </p:cNvSpPr>
          <p:nvPr>
            <p:ph type="body" sz="half" idx="2"/>
          </p:nvPr>
        </p:nvSpPr>
        <p:spPr>
          <a:xfrm>
            <a:off x="1620838" y="9041824"/>
            <a:ext cx="10660062" cy="2955347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4">
            <a:extLst>
              <a:ext uri="{FF2B5EF4-FFF2-40B4-BE49-F238E27FC236}">
                <a16:creationId xmlns="" xmlns:a16="http://schemas.microsoft.com/office/drawing/2014/main" id="{98CC5BB3-23E3-41C2-B98F-3C5F56CB9367}"/>
              </a:ext>
            </a:extLst>
          </p:cNvPr>
          <p:cNvSpPr>
            <a:spLocks noGrp="1" noChangeArrowheads="1"/>
          </p:cNvSpPr>
          <p:nvPr>
            <p:ph type="dt" sz="half" idx="10"/>
          </p:nvPr>
        </p:nvSpPr>
        <p:spPr>
          <a:ln/>
        </p:spPr>
        <p:txBody>
          <a:bodyPr/>
          <a:lstStyle>
            <a:lvl1pPr>
              <a:defRPr/>
            </a:lvl1pPr>
          </a:lstStyle>
          <a:p>
            <a:pPr>
              <a:defRPr/>
            </a:pPr>
            <a:endParaRPr lang="es-MX"/>
          </a:p>
        </p:txBody>
      </p:sp>
      <p:sp>
        <p:nvSpPr>
          <p:cNvPr id="6" name="Rectangle 5">
            <a:extLst>
              <a:ext uri="{FF2B5EF4-FFF2-40B4-BE49-F238E27FC236}">
                <a16:creationId xmlns="" xmlns:a16="http://schemas.microsoft.com/office/drawing/2014/main" id="{B04BDDF9-7E6F-493F-91F8-29221E5F225B}"/>
              </a:ext>
            </a:extLst>
          </p:cNvPr>
          <p:cNvSpPr>
            <a:spLocks noGrp="1" noChangeArrowheads="1"/>
          </p:cNvSpPr>
          <p:nvPr>
            <p:ph type="ftr" sz="quarter" idx="11"/>
          </p:nvPr>
        </p:nvSpPr>
        <p:spPr>
          <a:ln/>
        </p:spPr>
        <p:txBody>
          <a:bodyPr/>
          <a:lstStyle>
            <a:lvl1pPr>
              <a:defRPr/>
            </a:lvl1pPr>
          </a:lstStyle>
          <a:p>
            <a:pPr>
              <a:defRPr/>
            </a:pPr>
            <a:endParaRPr lang="es-MX"/>
          </a:p>
        </p:txBody>
      </p:sp>
      <p:sp>
        <p:nvSpPr>
          <p:cNvPr id="7" name="Rectangle 6">
            <a:extLst>
              <a:ext uri="{FF2B5EF4-FFF2-40B4-BE49-F238E27FC236}">
                <a16:creationId xmlns="" xmlns:a16="http://schemas.microsoft.com/office/drawing/2014/main" id="{2630E059-6090-4622-9F70-6B9568E937FC}"/>
              </a:ext>
            </a:extLst>
          </p:cNvPr>
          <p:cNvSpPr>
            <a:spLocks noGrp="1" noChangeArrowheads="1"/>
          </p:cNvSpPr>
          <p:nvPr>
            <p:ph type="sldNum" sz="quarter" idx="12"/>
          </p:nvPr>
        </p:nvSpPr>
        <p:spPr>
          <a:ln/>
        </p:spPr>
        <p:txBody>
          <a:bodyPr/>
          <a:lstStyle>
            <a:lvl1pPr>
              <a:defRPr/>
            </a:lvl1pPr>
          </a:lstStyle>
          <a:p>
            <a:pPr>
              <a:defRPr/>
            </a:pPr>
            <a:fld id="{8E662C5F-71FB-449A-94CE-FE05064695EE}" type="slidenum">
              <a:rPr lang="es-ES"/>
              <a:pPr>
                <a:defRPr/>
              </a:pPr>
              <a:t>‹Nº›</a:t>
            </a:fld>
            <a:endParaRPr lang="es-ES"/>
          </a:p>
        </p:txBody>
      </p:sp>
    </p:spTree>
    <p:extLst>
      <p:ext uri="{BB962C8B-B14F-4D97-AF65-F5344CB8AC3E}">
        <p14:creationId xmlns:p14="http://schemas.microsoft.com/office/powerpoint/2010/main" val="6302839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351588" y="30244473"/>
            <a:ext cx="19442112" cy="3569278"/>
          </a:xfrm>
        </p:spPr>
        <p:txBody>
          <a:bodyPr anchor="b"/>
          <a:lstStyle>
            <a:lvl1pPr algn="l">
              <a:defRPr sz="2000" b="1"/>
            </a:lvl1pPr>
          </a:lstStyle>
          <a:p>
            <a:r>
              <a:rPr lang="es-ES"/>
              <a:t>Haga clic para modificar el estilo de título del patrón</a:t>
            </a:r>
            <a:endParaRPr lang="es-MX"/>
          </a:p>
        </p:txBody>
      </p:sp>
      <p:sp>
        <p:nvSpPr>
          <p:cNvPr id="3" name="2 Marcador de posición de imagen"/>
          <p:cNvSpPr>
            <a:spLocks noGrp="1"/>
          </p:cNvSpPr>
          <p:nvPr>
            <p:ph type="pic" idx="1"/>
          </p:nvPr>
        </p:nvSpPr>
        <p:spPr>
          <a:xfrm>
            <a:off x="6351588" y="3860224"/>
            <a:ext cx="19442112" cy="2592358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MX" noProof="0"/>
          </a:p>
        </p:txBody>
      </p:sp>
      <p:sp>
        <p:nvSpPr>
          <p:cNvPr id="4" name="3 Marcador de texto"/>
          <p:cNvSpPr>
            <a:spLocks noGrp="1"/>
          </p:cNvSpPr>
          <p:nvPr>
            <p:ph type="body" sz="half" idx="2"/>
          </p:nvPr>
        </p:nvSpPr>
        <p:spPr>
          <a:xfrm>
            <a:off x="6351588" y="33813750"/>
            <a:ext cx="19442112" cy="5070764"/>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4">
            <a:extLst>
              <a:ext uri="{FF2B5EF4-FFF2-40B4-BE49-F238E27FC236}">
                <a16:creationId xmlns="" xmlns:a16="http://schemas.microsoft.com/office/drawing/2014/main" id="{98CC5BB3-23E3-41C2-B98F-3C5F56CB9367}"/>
              </a:ext>
            </a:extLst>
          </p:cNvPr>
          <p:cNvSpPr>
            <a:spLocks noGrp="1" noChangeArrowheads="1"/>
          </p:cNvSpPr>
          <p:nvPr>
            <p:ph type="dt" sz="half" idx="10"/>
          </p:nvPr>
        </p:nvSpPr>
        <p:spPr>
          <a:ln/>
        </p:spPr>
        <p:txBody>
          <a:bodyPr/>
          <a:lstStyle>
            <a:lvl1pPr>
              <a:defRPr/>
            </a:lvl1pPr>
          </a:lstStyle>
          <a:p>
            <a:pPr>
              <a:defRPr/>
            </a:pPr>
            <a:endParaRPr lang="es-MX"/>
          </a:p>
        </p:txBody>
      </p:sp>
      <p:sp>
        <p:nvSpPr>
          <p:cNvPr id="6" name="Rectangle 5">
            <a:extLst>
              <a:ext uri="{FF2B5EF4-FFF2-40B4-BE49-F238E27FC236}">
                <a16:creationId xmlns="" xmlns:a16="http://schemas.microsoft.com/office/drawing/2014/main" id="{B04BDDF9-7E6F-493F-91F8-29221E5F225B}"/>
              </a:ext>
            </a:extLst>
          </p:cNvPr>
          <p:cNvSpPr>
            <a:spLocks noGrp="1" noChangeArrowheads="1"/>
          </p:cNvSpPr>
          <p:nvPr>
            <p:ph type="ftr" sz="quarter" idx="11"/>
          </p:nvPr>
        </p:nvSpPr>
        <p:spPr>
          <a:ln/>
        </p:spPr>
        <p:txBody>
          <a:bodyPr/>
          <a:lstStyle>
            <a:lvl1pPr>
              <a:defRPr/>
            </a:lvl1pPr>
          </a:lstStyle>
          <a:p>
            <a:pPr>
              <a:defRPr/>
            </a:pPr>
            <a:endParaRPr lang="es-MX"/>
          </a:p>
        </p:txBody>
      </p:sp>
      <p:sp>
        <p:nvSpPr>
          <p:cNvPr id="7" name="Rectangle 6">
            <a:extLst>
              <a:ext uri="{FF2B5EF4-FFF2-40B4-BE49-F238E27FC236}">
                <a16:creationId xmlns="" xmlns:a16="http://schemas.microsoft.com/office/drawing/2014/main" id="{2630E059-6090-4622-9F70-6B9568E937FC}"/>
              </a:ext>
            </a:extLst>
          </p:cNvPr>
          <p:cNvSpPr>
            <a:spLocks noGrp="1" noChangeArrowheads="1"/>
          </p:cNvSpPr>
          <p:nvPr>
            <p:ph type="sldNum" sz="quarter" idx="12"/>
          </p:nvPr>
        </p:nvSpPr>
        <p:spPr>
          <a:ln/>
        </p:spPr>
        <p:txBody>
          <a:bodyPr/>
          <a:lstStyle>
            <a:lvl1pPr>
              <a:defRPr/>
            </a:lvl1pPr>
          </a:lstStyle>
          <a:p>
            <a:pPr>
              <a:defRPr/>
            </a:pPr>
            <a:fld id="{9A2DBD90-B15D-4D48-90E0-DE605BCC7C84}" type="slidenum">
              <a:rPr lang="es-ES"/>
              <a:pPr>
                <a:defRPr/>
              </a:pPr>
              <a:t>‹Nº›</a:t>
            </a:fld>
            <a:endParaRPr lang="es-ES"/>
          </a:p>
        </p:txBody>
      </p:sp>
    </p:spTree>
    <p:extLst>
      <p:ext uri="{BB962C8B-B14F-4D97-AF65-F5344CB8AC3E}">
        <p14:creationId xmlns:p14="http://schemas.microsoft.com/office/powerpoint/2010/main" val="32442340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MX"/>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Rectangle 4">
            <a:extLst>
              <a:ext uri="{FF2B5EF4-FFF2-40B4-BE49-F238E27FC236}">
                <a16:creationId xmlns="" xmlns:a16="http://schemas.microsoft.com/office/drawing/2014/main" id="{98CC5BB3-23E3-41C2-B98F-3C5F56CB9367}"/>
              </a:ext>
            </a:extLst>
          </p:cNvPr>
          <p:cNvSpPr>
            <a:spLocks noGrp="1" noChangeArrowheads="1"/>
          </p:cNvSpPr>
          <p:nvPr>
            <p:ph type="dt" sz="half" idx="10"/>
          </p:nvPr>
        </p:nvSpPr>
        <p:spPr>
          <a:ln/>
        </p:spPr>
        <p:txBody>
          <a:bodyPr/>
          <a:lstStyle>
            <a:lvl1pPr>
              <a:defRPr/>
            </a:lvl1pPr>
          </a:lstStyle>
          <a:p>
            <a:pPr>
              <a:defRPr/>
            </a:pPr>
            <a:endParaRPr lang="es-MX"/>
          </a:p>
        </p:txBody>
      </p:sp>
      <p:sp>
        <p:nvSpPr>
          <p:cNvPr id="5" name="Rectangle 5">
            <a:extLst>
              <a:ext uri="{FF2B5EF4-FFF2-40B4-BE49-F238E27FC236}">
                <a16:creationId xmlns="" xmlns:a16="http://schemas.microsoft.com/office/drawing/2014/main" id="{B04BDDF9-7E6F-493F-91F8-29221E5F225B}"/>
              </a:ext>
            </a:extLst>
          </p:cNvPr>
          <p:cNvSpPr>
            <a:spLocks noGrp="1" noChangeArrowheads="1"/>
          </p:cNvSpPr>
          <p:nvPr>
            <p:ph type="ftr" sz="quarter" idx="11"/>
          </p:nvPr>
        </p:nvSpPr>
        <p:spPr>
          <a:ln/>
        </p:spPr>
        <p:txBody>
          <a:bodyPr/>
          <a:lstStyle>
            <a:lvl1pPr>
              <a:defRPr/>
            </a:lvl1pPr>
          </a:lstStyle>
          <a:p>
            <a:pPr>
              <a:defRPr/>
            </a:pPr>
            <a:endParaRPr lang="es-MX"/>
          </a:p>
        </p:txBody>
      </p:sp>
      <p:sp>
        <p:nvSpPr>
          <p:cNvPr id="6" name="Rectangle 6">
            <a:extLst>
              <a:ext uri="{FF2B5EF4-FFF2-40B4-BE49-F238E27FC236}">
                <a16:creationId xmlns="" xmlns:a16="http://schemas.microsoft.com/office/drawing/2014/main" id="{2630E059-6090-4622-9F70-6B9568E937FC}"/>
              </a:ext>
            </a:extLst>
          </p:cNvPr>
          <p:cNvSpPr>
            <a:spLocks noGrp="1" noChangeArrowheads="1"/>
          </p:cNvSpPr>
          <p:nvPr>
            <p:ph type="sldNum" sz="quarter" idx="12"/>
          </p:nvPr>
        </p:nvSpPr>
        <p:spPr>
          <a:ln/>
        </p:spPr>
        <p:txBody>
          <a:bodyPr/>
          <a:lstStyle>
            <a:lvl1pPr>
              <a:defRPr/>
            </a:lvl1pPr>
          </a:lstStyle>
          <a:p>
            <a:pPr>
              <a:defRPr/>
            </a:pPr>
            <a:fld id="{7C6953B9-25C7-4A72-9D49-492C9E06A74F}" type="slidenum">
              <a:rPr lang="es-ES"/>
              <a:pPr>
                <a:defRPr/>
              </a:pPr>
              <a:t>‹Nº›</a:t>
            </a:fld>
            <a:endParaRPr lang="es-ES"/>
          </a:p>
        </p:txBody>
      </p:sp>
    </p:spTree>
    <p:extLst>
      <p:ext uri="{BB962C8B-B14F-4D97-AF65-F5344CB8AC3E}">
        <p14:creationId xmlns:p14="http://schemas.microsoft.com/office/powerpoint/2010/main" val="31663009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23493414" y="1733551"/>
            <a:ext cx="7291387" cy="36860018"/>
          </a:xfrm>
        </p:spPr>
        <p:txBody>
          <a:bodyPr vert="eaVert"/>
          <a:lstStyle/>
          <a:p>
            <a:r>
              <a:rPr lang="es-ES"/>
              <a:t>Haga clic para modificar el estilo de título del patrón</a:t>
            </a:r>
            <a:endParaRPr lang="es-MX"/>
          </a:p>
        </p:txBody>
      </p:sp>
      <p:sp>
        <p:nvSpPr>
          <p:cNvPr id="3" name="2 Marcador de texto vertical"/>
          <p:cNvSpPr>
            <a:spLocks noGrp="1"/>
          </p:cNvSpPr>
          <p:nvPr>
            <p:ph type="body" orient="vert" idx="1"/>
          </p:nvPr>
        </p:nvSpPr>
        <p:spPr>
          <a:xfrm>
            <a:off x="1619251" y="1733551"/>
            <a:ext cx="21721763" cy="36860018"/>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Rectangle 4">
            <a:extLst>
              <a:ext uri="{FF2B5EF4-FFF2-40B4-BE49-F238E27FC236}">
                <a16:creationId xmlns="" xmlns:a16="http://schemas.microsoft.com/office/drawing/2014/main" id="{98CC5BB3-23E3-41C2-B98F-3C5F56CB9367}"/>
              </a:ext>
            </a:extLst>
          </p:cNvPr>
          <p:cNvSpPr>
            <a:spLocks noGrp="1" noChangeArrowheads="1"/>
          </p:cNvSpPr>
          <p:nvPr>
            <p:ph type="dt" sz="half" idx="10"/>
          </p:nvPr>
        </p:nvSpPr>
        <p:spPr>
          <a:ln/>
        </p:spPr>
        <p:txBody>
          <a:bodyPr/>
          <a:lstStyle>
            <a:lvl1pPr>
              <a:defRPr/>
            </a:lvl1pPr>
          </a:lstStyle>
          <a:p>
            <a:pPr>
              <a:defRPr/>
            </a:pPr>
            <a:endParaRPr lang="es-MX"/>
          </a:p>
        </p:txBody>
      </p:sp>
      <p:sp>
        <p:nvSpPr>
          <p:cNvPr id="5" name="Rectangle 5">
            <a:extLst>
              <a:ext uri="{FF2B5EF4-FFF2-40B4-BE49-F238E27FC236}">
                <a16:creationId xmlns="" xmlns:a16="http://schemas.microsoft.com/office/drawing/2014/main" id="{B04BDDF9-7E6F-493F-91F8-29221E5F225B}"/>
              </a:ext>
            </a:extLst>
          </p:cNvPr>
          <p:cNvSpPr>
            <a:spLocks noGrp="1" noChangeArrowheads="1"/>
          </p:cNvSpPr>
          <p:nvPr>
            <p:ph type="ftr" sz="quarter" idx="11"/>
          </p:nvPr>
        </p:nvSpPr>
        <p:spPr>
          <a:ln/>
        </p:spPr>
        <p:txBody>
          <a:bodyPr/>
          <a:lstStyle>
            <a:lvl1pPr>
              <a:defRPr/>
            </a:lvl1pPr>
          </a:lstStyle>
          <a:p>
            <a:pPr>
              <a:defRPr/>
            </a:pPr>
            <a:endParaRPr lang="es-MX"/>
          </a:p>
        </p:txBody>
      </p:sp>
      <p:sp>
        <p:nvSpPr>
          <p:cNvPr id="6" name="Rectangle 6">
            <a:extLst>
              <a:ext uri="{FF2B5EF4-FFF2-40B4-BE49-F238E27FC236}">
                <a16:creationId xmlns="" xmlns:a16="http://schemas.microsoft.com/office/drawing/2014/main" id="{2630E059-6090-4622-9F70-6B9568E937FC}"/>
              </a:ext>
            </a:extLst>
          </p:cNvPr>
          <p:cNvSpPr>
            <a:spLocks noGrp="1" noChangeArrowheads="1"/>
          </p:cNvSpPr>
          <p:nvPr>
            <p:ph type="sldNum" sz="quarter" idx="12"/>
          </p:nvPr>
        </p:nvSpPr>
        <p:spPr>
          <a:ln/>
        </p:spPr>
        <p:txBody>
          <a:bodyPr/>
          <a:lstStyle>
            <a:lvl1pPr>
              <a:defRPr/>
            </a:lvl1pPr>
          </a:lstStyle>
          <a:p>
            <a:pPr>
              <a:defRPr/>
            </a:pPr>
            <a:fld id="{C9DB59C3-ECB7-4767-B001-3911753027B2}" type="slidenum">
              <a:rPr lang="es-ES"/>
              <a:pPr>
                <a:defRPr/>
              </a:pPr>
              <a:t>‹Nº›</a:t>
            </a:fld>
            <a:endParaRPr lang="es-ES"/>
          </a:p>
        </p:txBody>
      </p:sp>
    </p:spTree>
    <p:extLst>
      <p:ext uri="{BB962C8B-B14F-4D97-AF65-F5344CB8AC3E}">
        <p14:creationId xmlns:p14="http://schemas.microsoft.com/office/powerpoint/2010/main" val="7968121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619250" y="1733550"/>
            <a:ext cx="29165550" cy="720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11459" tIns="205730" rIns="411459" bIns="205730" numCol="1" anchor="ctr" anchorCtr="0" compatLnSpc="1">
            <a:prstTxWarp prst="textNoShape">
              <a:avLst/>
            </a:prstTxWarp>
          </a:bodyPr>
          <a:lstStyle/>
          <a:p>
            <a:pPr lvl="0"/>
            <a:r>
              <a:rPr lang="es-ES" altLang="es-CO"/>
              <a:t>Haga clic para cambiar el estilo de título	</a:t>
            </a:r>
          </a:p>
        </p:txBody>
      </p:sp>
      <p:sp>
        <p:nvSpPr>
          <p:cNvPr id="1027" name="Rectangle 3"/>
          <p:cNvSpPr>
            <a:spLocks noGrp="1" noChangeArrowheads="1"/>
          </p:cNvSpPr>
          <p:nvPr>
            <p:ph type="body" idx="1"/>
          </p:nvPr>
        </p:nvSpPr>
        <p:spPr bwMode="auto">
          <a:xfrm>
            <a:off x="1619250" y="10082213"/>
            <a:ext cx="29165550" cy="2851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11459" tIns="205730" rIns="411459" bIns="205730" numCol="1" anchor="t" anchorCtr="0" compatLnSpc="1">
            <a:prstTxWarp prst="textNoShape">
              <a:avLst/>
            </a:prstTxWarp>
          </a:bodyPr>
          <a:lstStyle/>
          <a:p>
            <a:pPr lvl="0"/>
            <a:r>
              <a:rPr lang="es-ES" altLang="es-CO"/>
              <a:t>Haga clic para modificar el estilo de texto del patrón</a:t>
            </a:r>
          </a:p>
          <a:p>
            <a:pPr lvl="1"/>
            <a:r>
              <a:rPr lang="es-ES" altLang="es-CO"/>
              <a:t>Segundo nivel</a:t>
            </a:r>
          </a:p>
          <a:p>
            <a:pPr lvl="2"/>
            <a:r>
              <a:rPr lang="es-ES" altLang="es-CO"/>
              <a:t>Tercer nivel</a:t>
            </a:r>
          </a:p>
          <a:p>
            <a:pPr lvl="3"/>
            <a:r>
              <a:rPr lang="es-ES" altLang="es-CO"/>
              <a:t>Cuarto nivel</a:t>
            </a:r>
          </a:p>
          <a:p>
            <a:pPr lvl="4"/>
            <a:r>
              <a:rPr lang="es-ES" altLang="es-CO"/>
              <a:t>Quinto nivel</a:t>
            </a:r>
          </a:p>
        </p:txBody>
      </p:sp>
      <p:sp>
        <p:nvSpPr>
          <p:cNvPr id="1028" name="Rectangle 4">
            <a:extLst>
              <a:ext uri="{FF2B5EF4-FFF2-40B4-BE49-F238E27FC236}">
                <a16:creationId xmlns="" xmlns:a16="http://schemas.microsoft.com/office/drawing/2014/main" id="{98CC5BB3-23E3-41C2-B98F-3C5F56CB9367}"/>
              </a:ext>
            </a:extLst>
          </p:cNvPr>
          <p:cNvSpPr>
            <a:spLocks noGrp="1" noChangeArrowheads="1"/>
          </p:cNvSpPr>
          <p:nvPr>
            <p:ph type="dt" sz="half" idx="2"/>
          </p:nvPr>
        </p:nvSpPr>
        <p:spPr bwMode="auto">
          <a:xfrm>
            <a:off x="1619250" y="39343013"/>
            <a:ext cx="7562850" cy="3000375"/>
          </a:xfrm>
          <a:prstGeom prst="rect">
            <a:avLst/>
          </a:prstGeom>
          <a:noFill/>
          <a:ln w="9525">
            <a:noFill/>
            <a:miter lim="800000"/>
            <a:headEnd/>
            <a:tailEnd/>
          </a:ln>
          <a:effectLst/>
        </p:spPr>
        <p:txBody>
          <a:bodyPr vert="horz" wrap="square" lIns="411459" tIns="205730" rIns="411459" bIns="205730" numCol="1" anchor="t" anchorCtr="0" compatLnSpc="1">
            <a:prstTxWarp prst="textNoShape">
              <a:avLst/>
            </a:prstTxWarp>
          </a:bodyPr>
          <a:lstStyle>
            <a:lvl1pPr eaLnBrk="1" hangingPunct="1">
              <a:defRPr sz="6300">
                <a:latin typeface="Arial" charset="0"/>
              </a:defRPr>
            </a:lvl1pPr>
          </a:lstStyle>
          <a:p>
            <a:pPr>
              <a:defRPr/>
            </a:pPr>
            <a:endParaRPr lang="es-MX"/>
          </a:p>
        </p:txBody>
      </p:sp>
      <p:sp>
        <p:nvSpPr>
          <p:cNvPr id="1029" name="Rectangle 5">
            <a:extLst>
              <a:ext uri="{FF2B5EF4-FFF2-40B4-BE49-F238E27FC236}">
                <a16:creationId xmlns="" xmlns:a16="http://schemas.microsoft.com/office/drawing/2014/main" id="{B04BDDF9-7E6F-493F-91F8-29221E5F225B}"/>
              </a:ext>
            </a:extLst>
          </p:cNvPr>
          <p:cNvSpPr>
            <a:spLocks noGrp="1" noChangeArrowheads="1"/>
          </p:cNvSpPr>
          <p:nvPr>
            <p:ph type="ftr" sz="quarter" idx="3"/>
          </p:nvPr>
        </p:nvSpPr>
        <p:spPr bwMode="auto">
          <a:xfrm>
            <a:off x="11071225" y="39343013"/>
            <a:ext cx="10263188" cy="3000375"/>
          </a:xfrm>
          <a:prstGeom prst="rect">
            <a:avLst/>
          </a:prstGeom>
          <a:noFill/>
          <a:ln w="9525">
            <a:noFill/>
            <a:miter lim="800000"/>
            <a:headEnd/>
            <a:tailEnd/>
          </a:ln>
          <a:effectLst/>
        </p:spPr>
        <p:txBody>
          <a:bodyPr vert="horz" wrap="square" lIns="411459" tIns="205730" rIns="411459" bIns="205730" numCol="1" anchor="t" anchorCtr="0" compatLnSpc="1">
            <a:prstTxWarp prst="textNoShape">
              <a:avLst/>
            </a:prstTxWarp>
          </a:bodyPr>
          <a:lstStyle>
            <a:lvl1pPr algn="ctr" eaLnBrk="1" hangingPunct="1">
              <a:defRPr sz="6300">
                <a:latin typeface="Arial" charset="0"/>
              </a:defRPr>
            </a:lvl1pPr>
          </a:lstStyle>
          <a:p>
            <a:pPr>
              <a:defRPr/>
            </a:pPr>
            <a:endParaRPr lang="es-MX"/>
          </a:p>
        </p:txBody>
      </p:sp>
      <p:sp>
        <p:nvSpPr>
          <p:cNvPr id="1030" name="Rectangle 6">
            <a:extLst>
              <a:ext uri="{FF2B5EF4-FFF2-40B4-BE49-F238E27FC236}">
                <a16:creationId xmlns="" xmlns:a16="http://schemas.microsoft.com/office/drawing/2014/main" id="{2630E059-6090-4622-9F70-6B9568E937FC}"/>
              </a:ext>
            </a:extLst>
          </p:cNvPr>
          <p:cNvSpPr>
            <a:spLocks noGrp="1" noChangeArrowheads="1"/>
          </p:cNvSpPr>
          <p:nvPr>
            <p:ph type="sldNum" sz="quarter" idx="4"/>
          </p:nvPr>
        </p:nvSpPr>
        <p:spPr bwMode="auto">
          <a:xfrm>
            <a:off x="23221950" y="39343013"/>
            <a:ext cx="7562850" cy="3000375"/>
          </a:xfrm>
          <a:prstGeom prst="rect">
            <a:avLst/>
          </a:prstGeom>
          <a:noFill/>
          <a:ln w="9525">
            <a:noFill/>
            <a:miter lim="800000"/>
            <a:headEnd/>
            <a:tailEnd/>
          </a:ln>
          <a:effectLst/>
        </p:spPr>
        <p:txBody>
          <a:bodyPr vert="horz" wrap="square" lIns="411459" tIns="205730" rIns="411459" bIns="205730" numCol="1" anchor="t" anchorCtr="0" compatLnSpc="1">
            <a:prstTxWarp prst="textNoShape">
              <a:avLst/>
            </a:prstTxWarp>
          </a:bodyPr>
          <a:lstStyle>
            <a:lvl1pPr algn="r" eaLnBrk="1" hangingPunct="1">
              <a:defRPr sz="6300"/>
            </a:lvl1pPr>
          </a:lstStyle>
          <a:p>
            <a:pPr>
              <a:defRPr/>
            </a:pPr>
            <a:fld id="{092769F0-B513-4282-8DD9-894BFE54DF13}"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113213" rtl="0" eaLnBrk="0" fontAlgn="base" hangingPunct="0">
        <a:spcBef>
          <a:spcPct val="0"/>
        </a:spcBef>
        <a:spcAft>
          <a:spcPct val="0"/>
        </a:spcAft>
        <a:defRPr sz="19900">
          <a:solidFill>
            <a:schemeClr val="tx2"/>
          </a:solidFill>
          <a:latin typeface="+mj-lt"/>
          <a:ea typeface="+mj-ea"/>
          <a:cs typeface="+mj-cs"/>
        </a:defRPr>
      </a:lvl1pPr>
      <a:lvl2pPr algn="ctr" defTabSz="4113213" rtl="0" eaLnBrk="0" fontAlgn="base" hangingPunct="0">
        <a:spcBef>
          <a:spcPct val="0"/>
        </a:spcBef>
        <a:spcAft>
          <a:spcPct val="0"/>
        </a:spcAft>
        <a:defRPr sz="19900">
          <a:solidFill>
            <a:schemeClr val="tx2"/>
          </a:solidFill>
          <a:latin typeface="Arial" charset="0"/>
        </a:defRPr>
      </a:lvl2pPr>
      <a:lvl3pPr algn="ctr" defTabSz="4113213" rtl="0" eaLnBrk="0" fontAlgn="base" hangingPunct="0">
        <a:spcBef>
          <a:spcPct val="0"/>
        </a:spcBef>
        <a:spcAft>
          <a:spcPct val="0"/>
        </a:spcAft>
        <a:defRPr sz="19900">
          <a:solidFill>
            <a:schemeClr val="tx2"/>
          </a:solidFill>
          <a:latin typeface="Arial" charset="0"/>
        </a:defRPr>
      </a:lvl3pPr>
      <a:lvl4pPr algn="ctr" defTabSz="4113213" rtl="0" eaLnBrk="0" fontAlgn="base" hangingPunct="0">
        <a:spcBef>
          <a:spcPct val="0"/>
        </a:spcBef>
        <a:spcAft>
          <a:spcPct val="0"/>
        </a:spcAft>
        <a:defRPr sz="19900">
          <a:solidFill>
            <a:schemeClr val="tx2"/>
          </a:solidFill>
          <a:latin typeface="Arial" charset="0"/>
        </a:defRPr>
      </a:lvl4pPr>
      <a:lvl5pPr algn="ctr" defTabSz="4113213" rtl="0" eaLnBrk="0" fontAlgn="base" hangingPunct="0">
        <a:spcBef>
          <a:spcPct val="0"/>
        </a:spcBef>
        <a:spcAft>
          <a:spcPct val="0"/>
        </a:spcAft>
        <a:defRPr sz="19900">
          <a:solidFill>
            <a:schemeClr val="tx2"/>
          </a:solidFill>
          <a:latin typeface="Arial" charset="0"/>
        </a:defRPr>
      </a:lvl5pPr>
      <a:lvl6pPr marL="457200" algn="ctr" defTabSz="4113213" rtl="0" fontAlgn="base">
        <a:spcBef>
          <a:spcPct val="0"/>
        </a:spcBef>
        <a:spcAft>
          <a:spcPct val="0"/>
        </a:spcAft>
        <a:defRPr sz="19900">
          <a:solidFill>
            <a:schemeClr val="tx2"/>
          </a:solidFill>
          <a:latin typeface="Arial" charset="0"/>
        </a:defRPr>
      </a:lvl6pPr>
      <a:lvl7pPr marL="914400" algn="ctr" defTabSz="4113213" rtl="0" fontAlgn="base">
        <a:spcBef>
          <a:spcPct val="0"/>
        </a:spcBef>
        <a:spcAft>
          <a:spcPct val="0"/>
        </a:spcAft>
        <a:defRPr sz="19900">
          <a:solidFill>
            <a:schemeClr val="tx2"/>
          </a:solidFill>
          <a:latin typeface="Arial" charset="0"/>
        </a:defRPr>
      </a:lvl7pPr>
      <a:lvl8pPr marL="1371600" algn="ctr" defTabSz="4113213" rtl="0" fontAlgn="base">
        <a:spcBef>
          <a:spcPct val="0"/>
        </a:spcBef>
        <a:spcAft>
          <a:spcPct val="0"/>
        </a:spcAft>
        <a:defRPr sz="19900">
          <a:solidFill>
            <a:schemeClr val="tx2"/>
          </a:solidFill>
          <a:latin typeface="Arial" charset="0"/>
        </a:defRPr>
      </a:lvl8pPr>
      <a:lvl9pPr marL="1828800" algn="ctr" defTabSz="4113213" rtl="0" fontAlgn="base">
        <a:spcBef>
          <a:spcPct val="0"/>
        </a:spcBef>
        <a:spcAft>
          <a:spcPct val="0"/>
        </a:spcAft>
        <a:defRPr sz="19900">
          <a:solidFill>
            <a:schemeClr val="tx2"/>
          </a:solidFill>
          <a:latin typeface="Arial" charset="0"/>
        </a:defRPr>
      </a:lvl9pPr>
    </p:titleStyle>
    <p:bodyStyle>
      <a:lvl1pPr marL="1541463" indent="-1541463" algn="l" defTabSz="4113213" rtl="0" eaLnBrk="0" fontAlgn="base" hangingPunct="0">
        <a:spcBef>
          <a:spcPct val="20000"/>
        </a:spcBef>
        <a:spcAft>
          <a:spcPct val="0"/>
        </a:spcAft>
        <a:buChar char="•"/>
        <a:defRPr sz="14400">
          <a:solidFill>
            <a:schemeClr val="tx1"/>
          </a:solidFill>
          <a:latin typeface="+mn-lt"/>
          <a:ea typeface="+mn-ea"/>
          <a:cs typeface="+mn-cs"/>
        </a:defRPr>
      </a:lvl1pPr>
      <a:lvl2pPr marL="3343275" indent="-1285875" algn="l" defTabSz="4113213" rtl="0" eaLnBrk="0" fontAlgn="base" hangingPunct="0">
        <a:spcBef>
          <a:spcPct val="20000"/>
        </a:spcBef>
        <a:spcAft>
          <a:spcPct val="0"/>
        </a:spcAft>
        <a:buChar char="–"/>
        <a:defRPr sz="12600">
          <a:solidFill>
            <a:schemeClr val="tx1"/>
          </a:solidFill>
          <a:latin typeface="+mn-lt"/>
        </a:defRPr>
      </a:lvl2pPr>
      <a:lvl3pPr marL="5143500" indent="-1030288" algn="l" defTabSz="4113213" rtl="0" eaLnBrk="0" fontAlgn="base" hangingPunct="0">
        <a:spcBef>
          <a:spcPct val="20000"/>
        </a:spcBef>
        <a:spcAft>
          <a:spcPct val="0"/>
        </a:spcAft>
        <a:buChar char="•"/>
        <a:defRPr sz="10900">
          <a:solidFill>
            <a:schemeClr val="tx1"/>
          </a:solidFill>
          <a:latin typeface="+mn-lt"/>
        </a:defRPr>
      </a:lvl3pPr>
      <a:lvl4pPr marL="7199313" indent="-1027113" algn="l" defTabSz="4113213" rtl="0" eaLnBrk="0" fontAlgn="base" hangingPunct="0">
        <a:spcBef>
          <a:spcPct val="20000"/>
        </a:spcBef>
        <a:spcAft>
          <a:spcPct val="0"/>
        </a:spcAft>
        <a:buChar char="–"/>
        <a:defRPr sz="9000">
          <a:solidFill>
            <a:schemeClr val="tx1"/>
          </a:solidFill>
          <a:latin typeface="+mn-lt"/>
        </a:defRPr>
      </a:lvl4pPr>
      <a:lvl5pPr marL="9256713" indent="-1027113" algn="l" defTabSz="4113213" rtl="0" eaLnBrk="0" fontAlgn="base" hangingPunct="0">
        <a:spcBef>
          <a:spcPct val="20000"/>
        </a:spcBef>
        <a:spcAft>
          <a:spcPct val="0"/>
        </a:spcAft>
        <a:buChar char="»"/>
        <a:defRPr sz="9000">
          <a:solidFill>
            <a:schemeClr val="tx1"/>
          </a:solidFill>
          <a:latin typeface="+mn-lt"/>
        </a:defRPr>
      </a:lvl5pPr>
      <a:lvl6pPr marL="9713913" indent="-1027113" algn="l" defTabSz="4113213" rtl="0" fontAlgn="base">
        <a:spcBef>
          <a:spcPct val="20000"/>
        </a:spcBef>
        <a:spcAft>
          <a:spcPct val="0"/>
        </a:spcAft>
        <a:buChar char="»"/>
        <a:defRPr sz="9000">
          <a:solidFill>
            <a:schemeClr val="tx1"/>
          </a:solidFill>
          <a:latin typeface="+mn-lt"/>
        </a:defRPr>
      </a:lvl6pPr>
      <a:lvl7pPr marL="10171113" indent="-1027113" algn="l" defTabSz="4113213" rtl="0" fontAlgn="base">
        <a:spcBef>
          <a:spcPct val="20000"/>
        </a:spcBef>
        <a:spcAft>
          <a:spcPct val="0"/>
        </a:spcAft>
        <a:buChar char="»"/>
        <a:defRPr sz="9000">
          <a:solidFill>
            <a:schemeClr val="tx1"/>
          </a:solidFill>
          <a:latin typeface="+mn-lt"/>
        </a:defRPr>
      </a:lvl7pPr>
      <a:lvl8pPr marL="10628313" indent="-1027113" algn="l" defTabSz="4113213" rtl="0" fontAlgn="base">
        <a:spcBef>
          <a:spcPct val="20000"/>
        </a:spcBef>
        <a:spcAft>
          <a:spcPct val="0"/>
        </a:spcAft>
        <a:buChar char="»"/>
        <a:defRPr sz="9000">
          <a:solidFill>
            <a:schemeClr val="tx1"/>
          </a:solidFill>
          <a:latin typeface="+mn-lt"/>
        </a:defRPr>
      </a:lvl8pPr>
      <a:lvl9pPr marL="11085513" indent="-1027113" algn="l" defTabSz="4113213" rtl="0" fontAlgn="base">
        <a:spcBef>
          <a:spcPct val="20000"/>
        </a:spcBef>
        <a:spcAft>
          <a:spcPct val="0"/>
        </a:spcAft>
        <a:buChar char="»"/>
        <a:defRPr sz="9000">
          <a:solidFill>
            <a:schemeClr val="tx1"/>
          </a:solidFill>
          <a:latin typeface="+mn-lt"/>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13" Type="http://schemas.openxmlformats.org/officeDocument/2006/relationships/chart" Target="../charts/chart2.xml"/><Relationship Id="rId18" Type="http://schemas.openxmlformats.org/officeDocument/2006/relationships/diagramQuickStyle" Target="../diagrams/quickStyle1.xml"/><Relationship Id="rId3" Type="http://schemas.openxmlformats.org/officeDocument/2006/relationships/image" Target="../media/image1.png"/><Relationship Id="rId21" Type="http://schemas.openxmlformats.org/officeDocument/2006/relationships/image" Target="../media/image12.png"/><Relationship Id="rId7" Type="http://schemas.openxmlformats.org/officeDocument/2006/relationships/image" Target="../media/image5.png"/><Relationship Id="rId12" Type="http://schemas.openxmlformats.org/officeDocument/2006/relationships/image" Target="../media/image9.png"/><Relationship Id="rId17" Type="http://schemas.openxmlformats.org/officeDocument/2006/relationships/diagramLayout" Target="../diagrams/layout1.xml"/><Relationship Id="rId2" Type="http://schemas.openxmlformats.org/officeDocument/2006/relationships/notesSlide" Target="../notesSlides/notesSlide1.xml"/><Relationship Id="rId16" Type="http://schemas.openxmlformats.org/officeDocument/2006/relationships/diagramData" Target="../diagrams/data1.xml"/><Relationship Id="rId20" Type="http://schemas.microsoft.com/office/2007/relationships/diagramDrawing" Target="../diagrams/drawing1.xml"/><Relationship Id="rId1" Type="http://schemas.openxmlformats.org/officeDocument/2006/relationships/slideLayout" Target="../slideLayouts/slideLayout1.xml"/><Relationship Id="rId6" Type="http://schemas.openxmlformats.org/officeDocument/2006/relationships/image" Target="../media/image4.jpeg"/><Relationship Id="rId11" Type="http://schemas.openxmlformats.org/officeDocument/2006/relationships/image" Target="../media/image8.png"/><Relationship Id="rId5" Type="http://schemas.openxmlformats.org/officeDocument/2006/relationships/image" Target="../media/image3.jpeg"/><Relationship Id="rId15" Type="http://schemas.openxmlformats.org/officeDocument/2006/relationships/image" Target="../media/image11.png"/><Relationship Id="rId23" Type="http://schemas.openxmlformats.org/officeDocument/2006/relationships/image" Target="../media/image14.png"/><Relationship Id="rId10" Type="http://schemas.openxmlformats.org/officeDocument/2006/relationships/chart" Target="../charts/chart1.xml"/><Relationship Id="rId19" Type="http://schemas.openxmlformats.org/officeDocument/2006/relationships/diagramColors" Target="../diagrams/colors1.xml"/><Relationship Id="rId4" Type="http://schemas.openxmlformats.org/officeDocument/2006/relationships/image" Target="../media/image2.jpeg"/><Relationship Id="rId9" Type="http://schemas.openxmlformats.org/officeDocument/2006/relationships/image" Target="../media/image7.jpeg"/><Relationship Id="rId14" Type="http://schemas.openxmlformats.org/officeDocument/2006/relationships/image" Target="../media/image10.png"/><Relationship Id="rId22"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4"/>
          <p:cNvSpPr>
            <a:spLocks noChangeArrowheads="1"/>
          </p:cNvSpPr>
          <p:nvPr/>
        </p:nvSpPr>
        <p:spPr bwMode="auto">
          <a:xfrm>
            <a:off x="6480175" y="4683125"/>
            <a:ext cx="19586575" cy="1995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30622" tIns="65311" rIns="130622" bIns="65311" anchor="ctr">
            <a:spAutoFit/>
          </a:bodyPr>
          <a:lstStyle>
            <a:lvl1pPr defTabSz="1306513">
              <a:spcBef>
                <a:spcPct val="20000"/>
              </a:spcBef>
              <a:buChar char="•"/>
              <a:defRPr sz="14400">
                <a:solidFill>
                  <a:schemeClr val="tx1"/>
                </a:solidFill>
                <a:latin typeface="Arial" panose="020B0604020202020204" pitchFamily="34" charset="0"/>
              </a:defRPr>
            </a:lvl1pPr>
            <a:lvl2pPr marL="742950" indent="-285750" defTabSz="1306513">
              <a:spcBef>
                <a:spcPct val="20000"/>
              </a:spcBef>
              <a:buChar char="–"/>
              <a:defRPr sz="12600">
                <a:solidFill>
                  <a:schemeClr val="tx1"/>
                </a:solidFill>
                <a:latin typeface="Arial" panose="020B0604020202020204" pitchFamily="34" charset="0"/>
              </a:defRPr>
            </a:lvl2pPr>
            <a:lvl3pPr marL="1143000" indent="-228600" defTabSz="1306513">
              <a:spcBef>
                <a:spcPct val="20000"/>
              </a:spcBef>
              <a:buChar char="•"/>
              <a:defRPr sz="10900">
                <a:solidFill>
                  <a:schemeClr val="tx1"/>
                </a:solidFill>
                <a:latin typeface="Arial" panose="020B0604020202020204" pitchFamily="34" charset="0"/>
              </a:defRPr>
            </a:lvl3pPr>
            <a:lvl4pPr marL="1600200" indent="-228600" defTabSz="1306513">
              <a:spcBef>
                <a:spcPct val="20000"/>
              </a:spcBef>
              <a:buChar char="–"/>
              <a:defRPr sz="9000">
                <a:solidFill>
                  <a:schemeClr val="tx1"/>
                </a:solidFill>
                <a:latin typeface="Arial" panose="020B0604020202020204" pitchFamily="34" charset="0"/>
              </a:defRPr>
            </a:lvl4pPr>
            <a:lvl5pPr marL="2057400" indent="-228600" defTabSz="1306513">
              <a:spcBef>
                <a:spcPct val="20000"/>
              </a:spcBef>
              <a:buChar char="»"/>
              <a:defRPr sz="9000">
                <a:solidFill>
                  <a:schemeClr val="tx1"/>
                </a:solidFill>
                <a:latin typeface="Arial" panose="020B0604020202020204" pitchFamily="34" charset="0"/>
              </a:defRPr>
            </a:lvl5pPr>
            <a:lvl6pPr marL="2514600" indent="-228600" defTabSz="1306513" eaLnBrk="0" fontAlgn="base" hangingPunct="0">
              <a:spcBef>
                <a:spcPct val="20000"/>
              </a:spcBef>
              <a:spcAft>
                <a:spcPct val="0"/>
              </a:spcAft>
              <a:buChar char="»"/>
              <a:defRPr sz="9000">
                <a:solidFill>
                  <a:schemeClr val="tx1"/>
                </a:solidFill>
                <a:latin typeface="Arial" panose="020B0604020202020204" pitchFamily="34" charset="0"/>
              </a:defRPr>
            </a:lvl6pPr>
            <a:lvl7pPr marL="2971800" indent="-228600" defTabSz="1306513" eaLnBrk="0" fontAlgn="base" hangingPunct="0">
              <a:spcBef>
                <a:spcPct val="20000"/>
              </a:spcBef>
              <a:spcAft>
                <a:spcPct val="0"/>
              </a:spcAft>
              <a:buChar char="»"/>
              <a:defRPr sz="9000">
                <a:solidFill>
                  <a:schemeClr val="tx1"/>
                </a:solidFill>
                <a:latin typeface="Arial" panose="020B0604020202020204" pitchFamily="34" charset="0"/>
              </a:defRPr>
            </a:lvl7pPr>
            <a:lvl8pPr marL="3429000" indent="-228600" defTabSz="1306513" eaLnBrk="0" fontAlgn="base" hangingPunct="0">
              <a:spcBef>
                <a:spcPct val="20000"/>
              </a:spcBef>
              <a:spcAft>
                <a:spcPct val="0"/>
              </a:spcAft>
              <a:buChar char="»"/>
              <a:defRPr sz="9000">
                <a:solidFill>
                  <a:schemeClr val="tx1"/>
                </a:solidFill>
                <a:latin typeface="Arial" panose="020B0604020202020204" pitchFamily="34" charset="0"/>
              </a:defRPr>
            </a:lvl8pPr>
            <a:lvl9pPr marL="3886200" indent="-228600" defTabSz="1306513" eaLnBrk="0" fontAlgn="base" hangingPunct="0">
              <a:spcBef>
                <a:spcPct val="20000"/>
              </a:spcBef>
              <a:spcAft>
                <a:spcPct val="0"/>
              </a:spcAft>
              <a:buChar char="»"/>
              <a:defRPr sz="9000">
                <a:solidFill>
                  <a:schemeClr val="tx1"/>
                </a:solidFill>
                <a:latin typeface="Arial" panose="020B0604020202020204" pitchFamily="34" charset="0"/>
              </a:defRPr>
            </a:lvl9pPr>
          </a:lstStyle>
          <a:p>
            <a:pPr algn="ctr" eaLnBrk="1" hangingPunct="1">
              <a:spcBef>
                <a:spcPct val="0"/>
              </a:spcBef>
              <a:buFontTx/>
              <a:buNone/>
            </a:pPr>
            <a:r>
              <a:rPr lang="es-ES" altLang="es-CO" sz="3800" b="1" dirty="0"/>
              <a:t>Elda Guadalupe Soto </a:t>
            </a:r>
            <a:r>
              <a:rPr lang="es-ES" altLang="es-CO" sz="3800" b="1" dirty="0" err="1" smtClean="0"/>
              <a:t>Alvarez</a:t>
            </a:r>
            <a:r>
              <a:rPr lang="es-ES" altLang="es-CO" sz="3200" b="1" dirty="0" smtClean="0"/>
              <a:t> </a:t>
            </a:r>
            <a:endParaRPr lang="es-ES" altLang="es-CO" sz="3200" b="1" dirty="0"/>
          </a:p>
          <a:p>
            <a:pPr algn="ctr" eaLnBrk="1" hangingPunct="1">
              <a:spcBef>
                <a:spcPct val="0"/>
              </a:spcBef>
              <a:buFontTx/>
              <a:buNone/>
            </a:pPr>
            <a:endParaRPr lang="es-ES" altLang="es-CO" sz="2000" b="1" dirty="0"/>
          </a:p>
          <a:p>
            <a:pPr algn="ctr" eaLnBrk="1" hangingPunct="1">
              <a:spcBef>
                <a:spcPct val="0"/>
              </a:spcBef>
              <a:buFontTx/>
              <a:buNone/>
            </a:pPr>
            <a:r>
              <a:rPr lang="es-ES" altLang="es-CO" sz="3000" b="1" dirty="0"/>
              <a:t>Universidad Santo Tomás – Instituto Tecnológico de Sonora</a:t>
            </a:r>
          </a:p>
          <a:p>
            <a:pPr algn="ctr" eaLnBrk="1" hangingPunct="1">
              <a:spcBef>
                <a:spcPct val="0"/>
              </a:spcBef>
              <a:buFontTx/>
              <a:buNone/>
            </a:pPr>
            <a:endParaRPr lang="es-ES" altLang="es-CO" sz="3300" b="1" dirty="0"/>
          </a:p>
        </p:txBody>
      </p:sp>
      <p:sp>
        <p:nvSpPr>
          <p:cNvPr id="3075" name="Line 65"/>
          <p:cNvSpPr>
            <a:spLocks noChangeShapeType="1"/>
          </p:cNvSpPr>
          <p:nvPr/>
        </p:nvSpPr>
        <p:spPr bwMode="auto">
          <a:xfrm>
            <a:off x="16118399" y="13175630"/>
            <a:ext cx="6688" cy="1311704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76" name="Rectangle 71"/>
          <p:cNvSpPr>
            <a:spLocks noChangeArrowheads="1"/>
          </p:cNvSpPr>
          <p:nvPr/>
        </p:nvSpPr>
        <p:spPr bwMode="auto">
          <a:xfrm>
            <a:off x="0" y="-1079500"/>
            <a:ext cx="184150" cy="1339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har char="•"/>
              <a:defRPr sz="14400">
                <a:solidFill>
                  <a:schemeClr val="tx1"/>
                </a:solidFill>
                <a:latin typeface="Arial" panose="020B0604020202020204" pitchFamily="34" charset="0"/>
              </a:defRPr>
            </a:lvl1pPr>
            <a:lvl2pPr marL="742950" indent="-285750">
              <a:spcBef>
                <a:spcPct val="20000"/>
              </a:spcBef>
              <a:buChar char="–"/>
              <a:defRPr sz="12600">
                <a:solidFill>
                  <a:schemeClr val="tx1"/>
                </a:solidFill>
                <a:latin typeface="Arial" panose="020B0604020202020204" pitchFamily="34" charset="0"/>
              </a:defRPr>
            </a:lvl2pPr>
            <a:lvl3pPr marL="1143000" indent="-228600">
              <a:spcBef>
                <a:spcPct val="20000"/>
              </a:spcBef>
              <a:buChar char="•"/>
              <a:defRPr sz="10900">
                <a:solidFill>
                  <a:schemeClr val="tx1"/>
                </a:solidFill>
                <a:latin typeface="Arial" panose="020B0604020202020204" pitchFamily="34" charset="0"/>
              </a:defRPr>
            </a:lvl3pPr>
            <a:lvl4pPr marL="1600200" indent="-228600">
              <a:spcBef>
                <a:spcPct val="20000"/>
              </a:spcBef>
              <a:buChar char="–"/>
              <a:defRPr sz="9000">
                <a:solidFill>
                  <a:schemeClr val="tx1"/>
                </a:solidFill>
                <a:latin typeface="Arial" panose="020B0604020202020204" pitchFamily="34" charset="0"/>
              </a:defRPr>
            </a:lvl4pPr>
            <a:lvl5pPr marL="2057400" indent="-228600">
              <a:spcBef>
                <a:spcPct val="20000"/>
              </a:spcBef>
              <a:buChar char="»"/>
              <a:defRPr sz="9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9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9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9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9000">
                <a:solidFill>
                  <a:schemeClr val="tx1"/>
                </a:solidFill>
                <a:latin typeface="Arial" panose="020B0604020202020204" pitchFamily="34" charset="0"/>
              </a:defRPr>
            </a:lvl9pPr>
          </a:lstStyle>
          <a:p>
            <a:pPr eaLnBrk="1" hangingPunct="1">
              <a:spcBef>
                <a:spcPct val="0"/>
              </a:spcBef>
              <a:buFontTx/>
              <a:buNone/>
            </a:pPr>
            <a:endParaRPr lang="es-MX" altLang="es-CO" sz="8100"/>
          </a:p>
        </p:txBody>
      </p:sp>
      <p:sp>
        <p:nvSpPr>
          <p:cNvPr id="3077" name="Rectangle 73"/>
          <p:cNvSpPr>
            <a:spLocks noChangeArrowheads="1"/>
          </p:cNvSpPr>
          <p:nvPr/>
        </p:nvSpPr>
        <p:spPr bwMode="auto">
          <a:xfrm>
            <a:off x="0" y="-1079500"/>
            <a:ext cx="184150" cy="1339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har char="•"/>
              <a:defRPr sz="14400">
                <a:solidFill>
                  <a:schemeClr val="tx1"/>
                </a:solidFill>
                <a:latin typeface="Arial" panose="020B0604020202020204" pitchFamily="34" charset="0"/>
              </a:defRPr>
            </a:lvl1pPr>
            <a:lvl2pPr marL="742950" indent="-285750">
              <a:spcBef>
                <a:spcPct val="20000"/>
              </a:spcBef>
              <a:buChar char="–"/>
              <a:defRPr sz="12600">
                <a:solidFill>
                  <a:schemeClr val="tx1"/>
                </a:solidFill>
                <a:latin typeface="Arial" panose="020B0604020202020204" pitchFamily="34" charset="0"/>
              </a:defRPr>
            </a:lvl2pPr>
            <a:lvl3pPr marL="1143000" indent="-228600">
              <a:spcBef>
                <a:spcPct val="20000"/>
              </a:spcBef>
              <a:buChar char="•"/>
              <a:defRPr sz="10900">
                <a:solidFill>
                  <a:schemeClr val="tx1"/>
                </a:solidFill>
                <a:latin typeface="Arial" panose="020B0604020202020204" pitchFamily="34" charset="0"/>
              </a:defRPr>
            </a:lvl3pPr>
            <a:lvl4pPr marL="1600200" indent="-228600">
              <a:spcBef>
                <a:spcPct val="20000"/>
              </a:spcBef>
              <a:buChar char="–"/>
              <a:defRPr sz="9000">
                <a:solidFill>
                  <a:schemeClr val="tx1"/>
                </a:solidFill>
                <a:latin typeface="Arial" panose="020B0604020202020204" pitchFamily="34" charset="0"/>
              </a:defRPr>
            </a:lvl4pPr>
            <a:lvl5pPr marL="2057400" indent="-228600">
              <a:spcBef>
                <a:spcPct val="20000"/>
              </a:spcBef>
              <a:buChar char="»"/>
              <a:defRPr sz="9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9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9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9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9000">
                <a:solidFill>
                  <a:schemeClr val="tx1"/>
                </a:solidFill>
                <a:latin typeface="Arial" panose="020B0604020202020204" pitchFamily="34" charset="0"/>
              </a:defRPr>
            </a:lvl9pPr>
          </a:lstStyle>
          <a:p>
            <a:pPr eaLnBrk="1" hangingPunct="1">
              <a:spcBef>
                <a:spcPct val="0"/>
              </a:spcBef>
              <a:buFontTx/>
              <a:buNone/>
            </a:pPr>
            <a:endParaRPr lang="es-MX" altLang="es-CO" sz="8100"/>
          </a:p>
        </p:txBody>
      </p:sp>
      <p:sp>
        <p:nvSpPr>
          <p:cNvPr id="3078" name="Rectangle 242"/>
          <p:cNvSpPr>
            <a:spLocks noChangeArrowheads="1"/>
          </p:cNvSpPr>
          <p:nvPr/>
        </p:nvSpPr>
        <p:spPr bwMode="auto">
          <a:xfrm>
            <a:off x="0" y="-1079500"/>
            <a:ext cx="184150" cy="1339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har char="•"/>
              <a:defRPr sz="14400">
                <a:solidFill>
                  <a:schemeClr val="tx1"/>
                </a:solidFill>
                <a:latin typeface="Arial" panose="020B0604020202020204" pitchFamily="34" charset="0"/>
              </a:defRPr>
            </a:lvl1pPr>
            <a:lvl2pPr marL="742950" indent="-285750">
              <a:spcBef>
                <a:spcPct val="20000"/>
              </a:spcBef>
              <a:buChar char="–"/>
              <a:defRPr sz="12600">
                <a:solidFill>
                  <a:schemeClr val="tx1"/>
                </a:solidFill>
                <a:latin typeface="Arial" panose="020B0604020202020204" pitchFamily="34" charset="0"/>
              </a:defRPr>
            </a:lvl2pPr>
            <a:lvl3pPr marL="1143000" indent="-228600">
              <a:spcBef>
                <a:spcPct val="20000"/>
              </a:spcBef>
              <a:buChar char="•"/>
              <a:defRPr sz="10900">
                <a:solidFill>
                  <a:schemeClr val="tx1"/>
                </a:solidFill>
                <a:latin typeface="Arial" panose="020B0604020202020204" pitchFamily="34" charset="0"/>
              </a:defRPr>
            </a:lvl3pPr>
            <a:lvl4pPr marL="1600200" indent="-228600">
              <a:spcBef>
                <a:spcPct val="20000"/>
              </a:spcBef>
              <a:buChar char="–"/>
              <a:defRPr sz="9000">
                <a:solidFill>
                  <a:schemeClr val="tx1"/>
                </a:solidFill>
                <a:latin typeface="Arial" panose="020B0604020202020204" pitchFamily="34" charset="0"/>
              </a:defRPr>
            </a:lvl4pPr>
            <a:lvl5pPr marL="2057400" indent="-228600">
              <a:spcBef>
                <a:spcPct val="20000"/>
              </a:spcBef>
              <a:buChar char="»"/>
              <a:defRPr sz="9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9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9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9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9000">
                <a:solidFill>
                  <a:schemeClr val="tx1"/>
                </a:solidFill>
                <a:latin typeface="Arial" panose="020B0604020202020204" pitchFamily="34" charset="0"/>
              </a:defRPr>
            </a:lvl9pPr>
          </a:lstStyle>
          <a:p>
            <a:pPr eaLnBrk="1" hangingPunct="1">
              <a:spcBef>
                <a:spcPct val="0"/>
              </a:spcBef>
              <a:buFontTx/>
              <a:buNone/>
            </a:pPr>
            <a:endParaRPr lang="es-MX" altLang="es-CO" sz="8100"/>
          </a:p>
        </p:txBody>
      </p:sp>
      <p:sp>
        <p:nvSpPr>
          <p:cNvPr id="3079" name="Rectangle 730"/>
          <p:cNvSpPr>
            <a:spLocks noChangeArrowheads="1"/>
          </p:cNvSpPr>
          <p:nvPr/>
        </p:nvSpPr>
        <p:spPr bwMode="auto">
          <a:xfrm>
            <a:off x="0" y="23072725"/>
            <a:ext cx="184150" cy="1338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har char="•"/>
              <a:defRPr sz="14400">
                <a:solidFill>
                  <a:schemeClr val="tx1"/>
                </a:solidFill>
                <a:latin typeface="Arial" panose="020B0604020202020204" pitchFamily="34" charset="0"/>
              </a:defRPr>
            </a:lvl1pPr>
            <a:lvl2pPr marL="742950" indent="-285750">
              <a:spcBef>
                <a:spcPct val="20000"/>
              </a:spcBef>
              <a:buChar char="–"/>
              <a:defRPr sz="12600">
                <a:solidFill>
                  <a:schemeClr val="tx1"/>
                </a:solidFill>
                <a:latin typeface="Arial" panose="020B0604020202020204" pitchFamily="34" charset="0"/>
              </a:defRPr>
            </a:lvl2pPr>
            <a:lvl3pPr marL="1143000" indent="-228600">
              <a:spcBef>
                <a:spcPct val="20000"/>
              </a:spcBef>
              <a:buChar char="•"/>
              <a:defRPr sz="10900">
                <a:solidFill>
                  <a:schemeClr val="tx1"/>
                </a:solidFill>
                <a:latin typeface="Arial" panose="020B0604020202020204" pitchFamily="34" charset="0"/>
              </a:defRPr>
            </a:lvl3pPr>
            <a:lvl4pPr marL="1600200" indent="-228600">
              <a:spcBef>
                <a:spcPct val="20000"/>
              </a:spcBef>
              <a:buChar char="–"/>
              <a:defRPr sz="9000">
                <a:solidFill>
                  <a:schemeClr val="tx1"/>
                </a:solidFill>
                <a:latin typeface="Arial" panose="020B0604020202020204" pitchFamily="34" charset="0"/>
              </a:defRPr>
            </a:lvl4pPr>
            <a:lvl5pPr marL="2057400" indent="-228600">
              <a:spcBef>
                <a:spcPct val="20000"/>
              </a:spcBef>
              <a:buChar char="»"/>
              <a:defRPr sz="9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9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9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9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9000">
                <a:solidFill>
                  <a:schemeClr val="tx1"/>
                </a:solidFill>
                <a:latin typeface="Arial" panose="020B0604020202020204" pitchFamily="34" charset="0"/>
              </a:defRPr>
            </a:lvl9pPr>
          </a:lstStyle>
          <a:p>
            <a:pPr eaLnBrk="1" hangingPunct="1">
              <a:spcBef>
                <a:spcPct val="0"/>
              </a:spcBef>
              <a:buFontTx/>
              <a:buNone/>
            </a:pPr>
            <a:endParaRPr lang="es-MX" altLang="es-CO" sz="8100"/>
          </a:p>
        </p:txBody>
      </p:sp>
      <p:sp>
        <p:nvSpPr>
          <p:cNvPr id="3081" name="Rectangle 757"/>
          <p:cNvSpPr>
            <a:spLocks noChangeArrowheads="1"/>
          </p:cNvSpPr>
          <p:nvPr/>
        </p:nvSpPr>
        <p:spPr bwMode="auto">
          <a:xfrm>
            <a:off x="1150144" y="25451275"/>
            <a:ext cx="11730037"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spcBef>
                <a:spcPct val="20000"/>
              </a:spcBef>
              <a:buChar char="•"/>
              <a:defRPr sz="14400">
                <a:solidFill>
                  <a:schemeClr val="tx1"/>
                </a:solidFill>
                <a:latin typeface="Arial" panose="020B0604020202020204" pitchFamily="34" charset="0"/>
              </a:defRPr>
            </a:lvl1pPr>
            <a:lvl2pPr marL="742950" indent="-285750">
              <a:spcBef>
                <a:spcPct val="20000"/>
              </a:spcBef>
              <a:buChar char="–"/>
              <a:defRPr sz="12600">
                <a:solidFill>
                  <a:schemeClr val="tx1"/>
                </a:solidFill>
                <a:latin typeface="Arial" panose="020B0604020202020204" pitchFamily="34" charset="0"/>
              </a:defRPr>
            </a:lvl2pPr>
            <a:lvl3pPr marL="1143000" indent="-228600">
              <a:spcBef>
                <a:spcPct val="20000"/>
              </a:spcBef>
              <a:buChar char="•"/>
              <a:defRPr sz="10900">
                <a:solidFill>
                  <a:schemeClr val="tx1"/>
                </a:solidFill>
                <a:latin typeface="Arial" panose="020B0604020202020204" pitchFamily="34" charset="0"/>
              </a:defRPr>
            </a:lvl3pPr>
            <a:lvl4pPr marL="1600200" indent="-228600">
              <a:spcBef>
                <a:spcPct val="20000"/>
              </a:spcBef>
              <a:buChar char="–"/>
              <a:defRPr sz="9000">
                <a:solidFill>
                  <a:schemeClr val="tx1"/>
                </a:solidFill>
                <a:latin typeface="Arial" panose="020B0604020202020204" pitchFamily="34" charset="0"/>
              </a:defRPr>
            </a:lvl4pPr>
            <a:lvl5pPr marL="2057400" indent="-228600">
              <a:spcBef>
                <a:spcPct val="20000"/>
              </a:spcBef>
              <a:buChar char="»"/>
              <a:defRPr sz="9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9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9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9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9000">
                <a:solidFill>
                  <a:schemeClr val="tx1"/>
                </a:solidFill>
                <a:latin typeface="Arial" panose="020B0604020202020204" pitchFamily="34" charset="0"/>
              </a:defRPr>
            </a:lvl9pPr>
          </a:lstStyle>
          <a:p>
            <a:pPr algn="just" eaLnBrk="1" hangingPunct="1">
              <a:spcBef>
                <a:spcPct val="0"/>
              </a:spcBef>
              <a:buFontTx/>
              <a:buNone/>
            </a:pPr>
            <a:r>
              <a:rPr lang="en-US" altLang="es-CO" sz="1600" dirty="0" err="1"/>
              <a:t>Figura</a:t>
            </a:r>
            <a:r>
              <a:rPr lang="en-US" altLang="es-CO" sz="1600" dirty="0"/>
              <a:t> 1. </a:t>
            </a:r>
            <a:r>
              <a:rPr lang="en-US" altLang="es-CO" sz="1600" dirty="0" err="1"/>
              <a:t>Gráfica</a:t>
            </a:r>
            <a:r>
              <a:rPr lang="en-US" altLang="es-CO" sz="1600" dirty="0"/>
              <a:t> de </a:t>
            </a:r>
            <a:r>
              <a:rPr lang="en-US" altLang="es-CO" sz="1600" dirty="0" err="1"/>
              <a:t>sorteo</a:t>
            </a:r>
            <a:r>
              <a:rPr lang="en-US" altLang="es-CO" sz="1600" dirty="0"/>
              <a:t> </a:t>
            </a:r>
            <a:r>
              <a:rPr lang="en-US" altLang="es-CO" sz="1600" dirty="0" err="1"/>
              <a:t>externo</a:t>
            </a:r>
            <a:r>
              <a:rPr lang="en-US" altLang="es-CO" sz="1600" dirty="0"/>
              <a:t> Agosto 2018</a:t>
            </a:r>
          </a:p>
          <a:p>
            <a:pPr algn="just" eaLnBrk="1" hangingPunct="1">
              <a:spcBef>
                <a:spcPct val="0"/>
              </a:spcBef>
              <a:buFontTx/>
              <a:buNone/>
            </a:pPr>
            <a:r>
              <a:rPr lang="en-US" altLang="es-CO" sz="1600" dirty="0" err="1"/>
              <a:t>Figura</a:t>
            </a:r>
            <a:r>
              <a:rPr lang="en-US" altLang="es-CO" sz="1600" dirty="0"/>
              <a:t> 2. </a:t>
            </a:r>
            <a:r>
              <a:rPr lang="en-US" altLang="es-CO" sz="1600" dirty="0" err="1"/>
              <a:t>Pieza</a:t>
            </a:r>
            <a:r>
              <a:rPr lang="en-US" altLang="es-CO" sz="1600" dirty="0"/>
              <a:t> </a:t>
            </a:r>
            <a:r>
              <a:rPr lang="en-US" altLang="es-CO" sz="1600" dirty="0" err="1"/>
              <a:t>quebrada</a:t>
            </a:r>
            <a:r>
              <a:rPr lang="en-US" altLang="es-CO" sz="1600" dirty="0"/>
              <a:t> 96PGPEC </a:t>
            </a:r>
          </a:p>
        </p:txBody>
      </p:sp>
      <p:sp>
        <p:nvSpPr>
          <p:cNvPr id="3083" name="522 CuadroTexto"/>
          <p:cNvSpPr txBox="1">
            <a:spLocks noChangeArrowheads="1"/>
          </p:cNvSpPr>
          <p:nvPr/>
        </p:nvSpPr>
        <p:spPr bwMode="auto">
          <a:xfrm>
            <a:off x="893763" y="12466638"/>
            <a:ext cx="14398625" cy="4770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rgbClr val="000000"/>
                </a:solidFill>
                <a:miter lim="800000"/>
                <a:headEnd/>
                <a:tailEnd/>
              </a14:hiddenLine>
            </a:ext>
          </a:extLst>
        </p:spPr>
        <p:txBody>
          <a:bodyPr>
            <a:spAutoFit/>
          </a:bodyPr>
          <a:lstStyle>
            <a:lvl1pPr defTabSz="1306513">
              <a:spcBef>
                <a:spcPct val="20000"/>
              </a:spcBef>
              <a:buChar char="•"/>
              <a:defRPr sz="14400">
                <a:solidFill>
                  <a:schemeClr val="tx1"/>
                </a:solidFill>
                <a:latin typeface="Arial" panose="020B0604020202020204" pitchFamily="34" charset="0"/>
              </a:defRPr>
            </a:lvl1pPr>
            <a:lvl2pPr marL="742950" indent="-285750" defTabSz="1306513">
              <a:spcBef>
                <a:spcPct val="20000"/>
              </a:spcBef>
              <a:buChar char="–"/>
              <a:defRPr sz="12600">
                <a:solidFill>
                  <a:schemeClr val="tx1"/>
                </a:solidFill>
                <a:latin typeface="Arial" panose="020B0604020202020204" pitchFamily="34" charset="0"/>
              </a:defRPr>
            </a:lvl2pPr>
            <a:lvl3pPr marL="1143000" indent="-228600" defTabSz="1306513">
              <a:spcBef>
                <a:spcPct val="20000"/>
              </a:spcBef>
              <a:buChar char="•"/>
              <a:defRPr sz="10900">
                <a:solidFill>
                  <a:schemeClr val="tx1"/>
                </a:solidFill>
                <a:latin typeface="Arial" panose="020B0604020202020204" pitchFamily="34" charset="0"/>
              </a:defRPr>
            </a:lvl3pPr>
            <a:lvl4pPr marL="1600200" indent="-228600" defTabSz="1306513">
              <a:spcBef>
                <a:spcPct val="20000"/>
              </a:spcBef>
              <a:buChar char="–"/>
              <a:defRPr sz="9000">
                <a:solidFill>
                  <a:schemeClr val="tx1"/>
                </a:solidFill>
                <a:latin typeface="Arial" panose="020B0604020202020204" pitchFamily="34" charset="0"/>
              </a:defRPr>
            </a:lvl4pPr>
            <a:lvl5pPr marL="2057400" indent="-228600" defTabSz="1306513">
              <a:spcBef>
                <a:spcPct val="20000"/>
              </a:spcBef>
              <a:buChar char="»"/>
              <a:defRPr sz="9000">
                <a:solidFill>
                  <a:schemeClr val="tx1"/>
                </a:solidFill>
                <a:latin typeface="Arial" panose="020B0604020202020204" pitchFamily="34" charset="0"/>
              </a:defRPr>
            </a:lvl5pPr>
            <a:lvl6pPr marL="2514600" indent="-228600" defTabSz="1306513" eaLnBrk="0" fontAlgn="base" hangingPunct="0">
              <a:spcBef>
                <a:spcPct val="20000"/>
              </a:spcBef>
              <a:spcAft>
                <a:spcPct val="0"/>
              </a:spcAft>
              <a:buChar char="»"/>
              <a:defRPr sz="9000">
                <a:solidFill>
                  <a:schemeClr val="tx1"/>
                </a:solidFill>
                <a:latin typeface="Arial" panose="020B0604020202020204" pitchFamily="34" charset="0"/>
              </a:defRPr>
            </a:lvl6pPr>
            <a:lvl7pPr marL="2971800" indent="-228600" defTabSz="1306513" eaLnBrk="0" fontAlgn="base" hangingPunct="0">
              <a:spcBef>
                <a:spcPct val="20000"/>
              </a:spcBef>
              <a:spcAft>
                <a:spcPct val="0"/>
              </a:spcAft>
              <a:buChar char="»"/>
              <a:defRPr sz="9000">
                <a:solidFill>
                  <a:schemeClr val="tx1"/>
                </a:solidFill>
                <a:latin typeface="Arial" panose="020B0604020202020204" pitchFamily="34" charset="0"/>
              </a:defRPr>
            </a:lvl7pPr>
            <a:lvl8pPr marL="3429000" indent="-228600" defTabSz="1306513" eaLnBrk="0" fontAlgn="base" hangingPunct="0">
              <a:spcBef>
                <a:spcPct val="20000"/>
              </a:spcBef>
              <a:spcAft>
                <a:spcPct val="0"/>
              </a:spcAft>
              <a:buChar char="»"/>
              <a:defRPr sz="9000">
                <a:solidFill>
                  <a:schemeClr val="tx1"/>
                </a:solidFill>
                <a:latin typeface="Arial" panose="020B0604020202020204" pitchFamily="34" charset="0"/>
              </a:defRPr>
            </a:lvl8pPr>
            <a:lvl9pPr marL="3886200" indent="-228600" defTabSz="1306513" eaLnBrk="0" fontAlgn="base" hangingPunct="0">
              <a:spcBef>
                <a:spcPct val="20000"/>
              </a:spcBef>
              <a:spcAft>
                <a:spcPct val="0"/>
              </a:spcAft>
              <a:buChar char="»"/>
              <a:defRPr sz="9000">
                <a:solidFill>
                  <a:schemeClr val="tx1"/>
                </a:solidFill>
                <a:latin typeface="Arial" panose="020B0604020202020204" pitchFamily="34" charset="0"/>
              </a:defRPr>
            </a:lvl9pPr>
          </a:lstStyle>
          <a:p>
            <a:pPr algn="ctr" eaLnBrk="1" hangingPunct="1">
              <a:spcBef>
                <a:spcPct val="0"/>
              </a:spcBef>
              <a:buFontTx/>
              <a:buNone/>
            </a:pPr>
            <a:r>
              <a:rPr lang="en-US" altLang="es-CO" sz="4000" b="1" dirty="0">
                <a:solidFill>
                  <a:schemeClr val="accent2"/>
                </a:solidFill>
              </a:rPr>
              <a:t>1. PROBLEMA DE INVESTIGACIÓN Y OBJETIVO </a:t>
            </a:r>
          </a:p>
          <a:p>
            <a:pPr algn="ctr" eaLnBrk="1" hangingPunct="1">
              <a:spcBef>
                <a:spcPct val="0"/>
              </a:spcBef>
              <a:buFontTx/>
              <a:buNone/>
            </a:pPr>
            <a:endParaRPr lang="en-US" altLang="es-CO" sz="2800" dirty="0"/>
          </a:p>
          <a:p>
            <a:pPr algn="just" eaLnBrk="1" hangingPunct="1">
              <a:spcBef>
                <a:spcPct val="0"/>
              </a:spcBef>
              <a:buFontTx/>
              <a:buNone/>
            </a:pPr>
            <a:r>
              <a:rPr lang="es-MX" altLang="es-CO" sz="2800" dirty="0"/>
              <a:t>Mediante la técnica de registro se conocieron las notificaciones de calidad en el sistema SAP de la empresa TE </a:t>
            </a:r>
            <a:r>
              <a:rPr lang="es-MX" altLang="es-CO" sz="2800" dirty="0" err="1"/>
              <a:t>Connectivity</a:t>
            </a:r>
            <a:r>
              <a:rPr lang="es-MX" altLang="es-CO" sz="2800" dirty="0"/>
              <a:t> y se visualizó que en el mes de agosto 2018 se recibió el doble de notificaciones por piezas quebradas del componente 96PGPEC generando un gasto de $</a:t>
            </a:r>
            <a:r>
              <a:rPr lang="es-MX" altLang="es-CO" sz="2800" dirty="0" smtClean="0"/>
              <a:t>2,199,93 </a:t>
            </a:r>
            <a:r>
              <a:rPr lang="es-MX" altLang="es-CO" sz="2800" dirty="0"/>
              <a:t>dólares semanales por servicios de </a:t>
            </a:r>
            <a:r>
              <a:rPr lang="es-MX" altLang="es-CO" sz="2800" dirty="0" smtClean="0"/>
              <a:t>inspección externa </a:t>
            </a:r>
            <a:r>
              <a:rPr lang="es-MX" altLang="es-CO" sz="2800" dirty="0"/>
              <a:t>de piezas defectuosas. Por lo </a:t>
            </a:r>
            <a:r>
              <a:rPr lang="es-MX" altLang="es-CO" sz="2800" dirty="0" smtClean="0"/>
              <a:t>tanto, </a:t>
            </a:r>
            <a:r>
              <a:rPr lang="es-MX" altLang="es-CO" sz="2800" dirty="0"/>
              <a:t>se tiene como objetivo implementar el ciclo DMAIC para reducir el defecto de la pieza, eliminar al 100% los costos de servicio por </a:t>
            </a:r>
            <a:r>
              <a:rPr lang="es-MX" altLang="es-CO" sz="2800" dirty="0" smtClean="0"/>
              <a:t>inspección externa </a:t>
            </a:r>
            <a:r>
              <a:rPr lang="es-MX" altLang="es-CO" sz="2800" dirty="0"/>
              <a:t>y por ende mejorar la calidad de esta.</a:t>
            </a:r>
          </a:p>
          <a:p>
            <a:pPr algn="ctr" eaLnBrk="1" hangingPunct="1">
              <a:spcBef>
                <a:spcPct val="0"/>
              </a:spcBef>
              <a:buFontTx/>
              <a:buNone/>
            </a:pPr>
            <a:endParaRPr lang="en-US" altLang="es-CO" sz="4000" b="1" dirty="0">
              <a:solidFill>
                <a:schemeClr val="accent2"/>
              </a:solidFill>
            </a:endParaRPr>
          </a:p>
        </p:txBody>
      </p:sp>
      <p:sp>
        <p:nvSpPr>
          <p:cNvPr id="3084" name="524 CuadroTexto"/>
          <p:cNvSpPr txBox="1">
            <a:spLocks noChangeArrowheads="1"/>
          </p:cNvSpPr>
          <p:nvPr/>
        </p:nvSpPr>
        <p:spPr bwMode="auto">
          <a:xfrm>
            <a:off x="17025938" y="12333288"/>
            <a:ext cx="14400212" cy="1138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rgbClr val="000000"/>
                </a:solidFill>
                <a:miter lim="800000"/>
                <a:headEnd/>
                <a:tailEnd/>
              </a14:hiddenLine>
            </a:ext>
          </a:extLst>
        </p:spPr>
        <p:txBody>
          <a:bodyPr>
            <a:spAutoFit/>
          </a:bodyPr>
          <a:lstStyle>
            <a:lvl1pPr defTabSz="1306513">
              <a:spcBef>
                <a:spcPct val="20000"/>
              </a:spcBef>
              <a:buChar char="•"/>
              <a:defRPr sz="14400">
                <a:solidFill>
                  <a:schemeClr val="tx1"/>
                </a:solidFill>
                <a:latin typeface="Arial" panose="020B0604020202020204" pitchFamily="34" charset="0"/>
              </a:defRPr>
            </a:lvl1pPr>
            <a:lvl2pPr marL="742950" indent="-285750" defTabSz="1306513">
              <a:spcBef>
                <a:spcPct val="20000"/>
              </a:spcBef>
              <a:buChar char="–"/>
              <a:defRPr sz="12600">
                <a:solidFill>
                  <a:schemeClr val="tx1"/>
                </a:solidFill>
                <a:latin typeface="Arial" panose="020B0604020202020204" pitchFamily="34" charset="0"/>
              </a:defRPr>
            </a:lvl2pPr>
            <a:lvl3pPr marL="1143000" indent="-228600" defTabSz="1306513">
              <a:spcBef>
                <a:spcPct val="20000"/>
              </a:spcBef>
              <a:buChar char="•"/>
              <a:defRPr sz="10900">
                <a:solidFill>
                  <a:schemeClr val="tx1"/>
                </a:solidFill>
                <a:latin typeface="Arial" panose="020B0604020202020204" pitchFamily="34" charset="0"/>
              </a:defRPr>
            </a:lvl3pPr>
            <a:lvl4pPr marL="1600200" indent="-228600" defTabSz="1306513">
              <a:spcBef>
                <a:spcPct val="20000"/>
              </a:spcBef>
              <a:buChar char="–"/>
              <a:defRPr sz="9000">
                <a:solidFill>
                  <a:schemeClr val="tx1"/>
                </a:solidFill>
                <a:latin typeface="Arial" panose="020B0604020202020204" pitchFamily="34" charset="0"/>
              </a:defRPr>
            </a:lvl4pPr>
            <a:lvl5pPr marL="2057400" indent="-228600" defTabSz="1306513">
              <a:spcBef>
                <a:spcPct val="20000"/>
              </a:spcBef>
              <a:buChar char="»"/>
              <a:defRPr sz="9000">
                <a:solidFill>
                  <a:schemeClr val="tx1"/>
                </a:solidFill>
                <a:latin typeface="Arial" panose="020B0604020202020204" pitchFamily="34" charset="0"/>
              </a:defRPr>
            </a:lvl5pPr>
            <a:lvl6pPr marL="2514600" indent="-228600" defTabSz="1306513" eaLnBrk="0" fontAlgn="base" hangingPunct="0">
              <a:spcBef>
                <a:spcPct val="20000"/>
              </a:spcBef>
              <a:spcAft>
                <a:spcPct val="0"/>
              </a:spcAft>
              <a:buChar char="»"/>
              <a:defRPr sz="9000">
                <a:solidFill>
                  <a:schemeClr val="tx1"/>
                </a:solidFill>
                <a:latin typeface="Arial" panose="020B0604020202020204" pitchFamily="34" charset="0"/>
              </a:defRPr>
            </a:lvl6pPr>
            <a:lvl7pPr marL="2971800" indent="-228600" defTabSz="1306513" eaLnBrk="0" fontAlgn="base" hangingPunct="0">
              <a:spcBef>
                <a:spcPct val="20000"/>
              </a:spcBef>
              <a:spcAft>
                <a:spcPct val="0"/>
              </a:spcAft>
              <a:buChar char="»"/>
              <a:defRPr sz="9000">
                <a:solidFill>
                  <a:schemeClr val="tx1"/>
                </a:solidFill>
                <a:latin typeface="Arial" panose="020B0604020202020204" pitchFamily="34" charset="0"/>
              </a:defRPr>
            </a:lvl7pPr>
            <a:lvl8pPr marL="3429000" indent="-228600" defTabSz="1306513" eaLnBrk="0" fontAlgn="base" hangingPunct="0">
              <a:spcBef>
                <a:spcPct val="20000"/>
              </a:spcBef>
              <a:spcAft>
                <a:spcPct val="0"/>
              </a:spcAft>
              <a:buChar char="»"/>
              <a:defRPr sz="9000">
                <a:solidFill>
                  <a:schemeClr val="tx1"/>
                </a:solidFill>
                <a:latin typeface="Arial" panose="020B0604020202020204" pitchFamily="34" charset="0"/>
              </a:defRPr>
            </a:lvl8pPr>
            <a:lvl9pPr marL="3886200" indent="-228600" defTabSz="1306513" eaLnBrk="0" fontAlgn="base" hangingPunct="0">
              <a:spcBef>
                <a:spcPct val="20000"/>
              </a:spcBef>
              <a:spcAft>
                <a:spcPct val="0"/>
              </a:spcAft>
              <a:buChar char="»"/>
              <a:defRPr sz="9000">
                <a:solidFill>
                  <a:schemeClr val="tx1"/>
                </a:solidFill>
                <a:latin typeface="Arial" panose="020B0604020202020204" pitchFamily="34" charset="0"/>
              </a:defRPr>
            </a:lvl9pPr>
          </a:lstStyle>
          <a:p>
            <a:pPr algn="ctr" eaLnBrk="1" hangingPunct="1">
              <a:spcBef>
                <a:spcPct val="0"/>
              </a:spcBef>
              <a:buFontTx/>
              <a:buNone/>
            </a:pPr>
            <a:r>
              <a:rPr lang="en-US" altLang="es-CO" sz="4000" b="1" dirty="0">
                <a:solidFill>
                  <a:schemeClr val="accent2"/>
                </a:solidFill>
              </a:rPr>
              <a:t>3. RESULTADOS</a:t>
            </a:r>
          </a:p>
          <a:p>
            <a:pPr algn="just" eaLnBrk="1" hangingPunct="1">
              <a:spcBef>
                <a:spcPct val="0"/>
              </a:spcBef>
              <a:buFontTx/>
              <a:buNone/>
            </a:pPr>
            <a:endParaRPr lang="en-US" altLang="es-CO" sz="2800" b="1" dirty="0">
              <a:solidFill>
                <a:schemeClr val="accent2"/>
              </a:solidFill>
            </a:endParaRPr>
          </a:p>
        </p:txBody>
      </p:sp>
      <p:sp>
        <p:nvSpPr>
          <p:cNvPr id="3085" name="Line 65"/>
          <p:cNvSpPr>
            <a:spLocks noChangeShapeType="1"/>
          </p:cNvSpPr>
          <p:nvPr/>
        </p:nvSpPr>
        <p:spPr bwMode="auto">
          <a:xfrm>
            <a:off x="10945812" y="26797000"/>
            <a:ext cx="28575" cy="15963111"/>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86" name="Line 65"/>
          <p:cNvSpPr>
            <a:spLocks noChangeShapeType="1"/>
          </p:cNvSpPr>
          <p:nvPr/>
        </p:nvSpPr>
        <p:spPr bwMode="auto">
          <a:xfrm>
            <a:off x="21458238" y="26797000"/>
            <a:ext cx="18406" cy="15963111"/>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87" name="Rectangle 757">
            <a:extLst>
              <a:ext uri="{FF2B5EF4-FFF2-40B4-BE49-F238E27FC236}">
                <a16:creationId xmlns="" xmlns:a16="http://schemas.microsoft.com/office/drawing/2014/main" id="{153067AE-88F5-4C01-8102-2DC63359C87C}"/>
              </a:ext>
            </a:extLst>
          </p:cNvPr>
          <p:cNvSpPr>
            <a:spLocks noChangeArrowheads="1"/>
          </p:cNvSpPr>
          <p:nvPr/>
        </p:nvSpPr>
        <p:spPr bwMode="auto">
          <a:xfrm>
            <a:off x="893763" y="41438522"/>
            <a:ext cx="9650413"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spcBef>
                <a:spcPct val="20000"/>
              </a:spcBef>
              <a:buChar char="•"/>
              <a:defRPr sz="14400">
                <a:solidFill>
                  <a:schemeClr val="tx1"/>
                </a:solidFill>
                <a:latin typeface="Arial" panose="020B0604020202020204" pitchFamily="34" charset="0"/>
              </a:defRPr>
            </a:lvl1pPr>
            <a:lvl2pPr marL="742950" indent="-285750">
              <a:spcBef>
                <a:spcPct val="20000"/>
              </a:spcBef>
              <a:buChar char="–"/>
              <a:defRPr sz="12600">
                <a:solidFill>
                  <a:schemeClr val="tx1"/>
                </a:solidFill>
                <a:latin typeface="Arial" panose="020B0604020202020204" pitchFamily="34" charset="0"/>
              </a:defRPr>
            </a:lvl2pPr>
            <a:lvl3pPr marL="1143000" indent="-228600">
              <a:spcBef>
                <a:spcPct val="20000"/>
              </a:spcBef>
              <a:buChar char="•"/>
              <a:defRPr sz="10900">
                <a:solidFill>
                  <a:schemeClr val="tx1"/>
                </a:solidFill>
                <a:latin typeface="Arial" panose="020B0604020202020204" pitchFamily="34" charset="0"/>
              </a:defRPr>
            </a:lvl3pPr>
            <a:lvl4pPr marL="1600200" indent="-228600">
              <a:spcBef>
                <a:spcPct val="20000"/>
              </a:spcBef>
              <a:buChar char="–"/>
              <a:defRPr sz="9000">
                <a:solidFill>
                  <a:schemeClr val="tx1"/>
                </a:solidFill>
                <a:latin typeface="Arial" panose="020B0604020202020204" pitchFamily="34" charset="0"/>
              </a:defRPr>
            </a:lvl4pPr>
            <a:lvl5pPr marL="2057400" indent="-228600">
              <a:spcBef>
                <a:spcPct val="20000"/>
              </a:spcBef>
              <a:buChar char="»"/>
              <a:defRPr sz="9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9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9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9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9000">
                <a:solidFill>
                  <a:schemeClr val="tx1"/>
                </a:solidFill>
                <a:latin typeface="Arial" panose="020B0604020202020204" pitchFamily="34" charset="0"/>
              </a:defRPr>
            </a:lvl9pPr>
          </a:lstStyle>
          <a:p>
            <a:pPr algn="just" eaLnBrk="1" hangingPunct="1">
              <a:spcBef>
                <a:spcPct val="0"/>
              </a:spcBef>
              <a:buFontTx/>
              <a:buNone/>
              <a:defRPr/>
            </a:pPr>
            <a:r>
              <a:rPr lang="es-MX" sz="1600" dirty="0">
                <a:latin typeface="+mj-lt"/>
                <a:cs typeface="Times New Roman" panose="02020603050405020304" pitchFamily="18" charset="0"/>
              </a:rPr>
              <a:t>Figura 3. Ciclo DMAIC.</a:t>
            </a:r>
          </a:p>
          <a:p>
            <a:pPr algn="just" eaLnBrk="1" hangingPunct="1">
              <a:spcBef>
                <a:spcPct val="0"/>
              </a:spcBef>
              <a:buFontTx/>
              <a:buNone/>
              <a:defRPr/>
            </a:pPr>
            <a:r>
              <a:rPr lang="es-MX" sz="1600" dirty="0">
                <a:latin typeface="+mj-lt"/>
                <a:cs typeface="Times New Roman" panose="02020603050405020304" pitchFamily="18" charset="0"/>
              </a:rPr>
              <a:t>Figura 4. Software de gestión SAP.</a:t>
            </a:r>
          </a:p>
          <a:p>
            <a:pPr algn="just" eaLnBrk="1" hangingPunct="1">
              <a:spcBef>
                <a:spcPct val="0"/>
              </a:spcBef>
              <a:buFontTx/>
              <a:buNone/>
              <a:defRPr/>
            </a:pPr>
            <a:r>
              <a:rPr lang="es-MX" sz="1600" dirty="0">
                <a:latin typeface="+mj-lt"/>
                <a:cs typeface="Times New Roman" panose="02020603050405020304" pitchFamily="18" charset="0"/>
              </a:rPr>
              <a:t>Figura 5. Computadora de investigación.</a:t>
            </a:r>
          </a:p>
          <a:p>
            <a:pPr algn="just" eaLnBrk="1" hangingPunct="1">
              <a:spcBef>
                <a:spcPct val="0"/>
              </a:spcBef>
              <a:buFontTx/>
              <a:buNone/>
              <a:defRPr/>
            </a:pPr>
            <a:r>
              <a:rPr lang="es-MX" sz="1600" dirty="0">
                <a:latin typeface="+mj-lt"/>
                <a:cs typeface="Times New Roman" panose="02020603050405020304" pitchFamily="18" charset="0"/>
              </a:rPr>
              <a:t>Figura 6. Programa Excel.</a:t>
            </a:r>
          </a:p>
          <a:p>
            <a:pPr algn="just" eaLnBrk="1" hangingPunct="1">
              <a:spcBef>
                <a:spcPct val="0"/>
              </a:spcBef>
              <a:buFontTx/>
              <a:buNone/>
              <a:defRPr/>
            </a:pPr>
            <a:r>
              <a:rPr lang="es-MX" sz="1600" dirty="0">
                <a:latin typeface="+mj-lt"/>
                <a:cs typeface="Times New Roman" panose="02020603050405020304" pitchFamily="18" charset="0"/>
              </a:rPr>
              <a:t>Figura 7. Aparato de medición de fuerza chatillon.</a:t>
            </a:r>
          </a:p>
          <a:p>
            <a:pPr algn="just" eaLnBrk="1" hangingPunct="1">
              <a:spcBef>
                <a:spcPct val="0"/>
              </a:spcBef>
              <a:buFontTx/>
              <a:buNone/>
              <a:defRPr/>
            </a:pPr>
            <a:endParaRPr lang="en-US" altLang="es-CO" sz="1600" dirty="0"/>
          </a:p>
        </p:txBody>
      </p:sp>
      <p:sp>
        <p:nvSpPr>
          <p:cNvPr id="3088" name="535 CuadroTexto">
            <a:extLst>
              <a:ext uri="{FF2B5EF4-FFF2-40B4-BE49-F238E27FC236}">
                <a16:creationId xmlns="" xmlns:a16="http://schemas.microsoft.com/office/drawing/2014/main" id="{9A9FC974-6645-444F-88CE-3C9F5F00CD7A}"/>
              </a:ext>
            </a:extLst>
          </p:cNvPr>
          <p:cNvSpPr txBox="1">
            <a:spLocks noChangeArrowheads="1"/>
          </p:cNvSpPr>
          <p:nvPr/>
        </p:nvSpPr>
        <p:spPr bwMode="auto">
          <a:xfrm>
            <a:off x="801688" y="26792982"/>
            <a:ext cx="9721850" cy="101258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rgbClr val="000000"/>
                </a:solidFill>
                <a:miter lim="800000"/>
                <a:headEnd/>
                <a:tailEnd/>
              </a14:hiddenLine>
            </a:ext>
          </a:extLst>
        </p:spPr>
        <p:txBody>
          <a:bodyPr>
            <a:spAutoFit/>
          </a:bodyPr>
          <a:lstStyle>
            <a:lvl1pPr defTabSz="1306513">
              <a:spcBef>
                <a:spcPct val="20000"/>
              </a:spcBef>
              <a:buChar char="•"/>
              <a:defRPr sz="14400">
                <a:solidFill>
                  <a:schemeClr val="tx1"/>
                </a:solidFill>
                <a:latin typeface="Arial" panose="020B0604020202020204" pitchFamily="34" charset="0"/>
              </a:defRPr>
            </a:lvl1pPr>
            <a:lvl2pPr marL="742950" indent="-285750" defTabSz="1306513">
              <a:spcBef>
                <a:spcPct val="20000"/>
              </a:spcBef>
              <a:buChar char="–"/>
              <a:defRPr sz="12600">
                <a:solidFill>
                  <a:schemeClr val="tx1"/>
                </a:solidFill>
                <a:latin typeface="Arial" panose="020B0604020202020204" pitchFamily="34" charset="0"/>
              </a:defRPr>
            </a:lvl2pPr>
            <a:lvl3pPr marL="1143000" indent="-228600" defTabSz="1306513">
              <a:spcBef>
                <a:spcPct val="20000"/>
              </a:spcBef>
              <a:buChar char="•"/>
              <a:defRPr sz="10900">
                <a:solidFill>
                  <a:schemeClr val="tx1"/>
                </a:solidFill>
                <a:latin typeface="Arial" panose="020B0604020202020204" pitchFamily="34" charset="0"/>
              </a:defRPr>
            </a:lvl3pPr>
            <a:lvl4pPr marL="1600200" indent="-228600" defTabSz="1306513">
              <a:spcBef>
                <a:spcPct val="20000"/>
              </a:spcBef>
              <a:buChar char="–"/>
              <a:defRPr sz="9000">
                <a:solidFill>
                  <a:schemeClr val="tx1"/>
                </a:solidFill>
                <a:latin typeface="Arial" panose="020B0604020202020204" pitchFamily="34" charset="0"/>
              </a:defRPr>
            </a:lvl4pPr>
            <a:lvl5pPr marL="2057400" indent="-228600" defTabSz="1306513">
              <a:spcBef>
                <a:spcPct val="20000"/>
              </a:spcBef>
              <a:buChar char="»"/>
              <a:defRPr sz="9000">
                <a:solidFill>
                  <a:schemeClr val="tx1"/>
                </a:solidFill>
                <a:latin typeface="Arial" panose="020B0604020202020204" pitchFamily="34" charset="0"/>
              </a:defRPr>
            </a:lvl5pPr>
            <a:lvl6pPr marL="2514600" indent="-228600" defTabSz="1306513" eaLnBrk="0" fontAlgn="base" hangingPunct="0">
              <a:spcBef>
                <a:spcPct val="20000"/>
              </a:spcBef>
              <a:spcAft>
                <a:spcPct val="0"/>
              </a:spcAft>
              <a:buChar char="»"/>
              <a:defRPr sz="9000">
                <a:solidFill>
                  <a:schemeClr val="tx1"/>
                </a:solidFill>
                <a:latin typeface="Arial" panose="020B0604020202020204" pitchFamily="34" charset="0"/>
              </a:defRPr>
            </a:lvl6pPr>
            <a:lvl7pPr marL="2971800" indent="-228600" defTabSz="1306513" eaLnBrk="0" fontAlgn="base" hangingPunct="0">
              <a:spcBef>
                <a:spcPct val="20000"/>
              </a:spcBef>
              <a:spcAft>
                <a:spcPct val="0"/>
              </a:spcAft>
              <a:buChar char="»"/>
              <a:defRPr sz="9000">
                <a:solidFill>
                  <a:schemeClr val="tx1"/>
                </a:solidFill>
                <a:latin typeface="Arial" panose="020B0604020202020204" pitchFamily="34" charset="0"/>
              </a:defRPr>
            </a:lvl7pPr>
            <a:lvl8pPr marL="3429000" indent="-228600" defTabSz="1306513" eaLnBrk="0" fontAlgn="base" hangingPunct="0">
              <a:spcBef>
                <a:spcPct val="20000"/>
              </a:spcBef>
              <a:spcAft>
                <a:spcPct val="0"/>
              </a:spcAft>
              <a:buChar char="»"/>
              <a:defRPr sz="9000">
                <a:solidFill>
                  <a:schemeClr val="tx1"/>
                </a:solidFill>
                <a:latin typeface="Arial" panose="020B0604020202020204" pitchFamily="34" charset="0"/>
              </a:defRPr>
            </a:lvl8pPr>
            <a:lvl9pPr marL="3886200" indent="-228600" defTabSz="1306513" eaLnBrk="0" fontAlgn="base" hangingPunct="0">
              <a:spcBef>
                <a:spcPct val="20000"/>
              </a:spcBef>
              <a:spcAft>
                <a:spcPct val="0"/>
              </a:spcAft>
              <a:buChar char="»"/>
              <a:defRPr sz="9000">
                <a:solidFill>
                  <a:schemeClr val="tx1"/>
                </a:solidFill>
                <a:latin typeface="Arial" panose="020B0604020202020204" pitchFamily="34" charset="0"/>
              </a:defRPr>
            </a:lvl9pPr>
          </a:lstStyle>
          <a:p>
            <a:pPr algn="ctr" eaLnBrk="1" hangingPunct="1">
              <a:spcBef>
                <a:spcPct val="0"/>
              </a:spcBef>
              <a:buFontTx/>
              <a:buNone/>
              <a:defRPr/>
            </a:pPr>
            <a:endParaRPr lang="en-US" altLang="es-CO" sz="4000" b="1" dirty="0" smtClean="0">
              <a:solidFill>
                <a:schemeClr val="accent2"/>
              </a:solidFill>
            </a:endParaRPr>
          </a:p>
          <a:p>
            <a:pPr algn="ctr" eaLnBrk="1" hangingPunct="1">
              <a:spcBef>
                <a:spcPct val="0"/>
              </a:spcBef>
              <a:buFontTx/>
              <a:buNone/>
              <a:defRPr/>
            </a:pPr>
            <a:r>
              <a:rPr lang="en-US" altLang="es-CO" sz="4000" b="1" dirty="0" smtClean="0">
                <a:solidFill>
                  <a:schemeClr val="accent2"/>
                </a:solidFill>
              </a:rPr>
              <a:t>2</a:t>
            </a:r>
            <a:r>
              <a:rPr lang="en-US" altLang="es-CO" sz="4000" b="1" dirty="0">
                <a:solidFill>
                  <a:schemeClr val="accent2"/>
                </a:solidFill>
              </a:rPr>
              <a:t>. MATERIALES Y METODOS </a:t>
            </a:r>
          </a:p>
          <a:p>
            <a:pPr algn="ctr" eaLnBrk="1" hangingPunct="1">
              <a:spcBef>
                <a:spcPct val="0"/>
              </a:spcBef>
              <a:buFontTx/>
              <a:buNone/>
              <a:defRPr/>
            </a:pPr>
            <a:endParaRPr lang="en-US" altLang="es-CO" sz="4000" b="1" dirty="0">
              <a:solidFill>
                <a:schemeClr val="accent2"/>
              </a:solidFill>
            </a:endParaRPr>
          </a:p>
          <a:p>
            <a:pPr algn="just" eaLnBrk="1" hangingPunct="1">
              <a:spcBef>
                <a:spcPct val="0"/>
              </a:spcBef>
              <a:buFontTx/>
              <a:buNone/>
              <a:defRPr/>
            </a:pPr>
            <a:r>
              <a:rPr lang="es-ES" sz="2800" dirty="0"/>
              <a:t>De acuerdo con Pande, et. al. (2000), el modelo DMAIC incluye los procesos de mejora continua y el de diseño/rediseño, este modelo incluye las fases de definir, medir, analizar, mejorar y controlar.</a:t>
            </a:r>
          </a:p>
          <a:p>
            <a:pPr algn="just" eaLnBrk="1" hangingPunct="1">
              <a:spcBef>
                <a:spcPct val="0"/>
              </a:spcBef>
              <a:buFontTx/>
              <a:buNone/>
              <a:defRPr/>
            </a:pPr>
            <a:r>
              <a:rPr lang="es-ES" sz="2800" dirty="0"/>
              <a:t>En la empresa TE Connectivity se </a:t>
            </a:r>
            <a:r>
              <a:rPr lang="es-ES" sz="2800" dirty="0" smtClean="0"/>
              <a:t>aplicó </a:t>
            </a:r>
            <a:r>
              <a:rPr lang="es-ES" sz="2800" dirty="0"/>
              <a:t>de la siguiente </a:t>
            </a:r>
            <a:r>
              <a:rPr lang="es-ES" sz="2800" dirty="0" smtClean="0"/>
              <a:t>manera:</a:t>
            </a:r>
          </a:p>
          <a:p>
            <a:pPr algn="just" eaLnBrk="1" hangingPunct="1">
              <a:spcBef>
                <a:spcPct val="0"/>
              </a:spcBef>
              <a:buFontTx/>
              <a:buNone/>
              <a:defRPr/>
            </a:pPr>
            <a:endParaRPr lang="es-ES" sz="2800" b="1" dirty="0"/>
          </a:p>
          <a:p>
            <a:pPr lvl="0" algn="just" eaLnBrk="1" hangingPunct="1">
              <a:spcBef>
                <a:spcPct val="0"/>
              </a:spcBef>
              <a:buNone/>
              <a:defRPr/>
            </a:pPr>
            <a:r>
              <a:rPr lang="en-US" altLang="es-CO" sz="2800" dirty="0" smtClean="0"/>
              <a:t>1. Se </a:t>
            </a:r>
            <a:r>
              <a:rPr lang="en-US" altLang="es-CO" sz="2800" dirty="0"/>
              <a:t>definió el equipo de </a:t>
            </a:r>
            <a:r>
              <a:rPr lang="en-US" altLang="es-CO" sz="2800" dirty="0" smtClean="0"/>
              <a:t>proyecto.</a:t>
            </a:r>
            <a:endParaRPr lang="en-US" sz="2800" dirty="0"/>
          </a:p>
          <a:p>
            <a:pPr algn="just" eaLnBrk="1" hangingPunct="1">
              <a:spcBef>
                <a:spcPct val="0"/>
              </a:spcBef>
              <a:buNone/>
              <a:defRPr/>
            </a:pPr>
            <a:r>
              <a:rPr lang="en-US" sz="2800" dirty="0" smtClean="0"/>
              <a:t>2</a:t>
            </a:r>
            <a:r>
              <a:rPr lang="en-US" sz="2800" b="1" dirty="0" smtClean="0"/>
              <a:t>. </a:t>
            </a:r>
            <a:r>
              <a:rPr lang="en-US" altLang="es-CO" sz="2800" dirty="0"/>
              <a:t>Se identificaron los parámetros a medir del </a:t>
            </a:r>
            <a:r>
              <a:rPr lang="en-US" altLang="es-CO" sz="2800" dirty="0" smtClean="0"/>
              <a:t>problema.</a:t>
            </a:r>
          </a:p>
          <a:p>
            <a:pPr algn="just" eaLnBrk="1" hangingPunct="1">
              <a:spcBef>
                <a:spcPct val="0"/>
              </a:spcBef>
              <a:buNone/>
              <a:defRPr/>
            </a:pPr>
            <a:r>
              <a:rPr lang="en-US" altLang="es-CO" sz="2800" dirty="0" smtClean="0"/>
              <a:t>3. </a:t>
            </a:r>
            <a:r>
              <a:rPr lang="en-US" altLang="es-CO" sz="2800" dirty="0"/>
              <a:t>Se analizaron las causas originadas mediante </a:t>
            </a:r>
            <a:r>
              <a:rPr lang="es-CO" altLang="es-CO" sz="2800" dirty="0"/>
              <a:t>técnicas</a:t>
            </a:r>
            <a:r>
              <a:rPr lang="en-US" altLang="es-CO" sz="2800" dirty="0"/>
              <a:t> de análisis </a:t>
            </a:r>
            <a:r>
              <a:rPr lang="en-US" altLang="es-CO" sz="2800" dirty="0" smtClean="0"/>
              <a:t>estadistico</a:t>
            </a:r>
            <a:endParaRPr lang="en-US" sz="2800" dirty="0"/>
          </a:p>
          <a:p>
            <a:pPr algn="just" eaLnBrk="1" hangingPunct="1">
              <a:spcBef>
                <a:spcPct val="0"/>
              </a:spcBef>
              <a:buNone/>
              <a:defRPr/>
            </a:pPr>
            <a:r>
              <a:rPr lang="en-US" sz="2800" dirty="0" smtClean="0"/>
              <a:t>4. </a:t>
            </a:r>
            <a:r>
              <a:rPr lang="en-US" altLang="es-CO" sz="2800" dirty="0"/>
              <a:t>Se redefinieron las causas para encontrar y aplicar una mejora en el proceso haciendo pruebas piloto para comprobar la funcionalidad de la mejora en el proceso</a:t>
            </a:r>
            <a:r>
              <a:rPr lang="en-US" altLang="es-CO" sz="2800" dirty="0" smtClean="0"/>
              <a:t>.</a:t>
            </a:r>
          </a:p>
          <a:p>
            <a:pPr algn="just" eaLnBrk="1" hangingPunct="1">
              <a:spcBef>
                <a:spcPct val="0"/>
              </a:spcBef>
              <a:buNone/>
              <a:defRPr/>
            </a:pPr>
            <a:r>
              <a:rPr lang="en-US" sz="2800" dirty="0"/>
              <a:t>5</a:t>
            </a:r>
            <a:r>
              <a:rPr lang="en-US" sz="2800" dirty="0" smtClean="0"/>
              <a:t>.</a:t>
            </a:r>
            <a:r>
              <a:rPr lang="en-US" altLang="es-CO" sz="2800" dirty="0" smtClean="0"/>
              <a:t> </a:t>
            </a:r>
            <a:r>
              <a:rPr lang="en-US" altLang="es-CO" sz="2800" dirty="0"/>
              <a:t>Se </a:t>
            </a:r>
            <a:r>
              <a:rPr lang="en-US" altLang="es-CO" sz="2800" dirty="0" smtClean="0"/>
              <a:t>comparó </a:t>
            </a:r>
            <a:r>
              <a:rPr lang="en-US" altLang="es-CO" sz="2800" dirty="0"/>
              <a:t>el nuevo proceso con el </a:t>
            </a:r>
            <a:r>
              <a:rPr lang="en-US" altLang="es-CO" sz="2800" dirty="0" smtClean="0"/>
              <a:t>anterior </a:t>
            </a:r>
            <a:r>
              <a:rPr lang="en-US" altLang="es-CO" sz="2800" dirty="0"/>
              <a:t>desarrollando un plan de control que </a:t>
            </a:r>
            <a:r>
              <a:rPr lang="en-US" altLang="es-CO" sz="2800" dirty="0" smtClean="0"/>
              <a:t>asegure </a:t>
            </a:r>
            <a:r>
              <a:rPr lang="en-US" altLang="es-CO" sz="2800" dirty="0"/>
              <a:t>el problema no regrese.</a:t>
            </a:r>
            <a:endParaRPr lang="en-US" sz="2800" dirty="0"/>
          </a:p>
          <a:p>
            <a:pPr algn="just" eaLnBrk="1" hangingPunct="1">
              <a:spcBef>
                <a:spcPct val="0"/>
              </a:spcBef>
              <a:buNone/>
              <a:defRPr/>
            </a:pPr>
            <a:endParaRPr lang="en-US" sz="2800" dirty="0"/>
          </a:p>
          <a:p>
            <a:pPr algn="just" eaLnBrk="1" hangingPunct="1">
              <a:spcBef>
                <a:spcPct val="0"/>
              </a:spcBef>
              <a:buFontTx/>
              <a:buNone/>
              <a:defRPr/>
            </a:pPr>
            <a:endParaRPr lang="en-US" sz="2800" b="1" dirty="0"/>
          </a:p>
        </p:txBody>
      </p:sp>
      <p:sp>
        <p:nvSpPr>
          <p:cNvPr id="3089" name="538 CuadroTexto"/>
          <p:cNvSpPr txBox="1">
            <a:spLocks noChangeArrowheads="1"/>
          </p:cNvSpPr>
          <p:nvPr/>
        </p:nvSpPr>
        <p:spPr bwMode="auto">
          <a:xfrm>
            <a:off x="11226800" y="25946100"/>
            <a:ext cx="9720263" cy="109691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rgbClr val="000000"/>
                </a:solidFill>
                <a:miter lim="800000"/>
                <a:headEnd/>
                <a:tailEnd/>
              </a14:hiddenLine>
            </a:ext>
          </a:extLst>
        </p:spPr>
        <p:txBody>
          <a:bodyPr>
            <a:spAutoFit/>
          </a:bodyPr>
          <a:lstStyle>
            <a:lvl1pPr defTabSz="1306513">
              <a:spcBef>
                <a:spcPct val="20000"/>
              </a:spcBef>
              <a:buChar char="•"/>
              <a:defRPr sz="14400">
                <a:solidFill>
                  <a:schemeClr val="tx1"/>
                </a:solidFill>
                <a:latin typeface="Arial" panose="020B0604020202020204" pitchFamily="34" charset="0"/>
              </a:defRPr>
            </a:lvl1pPr>
            <a:lvl2pPr marL="742950" indent="-285750" defTabSz="1306513">
              <a:spcBef>
                <a:spcPct val="20000"/>
              </a:spcBef>
              <a:buChar char="–"/>
              <a:defRPr sz="12600">
                <a:solidFill>
                  <a:schemeClr val="tx1"/>
                </a:solidFill>
                <a:latin typeface="Arial" panose="020B0604020202020204" pitchFamily="34" charset="0"/>
              </a:defRPr>
            </a:lvl2pPr>
            <a:lvl3pPr marL="1143000" indent="-228600" defTabSz="1306513">
              <a:spcBef>
                <a:spcPct val="20000"/>
              </a:spcBef>
              <a:buChar char="•"/>
              <a:defRPr sz="10900">
                <a:solidFill>
                  <a:schemeClr val="tx1"/>
                </a:solidFill>
                <a:latin typeface="Arial" panose="020B0604020202020204" pitchFamily="34" charset="0"/>
              </a:defRPr>
            </a:lvl3pPr>
            <a:lvl4pPr marL="1600200" indent="-228600" defTabSz="1306513">
              <a:spcBef>
                <a:spcPct val="20000"/>
              </a:spcBef>
              <a:buChar char="–"/>
              <a:defRPr sz="9000">
                <a:solidFill>
                  <a:schemeClr val="tx1"/>
                </a:solidFill>
                <a:latin typeface="Arial" panose="020B0604020202020204" pitchFamily="34" charset="0"/>
              </a:defRPr>
            </a:lvl4pPr>
            <a:lvl5pPr marL="2057400" indent="-228600" defTabSz="1306513">
              <a:spcBef>
                <a:spcPct val="20000"/>
              </a:spcBef>
              <a:buChar char="»"/>
              <a:defRPr sz="9000">
                <a:solidFill>
                  <a:schemeClr val="tx1"/>
                </a:solidFill>
                <a:latin typeface="Arial" panose="020B0604020202020204" pitchFamily="34" charset="0"/>
              </a:defRPr>
            </a:lvl5pPr>
            <a:lvl6pPr marL="2514600" indent="-228600" defTabSz="1306513" eaLnBrk="0" fontAlgn="base" hangingPunct="0">
              <a:spcBef>
                <a:spcPct val="20000"/>
              </a:spcBef>
              <a:spcAft>
                <a:spcPct val="0"/>
              </a:spcAft>
              <a:buChar char="»"/>
              <a:defRPr sz="9000">
                <a:solidFill>
                  <a:schemeClr val="tx1"/>
                </a:solidFill>
                <a:latin typeface="Arial" panose="020B0604020202020204" pitchFamily="34" charset="0"/>
              </a:defRPr>
            </a:lvl6pPr>
            <a:lvl7pPr marL="2971800" indent="-228600" defTabSz="1306513" eaLnBrk="0" fontAlgn="base" hangingPunct="0">
              <a:spcBef>
                <a:spcPct val="20000"/>
              </a:spcBef>
              <a:spcAft>
                <a:spcPct val="0"/>
              </a:spcAft>
              <a:buChar char="»"/>
              <a:defRPr sz="9000">
                <a:solidFill>
                  <a:schemeClr val="tx1"/>
                </a:solidFill>
                <a:latin typeface="Arial" panose="020B0604020202020204" pitchFamily="34" charset="0"/>
              </a:defRPr>
            </a:lvl7pPr>
            <a:lvl8pPr marL="3429000" indent="-228600" defTabSz="1306513" eaLnBrk="0" fontAlgn="base" hangingPunct="0">
              <a:spcBef>
                <a:spcPct val="20000"/>
              </a:spcBef>
              <a:spcAft>
                <a:spcPct val="0"/>
              </a:spcAft>
              <a:buChar char="»"/>
              <a:defRPr sz="9000">
                <a:solidFill>
                  <a:schemeClr val="tx1"/>
                </a:solidFill>
                <a:latin typeface="Arial" panose="020B0604020202020204" pitchFamily="34" charset="0"/>
              </a:defRPr>
            </a:lvl8pPr>
            <a:lvl9pPr marL="3886200" indent="-228600" defTabSz="1306513" eaLnBrk="0" fontAlgn="base" hangingPunct="0">
              <a:spcBef>
                <a:spcPct val="20000"/>
              </a:spcBef>
              <a:spcAft>
                <a:spcPct val="0"/>
              </a:spcAft>
              <a:buChar char="»"/>
              <a:defRPr sz="9000">
                <a:solidFill>
                  <a:schemeClr val="tx1"/>
                </a:solidFill>
                <a:latin typeface="Arial" panose="020B0604020202020204" pitchFamily="34" charset="0"/>
              </a:defRPr>
            </a:lvl9pPr>
          </a:lstStyle>
          <a:p>
            <a:pPr algn="ctr" eaLnBrk="1" hangingPunct="1">
              <a:spcBef>
                <a:spcPct val="0"/>
              </a:spcBef>
              <a:buFontTx/>
              <a:buNone/>
            </a:pPr>
            <a:endParaRPr lang="en-US" altLang="es-CO" sz="4000" b="1" dirty="0">
              <a:solidFill>
                <a:schemeClr val="accent2"/>
              </a:solidFill>
            </a:endParaRPr>
          </a:p>
          <a:p>
            <a:pPr algn="ctr" eaLnBrk="1" hangingPunct="1">
              <a:spcBef>
                <a:spcPct val="0"/>
              </a:spcBef>
              <a:buFontTx/>
              <a:buNone/>
            </a:pPr>
            <a:r>
              <a:rPr lang="en-US" altLang="es-CO" sz="4000" b="1" dirty="0" smtClean="0">
                <a:solidFill>
                  <a:schemeClr val="accent2"/>
                </a:solidFill>
              </a:rPr>
              <a:t>4</a:t>
            </a:r>
            <a:r>
              <a:rPr lang="en-US" altLang="es-CO" sz="4000" b="1" dirty="0">
                <a:solidFill>
                  <a:schemeClr val="accent2"/>
                </a:solidFill>
              </a:rPr>
              <a:t>. CONCLUSIONES Y</a:t>
            </a:r>
            <a:r>
              <a:rPr lang="en-US" altLang="es-CO" sz="4000" b="1" dirty="0" smtClean="0">
                <a:solidFill>
                  <a:schemeClr val="accent2"/>
                </a:solidFill>
              </a:rPr>
              <a:t> RECOMENDACIONES</a:t>
            </a:r>
            <a:endParaRPr lang="en-US" altLang="es-CO" sz="4000" b="1" dirty="0">
              <a:solidFill>
                <a:schemeClr val="accent2"/>
              </a:solidFill>
            </a:endParaRPr>
          </a:p>
          <a:p>
            <a:pPr algn="ctr" eaLnBrk="1" hangingPunct="1">
              <a:spcBef>
                <a:spcPct val="0"/>
              </a:spcBef>
              <a:buFontTx/>
              <a:buNone/>
            </a:pPr>
            <a:r>
              <a:rPr lang="en-US" altLang="es-CO" sz="4000" b="1" dirty="0">
                <a:solidFill>
                  <a:schemeClr val="accent2"/>
                </a:solidFill>
              </a:rPr>
              <a:t> </a:t>
            </a:r>
          </a:p>
          <a:p>
            <a:pPr algn="just">
              <a:buFontTx/>
              <a:buNone/>
            </a:pPr>
            <a:r>
              <a:rPr lang="es-MX" altLang="es-CO" sz="2800" dirty="0">
                <a:cs typeface="Arial" panose="020B0604020202020204" pitchFamily="34" charset="0"/>
              </a:rPr>
              <a:t>Se </a:t>
            </a:r>
            <a:r>
              <a:rPr lang="es-MX" altLang="es-CO" sz="2800" dirty="0" smtClean="0">
                <a:cs typeface="Arial" panose="020B0604020202020204" pitchFamily="34" charset="0"/>
              </a:rPr>
              <a:t>lograron </a:t>
            </a:r>
            <a:r>
              <a:rPr lang="es-MX" altLang="es-CO" sz="2800" dirty="0">
                <a:cs typeface="Arial" panose="020B0604020202020204" pitchFamily="34" charset="0"/>
              </a:rPr>
              <a:t>eliminar los costos de servicio de </a:t>
            </a:r>
            <a:r>
              <a:rPr lang="es-MX" altLang="es-CO" sz="2800" dirty="0" smtClean="0">
                <a:cs typeface="Arial" panose="020B0604020202020204" pitchFamily="34" charset="0"/>
              </a:rPr>
              <a:t>inspección externa </a:t>
            </a:r>
            <a:r>
              <a:rPr lang="es-MX" altLang="es-CO" sz="2800" dirty="0">
                <a:cs typeface="Arial" panose="020B0604020202020204" pitchFamily="34" charset="0"/>
              </a:rPr>
              <a:t>al 100% mediante el rediseño del proceso de la elaboración del 96PGPEC añadiendo un sistema de hidratación al </a:t>
            </a:r>
            <a:r>
              <a:rPr lang="es-MX" altLang="es-CO" sz="2800" dirty="0" smtClean="0">
                <a:cs typeface="Arial" panose="020B0604020202020204" pitchFamily="34" charset="0"/>
              </a:rPr>
              <a:t>proceso, </a:t>
            </a:r>
            <a:r>
              <a:rPr lang="es-MX" altLang="es-CO" sz="2800" dirty="0">
                <a:cs typeface="Arial" panose="020B0604020202020204" pitchFamily="34" charset="0"/>
              </a:rPr>
              <a:t>por lo que en promedio se gastaba $314.27 dólares diarios, esto significa que la empresa se ahorrará $105,596.93 dólares anualmente. Por otra parte, también se redujo considerablemente el defecto de la pieza ya que la flexibilidad del componente </a:t>
            </a:r>
            <a:r>
              <a:rPr lang="es-MX" altLang="es-CO" sz="2800" dirty="0" smtClean="0">
                <a:cs typeface="Arial" panose="020B0604020202020204" pitchFamily="34" charset="0"/>
              </a:rPr>
              <a:t>aumentó </a:t>
            </a:r>
            <a:r>
              <a:rPr lang="es-MX" altLang="es-CO" sz="2800" dirty="0">
                <a:cs typeface="Arial" panose="020B0604020202020204" pitchFamily="34" charset="0"/>
              </a:rPr>
              <a:t>el doble, en consecuencia la pieza tiene una mayor resistencia al impacto</a:t>
            </a:r>
            <a:r>
              <a:rPr lang="es-MX" altLang="es-CO" sz="2800" dirty="0" smtClean="0">
                <a:cs typeface="Arial" panose="020B0604020202020204" pitchFamily="34" charset="0"/>
              </a:rPr>
              <a:t>.</a:t>
            </a:r>
            <a:endParaRPr lang="en-US" altLang="es-CO" sz="2800" dirty="0" smtClean="0">
              <a:cs typeface="Arial" panose="020B0604020202020204" pitchFamily="34" charset="0"/>
            </a:endParaRPr>
          </a:p>
          <a:p>
            <a:pPr algn="just">
              <a:buFontTx/>
              <a:buNone/>
            </a:pPr>
            <a:endParaRPr lang="en-US" altLang="es-CO" sz="2800" dirty="0">
              <a:cs typeface="Arial" panose="020B0604020202020204" pitchFamily="34" charset="0"/>
            </a:endParaRPr>
          </a:p>
          <a:p>
            <a:pPr algn="just">
              <a:buFontTx/>
              <a:buNone/>
            </a:pPr>
            <a:r>
              <a:rPr lang="es-MX" altLang="es-CO" sz="2800" dirty="0"/>
              <a:t>Como recomendación se </a:t>
            </a:r>
            <a:r>
              <a:rPr lang="es-MX" altLang="es-CO" sz="2800" dirty="0" smtClean="0"/>
              <a:t>observaron </a:t>
            </a:r>
            <a:r>
              <a:rPr lang="es-MX" altLang="es-CO" sz="2800" dirty="0"/>
              <a:t>áreas de oportunidad en cuanto a capacitación del personal para que se fomente una cultura de valores que permita realizar las tareas con persistencia, es de vital importancia llevar un control en los procesos, y en especial llevar un control de este proyecto implica dedicación por parte del personal. </a:t>
            </a:r>
            <a:endParaRPr lang="en-US" altLang="es-CO" sz="2800" dirty="0"/>
          </a:p>
          <a:p>
            <a:pPr algn="ctr" eaLnBrk="1" hangingPunct="1">
              <a:spcBef>
                <a:spcPct val="0"/>
              </a:spcBef>
              <a:buFontTx/>
              <a:buNone/>
            </a:pPr>
            <a:endParaRPr lang="en-US" altLang="es-CO" sz="5400" b="1" dirty="0">
              <a:solidFill>
                <a:schemeClr val="accent2"/>
              </a:solidFill>
            </a:endParaRPr>
          </a:p>
        </p:txBody>
      </p:sp>
      <p:sp>
        <p:nvSpPr>
          <p:cNvPr id="3090" name="541 CuadroTexto"/>
          <p:cNvSpPr txBox="1">
            <a:spLocks noChangeArrowheads="1"/>
          </p:cNvSpPr>
          <p:nvPr/>
        </p:nvSpPr>
        <p:spPr bwMode="auto">
          <a:xfrm>
            <a:off x="21969414" y="27134086"/>
            <a:ext cx="9721850" cy="103412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rgbClr val="000000"/>
                </a:solidFill>
                <a:miter lim="800000"/>
                <a:headEnd/>
                <a:tailEnd/>
              </a14:hiddenLine>
            </a:ext>
          </a:extLst>
        </p:spPr>
        <p:txBody>
          <a:bodyPr>
            <a:spAutoFit/>
          </a:bodyPr>
          <a:lstStyle>
            <a:lvl1pPr defTabSz="1306513">
              <a:spcBef>
                <a:spcPct val="20000"/>
              </a:spcBef>
              <a:buChar char="•"/>
              <a:defRPr sz="14400">
                <a:solidFill>
                  <a:schemeClr val="tx1"/>
                </a:solidFill>
                <a:latin typeface="Arial" panose="020B0604020202020204" pitchFamily="34" charset="0"/>
              </a:defRPr>
            </a:lvl1pPr>
            <a:lvl2pPr marL="742950" indent="-285750" defTabSz="1306513">
              <a:spcBef>
                <a:spcPct val="20000"/>
              </a:spcBef>
              <a:buChar char="–"/>
              <a:defRPr sz="12600">
                <a:solidFill>
                  <a:schemeClr val="tx1"/>
                </a:solidFill>
                <a:latin typeface="Arial" panose="020B0604020202020204" pitchFamily="34" charset="0"/>
              </a:defRPr>
            </a:lvl2pPr>
            <a:lvl3pPr marL="1143000" indent="-228600" defTabSz="1306513">
              <a:spcBef>
                <a:spcPct val="20000"/>
              </a:spcBef>
              <a:buChar char="•"/>
              <a:defRPr sz="10900">
                <a:solidFill>
                  <a:schemeClr val="tx1"/>
                </a:solidFill>
                <a:latin typeface="Arial" panose="020B0604020202020204" pitchFamily="34" charset="0"/>
              </a:defRPr>
            </a:lvl3pPr>
            <a:lvl4pPr marL="1600200" indent="-228600" defTabSz="1306513">
              <a:spcBef>
                <a:spcPct val="20000"/>
              </a:spcBef>
              <a:buChar char="–"/>
              <a:defRPr sz="9000">
                <a:solidFill>
                  <a:schemeClr val="tx1"/>
                </a:solidFill>
                <a:latin typeface="Arial" panose="020B0604020202020204" pitchFamily="34" charset="0"/>
              </a:defRPr>
            </a:lvl4pPr>
            <a:lvl5pPr marL="2057400" indent="-228600" defTabSz="1306513">
              <a:spcBef>
                <a:spcPct val="20000"/>
              </a:spcBef>
              <a:buChar char="»"/>
              <a:defRPr sz="9000">
                <a:solidFill>
                  <a:schemeClr val="tx1"/>
                </a:solidFill>
                <a:latin typeface="Arial" panose="020B0604020202020204" pitchFamily="34" charset="0"/>
              </a:defRPr>
            </a:lvl5pPr>
            <a:lvl6pPr marL="2514600" indent="-228600" defTabSz="1306513" eaLnBrk="0" fontAlgn="base" hangingPunct="0">
              <a:spcBef>
                <a:spcPct val="20000"/>
              </a:spcBef>
              <a:spcAft>
                <a:spcPct val="0"/>
              </a:spcAft>
              <a:buChar char="»"/>
              <a:defRPr sz="9000">
                <a:solidFill>
                  <a:schemeClr val="tx1"/>
                </a:solidFill>
                <a:latin typeface="Arial" panose="020B0604020202020204" pitchFamily="34" charset="0"/>
              </a:defRPr>
            </a:lvl6pPr>
            <a:lvl7pPr marL="2971800" indent="-228600" defTabSz="1306513" eaLnBrk="0" fontAlgn="base" hangingPunct="0">
              <a:spcBef>
                <a:spcPct val="20000"/>
              </a:spcBef>
              <a:spcAft>
                <a:spcPct val="0"/>
              </a:spcAft>
              <a:buChar char="»"/>
              <a:defRPr sz="9000">
                <a:solidFill>
                  <a:schemeClr val="tx1"/>
                </a:solidFill>
                <a:latin typeface="Arial" panose="020B0604020202020204" pitchFamily="34" charset="0"/>
              </a:defRPr>
            </a:lvl7pPr>
            <a:lvl8pPr marL="3429000" indent="-228600" defTabSz="1306513" eaLnBrk="0" fontAlgn="base" hangingPunct="0">
              <a:spcBef>
                <a:spcPct val="20000"/>
              </a:spcBef>
              <a:spcAft>
                <a:spcPct val="0"/>
              </a:spcAft>
              <a:buChar char="»"/>
              <a:defRPr sz="9000">
                <a:solidFill>
                  <a:schemeClr val="tx1"/>
                </a:solidFill>
                <a:latin typeface="Arial" panose="020B0604020202020204" pitchFamily="34" charset="0"/>
              </a:defRPr>
            </a:lvl8pPr>
            <a:lvl9pPr marL="3886200" indent="-228600" defTabSz="1306513" eaLnBrk="0" fontAlgn="base" hangingPunct="0">
              <a:spcBef>
                <a:spcPct val="20000"/>
              </a:spcBef>
              <a:spcAft>
                <a:spcPct val="0"/>
              </a:spcAft>
              <a:buChar char="»"/>
              <a:defRPr sz="9000">
                <a:solidFill>
                  <a:schemeClr val="tx1"/>
                </a:solidFill>
                <a:latin typeface="Arial" panose="020B0604020202020204" pitchFamily="34" charset="0"/>
              </a:defRPr>
            </a:lvl9pPr>
          </a:lstStyle>
          <a:p>
            <a:pPr algn="ctr" eaLnBrk="1" hangingPunct="1">
              <a:spcBef>
                <a:spcPct val="0"/>
              </a:spcBef>
              <a:buFontTx/>
              <a:buNone/>
            </a:pPr>
            <a:endParaRPr lang="en-US" altLang="es-CO" sz="4000" b="1" dirty="0">
              <a:solidFill>
                <a:schemeClr val="accent2"/>
              </a:solidFill>
            </a:endParaRPr>
          </a:p>
          <a:p>
            <a:pPr algn="ctr" eaLnBrk="1" hangingPunct="1">
              <a:spcBef>
                <a:spcPct val="0"/>
              </a:spcBef>
              <a:buFontTx/>
              <a:buNone/>
            </a:pPr>
            <a:r>
              <a:rPr lang="en-US" altLang="es-CO" sz="4000" b="1" dirty="0" smtClean="0">
                <a:solidFill>
                  <a:schemeClr val="accent2"/>
                </a:solidFill>
              </a:rPr>
              <a:t>5</a:t>
            </a:r>
            <a:r>
              <a:rPr lang="en-US" altLang="es-CO" sz="4000" b="1" dirty="0">
                <a:solidFill>
                  <a:schemeClr val="accent2"/>
                </a:solidFill>
              </a:rPr>
              <a:t>. REFERENCIAS BIBLIOGRÁFICAS</a:t>
            </a:r>
          </a:p>
          <a:p>
            <a:pPr algn="just" eaLnBrk="1" hangingPunct="1">
              <a:spcBef>
                <a:spcPct val="0"/>
              </a:spcBef>
              <a:buFontTx/>
              <a:buNone/>
            </a:pPr>
            <a:endParaRPr lang="es-MX" altLang="es-CO" sz="2800" dirty="0"/>
          </a:p>
          <a:p>
            <a:pPr algn="just" eaLnBrk="1" hangingPunct="1">
              <a:spcBef>
                <a:spcPct val="0"/>
              </a:spcBef>
              <a:buFontTx/>
              <a:buNone/>
            </a:pPr>
            <a:r>
              <a:rPr lang="es-MX" altLang="es-CO" sz="2800" dirty="0" smtClean="0"/>
              <a:t>Chase</a:t>
            </a:r>
            <a:r>
              <a:rPr lang="es-MX" altLang="es-CO" sz="2800" dirty="0"/>
              <a:t>, R. B. (2000). Administración de producción y operaciones, manufactura y servicio. </a:t>
            </a:r>
            <a:r>
              <a:rPr lang="en-US" altLang="es-CO" sz="2800" dirty="0"/>
              <a:t>McGraw-Hill.</a:t>
            </a:r>
          </a:p>
          <a:p>
            <a:pPr algn="just" eaLnBrk="1" hangingPunct="1">
              <a:spcBef>
                <a:spcPct val="0"/>
              </a:spcBef>
              <a:buFontTx/>
              <a:buNone/>
            </a:pPr>
            <a:r>
              <a:rPr lang="en-US" altLang="es-CO" sz="2800" dirty="0"/>
              <a:t>G, E. (2001). The six sigma revolution: how general electric an others turned process into profits. </a:t>
            </a:r>
            <a:r>
              <a:rPr lang="es-MX" altLang="es-CO" sz="2800" dirty="0"/>
              <a:t>Canadá: John </a:t>
            </a:r>
            <a:r>
              <a:rPr lang="es-MX" altLang="es-CO" sz="2800" dirty="0" err="1"/>
              <a:t>Wiley</a:t>
            </a:r>
            <a:r>
              <a:rPr lang="es-MX" altLang="es-CO" sz="2800" dirty="0"/>
              <a:t> and </a:t>
            </a:r>
            <a:r>
              <a:rPr lang="es-MX" altLang="es-CO" sz="2800" dirty="0" err="1"/>
              <a:t>sons</a:t>
            </a:r>
            <a:r>
              <a:rPr lang="es-MX" altLang="es-CO" sz="2800" dirty="0"/>
              <a:t>.</a:t>
            </a:r>
          </a:p>
          <a:p>
            <a:pPr algn="just" eaLnBrk="1" hangingPunct="1">
              <a:spcBef>
                <a:spcPct val="0"/>
              </a:spcBef>
              <a:buFontTx/>
              <a:buNone/>
            </a:pPr>
            <a:endParaRPr lang="es-MX" altLang="es-CO" sz="2800" dirty="0"/>
          </a:p>
          <a:p>
            <a:pPr algn="just" eaLnBrk="1" hangingPunct="1">
              <a:spcBef>
                <a:spcPct val="0"/>
              </a:spcBef>
              <a:buFontTx/>
              <a:buNone/>
            </a:pPr>
            <a:r>
              <a:rPr lang="es-MX" altLang="es-CO" sz="2800" dirty="0"/>
              <a:t>Guerrero, P. (2017). Ciclo de mejora DMAIC aplicado en el taller de servicio posventa de pro auto C.A (tesis de pregrado)</a:t>
            </a:r>
            <a:r>
              <a:rPr lang="es-MX" altLang="es-CO" sz="2800" i="1" dirty="0"/>
              <a:t>.</a:t>
            </a:r>
            <a:r>
              <a:rPr lang="es-MX" altLang="es-CO" sz="2800" dirty="0"/>
              <a:t> Quito: Universidad san Francisco de quito (USFQ), Ecuador </a:t>
            </a:r>
          </a:p>
          <a:p>
            <a:pPr algn="just" eaLnBrk="1" hangingPunct="1">
              <a:spcBef>
                <a:spcPct val="0"/>
              </a:spcBef>
              <a:buFontTx/>
              <a:buNone/>
            </a:pPr>
            <a:endParaRPr lang="es-MX" altLang="es-MX" sz="2800" b="1" dirty="0"/>
          </a:p>
          <a:p>
            <a:pPr algn="just" eaLnBrk="1" hangingPunct="1">
              <a:spcBef>
                <a:spcPct val="0"/>
              </a:spcBef>
              <a:buFontTx/>
              <a:buNone/>
            </a:pPr>
            <a:r>
              <a:rPr lang="en-US" altLang="es-CO" sz="2800" dirty="0" err="1"/>
              <a:t>Pande</a:t>
            </a:r>
            <a:r>
              <a:rPr lang="en-US" altLang="es-CO" sz="2800" dirty="0"/>
              <a:t>, P. (2000). The six sigma way: how GE, Motorola and other top companies are honing their performance. </a:t>
            </a:r>
            <a:r>
              <a:rPr lang="es-MX" altLang="es-CO" sz="2800" dirty="0"/>
              <a:t>New york: </a:t>
            </a:r>
            <a:r>
              <a:rPr lang="es-MX" altLang="es-CO" sz="2800" dirty="0" err="1"/>
              <a:t>McGraw-hill</a:t>
            </a:r>
            <a:r>
              <a:rPr lang="es-MX" altLang="es-CO" sz="2800" dirty="0"/>
              <a:t>.</a:t>
            </a:r>
          </a:p>
          <a:p>
            <a:pPr algn="just" eaLnBrk="1" hangingPunct="1">
              <a:spcBef>
                <a:spcPct val="0"/>
              </a:spcBef>
              <a:buFontTx/>
              <a:buNone/>
            </a:pPr>
            <a:endParaRPr lang="es-MX" altLang="es-CO" sz="2800" dirty="0"/>
          </a:p>
          <a:p>
            <a:pPr algn="just" eaLnBrk="1" hangingPunct="1">
              <a:spcBef>
                <a:spcPct val="0"/>
              </a:spcBef>
              <a:buFontTx/>
              <a:buNone/>
            </a:pPr>
            <a:r>
              <a:rPr lang="es-MX" altLang="es-CO" sz="2800" dirty="0" err="1"/>
              <a:t>Wheat</a:t>
            </a:r>
            <a:r>
              <a:rPr lang="es-MX" altLang="es-CO" sz="2800" dirty="0"/>
              <a:t> B, M. C. (2003). Seis sigma, una parábola sobre el camino hacia la excelencia y una empresa esbelta</a:t>
            </a:r>
            <a:r>
              <a:rPr lang="es-MX" altLang="es-CO" sz="2800" i="1" dirty="0"/>
              <a:t>.</a:t>
            </a:r>
            <a:r>
              <a:rPr lang="es-MX" altLang="es-CO" sz="2800" dirty="0"/>
              <a:t> Bogotá: Editorial norma.</a:t>
            </a:r>
          </a:p>
          <a:p>
            <a:pPr algn="just" eaLnBrk="1" hangingPunct="1">
              <a:spcBef>
                <a:spcPct val="0"/>
              </a:spcBef>
              <a:buFontTx/>
              <a:buNone/>
            </a:pPr>
            <a:endParaRPr lang="en-US" altLang="es-CO" sz="5400" b="1" dirty="0">
              <a:solidFill>
                <a:schemeClr val="accent2"/>
              </a:solidFill>
            </a:endParaRPr>
          </a:p>
        </p:txBody>
      </p:sp>
      <p:sp>
        <p:nvSpPr>
          <p:cNvPr id="3091" name="Rectangle 757"/>
          <p:cNvSpPr>
            <a:spLocks noChangeArrowheads="1"/>
          </p:cNvSpPr>
          <p:nvPr/>
        </p:nvSpPr>
        <p:spPr bwMode="auto">
          <a:xfrm>
            <a:off x="16531160" y="24722253"/>
            <a:ext cx="12851354"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spcBef>
                <a:spcPct val="20000"/>
              </a:spcBef>
              <a:buChar char="•"/>
              <a:defRPr sz="14400">
                <a:solidFill>
                  <a:schemeClr val="tx1"/>
                </a:solidFill>
                <a:latin typeface="Arial" panose="020B0604020202020204" pitchFamily="34" charset="0"/>
              </a:defRPr>
            </a:lvl1pPr>
            <a:lvl2pPr marL="742950" indent="-285750">
              <a:spcBef>
                <a:spcPct val="20000"/>
              </a:spcBef>
              <a:buChar char="–"/>
              <a:defRPr sz="12600">
                <a:solidFill>
                  <a:schemeClr val="tx1"/>
                </a:solidFill>
                <a:latin typeface="Arial" panose="020B0604020202020204" pitchFamily="34" charset="0"/>
              </a:defRPr>
            </a:lvl2pPr>
            <a:lvl3pPr marL="1143000" indent="-228600">
              <a:spcBef>
                <a:spcPct val="20000"/>
              </a:spcBef>
              <a:buChar char="•"/>
              <a:defRPr sz="10900">
                <a:solidFill>
                  <a:schemeClr val="tx1"/>
                </a:solidFill>
                <a:latin typeface="Arial" panose="020B0604020202020204" pitchFamily="34" charset="0"/>
              </a:defRPr>
            </a:lvl3pPr>
            <a:lvl4pPr marL="1600200" indent="-228600">
              <a:spcBef>
                <a:spcPct val="20000"/>
              </a:spcBef>
              <a:buChar char="–"/>
              <a:defRPr sz="9000">
                <a:solidFill>
                  <a:schemeClr val="tx1"/>
                </a:solidFill>
                <a:latin typeface="Arial" panose="020B0604020202020204" pitchFamily="34" charset="0"/>
              </a:defRPr>
            </a:lvl4pPr>
            <a:lvl5pPr marL="2057400" indent="-228600">
              <a:spcBef>
                <a:spcPct val="20000"/>
              </a:spcBef>
              <a:buChar char="»"/>
              <a:defRPr sz="9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9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9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9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9000">
                <a:solidFill>
                  <a:schemeClr val="tx1"/>
                </a:solidFill>
                <a:latin typeface="Arial" panose="020B0604020202020204" pitchFamily="34" charset="0"/>
              </a:defRPr>
            </a:lvl9pPr>
          </a:lstStyle>
          <a:p>
            <a:pPr algn="just" eaLnBrk="1" hangingPunct="1">
              <a:spcBef>
                <a:spcPct val="0"/>
              </a:spcBef>
              <a:buFontTx/>
              <a:buNone/>
            </a:pPr>
            <a:r>
              <a:rPr lang="en-US" altLang="es-CO" sz="1600" dirty="0" err="1"/>
              <a:t>Figura</a:t>
            </a:r>
            <a:r>
              <a:rPr lang="en-US" altLang="es-CO" sz="1600" dirty="0"/>
              <a:t> 8.Gráfica de </a:t>
            </a:r>
            <a:r>
              <a:rPr lang="en-US" altLang="es-CO" sz="1600" dirty="0" err="1"/>
              <a:t>costos</a:t>
            </a:r>
            <a:r>
              <a:rPr lang="en-US" altLang="es-CO" sz="1600" dirty="0"/>
              <a:t> de </a:t>
            </a:r>
            <a:r>
              <a:rPr lang="en-US" altLang="es-CO" sz="1600" dirty="0" err="1"/>
              <a:t>sorteo</a:t>
            </a:r>
            <a:r>
              <a:rPr lang="en-US" altLang="es-CO" sz="1600" dirty="0"/>
              <a:t> </a:t>
            </a:r>
            <a:r>
              <a:rPr lang="en-US" altLang="es-CO" sz="1600" dirty="0" err="1"/>
              <a:t>externo</a:t>
            </a:r>
            <a:r>
              <a:rPr lang="en-US" altLang="es-CO" sz="1600" dirty="0"/>
              <a:t> antes de aplicar mejora</a:t>
            </a:r>
          </a:p>
          <a:p>
            <a:pPr algn="just" eaLnBrk="1" hangingPunct="1">
              <a:spcBef>
                <a:spcPct val="0"/>
              </a:spcBef>
              <a:buFontTx/>
              <a:buNone/>
            </a:pPr>
            <a:r>
              <a:rPr lang="en-US" altLang="es-CO" sz="1600" dirty="0" err="1"/>
              <a:t>Figura</a:t>
            </a:r>
            <a:r>
              <a:rPr lang="en-US" altLang="es-CO" sz="1600" dirty="0"/>
              <a:t> 9. Parámetros de </a:t>
            </a:r>
            <a:r>
              <a:rPr lang="en-US" altLang="es-CO" sz="1600" dirty="0" err="1"/>
              <a:t>minitab</a:t>
            </a:r>
            <a:r>
              <a:rPr lang="en-US" altLang="es-CO" sz="1600" dirty="0"/>
              <a:t> </a:t>
            </a:r>
          </a:p>
          <a:p>
            <a:pPr algn="just" eaLnBrk="1" hangingPunct="1">
              <a:spcBef>
                <a:spcPct val="0"/>
              </a:spcBef>
              <a:buFontTx/>
              <a:buNone/>
            </a:pPr>
            <a:r>
              <a:rPr lang="en-US" altLang="es-CO" sz="1600" dirty="0"/>
              <a:t>Figura10. </a:t>
            </a:r>
            <a:r>
              <a:rPr lang="en-US" altLang="es-CO" sz="1600" dirty="0" err="1"/>
              <a:t>Resultados</a:t>
            </a:r>
            <a:r>
              <a:rPr lang="en-US" altLang="es-CO" sz="1600" dirty="0"/>
              <a:t> </a:t>
            </a:r>
            <a:r>
              <a:rPr lang="en-US" altLang="es-CO" sz="1600" dirty="0" err="1"/>
              <a:t>minitab</a:t>
            </a:r>
            <a:endParaRPr lang="en-US" altLang="es-CO" sz="1600" dirty="0"/>
          </a:p>
          <a:p>
            <a:pPr algn="just" eaLnBrk="1" hangingPunct="1">
              <a:spcBef>
                <a:spcPct val="0"/>
              </a:spcBef>
              <a:buFontTx/>
              <a:buNone/>
            </a:pPr>
            <a:r>
              <a:rPr lang="en-US" altLang="es-CO" sz="1600" dirty="0" err="1"/>
              <a:t>Figura</a:t>
            </a:r>
            <a:r>
              <a:rPr lang="en-US" altLang="es-CO" sz="1600" dirty="0"/>
              <a:t> 11. Mejora en el proceso</a:t>
            </a:r>
          </a:p>
          <a:p>
            <a:pPr algn="just" eaLnBrk="1" hangingPunct="1">
              <a:spcBef>
                <a:spcPct val="0"/>
              </a:spcBef>
              <a:buFontTx/>
              <a:buNone/>
            </a:pPr>
            <a:r>
              <a:rPr lang="en-US" altLang="es-CO" sz="1600" dirty="0" err="1"/>
              <a:t>Figura</a:t>
            </a:r>
            <a:r>
              <a:rPr lang="en-US" altLang="es-CO" sz="1600" dirty="0"/>
              <a:t> 12. </a:t>
            </a:r>
            <a:r>
              <a:rPr lang="en-US" altLang="es-CO" sz="1600" dirty="0" err="1"/>
              <a:t>Gáfica</a:t>
            </a:r>
            <a:r>
              <a:rPr lang="en-US" altLang="es-CO" sz="1600" dirty="0"/>
              <a:t> del </a:t>
            </a:r>
            <a:r>
              <a:rPr lang="en-US" altLang="es-CO" sz="1600" dirty="0" err="1"/>
              <a:t>comportamiento</a:t>
            </a:r>
            <a:r>
              <a:rPr lang="en-US" altLang="es-CO" sz="1600" dirty="0"/>
              <a:t> de la </a:t>
            </a:r>
            <a:r>
              <a:rPr lang="en-US" altLang="es-CO" sz="1600" dirty="0" err="1"/>
              <a:t>pieza</a:t>
            </a:r>
            <a:r>
              <a:rPr lang="en-US" altLang="es-CO" sz="1600" dirty="0"/>
              <a:t> </a:t>
            </a:r>
          </a:p>
          <a:p>
            <a:pPr algn="just" eaLnBrk="1" hangingPunct="1">
              <a:spcBef>
                <a:spcPct val="0"/>
              </a:spcBef>
              <a:buFontTx/>
              <a:buNone/>
            </a:pPr>
            <a:r>
              <a:rPr lang="en-US" altLang="es-CO" sz="1600" dirty="0" err="1"/>
              <a:t>Figura</a:t>
            </a:r>
            <a:r>
              <a:rPr lang="en-US" altLang="es-CO" sz="1600" dirty="0"/>
              <a:t> 13. </a:t>
            </a:r>
            <a:r>
              <a:rPr lang="en-US" altLang="es-CO" sz="1600" dirty="0" err="1"/>
              <a:t>Gráfica</a:t>
            </a:r>
            <a:r>
              <a:rPr lang="en-US" altLang="es-CO" sz="1600" dirty="0"/>
              <a:t> de </a:t>
            </a:r>
            <a:r>
              <a:rPr lang="en-US" altLang="es-CO" sz="1600" dirty="0" err="1"/>
              <a:t>costos</a:t>
            </a:r>
            <a:r>
              <a:rPr lang="en-US" altLang="es-CO" sz="1600" dirty="0"/>
              <a:t> </a:t>
            </a:r>
            <a:r>
              <a:rPr lang="en-US" altLang="es-CO" sz="1600" dirty="0" err="1"/>
              <a:t>por</a:t>
            </a:r>
            <a:r>
              <a:rPr lang="en-US" altLang="es-CO" sz="1600" dirty="0"/>
              <a:t> </a:t>
            </a:r>
            <a:r>
              <a:rPr lang="en-US" altLang="es-CO" sz="1600" dirty="0" err="1"/>
              <a:t>sorteo</a:t>
            </a:r>
            <a:r>
              <a:rPr lang="en-US" altLang="es-CO" sz="1600" dirty="0"/>
              <a:t> </a:t>
            </a:r>
            <a:r>
              <a:rPr lang="en-US" altLang="es-CO" sz="1600" dirty="0" err="1"/>
              <a:t>externo</a:t>
            </a:r>
            <a:r>
              <a:rPr lang="en-US" altLang="es-CO" sz="1600" dirty="0"/>
              <a:t> </a:t>
            </a:r>
            <a:r>
              <a:rPr lang="en-US" altLang="es-CO" sz="1600" dirty="0" err="1"/>
              <a:t>depués</a:t>
            </a:r>
            <a:r>
              <a:rPr lang="en-US" altLang="es-CO" sz="1600" dirty="0"/>
              <a:t> de aplicar la mejora </a:t>
            </a:r>
          </a:p>
        </p:txBody>
      </p:sp>
      <p:sp>
        <p:nvSpPr>
          <p:cNvPr id="3092" name="544 CuadroTexto"/>
          <p:cNvSpPr txBox="1">
            <a:spLocks noChangeArrowheads="1"/>
          </p:cNvSpPr>
          <p:nvPr/>
        </p:nvSpPr>
        <p:spPr bwMode="auto">
          <a:xfrm>
            <a:off x="7373144" y="436563"/>
            <a:ext cx="17501394" cy="54476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rgbClr val="000000"/>
                </a:solidFill>
                <a:miter lim="800000"/>
                <a:headEnd/>
                <a:tailEnd/>
              </a14:hiddenLine>
            </a:ext>
          </a:extLst>
        </p:spPr>
        <p:txBody>
          <a:bodyPr wrap="square">
            <a:spAutoFit/>
          </a:bodyPr>
          <a:lstStyle>
            <a:lvl1pPr defTabSz="1306513">
              <a:spcBef>
                <a:spcPct val="20000"/>
              </a:spcBef>
              <a:buChar char="•"/>
              <a:defRPr sz="14400">
                <a:solidFill>
                  <a:schemeClr val="tx1"/>
                </a:solidFill>
                <a:latin typeface="Arial" panose="020B0604020202020204" pitchFamily="34" charset="0"/>
              </a:defRPr>
            </a:lvl1pPr>
            <a:lvl2pPr marL="742950" indent="-285750" defTabSz="1306513">
              <a:spcBef>
                <a:spcPct val="20000"/>
              </a:spcBef>
              <a:buChar char="–"/>
              <a:defRPr sz="12600">
                <a:solidFill>
                  <a:schemeClr val="tx1"/>
                </a:solidFill>
                <a:latin typeface="Arial" panose="020B0604020202020204" pitchFamily="34" charset="0"/>
              </a:defRPr>
            </a:lvl2pPr>
            <a:lvl3pPr marL="1143000" indent="-228600" defTabSz="1306513">
              <a:spcBef>
                <a:spcPct val="20000"/>
              </a:spcBef>
              <a:buChar char="•"/>
              <a:defRPr sz="10900">
                <a:solidFill>
                  <a:schemeClr val="tx1"/>
                </a:solidFill>
                <a:latin typeface="Arial" panose="020B0604020202020204" pitchFamily="34" charset="0"/>
              </a:defRPr>
            </a:lvl3pPr>
            <a:lvl4pPr marL="1600200" indent="-228600" defTabSz="1306513">
              <a:spcBef>
                <a:spcPct val="20000"/>
              </a:spcBef>
              <a:buChar char="–"/>
              <a:defRPr sz="9000">
                <a:solidFill>
                  <a:schemeClr val="tx1"/>
                </a:solidFill>
                <a:latin typeface="Arial" panose="020B0604020202020204" pitchFamily="34" charset="0"/>
              </a:defRPr>
            </a:lvl4pPr>
            <a:lvl5pPr marL="2057400" indent="-228600" defTabSz="1306513">
              <a:spcBef>
                <a:spcPct val="20000"/>
              </a:spcBef>
              <a:buChar char="»"/>
              <a:defRPr sz="9000">
                <a:solidFill>
                  <a:schemeClr val="tx1"/>
                </a:solidFill>
                <a:latin typeface="Arial" panose="020B0604020202020204" pitchFamily="34" charset="0"/>
              </a:defRPr>
            </a:lvl5pPr>
            <a:lvl6pPr marL="2514600" indent="-228600" defTabSz="1306513" eaLnBrk="0" fontAlgn="base" hangingPunct="0">
              <a:spcBef>
                <a:spcPct val="20000"/>
              </a:spcBef>
              <a:spcAft>
                <a:spcPct val="0"/>
              </a:spcAft>
              <a:buChar char="»"/>
              <a:defRPr sz="9000">
                <a:solidFill>
                  <a:schemeClr val="tx1"/>
                </a:solidFill>
                <a:latin typeface="Arial" panose="020B0604020202020204" pitchFamily="34" charset="0"/>
              </a:defRPr>
            </a:lvl6pPr>
            <a:lvl7pPr marL="2971800" indent="-228600" defTabSz="1306513" eaLnBrk="0" fontAlgn="base" hangingPunct="0">
              <a:spcBef>
                <a:spcPct val="20000"/>
              </a:spcBef>
              <a:spcAft>
                <a:spcPct val="0"/>
              </a:spcAft>
              <a:buChar char="»"/>
              <a:defRPr sz="9000">
                <a:solidFill>
                  <a:schemeClr val="tx1"/>
                </a:solidFill>
                <a:latin typeface="Arial" panose="020B0604020202020204" pitchFamily="34" charset="0"/>
              </a:defRPr>
            </a:lvl7pPr>
            <a:lvl8pPr marL="3429000" indent="-228600" defTabSz="1306513" eaLnBrk="0" fontAlgn="base" hangingPunct="0">
              <a:spcBef>
                <a:spcPct val="20000"/>
              </a:spcBef>
              <a:spcAft>
                <a:spcPct val="0"/>
              </a:spcAft>
              <a:buChar char="»"/>
              <a:defRPr sz="9000">
                <a:solidFill>
                  <a:schemeClr val="tx1"/>
                </a:solidFill>
                <a:latin typeface="Arial" panose="020B0604020202020204" pitchFamily="34" charset="0"/>
              </a:defRPr>
            </a:lvl8pPr>
            <a:lvl9pPr marL="3886200" indent="-228600" defTabSz="1306513" eaLnBrk="0" fontAlgn="base" hangingPunct="0">
              <a:spcBef>
                <a:spcPct val="20000"/>
              </a:spcBef>
              <a:spcAft>
                <a:spcPct val="0"/>
              </a:spcAft>
              <a:buChar char="»"/>
              <a:defRPr sz="9000">
                <a:solidFill>
                  <a:schemeClr val="tx1"/>
                </a:solidFill>
                <a:latin typeface="Arial" panose="020B0604020202020204" pitchFamily="34" charset="0"/>
              </a:defRPr>
            </a:lvl9pPr>
          </a:lstStyle>
          <a:p>
            <a:pPr algn="ctr" eaLnBrk="1" hangingPunct="1">
              <a:spcBef>
                <a:spcPct val="0"/>
              </a:spcBef>
              <a:buFontTx/>
              <a:buNone/>
            </a:pPr>
            <a:r>
              <a:rPr lang="es-ES" altLang="es-CO" sz="5800" b="1" dirty="0"/>
              <a:t>REDUCCIÓN DE DEFECTO EN UNA PIEZA</a:t>
            </a:r>
          </a:p>
          <a:p>
            <a:pPr algn="ctr" eaLnBrk="1" hangingPunct="1">
              <a:spcBef>
                <a:spcPct val="0"/>
              </a:spcBef>
              <a:buFontTx/>
              <a:buNone/>
            </a:pPr>
            <a:r>
              <a:rPr lang="es-ES" altLang="es-CO" sz="5800" b="1" dirty="0"/>
              <a:t>DE MOLDEO A TRAVÉS DE LA APLICACIÓN DE</a:t>
            </a:r>
          </a:p>
          <a:p>
            <a:pPr algn="ctr" eaLnBrk="1" hangingPunct="1">
              <a:spcBef>
                <a:spcPct val="0"/>
              </a:spcBef>
              <a:buFontTx/>
              <a:buNone/>
            </a:pPr>
            <a:r>
              <a:rPr lang="es-ES" altLang="es-CO" sz="5800" b="1" dirty="0" err="1"/>
              <a:t>DMAIC</a:t>
            </a:r>
            <a:r>
              <a:rPr lang="es-ES" altLang="es-CO" sz="5800" b="1" dirty="0"/>
              <a:t> PARA UNA EMPRESA MANUFACTURERA</a:t>
            </a:r>
          </a:p>
          <a:p>
            <a:pPr algn="ctr" eaLnBrk="1" hangingPunct="1">
              <a:spcBef>
                <a:spcPct val="0"/>
              </a:spcBef>
              <a:buFontTx/>
              <a:buNone/>
            </a:pPr>
            <a:r>
              <a:rPr lang="es-ES" altLang="es-CO" sz="5800" b="1" dirty="0"/>
              <a:t>DEL GIRO AUTOMOTRIZ</a:t>
            </a:r>
          </a:p>
          <a:p>
            <a:pPr algn="ctr" eaLnBrk="1" hangingPunct="1">
              <a:spcBef>
                <a:spcPct val="0"/>
              </a:spcBef>
              <a:buFontTx/>
              <a:buNone/>
            </a:pPr>
            <a:endParaRPr lang="es-ES" altLang="es-CO" sz="5800" b="1" dirty="0"/>
          </a:p>
          <a:p>
            <a:pPr algn="just" eaLnBrk="1" hangingPunct="1">
              <a:spcBef>
                <a:spcPct val="0"/>
              </a:spcBef>
              <a:buFontTx/>
              <a:buNone/>
            </a:pPr>
            <a:endParaRPr lang="en-US" altLang="es-CO" sz="5800" b="1" dirty="0"/>
          </a:p>
        </p:txBody>
      </p:sp>
      <p:sp>
        <p:nvSpPr>
          <p:cNvPr id="3095" name="552 CuadroTexto"/>
          <p:cNvSpPr txBox="1">
            <a:spLocks noChangeArrowheads="1"/>
          </p:cNvSpPr>
          <p:nvPr/>
        </p:nvSpPr>
        <p:spPr bwMode="auto">
          <a:xfrm>
            <a:off x="1047750" y="7439025"/>
            <a:ext cx="30419675" cy="3785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rgbClr val="000000"/>
                </a:solidFill>
                <a:miter lim="800000"/>
                <a:headEnd/>
                <a:tailEnd/>
              </a14:hiddenLine>
            </a:ext>
          </a:extLst>
        </p:spPr>
        <p:txBody>
          <a:bodyPr>
            <a:spAutoFit/>
          </a:bodyPr>
          <a:lstStyle>
            <a:lvl1pPr defTabSz="1306513">
              <a:spcBef>
                <a:spcPct val="20000"/>
              </a:spcBef>
              <a:buChar char="•"/>
              <a:defRPr sz="14400">
                <a:solidFill>
                  <a:schemeClr val="tx1"/>
                </a:solidFill>
                <a:latin typeface="Arial" panose="020B0604020202020204" pitchFamily="34" charset="0"/>
              </a:defRPr>
            </a:lvl1pPr>
            <a:lvl2pPr marL="742950" indent="-285750" defTabSz="1306513">
              <a:spcBef>
                <a:spcPct val="20000"/>
              </a:spcBef>
              <a:buChar char="–"/>
              <a:defRPr sz="12600">
                <a:solidFill>
                  <a:schemeClr val="tx1"/>
                </a:solidFill>
                <a:latin typeface="Arial" panose="020B0604020202020204" pitchFamily="34" charset="0"/>
              </a:defRPr>
            </a:lvl2pPr>
            <a:lvl3pPr marL="1143000" indent="-228600" defTabSz="1306513">
              <a:spcBef>
                <a:spcPct val="20000"/>
              </a:spcBef>
              <a:buChar char="•"/>
              <a:defRPr sz="10900">
                <a:solidFill>
                  <a:schemeClr val="tx1"/>
                </a:solidFill>
                <a:latin typeface="Arial" panose="020B0604020202020204" pitchFamily="34" charset="0"/>
              </a:defRPr>
            </a:lvl3pPr>
            <a:lvl4pPr marL="1600200" indent="-228600" defTabSz="1306513">
              <a:spcBef>
                <a:spcPct val="20000"/>
              </a:spcBef>
              <a:buChar char="–"/>
              <a:defRPr sz="9000">
                <a:solidFill>
                  <a:schemeClr val="tx1"/>
                </a:solidFill>
                <a:latin typeface="Arial" panose="020B0604020202020204" pitchFamily="34" charset="0"/>
              </a:defRPr>
            </a:lvl4pPr>
            <a:lvl5pPr marL="2057400" indent="-228600" defTabSz="1306513">
              <a:spcBef>
                <a:spcPct val="20000"/>
              </a:spcBef>
              <a:buChar char="»"/>
              <a:defRPr sz="9000">
                <a:solidFill>
                  <a:schemeClr val="tx1"/>
                </a:solidFill>
                <a:latin typeface="Arial" panose="020B0604020202020204" pitchFamily="34" charset="0"/>
              </a:defRPr>
            </a:lvl5pPr>
            <a:lvl6pPr marL="2514600" indent="-228600" defTabSz="1306513" eaLnBrk="0" fontAlgn="base" hangingPunct="0">
              <a:spcBef>
                <a:spcPct val="20000"/>
              </a:spcBef>
              <a:spcAft>
                <a:spcPct val="0"/>
              </a:spcAft>
              <a:buChar char="»"/>
              <a:defRPr sz="9000">
                <a:solidFill>
                  <a:schemeClr val="tx1"/>
                </a:solidFill>
                <a:latin typeface="Arial" panose="020B0604020202020204" pitchFamily="34" charset="0"/>
              </a:defRPr>
            </a:lvl6pPr>
            <a:lvl7pPr marL="2971800" indent="-228600" defTabSz="1306513" eaLnBrk="0" fontAlgn="base" hangingPunct="0">
              <a:spcBef>
                <a:spcPct val="20000"/>
              </a:spcBef>
              <a:spcAft>
                <a:spcPct val="0"/>
              </a:spcAft>
              <a:buChar char="»"/>
              <a:defRPr sz="9000">
                <a:solidFill>
                  <a:schemeClr val="tx1"/>
                </a:solidFill>
                <a:latin typeface="Arial" panose="020B0604020202020204" pitchFamily="34" charset="0"/>
              </a:defRPr>
            </a:lvl7pPr>
            <a:lvl8pPr marL="3429000" indent="-228600" defTabSz="1306513" eaLnBrk="0" fontAlgn="base" hangingPunct="0">
              <a:spcBef>
                <a:spcPct val="20000"/>
              </a:spcBef>
              <a:spcAft>
                <a:spcPct val="0"/>
              </a:spcAft>
              <a:buChar char="»"/>
              <a:defRPr sz="9000">
                <a:solidFill>
                  <a:schemeClr val="tx1"/>
                </a:solidFill>
                <a:latin typeface="Arial" panose="020B0604020202020204" pitchFamily="34" charset="0"/>
              </a:defRPr>
            </a:lvl8pPr>
            <a:lvl9pPr marL="3886200" indent="-228600" defTabSz="1306513" eaLnBrk="0" fontAlgn="base" hangingPunct="0">
              <a:spcBef>
                <a:spcPct val="20000"/>
              </a:spcBef>
              <a:spcAft>
                <a:spcPct val="0"/>
              </a:spcAft>
              <a:buChar char="»"/>
              <a:defRPr sz="9000">
                <a:solidFill>
                  <a:schemeClr val="tx1"/>
                </a:solidFill>
                <a:latin typeface="Arial" panose="020B0604020202020204" pitchFamily="34" charset="0"/>
              </a:defRPr>
            </a:lvl9pPr>
          </a:lstStyle>
          <a:p>
            <a:pPr eaLnBrk="1" hangingPunct="1">
              <a:spcBef>
                <a:spcPct val="0"/>
              </a:spcBef>
              <a:buFontTx/>
              <a:buNone/>
            </a:pPr>
            <a:r>
              <a:rPr lang="es-ES" altLang="es-CO" sz="4400" b="1" dirty="0">
                <a:solidFill>
                  <a:schemeClr val="accent2"/>
                </a:solidFill>
              </a:rPr>
              <a:t>FUNDAMENTACIÓN PROBLÉMICA </a:t>
            </a:r>
          </a:p>
          <a:p>
            <a:pPr algn="just" eaLnBrk="1" hangingPunct="1">
              <a:spcBef>
                <a:spcPct val="0"/>
              </a:spcBef>
              <a:buFontTx/>
              <a:buNone/>
            </a:pPr>
            <a:r>
              <a:rPr lang="es-ES" altLang="es-CO" sz="2800" dirty="0"/>
              <a:t>La empresa TE Connectivity Automotriz presenta un inconveniente de defecto en la pieza </a:t>
            </a:r>
            <a:r>
              <a:rPr lang="es-ES" altLang="es-CO" sz="2800" dirty="0" err="1" smtClean="0"/>
              <a:t>housing</a:t>
            </a:r>
            <a:r>
              <a:rPr lang="es-ES" altLang="es-CO" sz="2800" dirty="0" smtClean="0"/>
              <a:t> 96PGPEC </a:t>
            </a:r>
            <a:r>
              <a:rPr lang="es-ES" altLang="es-CO" sz="2800" dirty="0"/>
              <a:t>(Global Powertrain </a:t>
            </a:r>
            <a:r>
              <a:rPr lang="es-ES" altLang="es-CO" sz="2800" dirty="0" err="1"/>
              <a:t>Engine</a:t>
            </a:r>
            <a:r>
              <a:rPr lang="es-ES" altLang="es-CO" sz="2800" dirty="0"/>
              <a:t> </a:t>
            </a:r>
            <a:r>
              <a:rPr lang="es-ES" altLang="es-CO" sz="2800" dirty="0" err="1"/>
              <a:t>Controller</a:t>
            </a:r>
            <a:r>
              <a:rPr lang="es-ES" altLang="es-CO" sz="2800" dirty="0"/>
              <a:t>) la cual forma parte del sistema de conexión y comunicación para transmisiones y motor, donde su función es enviar datos para que pueda determinar la mezcla de aire para la combustión y controla los cambios de la transmisión ayudando </a:t>
            </a:r>
            <a:r>
              <a:rPr lang="es-ES" altLang="es-CO" sz="2800" dirty="0" smtClean="0"/>
              <a:t>al </a:t>
            </a:r>
            <a:r>
              <a:rPr lang="es-ES" altLang="es-CO" sz="2800" dirty="0"/>
              <a:t>ahorro de combustible. Este defecto genera costos extra de inspección y reprocesamiento a fin de evitar enviar piezas quebradas al cliente y no existe una propuesta de mejora que reduzca el defecto para evitar que la empresa gaste adicionalmente en compañías </a:t>
            </a:r>
            <a:r>
              <a:rPr lang="es-ES" altLang="es-CO" sz="2800" dirty="0" smtClean="0"/>
              <a:t>de inspección de calidad </a:t>
            </a:r>
            <a:r>
              <a:rPr lang="es-ES" altLang="es-CO" sz="2800" dirty="0"/>
              <a:t>externas. Se realizó un reconocimiento de información y tratamiento estadístico para aplicar la técnica de ciclo  DMAIC (Definir, Medir, Analizar, Mejorar y Controlar) desarrollada por </a:t>
            </a:r>
            <a:r>
              <a:rPr lang="es-ES" altLang="es-CO" sz="2800" dirty="0" smtClean="0"/>
              <a:t>Motorola, </a:t>
            </a:r>
            <a:r>
              <a:rPr lang="es-ES" altLang="es-CO" sz="2800" dirty="0"/>
              <a:t>de forma colaborativa con el equipo de trabajo de la organización usando el diseño de experimentos como técnica analítica para encontrar el punto de intervención del proceso (tiempo de enfriamiento implementando un sistema de hidratación) el cual fue modificado evidenciando la mejora en la reducción de fallos y el ahorro consecuente en costos de inspección y no conformidades. </a:t>
            </a:r>
            <a:endParaRPr lang="en-US" altLang="es-CO" sz="2800" dirty="0"/>
          </a:p>
        </p:txBody>
      </p:sp>
      <p:pic>
        <p:nvPicPr>
          <p:cNvPr id="3097" name="Picture 35" descr="Universidad Santo TomÃ¡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874538" y="1249363"/>
            <a:ext cx="7202487" cy="1296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98" name="Picture 54"/>
          <p:cNvPicPr>
            <a:picLocks noChangeAspect="1" noChangeArrowheads="1"/>
          </p:cNvPicPr>
          <p:nvPr/>
        </p:nvPicPr>
        <p:blipFill>
          <a:blip r:embed="rId4">
            <a:extLst>
              <a:ext uri="{28A0092B-C50C-407E-A947-70E740481C1C}">
                <a14:useLocalDpi xmlns:a14="http://schemas.microsoft.com/office/drawing/2010/main" val="0"/>
              </a:ext>
            </a:extLst>
          </a:blip>
          <a:srcRect t="39774" r="6422" b="35538"/>
          <a:stretch>
            <a:fillRect/>
          </a:stretch>
        </p:blipFill>
        <p:spPr bwMode="auto">
          <a:xfrm>
            <a:off x="9464570" y="19502566"/>
            <a:ext cx="6611143" cy="29705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 name="Oval 15">
            <a:extLst>
              <a:ext uri="{FF2B5EF4-FFF2-40B4-BE49-F238E27FC236}">
                <a16:creationId xmlns="" xmlns:a16="http://schemas.microsoft.com/office/drawing/2014/main" id="{D6FA3AAF-B465-4205-A3A8-3CF33B097F78}"/>
              </a:ext>
            </a:extLst>
          </p:cNvPr>
          <p:cNvSpPr/>
          <p:nvPr/>
        </p:nvSpPr>
        <p:spPr>
          <a:xfrm>
            <a:off x="12363450" y="21230902"/>
            <a:ext cx="1033462" cy="974973"/>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3101" name="Picture 8" descr="Image result for laptop"/>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011619" y="36266061"/>
            <a:ext cx="1472769" cy="977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02" name="Picture 4" descr="Related imag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124244" y="38025602"/>
            <a:ext cx="1134781" cy="11347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03" name="Picture 10" descr="Related imag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986621" y="39092160"/>
            <a:ext cx="3572003" cy="10602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04" name="Picture 2" descr="Image result for maquina chatillon"/>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013449" y="36058145"/>
            <a:ext cx="1419267" cy="25348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05" name="Picture 12" descr="Related image"/>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914769" y="39934431"/>
            <a:ext cx="1833234" cy="14343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8" name="Tabla 7">
            <a:extLst>
              <a:ext uri="{FF2B5EF4-FFF2-40B4-BE49-F238E27FC236}">
                <a16:creationId xmlns="" xmlns:a16="http://schemas.microsoft.com/office/drawing/2014/main" id="{4C2FF091-4CFC-4135-BF78-FE26519B9601}"/>
              </a:ext>
            </a:extLst>
          </p:cNvPr>
          <p:cNvGraphicFramePr>
            <a:graphicFrameLocks noGrp="1"/>
          </p:cNvGraphicFramePr>
          <p:nvPr>
            <p:extLst>
              <p:ext uri="{D42A27DB-BD31-4B8C-83A1-F6EECF244321}">
                <p14:modId xmlns:p14="http://schemas.microsoft.com/office/powerpoint/2010/main" val="1235367483"/>
              </p:ext>
            </p:extLst>
          </p:nvPr>
        </p:nvGraphicFramePr>
        <p:xfrm>
          <a:off x="11292341" y="36967864"/>
          <a:ext cx="9665492" cy="3195955"/>
        </p:xfrm>
        <a:graphic>
          <a:graphicData uri="http://schemas.openxmlformats.org/drawingml/2006/table">
            <a:tbl>
              <a:tblPr firstRow="1" firstCol="1" lastRow="1" lastCol="1" bandRow="1" bandCol="1">
                <a:tableStyleId>{3B4B98B0-60AC-42C2-AFA5-B58CD77FA1E5}</a:tableStyleId>
              </a:tblPr>
              <a:tblGrid>
                <a:gridCol w="3444280">
                  <a:extLst>
                    <a:ext uri="{9D8B030D-6E8A-4147-A177-3AD203B41FA5}">
                      <a16:colId xmlns="" xmlns:a16="http://schemas.microsoft.com/office/drawing/2014/main" val="20000"/>
                    </a:ext>
                  </a:extLst>
                </a:gridCol>
                <a:gridCol w="1908279">
                  <a:extLst>
                    <a:ext uri="{9D8B030D-6E8A-4147-A177-3AD203B41FA5}">
                      <a16:colId xmlns="" xmlns:a16="http://schemas.microsoft.com/office/drawing/2014/main" val="20001"/>
                    </a:ext>
                  </a:extLst>
                </a:gridCol>
                <a:gridCol w="2090284">
                  <a:extLst>
                    <a:ext uri="{9D8B030D-6E8A-4147-A177-3AD203B41FA5}">
                      <a16:colId xmlns="" xmlns:a16="http://schemas.microsoft.com/office/drawing/2014/main" val="20002"/>
                    </a:ext>
                  </a:extLst>
                </a:gridCol>
                <a:gridCol w="2222649">
                  <a:extLst>
                    <a:ext uri="{9D8B030D-6E8A-4147-A177-3AD203B41FA5}">
                      <a16:colId xmlns="" xmlns:a16="http://schemas.microsoft.com/office/drawing/2014/main" val="20003"/>
                    </a:ext>
                  </a:extLst>
                </a:gridCol>
              </a:tblGrid>
              <a:tr h="775924">
                <a:tc>
                  <a:txBody>
                    <a:bodyPr/>
                    <a:lstStyle/>
                    <a:p>
                      <a:pPr marL="180340" marR="0" algn="ctr">
                        <a:lnSpc>
                          <a:spcPct val="107000"/>
                        </a:lnSpc>
                        <a:spcBef>
                          <a:spcPts val="0"/>
                        </a:spcBef>
                        <a:spcAft>
                          <a:spcPts val="800"/>
                        </a:spcAft>
                      </a:pPr>
                      <a:r>
                        <a:rPr lang="en-US" sz="2800" dirty="0">
                          <a:effectLst/>
                        </a:rPr>
                        <a:t>Indicador</a:t>
                      </a:r>
                      <a:endParaRPr lang="en-US" sz="2800" b="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180340" marR="0" algn="ctr">
                        <a:lnSpc>
                          <a:spcPct val="107000"/>
                        </a:lnSpc>
                        <a:spcBef>
                          <a:spcPts val="0"/>
                        </a:spcBef>
                        <a:spcAft>
                          <a:spcPts val="800"/>
                        </a:spcAft>
                      </a:pPr>
                      <a:r>
                        <a:rPr lang="en-US" sz="2800" dirty="0">
                          <a:effectLst/>
                        </a:rPr>
                        <a:t>Valor Ideal</a:t>
                      </a:r>
                      <a:endParaRPr lang="en-US" sz="2800" b="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180340" marR="0" algn="ctr">
                        <a:lnSpc>
                          <a:spcPct val="107000"/>
                        </a:lnSpc>
                        <a:spcBef>
                          <a:spcPts val="0"/>
                        </a:spcBef>
                        <a:spcAft>
                          <a:spcPts val="800"/>
                        </a:spcAft>
                      </a:pPr>
                      <a:r>
                        <a:rPr lang="en-US" sz="2800" dirty="0">
                          <a:effectLst/>
                        </a:rPr>
                        <a:t>Valor meta</a:t>
                      </a:r>
                      <a:endParaRPr lang="en-US" sz="2800" b="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180340" marR="0" algn="ctr">
                        <a:lnSpc>
                          <a:spcPct val="107000"/>
                        </a:lnSpc>
                        <a:spcBef>
                          <a:spcPts val="0"/>
                        </a:spcBef>
                        <a:spcAft>
                          <a:spcPts val="800"/>
                        </a:spcAft>
                      </a:pPr>
                      <a:r>
                        <a:rPr lang="en-US" sz="2800" dirty="0">
                          <a:effectLst/>
                        </a:rPr>
                        <a:t>Valor obtenido</a:t>
                      </a:r>
                      <a:endParaRPr lang="en-US" sz="2800" b="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 xmlns:a16="http://schemas.microsoft.com/office/drawing/2014/main" val="10000"/>
                  </a:ext>
                </a:extLst>
              </a:tr>
              <a:tr h="780910">
                <a:tc>
                  <a:txBody>
                    <a:bodyPr/>
                    <a:lstStyle/>
                    <a:p>
                      <a:pPr marL="180340" marR="0">
                        <a:lnSpc>
                          <a:spcPct val="107000"/>
                        </a:lnSpc>
                        <a:spcBef>
                          <a:spcPts val="0"/>
                        </a:spcBef>
                        <a:spcAft>
                          <a:spcPts val="800"/>
                        </a:spcAft>
                      </a:pPr>
                      <a:r>
                        <a:rPr lang="es-MX" sz="2800" b="0" dirty="0">
                          <a:effectLst/>
                        </a:rPr>
                        <a:t>Costo por servicio de sorteo/mes</a:t>
                      </a:r>
                      <a:endParaRPr lang="en-US" sz="2800" b="0" dirty="0">
                        <a:effectLst/>
                        <a:latin typeface="+mn-lt"/>
                        <a:ea typeface="Calibri" panose="020F0502020204030204" pitchFamily="34" charset="0"/>
                        <a:cs typeface="Times New Roman" panose="02020603050405020304" pitchFamily="18" charset="0"/>
                      </a:endParaRPr>
                    </a:p>
                  </a:txBody>
                  <a:tcPr marL="68580" marR="68580" marT="0" marB="0">
                    <a:solidFill>
                      <a:srgbClr val="00B050">
                        <a:alpha val="20000"/>
                      </a:srgbClr>
                    </a:solidFill>
                  </a:tcPr>
                </a:tc>
                <a:tc>
                  <a:txBody>
                    <a:bodyPr/>
                    <a:lstStyle/>
                    <a:p>
                      <a:pPr marL="180340" marR="0" algn="just">
                        <a:lnSpc>
                          <a:spcPct val="107000"/>
                        </a:lnSpc>
                        <a:spcBef>
                          <a:spcPts val="0"/>
                        </a:spcBef>
                        <a:spcAft>
                          <a:spcPts val="800"/>
                        </a:spcAft>
                      </a:pPr>
                      <a:r>
                        <a:rPr lang="es-MX" sz="2800" b="0" dirty="0">
                          <a:effectLst/>
                        </a:rPr>
                        <a:t>$0</a:t>
                      </a:r>
                      <a:endParaRPr lang="en-US" sz="2800" b="0" dirty="0">
                        <a:effectLst/>
                        <a:latin typeface="+mn-lt"/>
                        <a:ea typeface="Calibri" panose="020F0502020204030204" pitchFamily="34" charset="0"/>
                        <a:cs typeface="Times New Roman" panose="02020603050405020304" pitchFamily="18" charset="0"/>
                      </a:endParaRPr>
                    </a:p>
                  </a:txBody>
                  <a:tcPr marL="68580" marR="68580" marT="0" marB="0">
                    <a:solidFill>
                      <a:srgbClr val="00B050">
                        <a:alpha val="20000"/>
                      </a:srgbClr>
                    </a:solidFill>
                  </a:tcPr>
                </a:tc>
                <a:tc>
                  <a:txBody>
                    <a:bodyPr/>
                    <a:lstStyle/>
                    <a:p>
                      <a:pPr marL="180340" marR="0" algn="just">
                        <a:lnSpc>
                          <a:spcPct val="107000"/>
                        </a:lnSpc>
                        <a:spcBef>
                          <a:spcPts val="0"/>
                        </a:spcBef>
                        <a:spcAft>
                          <a:spcPts val="800"/>
                        </a:spcAft>
                      </a:pPr>
                      <a:r>
                        <a:rPr lang="es-MX" sz="2800" b="0" dirty="0">
                          <a:effectLst/>
                        </a:rPr>
                        <a:t>$0</a:t>
                      </a:r>
                      <a:endParaRPr lang="en-US" sz="2800" b="0" dirty="0">
                        <a:effectLst/>
                        <a:latin typeface="+mn-lt"/>
                        <a:ea typeface="Calibri" panose="020F0502020204030204" pitchFamily="34" charset="0"/>
                        <a:cs typeface="Times New Roman" panose="02020603050405020304" pitchFamily="18" charset="0"/>
                      </a:endParaRPr>
                    </a:p>
                  </a:txBody>
                  <a:tcPr marL="68580" marR="68580" marT="0" marB="0">
                    <a:solidFill>
                      <a:srgbClr val="00B050">
                        <a:alpha val="20000"/>
                      </a:srgbClr>
                    </a:solidFill>
                  </a:tcPr>
                </a:tc>
                <a:tc>
                  <a:txBody>
                    <a:bodyPr/>
                    <a:lstStyle/>
                    <a:p>
                      <a:pPr marL="180340" marR="0" algn="just">
                        <a:lnSpc>
                          <a:spcPct val="107000"/>
                        </a:lnSpc>
                        <a:spcBef>
                          <a:spcPts val="0"/>
                        </a:spcBef>
                        <a:spcAft>
                          <a:spcPts val="800"/>
                        </a:spcAft>
                      </a:pPr>
                      <a:r>
                        <a:rPr lang="es-MX" sz="2800" b="0" dirty="0">
                          <a:effectLst/>
                        </a:rPr>
                        <a:t>$0</a:t>
                      </a:r>
                      <a:endParaRPr lang="en-US" sz="2800" b="0" dirty="0">
                        <a:effectLst/>
                        <a:latin typeface="+mn-lt"/>
                        <a:ea typeface="Calibri" panose="020F0502020204030204" pitchFamily="34" charset="0"/>
                        <a:cs typeface="Times New Roman" panose="02020603050405020304" pitchFamily="18" charset="0"/>
                      </a:endParaRPr>
                    </a:p>
                  </a:txBody>
                  <a:tcPr marL="68580" marR="68580" marT="0" marB="0">
                    <a:solidFill>
                      <a:srgbClr val="00B050">
                        <a:alpha val="20000"/>
                      </a:srgbClr>
                    </a:solidFill>
                  </a:tcPr>
                </a:tc>
                <a:extLst>
                  <a:ext uri="{0D108BD9-81ED-4DB2-BD59-A6C34878D82A}">
                    <a16:rowId xmlns="" xmlns:a16="http://schemas.microsoft.com/office/drawing/2014/main" val="10001"/>
                  </a:ext>
                </a:extLst>
              </a:tr>
              <a:tr h="1186073">
                <a:tc>
                  <a:txBody>
                    <a:bodyPr/>
                    <a:lstStyle/>
                    <a:p>
                      <a:pPr marL="180340" marR="0">
                        <a:lnSpc>
                          <a:spcPct val="107000"/>
                        </a:lnSpc>
                        <a:spcBef>
                          <a:spcPts val="0"/>
                        </a:spcBef>
                        <a:spcAft>
                          <a:spcPts val="800"/>
                        </a:spcAft>
                      </a:pPr>
                      <a:r>
                        <a:rPr lang="es-MX" sz="2800" b="0" dirty="0">
                          <a:effectLst/>
                        </a:rPr>
                        <a:t>Milímetros de deflexión de la pieza 96GPEC</a:t>
                      </a:r>
                      <a:endParaRPr lang="en-US" sz="2800" b="0" dirty="0">
                        <a:effectLst/>
                        <a:latin typeface="+mn-lt"/>
                        <a:ea typeface="Calibri" panose="020F0502020204030204" pitchFamily="34" charset="0"/>
                        <a:cs typeface="Times New Roman" panose="02020603050405020304" pitchFamily="18" charset="0"/>
                      </a:endParaRPr>
                    </a:p>
                  </a:txBody>
                  <a:tcPr marL="68580" marR="68580" marT="0" marB="0"/>
                </a:tc>
                <a:tc>
                  <a:txBody>
                    <a:bodyPr/>
                    <a:lstStyle/>
                    <a:p>
                      <a:pPr marL="180340" marR="0" algn="just">
                        <a:lnSpc>
                          <a:spcPct val="107000"/>
                        </a:lnSpc>
                        <a:spcBef>
                          <a:spcPts val="0"/>
                        </a:spcBef>
                        <a:spcAft>
                          <a:spcPts val="800"/>
                        </a:spcAft>
                      </a:pPr>
                      <a:r>
                        <a:rPr lang="es-MX" sz="2800" b="0" dirty="0">
                          <a:effectLst/>
                        </a:rPr>
                        <a:t>5.08mm</a:t>
                      </a:r>
                      <a:endParaRPr lang="en-US" sz="2800" b="0" dirty="0">
                        <a:effectLst/>
                        <a:latin typeface="+mn-lt"/>
                        <a:ea typeface="Calibri" panose="020F0502020204030204" pitchFamily="34" charset="0"/>
                        <a:cs typeface="Times New Roman" panose="02020603050405020304" pitchFamily="18" charset="0"/>
                      </a:endParaRPr>
                    </a:p>
                  </a:txBody>
                  <a:tcPr marL="68580" marR="68580" marT="0" marB="0"/>
                </a:tc>
                <a:tc>
                  <a:txBody>
                    <a:bodyPr/>
                    <a:lstStyle/>
                    <a:p>
                      <a:pPr marL="180340" marR="0" algn="just">
                        <a:lnSpc>
                          <a:spcPct val="107000"/>
                        </a:lnSpc>
                        <a:spcBef>
                          <a:spcPts val="0"/>
                        </a:spcBef>
                        <a:spcAft>
                          <a:spcPts val="800"/>
                        </a:spcAft>
                      </a:pPr>
                      <a:r>
                        <a:rPr lang="es-MX" sz="2800" b="0" dirty="0">
                          <a:effectLst/>
                        </a:rPr>
                        <a:t>10.17mm</a:t>
                      </a:r>
                      <a:endParaRPr lang="en-US" sz="2800" b="0" dirty="0">
                        <a:effectLst/>
                        <a:latin typeface="+mn-lt"/>
                        <a:ea typeface="Calibri" panose="020F0502020204030204" pitchFamily="34" charset="0"/>
                        <a:cs typeface="Times New Roman" panose="02020603050405020304" pitchFamily="18" charset="0"/>
                      </a:endParaRPr>
                    </a:p>
                  </a:txBody>
                  <a:tcPr marL="68580" marR="68580" marT="0" marB="0"/>
                </a:tc>
                <a:tc>
                  <a:txBody>
                    <a:bodyPr/>
                    <a:lstStyle/>
                    <a:p>
                      <a:pPr marL="180340" marR="0" algn="just">
                        <a:lnSpc>
                          <a:spcPct val="107000"/>
                        </a:lnSpc>
                        <a:spcBef>
                          <a:spcPts val="0"/>
                        </a:spcBef>
                        <a:spcAft>
                          <a:spcPts val="800"/>
                        </a:spcAft>
                      </a:pPr>
                      <a:r>
                        <a:rPr lang="es-MX" sz="2800" b="0" dirty="0">
                          <a:effectLst/>
                        </a:rPr>
                        <a:t>10.78mm</a:t>
                      </a:r>
                      <a:endParaRPr lang="en-US" sz="2800" b="0" dirty="0">
                        <a:effectLst/>
                        <a:latin typeface="+mn-lt"/>
                        <a:ea typeface="Calibri" panose="020F0502020204030204" pitchFamily="34" charset="0"/>
                        <a:cs typeface="Times New Roman" panose="02020603050405020304" pitchFamily="18" charset="0"/>
                      </a:endParaRPr>
                    </a:p>
                  </a:txBody>
                  <a:tcPr marL="68580" marR="68580" marT="0" marB="0"/>
                </a:tc>
                <a:extLst>
                  <a:ext uri="{0D108BD9-81ED-4DB2-BD59-A6C34878D82A}">
                    <a16:rowId xmlns="" xmlns:a16="http://schemas.microsoft.com/office/drawing/2014/main" val="10002"/>
                  </a:ext>
                </a:extLst>
              </a:tr>
            </a:tbl>
          </a:graphicData>
        </a:graphic>
      </p:graphicFrame>
      <p:sp>
        <p:nvSpPr>
          <p:cNvPr id="3129" name="Rectangle 41"/>
          <p:cNvSpPr>
            <a:spLocks noChangeArrowheads="1"/>
          </p:cNvSpPr>
          <p:nvPr/>
        </p:nvSpPr>
        <p:spPr bwMode="auto">
          <a:xfrm flipV="1">
            <a:off x="15378113" y="22117050"/>
            <a:ext cx="19196050" cy="2586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sz="8100">
                <a:solidFill>
                  <a:schemeClr val="tx1"/>
                </a:solidFill>
                <a:latin typeface="Arial" panose="020B0604020202020204" pitchFamily="34" charset="0"/>
              </a:defRPr>
            </a:lvl1pPr>
            <a:lvl2pPr marL="742950" indent="-285750">
              <a:defRPr sz="8100">
                <a:solidFill>
                  <a:schemeClr val="tx1"/>
                </a:solidFill>
                <a:latin typeface="Arial" panose="020B0604020202020204" pitchFamily="34" charset="0"/>
              </a:defRPr>
            </a:lvl2pPr>
            <a:lvl3pPr marL="1143000" indent="-228600">
              <a:defRPr sz="8100">
                <a:solidFill>
                  <a:schemeClr val="tx1"/>
                </a:solidFill>
                <a:latin typeface="Arial" panose="020B0604020202020204" pitchFamily="34" charset="0"/>
              </a:defRPr>
            </a:lvl3pPr>
            <a:lvl4pPr marL="1600200" indent="-228600">
              <a:defRPr sz="8100">
                <a:solidFill>
                  <a:schemeClr val="tx1"/>
                </a:solidFill>
                <a:latin typeface="Arial" panose="020B0604020202020204" pitchFamily="34" charset="0"/>
              </a:defRPr>
            </a:lvl4pPr>
            <a:lvl5pPr marL="2057400" indent="-228600">
              <a:defRPr sz="8100">
                <a:solidFill>
                  <a:schemeClr val="tx1"/>
                </a:solidFill>
                <a:latin typeface="Arial" panose="020B0604020202020204" pitchFamily="34" charset="0"/>
              </a:defRPr>
            </a:lvl5pPr>
            <a:lvl6pPr marL="2514600" indent="-228600" eaLnBrk="0" fontAlgn="base" hangingPunct="0">
              <a:spcBef>
                <a:spcPct val="0"/>
              </a:spcBef>
              <a:spcAft>
                <a:spcPct val="0"/>
              </a:spcAft>
              <a:defRPr sz="8100">
                <a:solidFill>
                  <a:schemeClr val="tx1"/>
                </a:solidFill>
                <a:latin typeface="Arial" panose="020B0604020202020204" pitchFamily="34" charset="0"/>
              </a:defRPr>
            </a:lvl6pPr>
            <a:lvl7pPr marL="2971800" indent="-228600" eaLnBrk="0" fontAlgn="base" hangingPunct="0">
              <a:spcBef>
                <a:spcPct val="0"/>
              </a:spcBef>
              <a:spcAft>
                <a:spcPct val="0"/>
              </a:spcAft>
              <a:defRPr sz="8100">
                <a:solidFill>
                  <a:schemeClr val="tx1"/>
                </a:solidFill>
                <a:latin typeface="Arial" panose="020B0604020202020204" pitchFamily="34" charset="0"/>
              </a:defRPr>
            </a:lvl7pPr>
            <a:lvl8pPr marL="3429000" indent="-228600" eaLnBrk="0" fontAlgn="base" hangingPunct="0">
              <a:spcBef>
                <a:spcPct val="0"/>
              </a:spcBef>
              <a:spcAft>
                <a:spcPct val="0"/>
              </a:spcAft>
              <a:defRPr sz="8100">
                <a:solidFill>
                  <a:schemeClr val="tx1"/>
                </a:solidFill>
                <a:latin typeface="Arial" panose="020B0604020202020204" pitchFamily="34" charset="0"/>
              </a:defRPr>
            </a:lvl8pPr>
            <a:lvl9pPr marL="3886200" indent="-228600" eaLnBrk="0" fontAlgn="base" hangingPunct="0">
              <a:spcBef>
                <a:spcPct val="0"/>
              </a:spcBef>
              <a:spcAft>
                <a:spcPct val="0"/>
              </a:spcAft>
              <a:defRPr sz="8100">
                <a:solidFill>
                  <a:schemeClr val="tx1"/>
                </a:solidFill>
                <a:latin typeface="Arial" panose="020B0604020202020204" pitchFamily="34" charset="0"/>
              </a:defRPr>
            </a:lvl9pPr>
          </a:lstStyle>
          <a:p>
            <a:r>
              <a:rPr lang="en-US" altLang="es-CO"/>
              <a:t/>
            </a:r>
            <a:br>
              <a:rPr lang="en-US" altLang="es-CO"/>
            </a:br>
            <a:endParaRPr lang="en-US" altLang="es-CO"/>
          </a:p>
        </p:txBody>
      </p:sp>
      <p:graphicFrame>
        <p:nvGraphicFramePr>
          <p:cNvPr id="58" name="Gráfico 57">
            <a:extLst>
              <a:ext uri="{FF2B5EF4-FFF2-40B4-BE49-F238E27FC236}">
                <a16:creationId xmlns="" xmlns:a16="http://schemas.microsoft.com/office/drawing/2014/main" id="{7AAF07BE-58F0-4D70-B2AA-D3AE0A855684}"/>
              </a:ext>
            </a:extLst>
          </p:cNvPr>
          <p:cNvGraphicFramePr>
            <a:graphicFrameLocks/>
          </p:cNvGraphicFramePr>
          <p:nvPr>
            <p:extLst>
              <p:ext uri="{D42A27DB-BD31-4B8C-83A1-F6EECF244321}">
                <p14:modId xmlns:p14="http://schemas.microsoft.com/office/powerpoint/2010/main" val="1146893297"/>
              </p:ext>
            </p:extLst>
          </p:nvPr>
        </p:nvGraphicFramePr>
        <p:xfrm>
          <a:off x="16956790" y="13655675"/>
          <a:ext cx="7108545" cy="3961017"/>
        </p:xfrm>
        <a:graphic>
          <a:graphicData uri="http://schemas.openxmlformats.org/drawingml/2006/chart">
            <c:chart xmlns:c="http://schemas.openxmlformats.org/drawingml/2006/chart" xmlns:r="http://schemas.openxmlformats.org/officeDocument/2006/relationships" r:id="rId10"/>
          </a:graphicData>
        </a:graphic>
      </p:graphicFrame>
      <p:pic>
        <p:nvPicPr>
          <p:cNvPr id="3132" name="Picture 1"/>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5695484" y="14038121"/>
            <a:ext cx="5995780" cy="4282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33" name="Picture 73"/>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8006184" y="12810278"/>
            <a:ext cx="3685080" cy="11576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61" name="Chart 77">
            <a:extLst>
              <a:ext uri="{FF2B5EF4-FFF2-40B4-BE49-F238E27FC236}">
                <a16:creationId xmlns="" xmlns:a16="http://schemas.microsoft.com/office/drawing/2014/main" id="{BE89EC2D-8D2D-476D-913F-64ACA3C51B25}"/>
              </a:ext>
            </a:extLst>
          </p:cNvPr>
          <p:cNvGraphicFramePr/>
          <p:nvPr>
            <p:extLst>
              <p:ext uri="{D42A27DB-BD31-4B8C-83A1-F6EECF244321}">
                <p14:modId xmlns:p14="http://schemas.microsoft.com/office/powerpoint/2010/main" val="1560134597"/>
              </p:ext>
            </p:extLst>
          </p:nvPr>
        </p:nvGraphicFramePr>
        <p:xfrm>
          <a:off x="25689812" y="18627750"/>
          <a:ext cx="5995780" cy="4056614"/>
        </p:xfrm>
        <a:graphic>
          <a:graphicData uri="http://schemas.openxmlformats.org/drawingml/2006/chart">
            <c:chart xmlns:c="http://schemas.openxmlformats.org/drawingml/2006/chart" xmlns:r="http://schemas.openxmlformats.org/officeDocument/2006/relationships" r:id="rId13"/>
          </a:graphicData>
        </a:graphic>
      </p:graphicFrame>
      <p:pic>
        <p:nvPicPr>
          <p:cNvPr id="3135" name="Picture 79"/>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6865373" y="17776309"/>
            <a:ext cx="6892286" cy="6441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Igual que 12">
            <a:extLst>
              <a:ext uri="{FF2B5EF4-FFF2-40B4-BE49-F238E27FC236}">
                <a16:creationId xmlns="" xmlns:a16="http://schemas.microsoft.com/office/drawing/2014/main" id="{05FD3CD8-F1DB-404E-B30A-515E2EB995E3}"/>
              </a:ext>
            </a:extLst>
          </p:cNvPr>
          <p:cNvSpPr/>
          <p:nvPr/>
        </p:nvSpPr>
        <p:spPr bwMode="auto">
          <a:xfrm>
            <a:off x="24121269" y="15558704"/>
            <a:ext cx="849313" cy="642938"/>
          </a:xfrm>
          <a:prstGeom prst="mathEqual">
            <a:avLst/>
          </a:prstGeom>
          <a:solidFill>
            <a:srgbClr val="00B0F0"/>
          </a:solidFill>
          <a:ln w="9525" cap="flat" cmpd="sng" algn="ctr">
            <a:noFill/>
            <a:prstDash val="solid"/>
            <a:round/>
            <a:headEnd type="none" w="med" len="med"/>
            <a:tailEnd type="none" w="med" len="med"/>
          </a:ln>
          <a:effectLst/>
        </p:spPr>
        <p:txBody>
          <a:bodyPr/>
          <a:lstStyle/>
          <a:p>
            <a:pPr defTabSz="4113213" eaLnBrk="1" hangingPunct="1">
              <a:defRPr/>
            </a:pPr>
            <a:endParaRPr lang="en-US">
              <a:latin typeface="Arial" charset="0"/>
            </a:endParaRPr>
          </a:p>
        </p:txBody>
      </p:sp>
      <p:sp>
        <p:nvSpPr>
          <p:cNvPr id="3141" name="Flecha arriba 13"/>
          <p:cNvSpPr>
            <a:spLocks noChangeArrowheads="1"/>
          </p:cNvSpPr>
          <p:nvPr/>
        </p:nvSpPr>
        <p:spPr bwMode="auto">
          <a:xfrm>
            <a:off x="12662754" y="22359429"/>
            <a:ext cx="523875" cy="708025"/>
          </a:xfrm>
          <a:prstGeom prst="upArrow">
            <a:avLst>
              <a:gd name="adj1" fmla="val 50000"/>
              <a:gd name="adj2" fmla="val 50037"/>
            </a:avLst>
          </a:prstGeom>
          <a:solidFill>
            <a:srgbClr val="FF0000"/>
          </a:solidFill>
          <a:ln w="9525" algn="ctr">
            <a:solidFill>
              <a:schemeClr val="tx1"/>
            </a:solidFill>
            <a:round/>
            <a:headEnd/>
            <a:tailEnd/>
          </a:ln>
        </p:spPr>
        <p:txBody>
          <a:bodyPr/>
          <a:lstStyle>
            <a:lvl1pPr defTabSz="4113213">
              <a:spcBef>
                <a:spcPct val="20000"/>
              </a:spcBef>
              <a:buChar char="•"/>
              <a:defRPr sz="14400">
                <a:solidFill>
                  <a:schemeClr val="tx1"/>
                </a:solidFill>
                <a:latin typeface="Arial" panose="020B0604020202020204" pitchFamily="34" charset="0"/>
              </a:defRPr>
            </a:lvl1pPr>
            <a:lvl2pPr marL="742950" indent="-285750" defTabSz="4113213">
              <a:spcBef>
                <a:spcPct val="20000"/>
              </a:spcBef>
              <a:buChar char="–"/>
              <a:defRPr sz="12600">
                <a:solidFill>
                  <a:schemeClr val="tx1"/>
                </a:solidFill>
                <a:latin typeface="Arial" panose="020B0604020202020204" pitchFamily="34" charset="0"/>
              </a:defRPr>
            </a:lvl2pPr>
            <a:lvl3pPr marL="1143000" indent="-228600" defTabSz="4113213">
              <a:spcBef>
                <a:spcPct val="20000"/>
              </a:spcBef>
              <a:buChar char="•"/>
              <a:defRPr sz="10900">
                <a:solidFill>
                  <a:schemeClr val="tx1"/>
                </a:solidFill>
                <a:latin typeface="Arial" panose="020B0604020202020204" pitchFamily="34" charset="0"/>
              </a:defRPr>
            </a:lvl3pPr>
            <a:lvl4pPr marL="1600200" indent="-228600" defTabSz="4113213">
              <a:spcBef>
                <a:spcPct val="20000"/>
              </a:spcBef>
              <a:buChar char="–"/>
              <a:defRPr sz="9000">
                <a:solidFill>
                  <a:schemeClr val="tx1"/>
                </a:solidFill>
                <a:latin typeface="Arial" panose="020B0604020202020204" pitchFamily="34" charset="0"/>
              </a:defRPr>
            </a:lvl4pPr>
            <a:lvl5pPr marL="2057400" indent="-228600" defTabSz="4113213">
              <a:spcBef>
                <a:spcPct val="20000"/>
              </a:spcBef>
              <a:buChar char="»"/>
              <a:defRPr sz="9000">
                <a:solidFill>
                  <a:schemeClr val="tx1"/>
                </a:solidFill>
                <a:latin typeface="Arial" panose="020B0604020202020204" pitchFamily="34" charset="0"/>
              </a:defRPr>
            </a:lvl5pPr>
            <a:lvl6pPr marL="2514600" indent="-228600" defTabSz="4113213" eaLnBrk="0" fontAlgn="base" hangingPunct="0">
              <a:spcBef>
                <a:spcPct val="20000"/>
              </a:spcBef>
              <a:spcAft>
                <a:spcPct val="0"/>
              </a:spcAft>
              <a:buChar char="»"/>
              <a:defRPr sz="9000">
                <a:solidFill>
                  <a:schemeClr val="tx1"/>
                </a:solidFill>
                <a:latin typeface="Arial" panose="020B0604020202020204" pitchFamily="34" charset="0"/>
              </a:defRPr>
            </a:lvl6pPr>
            <a:lvl7pPr marL="2971800" indent="-228600" defTabSz="4113213" eaLnBrk="0" fontAlgn="base" hangingPunct="0">
              <a:spcBef>
                <a:spcPct val="20000"/>
              </a:spcBef>
              <a:spcAft>
                <a:spcPct val="0"/>
              </a:spcAft>
              <a:buChar char="»"/>
              <a:defRPr sz="9000">
                <a:solidFill>
                  <a:schemeClr val="tx1"/>
                </a:solidFill>
                <a:latin typeface="Arial" panose="020B0604020202020204" pitchFamily="34" charset="0"/>
              </a:defRPr>
            </a:lvl7pPr>
            <a:lvl8pPr marL="3429000" indent="-228600" defTabSz="4113213" eaLnBrk="0" fontAlgn="base" hangingPunct="0">
              <a:spcBef>
                <a:spcPct val="20000"/>
              </a:spcBef>
              <a:spcAft>
                <a:spcPct val="0"/>
              </a:spcAft>
              <a:buChar char="»"/>
              <a:defRPr sz="9000">
                <a:solidFill>
                  <a:schemeClr val="tx1"/>
                </a:solidFill>
                <a:latin typeface="Arial" panose="020B0604020202020204" pitchFamily="34" charset="0"/>
              </a:defRPr>
            </a:lvl8pPr>
            <a:lvl9pPr marL="3886200" indent="-228600" defTabSz="4113213" eaLnBrk="0" fontAlgn="base" hangingPunct="0">
              <a:spcBef>
                <a:spcPct val="20000"/>
              </a:spcBef>
              <a:spcAft>
                <a:spcPct val="0"/>
              </a:spcAft>
              <a:buChar char="»"/>
              <a:defRPr sz="9000">
                <a:solidFill>
                  <a:schemeClr val="tx1"/>
                </a:solidFill>
                <a:latin typeface="Arial" panose="020B0604020202020204" pitchFamily="34" charset="0"/>
              </a:defRPr>
            </a:lvl9pPr>
          </a:lstStyle>
          <a:p>
            <a:pPr eaLnBrk="1" hangingPunct="1">
              <a:spcBef>
                <a:spcPct val="0"/>
              </a:spcBef>
              <a:buFontTx/>
              <a:buNone/>
            </a:pPr>
            <a:endParaRPr lang="en-US" altLang="es-CO" sz="8100"/>
          </a:p>
        </p:txBody>
      </p:sp>
      <p:pic>
        <p:nvPicPr>
          <p:cNvPr id="48" name="Imagen 47"/>
          <p:cNvPicPr/>
          <p:nvPr/>
        </p:nvPicPr>
        <p:blipFill>
          <a:blip r:embed="rId15">
            <a:extLst>
              <a:ext uri="{28A0092B-C50C-407E-A947-70E740481C1C}">
                <a14:useLocalDpi xmlns:a14="http://schemas.microsoft.com/office/drawing/2010/main" val="0"/>
              </a:ext>
            </a:extLst>
          </a:blip>
          <a:srcRect/>
          <a:stretch>
            <a:fillRect/>
          </a:stretch>
        </p:blipFill>
        <p:spPr bwMode="auto">
          <a:xfrm>
            <a:off x="259556" y="705439"/>
            <a:ext cx="6667104" cy="2545279"/>
          </a:xfrm>
          <a:prstGeom prst="rect">
            <a:avLst/>
          </a:prstGeom>
          <a:noFill/>
          <a:ln>
            <a:noFill/>
          </a:ln>
        </p:spPr>
      </p:pic>
      <p:graphicFrame>
        <p:nvGraphicFramePr>
          <p:cNvPr id="2" name="Diagrama 1"/>
          <p:cNvGraphicFramePr/>
          <p:nvPr>
            <p:extLst>
              <p:ext uri="{D42A27DB-BD31-4B8C-83A1-F6EECF244321}">
                <p14:modId xmlns:p14="http://schemas.microsoft.com/office/powerpoint/2010/main" val="2634813992"/>
              </p:ext>
            </p:extLst>
          </p:nvPr>
        </p:nvGraphicFramePr>
        <p:xfrm>
          <a:off x="138465" y="36058145"/>
          <a:ext cx="6549817" cy="4465788"/>
        </p:xfrm>
        <a:graphic>
          <a:graphicData uri="http://schemas.openxmlformats.org/drawingml/2006/diagram">
            <dgm:relIds xmlns:dgm="http://schemas.openxmlformats.org/drawingml/2006/diagram" xmlns:r="http://schemas.openxmlformats.org/officeDocument/2006/relationships" r:dm="rId16" r:lo="rId17" r:qs="rId18" r:cs="rId19"/>
          </a:graphicData>
        </a:graphic>
      </p:graphicFrame>
      <p:sp>
        <p:nvSpPr>
          <p:cNvPr id="3" name="Rectángulo redondeado 2"/>
          <p:cNvSpPr/>
          <p:nvPr/>
        </p:nvSpPr>
        <p:spPr bwMode="auto">
          <a:xfrm>
            <a:off x="11778597" y="23170921"/>
            <a:ext cx="2389659" cy="606846"/>
          </a:xfrm>
          <a:prstGeom prst="roundRect">
            <a:avLst/>
          </a:prstGeom>
          <a:solidFill>
            <a:srgbClr val="FF0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4113213" rtl="0" eaLnBrk="1" fontAlgn="base" latinLnBrk="0" hangingPunct="1">
              <a:lnSpc>
                <a:spcPct val="100000"/>
              </a:lnSpc>
              <a:spcBef>
                <a:spcPct val="0"/>
              </a:spcBef>
              <a:spcAft>
                <a:spcPct val="0"/>
              </a:spcAft>
              <a:buClrTx/>
              <a:buSzTx/>
              <a:buFontTx/>
              <a:buNone/>
              <a:tabLst/>
            </a:pPr>
            <a:r>
              <a:rPr kumimoji="0" lang="en-US" sz="2800" b="1" i="0" u="none" strike="noStrike" cap="none" normalizeH="0" baseline="0" dirty="0" smtClean="0">
                <a:ln>
                  <a:noFill/>
                </a:ln>
                <a:solidFill>
                  <a:schemeClr val="bg1"/>
                </a:solidFill>
                <a:effectLst/>
                <a:latin typeface="Arial" charset="0"/>
              </a:rPr>
              <a:t>Defecto</a:t>
            </a:r>
            <a:r>
              <a:rPr kumimoji="0" lang="en-US" sz="2800" b="1" i="0" u="none" strike="noStrike" cap="none" normalizeH="0" dirty="0" smtClean="0">
                <a:ln>
                  <a:noFill/>
                </a:ln>
                <a:solidFill>
                  <a:schemeClr val="bg1"/>
                </a:solidFill>
                <a:effectLst/>
                <a:latin typeface="Arial" charset="0"/>
              </a:rPr>
              <a:t> </a:t>
            </a:r>
            <a:endParaRPr kumimoji="0" lang="en-US" sz="2800" b="1" i="0" u="none" strike="noStrike" cap="none" normalizeH="0" baseline="0" dirty="0" smtClean="0">
              <a:ln>
                <a:noFill/>
              </a:ln>
              <a:solidFill>
                <a:schemeClr val="bg1"/>
              </a:solidFill>
              <a:effectLst/>
              <a:latin typeface="Arial" charset="0"/>
            </a:endParaRPr>
          </a:p>
        </p:txBody>
      </p:sp>
      <p:pic>
        <p:nvPicPr>
          <p:cNvPr id="4" name="Imagen 3"/>
          <p:cNvPicPr>
            <a:picLocks noChangeAspect="1"/>
          </p:cNvPicPr>
          <p:nvPr/>
        </p:nvPicPr>
        <p:blipFill>
          <a:blip r:embed="rId21"/>
          <a:stretch>
            <a:fillRect/>
          </a:stretch>
        </p:blipFill>
        <p:spPr>
          <a:xfrm>
            <a:off x="908485" y="18751434"/>
            <a:ext cx="8280054" cy="6009441"/>
          </a:xfrm>
          <a:prstGeom prst="rect">
            <a:avLst/>
          </a:prstGeom>
        </p:spPr>
      </p:pic>
      <p:sp>
        <p:nvSpPr>
          <p:cNvPr id="5" name="CuadroTexto 4"/>
          <p:cNvSpPr txBox="1"/>
          <p:nvPr/>
        </p:nvSpPr>
        <p:spPr>
          <a:xfrm>
            <a:off x="2253309" y="17951379"/>
            <a:ext cx="6292650" cy="461665"/>
          </a:xfrm>
          <a:prstGeom prst="rect">
            <a:avLst/>
          </a:prstGeom>
          <a:noFill/>
        </p:spPr>
        <p:txBody>
          <a:bodyPr wrap="square" rtlCol="0">
            <a:spAutoFit/>
          </a:bodyPr>
          <a:lstStyle/>
          <a:p>
            <a:pPr algn="ctr"/>
            <a:r>
              <a:rPr lang="en-US" sz="2400" b="1" dirty="0" err="1" smtClean="0"/>
              <a:t>Inspección</a:t>
            </a:r>
            <a:r>
              <a:rPr lang="en-US" sz="2400" b="1" dirty="0" smtClean="0"/>
              <a:t> </a:t>
            </a:r>
            <a:r>
              <a:rPr lang="en-US" sz="2400" b="1" dirty="0" err="1" smtClean="0"/>
              <a:t>externa</a:t>
            </a:r>
            <a:r>
              <a:rPr lang="en-US" sz="2400" b="1" dirty="0" smtClean="0"/>
              <a:t> Agosto 2018</a:t>
            </a:r>
            <a:endParaRPr lang="en-US" sz="2400" b="1" dirty="0"/>
          </a:p>
        </p:txBody>
      </p:sp>
      <p:sp>
        <p:nvSpPr>
          <p:cNvPr id="6" name="CuadroTexto 5"/>
          <p:cNvSpPr txBox="1"/>
          <p:nvPr/>
        </p:nvSpPr>
        <p:spPr>
          <a:xfrm>
            <a:off x="10654968" y="18607084"/>
            <a:ext cx="3844322" cy="461665"/>
          </a:xfrm>
          <a:prstGeom prst="rect">
            <a:avLst/>
          </a:prstGeom>
          <a:noFill/>
        </p:spPr>
        <p:txBody>
          <a:bodyPr wrap="none" rtlCol="0">
            <a:spAutoFit/>
          </a:bodyPr>
          <a:lstStyle/>
          <a:p>
            <a:r>
              <a:rPr lang="en-US" sz="2400" b="1" dirty="0" smtClean="0"/>
              <a:t>PLUG HOUSING 96GPEC</a:t>
            </a:r>
            <a:endParaRPr lang="en-US" sz="2400" b="1" dirty="0"/>
          </a:p>
        </p:txBody>
      </p:sp>
      <p:sp>
        <p:nvSpPr>
          <p:cNvPr id="70" name="Igual que 69">
            <a:extLst>
              <a:ext uri="{FF2B5EF4-FFF2-40B4-BE49-F238E27FC236}">
                <a16:creationId xmlns="" xmlns:a16="http://schemas.microsoft.com/office/drawing/2014/main" id="{05FD3CD8-F1DB-404E-B30A-515E2EB995E3}"/>
              </a:ext>
            </a:extLst>
          </p:cNvPr>
          <p:cNvSpPr/>
          <p:nvPr/>
        </p:nvSpPr>
        <p:spPr bwMode="auto">
          <a:xfrm>
            <a:off x="24065336" y="20715946"/>
            <a:ext cx="849313" cy="642938"/>
          </a:xfrm>
          <a:prstGeom prst="mathEqual">
            <a:avLst/>
          </a:prstGeom>
          <a:solidFill>
            <a:srgbClr val="00B0F0"/>
          </a:solidFill>
          <a:ln w="9525" cap="flat" cmpd="sng" algn="ctr">
            <a:noFill/>
            <a:prstDash val="solid"/>
            <a:round/>
            <a:headEnd type="none" w="med" len="med"/>
            <a:tailEnd type="none" w="med" len="med"/>
          </a:ln>
          <a:effectLst/>
        </p:spPr>
        <p:txBody>
          <a:bodyPr/>
          <a:lstStyle/>
          <a:p>
            <a:pPr defTabSz="4113213" eaLnBrk="1" hangingPunct="1">
              <a:defRPr/>
            </a:pPr>
            <a:endParaRPr lang="en-US">
              <a:latin typeface="Arial" charset="0"/>
            </a:endParaRPr>
          </a:p>
        </p:txBody>
      </p:sp>
      <p:pic>
        <p:nvPicPr>
          <p:cNvPr id="10" name="Imagen 9"/>
          <p:cNvPicPr>
            <a:picLocks noChangeAspect="1"/>
          </p:cNvPicPr>
          <p:nvPr/>
        </p:nvPicPr>
        <p:blipFill>
          <a:blip r:embed="rId22"/>
          <a:stretch>
            <a:fillRect/>
          </a:stretch>
        </p:blipFill>
        <p:spPr>
          <a:xfrm>
            <a:off x="25218144" y="23460927"/>
            <a:ext cx="6051453" cy="3322014"/>
          </a:xfrm>
          <a:prstGeom prst="rect">
            <a:avLst/>
          </a:prstGeom>
        </p:spPr>
      </p:pic>
      <p:sp>
        <p:nvSpPr>
          <p:cNvPr id="11" name="CuadroTexto 10"/>
          <p:cNvSpPr txBox="1"/>
          <p:nvPr/>
        </p:nvSpPr>
        <p:spPr>
          <a:xfrm>
            <a:off x="25463302" y="23003432"/>
            <a:ext cx="5561138" cy="707886"/>
          </a:xfrm>
          <a:prstGeom prst="rect">
            <a:avLst/>
          </a:prstGeom>
          <a:noFill/>
        </p:spPr>
        <p:txBody>
          <a:bodyPr wrap="square" rtlCol="0">
            <a:spAutoFit/>
          </a:bodyPr>
          <a:lstStyle/>
          <a:p>
            <a:pPr algn="ctr"/>
            <a:r>
              <a:rPr lang="en-US" sz="2000" dirty="0" err="1" smtClean="0"/>
              <a:t>Costos</a:t>
            </a:r>
            <a:r>
              <a:rPr lang="en-US" sz="2000" dirty="0" smtClean="0"/>
              <a:t> de </a:t>
            </a:r>
            <a:r>
              <a:rPr lang="en-US" sz="2000" dirty="0" err="1" smtClean="0"/>
              <a:t>inspección</a:t>
            </a:r>
            <a:r>
              <a:rPr lang="en-US" sz="2000" dirty="0" smtClean="0"/>
              <a:t> </a:t>
            </a:r>
            <a:r>
              <a:rPr lang="en-US" sz="2000" dirty="0" err="1" smtClean="0"/>
              <a:t>externa</a:t>
            </a:r>
            <a:r>
              <a:rPr lang="en-US" sz="2000" dirty="0" smtClean="0"/>
              <a:t> </a:t>
            </a:r>
            <a:r>
              <a:rPr lang="en-US" sz="2000" dirty="0" err="1" smtClean="0"/>
              <a:t>después</a:t>
            </a:r>
            <a:r>
              <a:rPr lang="en-US" sz="2000" dirty="0" smtClean="0"/>
              <a:t> </a:t>
            </a:r>
          </a:p>
          <a:p>
            <a:pPr algn="ctr"/>
            <a:r>
              <a:rPr lang="en-US" sz="2000" dirty="0" smtClean="0"/>
              <a:t>de aplicar la mejora</a:t>
            </a:r>
            <a:endParaRPr lang="en-US" sz="2000" dirty="0"/>
          </a:p>
        </p:txBody>
      </p:sp>
      <p:sp>
        <p:nvSpPr>
          <p:cNvPr id="12" name="Flecha izquierda 11"/>
          <p:cNvSpPr/>
          <p:nvPr/>
        </p:nvSpPr>
        <p:spPr bwMode="auto">
          <a:xfrm>
            <a:off x="31024440" y="25313047"/>
            <a:ext cx="662980" cy="552846"/>
          </a:xfrm>
          <a:prstGeom prst="leftArrow">
            <a:avLst/>
          </a:prstGeom>
          <a:solidFill>
            <a:srgbClr val="00B05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113213" rtl="0" eaLnBrk="1" fontAlgn="base" latinLnBrk="0" hangingPunct="1">
              <a:lnSpc>
                <a:spcPct val="100000"/>
              </a:lnSpc>
              <a:spcBef>
                <a:spcPct val="0"/>
              </a:spcBef>
              <a:spcAft>
                <a:spcPct val="0"/>
              </a:spcAft>
              <a:buClrTx/>
              <a:buSzTx/>
              <a:buFontTx/>
              <a:buNone/>
              <a:tabLst/>
            </a:pPr>
            <a:endParaRPr kumimoji="0" lang="en-US" sz="8100" b="0" i="0" u="none" strike="noStrike" cap="none" normalizeH="0" baseline="0" smtClean="0">
              <a:ln>
                <a:noFill/>
              </a:ln>
              <a:solidFill>
                <a:schemeClr val="tx1"/>
              </a:solidFill>
              <a:effectLst/>
              <a:latin typeface="Arial" charset="0"/>
            </a:endParaRPr>
          </a:p>
        </p:txBody>
      </p:sp>
      <p:pic>
        <p:nvPicPr>
          <p:cNvPr id="1026" name="Picture 2" descr="Imagen relacionada"/>
          <p:cNvPicPr>
            <a:picLocks noChangeAspect="1" noChangeArrowheads="1"/>
          </p:cNvPicPr>
          <p:nvPr/>
        </p:nvPicPr>
        <p:blipFill>
          <a:blip r:embed="rId23">
            <a:extLst>
              <a:ext uri="{28A0092B-C50C-407E-A947-70E740481C1C}">
                <a14:useLocalDpi xmlns:a14="http://schemas.microsoft.com/office/drawing/2010/main" val="0"/>
              </a:ext>
            </a:extLst>
          </a:blip>
          <a:srcRect/>
          <a:stretch>
            <a:fillRect/>
          </a:stretch>
        </p:blipFill>
        <p:spPr bwMode="auto">
          <a:xfrm>
            <a:off x="19332564" y="40610821"/>
            <a:ext cx="1695463" cy="173502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113213" rtl="0" eaLnBrk="1" fontAlgn="base" latinLnBrk="0" hangingPunct="1">
          <a:lnSpc>
            <a:spcPct val="100000"/>
          </a:lnSpc>
          <a:spcBef>
            <a:spcPct val="0"/>
          </a:spcBef>
          <a:spcAft>
            <a:spcPct val="0"/>
          </a:spcAft>
          <a:buClrTx/>
          <a:buSzTx/>
          <a:buFontTx/>
          <a:buNone/>
          <a:tabLst/>
          <a:defRPr kumimoji="0" lang="es-ES" sz="81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113213" rtl="0" eaLnBrk="1" fontAlgn="base" latinLnBrk="0" hangingPunct="1">
          <a:lnSpc>
            <a:spcPct val="100000"/>
          </a:lnSpc>
          <a:spcBef>
            <a:spcPct val="0"/>
          </a:spcBef>
          <a:spcAft>
            <a:spcPct val="0"/>
          </a:spcAft>
          <a:buClrTx/>
          <a:buSzTx/>
          <a:buFontTx/>
          <a:buNone/>
          <a:tabLst/>
          <a:defRPr kumimoji="0" lang="es-ES" sz="8100" b="0" i="0" u="none" strike="noStrike" cap="none" normalizeH="0" baseline="0" smtClean="0">
            <a:ln>
              <a:noFill/>
            </a:ln>
            <a:solidFill>
              <a:schemeClr val="tx1"/>
            </a:solidFill>
            <a:effectLst/>
            <a:latin typeface="Arial" charset="0"/>
          </a:defRPr>
        </a:defPPr>
      </a:lstStyle>
    </a:lnDef>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0</TotalTime>
  <Words>961</Words>
  <Application>Microsoft Office PowerPoint</Application>
  <PresentationFormat>Personalizado</PresentationFormat>
  <Paragraphs>81</Paragraphs>
  <Slides>1</Slides>
  <Notes>1</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1</vt:i4>
      </vt:variant>
    </vt:vector>
  </HeadingPairs>
  <TitlesOfParts>
    <vt:vector size="5" baseType="lpstr">
      <vt:lpstr>Arial</vt:lpstr>
      <vt:lpstr>Calibri</vt:lpstr>
      <vt:lpstr>Times New Roman</vt:lpstr>
      <vt:lpstr>Diseño predeterminado</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2012-09-05T22:15:59Z</dcterms:created>
  <dcterms:modified xsi:type="dcterms:W3CDTF">2019-05-07T02:23:52Z</dcterms:modified>
</cp:coreProperties>
</file>