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Lst>
  <p:sldSz cx="25199975" cy="35999738"/>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0" autoAdjust="0"/>
    <p:restoredTop sz="91715" autoAdjust="0"/>
  </p:normalViewPr>
  <p:slideViewPr>
    <p:cSldViewPr snapToGrid="0" snapToObjects="1">
      <p:cViewPr varScale="1">
        <p:scale>
          <a:sx n="22" d="100"/>
          <a:sy n="22" d="100"/>
        </p:scale>
        <p:origin x="1242" y="1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889998" y="5891626"/>
            <a:ext cx="21419979" cy="12533242"/>
          </a:xfrm>
        </p:spPr>
        <p:txBody>
          <a:bodyPr anchor="b"/>
          <a:lstStyle>
            <a:lvl1pPr algn="ctr">
              <a:defRPr sz="16535"/>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3149997" y="18908198"/>
            <a:ext cx="18899981" cy="8691601"/>
          </a:xfrm>
        </p:spPr>
        <p:txBody>
          <a:bodyPr/>
          <a:lstStyle>
            <a:lvl1pPr marL="0" indent="0" algn="ctr">
              <a:buNone/>
              <a:defRPr sz="6614"/>
            </a:lvl1pPr>
            <a:lvl2pPr marL="1259997" indent="0" algn="ctr">
              <a:buNone/>
              <a:defRPr sz="5512"/>
            </a:lvl2pPr>
            <a:lvl3pPr marL="2519995" indent="0" algn="ctr">
              <a:buNone/>
              <a:defRPr sz="4961"/>
            </a:lvl3pPr>
            <a:lvl4pPr marL="3779992" indent="0" algn="ctr">
              <a:buNone/>
              <a:defRPr sz="4409"/>
            </a:lvl4pPr>
            <a:lvl5pPr marL="5039990" indent="0" algn="ctr">
              <a:buNone/>
              <a:defRPr sz="4409"/>
            </a:lvl5pPr>
            <a:lvl6pPr marL="6299987" indent="0" algn="ctr">
              <a:buNone/>
              <a:defRPr sz="4409"/>
            </a:lvl6pPr>
            <a:lvl7pPr marL="7559985" indent="0" algn="ctr">
              <a:buNone/>
              <a:defRPr sz="4409"/>
            </a:lvl7pPr>
            <a:lvl8pPr marL="8819982" indent="0" algn="ctr">
              <a:buNone/>
              <a:defRPr sz="4409"/>
            </a:lvl8pPr>
            <a:lvl9pPr marL="10079980" indent="0" algn="ctr">
              <a:buNone/>
              <a:defRPr sz="4409"/>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10087FC3-84CE-5B48-AAAE-24629BF77047}" type="datetimeFigureOut">
              <a:rPr lang="es-CO" smtClean="0"/>
              <a:t>9/12/2019</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97C54345-BD8B-2043-9DA6-2893BEE98785}" type="slidenum">
              <a:rPr lang="es-CO" smtClean="0"/>
              <a:t>‹Nº›</a:t>
            </a:fld>
            <a:endParaRPr lang="es-CO"/>
          </a:p>
        </p:txBody>
      </p:sp>
    </p:spTree>
    <p:extLst>
      <p:ext uri="{BB962C8B-B14F-4D97-AF65-F5344CB8AC3E}">
        <p14:creationId xmlns:p14="http://schemas.microsoft.com/office/powerpoint/2010/main" val="4398905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10087FC3-84CE-5B48-AAAE-24629BF77047}" type="datetimeFigureOut">
              <a:rPr lang="es-CO" smtClean="0"/>
              <a:t>9/12/2019</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97C54345-BD8B-2043-9DA6-2893BEE98785}" type="slidenum">
              <a:rPr lang="es-CO" smtClean="0"/>
              <a:t>‹Nº›</a:t>
            </a:fld>
            <a:endParaRPr lang="es-CO"/>
          </a:p>
        </p:txBody>
      </p:sp>
    </p:spTree>
    <p:extLst>
      <p:ext uri="{BB962C8B-B14F-4D97-AF65-F5344CB8AC3E}">
        <p14:creationId xmlns:p14="http://schemas.microsoft.com/office/powerpoint/2010/main" val="22494970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8033733" y="1916653"/>
            <a:ext cx="5433745" cy="30508114"/>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1732500" y="1916653"/>
            <a:ext cx="15986234" cy="30508114"/>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10087FC3-84CE-5B48-AAAE-24629BF77047}" type="datetimeFigureOut">
              <a:rPr lang="es-CO" smtClean="0"/>
              <a:t>9/12/2019</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97C54345-BD8B-2043-9DA6-2893BEE98785}" type="slidenum">
              <a:rPr lang="es-CO" smtClean="0"/>
              <a:t>‹Nº›</a:t>
            </a:fld>
            <a:endParaRPr lang="es-CO"/>
          </a:p>
        </p:txBody>
      </p:sp>
    </p:spTree>
    <p:extLst>
      <p:ext uri="{BB962C8B-B14F-4D97-AF65-F5344CB8AC3E}">
        <p14:creationId xmlns:p14="http://schemas.microsoft.com/office/powerpoint/2010/main" val="26463316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10087FC3-84CE-5B48-AAAE-24629BF77047}" type="datetimeFigureOut">
              <a:rPr lang="es-CO" smtClean="0"/>
              <a:t>9/12/2019</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97C54345-BD8B-2043-9DA6-2893BEE98785}" type="slidenum">
              <a:rPr lang="es-CO" smtClean="0"/>
              <a:t>‹Nº›</a:t>
            </a:fld>
            <a:endParaRPr lang="es-CO"/>
          </a:p>
        </p:txBody>
      </p:sp>
    </p:spTree>
    <p:extLst>
      <p:ext uri="{BB962C8B-B14F-4D97-AF65-F5344CB8AC3E}">
        <p14:creationId xmlns:p14="http://schemas.microsoft.com/office/powerpoint/2010/main" val="39791812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719375" y="8974945"/>
            <a:ext cx="21734978" cy="14974888"/>
          </a:xfrm>
        </p:spPr>
        <p:txBody>
          <a:bodyPr anchor="b"/>
          <a:lstStyle>
            <a:lvl1pPr>
              <a:defRPr sz="16535"/>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719375" y="24091502"/>
            <a:ext cx="21734978" cy="7874940"/>
          </a:xfrm>
        </p:spPr>
        <p:txBody>
          <a:bodyPr/>
          <a:lstStyle>
            <a:lvl1pPr marL="0" indent="0">
              <a:buNone/>
              <a:defRPr sz="6614">
                <a:solidFill>
                  <a:schemeClr val="tx1"/>
                </a:solidFill>
              </a:defRPr>
            </a:lvl1pPr>
            <a:lvl2pPr marL="1259997" indent="0">
              <a:buNone/>
              <a:defRPr sz="5512">
                <a:solidFill>
                  <a:schemeClr val="tx1">
                    <a:tint val="75000"/>
                  </a:schemeClr>
                </a:solidFill>
              </a:defRPr>
            </a:lvl2pPr>
            <a:lvl3pPr marL="2519995" indent="0">
              <a:buNone/>
              <a:defRPr sz="4961">
                <a:solidFill>
                  <a:schemeClr val="tx1">
                    <a:tint val="75000"/>
                  </a:schemeClr>
                </a:solidFill>
              </a:defRPr>
            </a:lvl3pPr>
            <a:lvl4pPr marL="3779992" indent="0">
              <a:buNone/>
              <a:defRPr sz="4409">
                <a:solidFill>
                  <a:schemeClr val="tx1">
                    <a:tint val="75000"/>
                  </a:schemeClr>
                </a:solidFill>
              </a:defRPr>
            </a:lvl4pPr>
            <a:lvl5pPr marL="5039990" indent="0">
              <a:buNone/>
              <a:defRPr sz="4409">
                <a:solidFill>
                  <a:schemeClr val="tx1">
                    <a:tint val="75000"/>
                  </a:schemeClr>
                </a:solidFill>
              </a:defRPr>
            </a:lvl5pPr>
            <a:lvl6pPr marL="6299987" indent="0">
              <a:buNone/>
              <a:defRPr sz="4409">
                <a:solidFill>
                  <a:schemeClr val="tx1">
                    <a:tint val="75000"/>
                  </a:schemeClr>
                </a:solidFill>
              </a:defRPr>
            </a:lvl6pPr>
            <a:lvl7pPr marL="7559985" indent="0">
              <a:buNone/>
              <a:defRPr sz="4409">
                <a:solidFill>
                  <a:schemeClr val="tx1">
                    <a:tint val="75000"/>
                  </a:schemeClr>
                </a:solidFill>
              </a:defRPr>
            </a:lvl7pPr>
            <a:lvl8pPr marL="8819982" indent="0">
              <a:buNone/>
              <a:defRPr sz="4409">
                <a:solidFill>
                  <a:schemeClr val="tx1">
                    <a:tint val="75000"/>
                  </a:schemeClr>
                </a:solidFill>
              </a:defRPr>
            </a:lvl8pPr>
            <a:lvl9pPr marL="10079980" indent="0">
              <a:buNone/>
              <a:defRPr sz="4409">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10087FC3-84CE-5B48-AAAE-24629BF77047}" type="datetimeFigureOut">
              <a:rPr lang="es-CO" smtClean="0"/>
              <a:t>9/12/2019</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97C54345-BD8B-2043-9DA6-2893BEE98785}" type="slidenum">
              <a:rPr lang="es-CO" smtClean="0"/>
              <a:t>‹Nº›</a:t>
            </a:fld>
            <a:endParaRPr lang="es-CO"/>
          </a:p>
        </p:txBody>
      </p:sp>
    </p:spTree>
    <p:extLst>
      <p:ext uri="{BB962C8B-B14F-4D97-AF65-F5344CB8AC3E}">
        <p14:creationId xmlns:p14="http://schemas.microsoft.com/office/powerpoint/2010/main" val="12169848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1732498" y="9583264"/>
            <a:ext cx="10709989" cy="22841503"/>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12757488" y="9583264"/>
            <a:ext cx="10709989" cy="22841503"/>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10087FC3-84CE-5B48-AAAE-24629BF77047}" type="datetimeFigureOut">
              <a:rPr lang="es-CO" smtClean="0"/>
              <a:t>9/12/2019</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97C54345-BD8B-2043-9DA6-2893BEE98785}" type="slidenum">
              <a:rPr lang="es-CO" smtClean="0"/>
              <a:t>‹Nº›</a:t>
            </a:fld>
            <a:endParaRPr lang="es-CO"/>
          </a:p>
        </p:txBody>
      </p:sp>
    </p:spTree>
    <p:extLst>
      <p:ext uri="{BB962C8B-B14F-4D97-AF65-F5344CB8AC3E}">
        <p14:creationId xmlns:p14="http://schemas.microsoft.com/office/powerpoint/2010/main" val="3995411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1735781" y="1916661"/>
            <a:ext cx="21734978" cy="6958285"/>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735783" y="8824938"/>
            <a:ext cx="10660769" cy="4324966"/>
          </a:xfrm>
        </p:spPr>
        <p:txBody>
          <a:bodyPr anchor="b"/>
          <a:lstStyle>
            <a:lvl1pPr marL="0" indent="0">
              <a:buNone/>
              <a:defRPr sz="6614" b="1"/>
            </a:lvl1pPr>
            <a:lvl2pPr marL="1259997" indent="0">
              <a:buNone/>
              <a:defRPr sz="5512" b="1"/>
            </a:lvl2pPr>
            <a:lvl3pPr marL="2519995" indent="0">
              <a:buNone/>
              <a:defRPr sz="4961" b="1"/>
            </a:lvl3pPr>
            <a:lvl4pPr marL="3779992" indent="0">
              <a:buNone/>
              <a:defRPr sz="4409" b="1"/>
            </a:lvl4pPr>
            <a:lvl5pPr marL="5039990" indent="0">
              <a:buNone/>
              <a:defRPr sz="4409" b="1"/>
            </a:lvl5pPr>
            <a:lvl6pPr marL="6299987" indent="0">
              <a:buNone/>
              <a:defRPr sz="4409" b="1"/>
            </a:lvl6pPr>
            <a:lvl7pPr marL="7559985" indent="0">
              <a:buNone/>
              <a:defRPr sz="4409" b="1"/>
            </a:lvl7pPr>
            <a:lvl8pPr marL="8819982" indent="0">
              <a:buNone/>
              <a:defRPr sz="4409" b="1"/>
            </a:lvl8pPr>
            <a:lvl9pPr marL="10079980" indent="0">
              <a:buNone/>
              <a:defRPr sz="4409" b="1"/>
            </a:lvl9pPr>
          </a:lstStyle>
          <a:p>
            <a:pPr lvl="0"/>
            <a:r>
              <a:rPr lang="es-ES"/>
              <a:t>Haga clic para modificar los estilos de texto del patrón</a:t>
            </a:r>
          </a:p>
        </p:txBody>
      </p:sp>
      <p:sp>
        <p:nvSpPr>
          <p:cNvPr id="4" name="Content Placeholder 3"/>
          <p:cNvSpPr>
            <a:spLocks noGrp="1"/>
          </p:cNvSpPr>
          <p:nvPr>
            <p:ph sz="half" idx="2"/>
          </p:nvPr>
        </p:nvSpPr>
        <p:spPr>
          <a:xfrm>
            <a:off x="1735783" y="13149904"/>
            <a:ext cx="10660769" cy="19341529"/>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12757489" y="8824938"/>
            <a:ext cx="10713272" cy="4324966"/>
          </a:xfrm>
        </p:spPr>
        <p:txBody>
          <a:bodyPr anchor="b"/>
          <a:lstStyle>
            <a:lvl1pPr marL="0" indent="0">
              <a:buNone/>
              <a:defRPr sz="6614" b="1"/>
            </a:lvl1pPr>
            <a:lvl2pPr marL="1259997" indent="0">
              <a:buNone/>
              <a:defRPr sz="5512" b="1"/>
            </a:lvl2pPr>
            <a:lvl3pPr marL="2519995" indent="0">
              <a:buNone/>
              <a:defRPr sz="4961" b="1"/>
            </a:lvl3pPr>
            <a:lvl4pPr marL="3779992" indent="0">
              <a:buNone/>
              <a:defRPr sz="4409" b="1"/>
            </a:lvl4pPr>
            <a:lvl5pPr marL="5039990" indent="0">
              <a:buNone/>
              <a:defRPr sz="4409" b="1"/>
            </a:lvl5pPr>
            <a:lvl6pPr marL="6299987" indent="0">
              <a:buNone/>
              <a:defRPr sz="4409" b="1"/>
            </a:lvl6pPr>
            <a:lvl7pPr marL="7559985" indent="0">
              <a:buNone/>
              <a:defRPr sz="4409" b="1"/>
            </a:lvl7pPr>
            <a:lvl8pPr marL="8819982" indent="0">
              <a:buNone/>
              <a:defRPr sz="4409" b="1"/>
            </a:lvl8pPr>
            <a:lvl9pPr marL="10079980" indent="0">
              <a:buNone/>
              <a:defRPr sz="4409" b="1"/>
            </a:lvl9pPr>
          </a:lstStyle>
          <a:p>
            <a:pPr lvl="0"/>
            <a:r>
              <a:rPr lang="es-ES"/>
              <a:t>Haga clic para modificar los estilos de texto del patrón</a:t>
            </a:r>
          </a:p>
        </p:txBody>
      </p:sp>
      <p:sp>
        <p:nvSpPr>
          <p:cNvPr id="6" name="Content Placeholder 5"/>
          <p:cNvSpPr>
            <a:spLocks noGrp="1"/>
          </p:cNvSpPr>
          <p:nvPr>
            <p:ph sz="quarter" idx="4"/>
          </p:nvPr>
        </p:nvSpPr>
        <p:spPr>
          <a:xfrm>
            <a:off x="12757489" y="13149904"/>
            <a:ext cx="10713272" cy="19341529"/>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10087FC3-84CE-5B48-AAAE-24629BF77047}" type="datetimeFigureOut">
              <a:rPr lang="es-CO" smtClean="0"/>
              <a:t>9/12/2019</a:t>
            </a:fld>
            <a:endParaRPr lang="es-CO"/>
          </a:p>
        </p:txBody>
      </p:sp>
      <p:sp>
        <p:nvSpPr>
          <p:cNvPr id="8" name="Footer Placeholder 7"/>
          <p:cNvSpPr>
            <a:spLocks noGrp="1"/>
          </p:cNvSpPr>
          <p:nvPr>
            <p:ph type="ftr" sz="quarter" idx="11"/>
          </p:nvPr>
        </p:nvSpPr>
        <p:spPr/>
        <p:txBody>
          <a:bodyPr/>
          <a:lstStyle/>
          <a:p>
            <a:endParaRPr lang="es-CO"/>
          </a:p>
        </p:txBody>
      </p:sp>
      <p:sp>
        <p:nvSpPr>
          <p:cNvPr id="9" name="Slide Number Placeholder 8"/>
          <p:cNvSpPr>
            <a:spLocks noGrp="1"/>
          </p:cNvSpPr>
          <p:nvPr>
            <p:ph type="sldNum" sz="quarter" idx="12"/>
          </p:nvPr>
        </p:nvSpPr>
        <p:spPr/>
        <p:txBody>
          <a:bodyPr/>
          <a:lstStyle/>
          <a:p>
            <a:fld id="{97C54345-BD8B-2043-9DA6-2893BEE98785}" type="slidenum">
              <a:rPr lang="es-CO" smtClean="0"/>
              <a:t>‹Nº›</a:t>
            </a:fld>
            <a:endParaRPr lang="es-CO"/>
          </a:p>
        </p:txBody>
      </p:sp>
    </p:spTree>
    <p:extLst>
      <p:ext uri="{BB962C8B-B14F-4D97-AF65-F5344CB8AC3E}">
        <p14:creationId xmlns:p14="http://schemas.microsoft.com/office/powerpoint/2010/main" val="6250740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10087FC3-84CE-5B48-AAAE-24629BF77047}" type="datetimeFigureOut">
              <a:rPr lang="es-CO" smtClean="0"/>
              <a:t>9/12/2019</a:t>
            </a:fld>
            <a:endParaRPr lang="es-CO"/>
          </a:p>
        </p:txBody>
      </p:sp>
      <p:sp>
        <p:nvSpPr>
          <p:cNvPr id="4" name="Footer Placeholder 3"/>
          <p:cNvSpPr>
            <a:spLocks noGrp="1"/>
          </p:cNvSpPr>
          <p:nvPr>
            <p:ph type="ftr" sz="quarter" idx="11"/>
          </p:nvPr>
        </p:nvSpPr>
        <p:spPr/>
        <p:txBody>
          <a:bodyPr/>
          <a:lstStyle/>
          <a:p>
            <a:endParaRPr lang="es-CO"/>
          </a:p>
        </p:txBody>
      </p:sp>
      <p:sp>
        <p:nvSpPr>
          <p:cNvPr id="5" name="Slide Number Placeholder 4"/>
          <p:cNvSpPr>
            <a:spLocks noGrp="1"/>
          </p:cNvSpPr>
          <p:nvPr>
            <p:ph type="sldNum" sz="quarter" idx="12"/>
          </p:nvPr>
        </p:nvSpPr>
        <p:spPr/>
        <p:txBody>
          <a:bodyPr/>
          <a:lstStyle/>
          <a:p>
            <a:fld id="{97C54345-BD8B-2043-9DA6-2893BEE98785}" type="slidenum">
              <a:rPr lang="es-CO" smtClean="0"/>
              <a:t>‹Nº›</a:t>
            </a:fld>
            <a:endParaRPr lang="es-CO"/>
          </a:p>
        </p:txBody>
      </p:sp>
    </p:spTree>
    <p:extLst>
      <p:ext uri="{BB962C8B-B14F-4D97-AF65-F5344CB8AC3E}">
        <p14:creationId xmlns:p14="http://schemas.microsoft.com/office/powerpoint/2010/main" val="2691886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0087FC3-84CE-5B48-AAAE-24629BF77047}" type="datetimeFigureOut">
              <a:rPr lang="es-CO" smtClean="0"/>
              <a:t>9/12/2019</a:t>
            </a:fld>
            <a:endParaRPr lang="es-CO"/>
          </a:p>
        </p:txBody>
      </p:sp>
      <p:sp>
        <p:nvSpPr>
          <p:cNvPr id="3" name="Footer Placeholder 2"/>
          <p:cNvSpPr>
            <a:spLocks noGrp="1"/>
          </p:cNvSpPr>
          <p:nvPr>
            <p:ph type="ftr" sz="quarter" idx="11"/>
          </p:nvPr>
        </p:nvSpPr>
        <p:spPr/>
        <p:txBody>
          <a:bodyPr/>
          <a:lstStyle/>
          <a:p>
            <a:endParaRPr lang="es-CO"/>
          </a:p>
        </p:txBody>
      </p:sp>
      <p:sp>
        <p:nvSpPr>
          <p:cNvPr id="4" name="Slide Number Placeholder 3"/>
          <p:cNvSpPr>
            <a:spLocks noGrp="1"/>
          </p:cNvSpPr>
          <p:nvPr>
            <p:ph type="sldNum" sz="quarter" idx="12"/>
          </p:nvPr>
        </p:nvSpPr>
        <p:spPr/>
        <p:txBody>
          <a:bodyPr/>
          <a:lstStyle/>
          <a:p>
            <a:fld id="{97C54345-BD8B-2043-9DA6-2893BEE98785}" type="slidenum">
              <a:rPr lang="es-CO" smtClean="0"/>
              <a:t>‹Nº›</a:t>
            </a:fld>
            <a:endParaRPr lang="es-CO"/>
          </a:p>
        </p:txBody>
      </p:sp>
    </p:spTree>
    <p:extLst>
      <p:ext uri="{BB962C8B-B14F-4D97-AF65-F5344CB8AC3E}">
        <p14:creationId xmlns:p14="http://schemas.microsoft.com/office/powerpoint/2010/main" val="8946570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735780" y="2399982"/>
            <a:ext cx="8127648" cy="8399939"/>
          </a:xfrm>
        </p:spPr>
        <p:txBody>
          <a:bodyPr anchor="b"/>
          <a:lstStyle>
            <a:lvl1pPr>
              <a:defRPr sz="8819"/>
            </a:lvl1pPr>
          </a:lstStyle>
          <a:p>
            <a:r>
              <a:rPr lang="es-ES"/>
              <a:t>Haga clic para modificar el estilo de título del patrón</a:t>
            </a:r>
            <a:endParaRPr lang="en-US" dirty="0"/>
          </a:p>
        </p:txBody>
      </p:sp>
      <p:sp>
        <p:nvSpPr>
          <p:cNvPr id="3" name="Content Placeholder 2"/>
          <p:cNvSpPr>
            <a:spLocks noGrp="1"/>
          </p:cNvSpPr>
          <p:nvPr>
            <p:ph idx="1"/>
          </p:nvPr>
        </p:nvSpPr>
        <p:spPr>
          <a:xfrm>
            <a:off x="10713272" y="5183304"/>
            <a:ext cx="12757487" cy="25583147"/>
          </a:xfrm>
        </p:spPr>
        <p:txBody>
          <a:bodyPr/>
          <a:lstStyle>
            <a:lvl1pPr>
              <a:defRPr sz="8819"/>
            </a:lvl1pPr>
            <a:lvl2pPr>
              <a:defRPr sz="7717"/>
            </a:lvl2pPr>
            <a:lvl3pPr>
              <a:defRPr sz="6614"/>
            </a:lvl3pPr>
            <a:lvl4pPr>
              <a:defRPr sz="5512"/>
            </a:lvl4pPr>
            <a:lvl5pPr>
              <a:defRPr sz="5512"/>
            </a:lvl5pPr>
            <a:lvl6pPr>
              <a:defRPr sz="5512"/>
            </a:lvl6pPr>
            <a:lvl7pPr>
              <a:defRPr sz="5512"/>
            </a:lvl7pPr>
            <a:lvl8pPr>
              <a:defRPr sz="5512"/>
            </a:lvl8pPr>
            <a:lvl9pPr>
              <a:defRPr sz="5512"/>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1735780" y="10799922"/>
            <a:ext cx="8127648" cy="20008190"/>
          </a:xfrm>
        </p:spPr>
        <p:txBody>
          <a:bodyPr/>
          <a:lstStyle>
            <a:lvl1pPr marL="0" indent="0">
              <a:buNone/>
              <a:defRPr sz="4409"/>
            </a:lvl1pPr>
            <a:lvl2pPr marL="1259997" indent="0">
              <a:buNone/>
              <a:defRPr sz="3858"/>
            </a:lvl2pPr>
            <a:lvl3pPr marL="2519995" indent="0">
              <a:buNone/>
              <a:defRPr sz="3307"/>
            </a:lvl3pPr>
            <a:lvl4pPr marL="3779992" indent="0">
              <a:buNone/>
              <a:defRPr sz="2756"/>
            </a:lvl4pPr>
            <a:lvl5pPr marL="5039990" indent="0">
              <a:buNone/>
              <a:defRPr sz="2756"/>
            </a:lvl5pPr>
            <a:lvl6pPr marL="6299987" indent="0">
              <a:buNone/>
              <a:defRPr sz="2756"/>
            </a:lvl6pPr>
            <a:lvl7pPr marL="7559985" indent="0">
              <a:buNone/>
              <a:defRPr sz="2756"/>
            </a:lvl7pPr>
            <a:lvl8pPr marL="8819982" indent="0">
              <a:buNone/>
              <a:defRPr sz="2756"/>
            </a:lvl8pPr>
            <a:lvl9pPr marL="10079980" indent="0">
              <a:buNone/>
              <a:defRPr sz="2756"/>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10087FC3-84CE-5B48-AAAE-24629BF77047}" type="datetimeFigureOut">
              <a:rPr lang="es-CO" smtClean="0"/>
              <a:t>9/12/2019</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97C54345-BD8B-2043-9DA6-2893BEE98785}" type="slidenum">
              <a:rPr lang="es-CO" smtClean="0"/>
              <a:t>‹Nº›</a:t>
            </a:fld>
            <a:endParaRPr lang="es-CO"/>
          </a:p>
        </p:txBody>
      </p:sp>
    </p:spTree>
    <p:extLst>
      <p:ext uri="{BB962C8B-B14F-4D97-AF65-F5344CB8AC3E}">
        <p14:creationId xmlns:p14="http://schemas.microsoft.com/office/powerpoint/2010/main" val="17816670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735780" y="2399982"/>
            <a:ext cx="8127648" cy="8399939"/>
          </a:xfrm>
        </p:spPr>
        <p:txBody>
          <a:bodyPr anchor="b"/>
          <a:lstStyle>
            <a:lvl1pPr>
              <a:defRPr sz="8819"/>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10713272" y="5183304"/>
            <a:ext cx="12757487" cy="25583147"/>
          </a:xfrm>
        </p:spPr>
        <p:txBody>
          <a:bodyPr anchor="t"/>
          <a:lstStyle>
            <a:lvl1pPr marL="0" indent="0">
              <a:buNone/>
              <a:defRPr sz="8819"/>
            </a:lvl1pPr>
            <a:lvl2pPr marL="1259997" indent="0">
              <a:buNone/>
              <a:defRPr sz="7717"/>
            </a:lvl2pPr>
            <a:lvl3pPr marL="2519995" indent="0">
              <a:buNone/>
              <a:defRPr sz="6614"/>
            </a:lvl3pPr>
            <a:lvl4pPr marL="3779992" indent="0">
              <a:buNone/>
              <a:defRPr sz="5512"/>
            </a:lvl4pPr>
            <a:lvl5pPr marL="5039990" indent="0">
              <a:buNone/>
              <a:defRPr sz="5512"/>
            </a:lvl5pPr>
            <a:lvl6pPr marL="6299987" indent="0">
              <a:buNone/>
              <a:defRPr sz="5512"/>
            </a:lvl6pPr>
            <a:lvl7pPr marL="7559985" indent="0">
              <a:buNone/>
              <a:defRPr sz="5512"/>
            </a:lvl7pPr>
            <a:lvl8pPr marL="8819982" indent="0">
              <a:buNone/>
              <a:defRPr sz="5512"/>
            </a:lvl8pPr>
            <a:lvl9pPr marL="10079980" indent="0">
              <a:buNone/>
              <a:defRPr sz="5512"/>
            </a:lvl9pPr>
          </a:lstStyle>
          <a:p>
            <a:r>
              <a:rPr lang="es-ES"/>
              <a:t>Haga clic en el icono para agregar una imagen</a:t>
            </a:r>
            <a:endParaRPr lang="en-US" dirty="0"/>
          </a:p>
        </p:txBody>
      </p:sp>
      <p:sp>
        <p:nvSpPr>
          <p:cNvPr id="4" name="Text Placeholder 3"/>
          <p:cNvSpPr>
            <a:spLocks noGrp="1"/>
          </p:cNvSpPr>
          <p:nvPr>
            <p:ph type="body" sz="half" idx="2"/>
          </p:nvPr>
        </p:nvSpPr>
        <p:spPr>
          <a:xfrm>
            <a:off x="1735780" y="10799922"/>
            <a:ext cx="8127648" cy="20008190"/>
          </a:xfrm>
        </p:spPr>
        <p:txBody>
          <a:bodyPr/>
          <a:lstStyle>
            <a:lvl1pPr marL="0" indent="0">
              <a:buNone/>
              <a:defRPr sz="4409"/>
            </a:lvl1pPr>
            <a:lvl2pPr marL="1259997" indent="0">
              <a:buNone/>
              <a:defRPr sz="3858"/>
            </a:lvl2pPr>
            <a:lvl3pPr marL="2519995" indent="0">
              <a:buNone/>
              <a:defRPr sz="3307"/>
            </a:lvl3pPr>
            <a:lvl4pPr marL="3779992" indent="0">
              <a:buNone/>
              <a:defRPr sz="2756"/>
            </a:lvl4pPr>
            <a:lvl5pPr marL="5039990" indent="0">
              <a:buNone/>
              <a:defRPr sz="2756"/>
            </a:lvl5pPr>
            <a:lvl6pPr marL="6299987" indent="0">
              <a:buNone/>
              <a:defRPr sz="2756"/>
            </a:lvl6pPr>
            <a:lvl7pPr marL="7559985" indent="0">
              <a:buNone/>
              <a:defRPr sz="2756"/>
            </a:lvl7pPr>
            <a:lvl8pPr marL="8819982" indent="0">
              <a:buNone/>
              <a:defRPr sz="2756"/>
            </a:lvl8pPr>
            <a:lvl9pPr marL="10079980" indent="0">
              <a:buNone/>
              <a:defRPr sz="2756"/>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10087FC3-84CE-5B48-AAAE-24629BF77047}" type="datetimeFigureOut">
              <a:rPr lang="es-CO" smtClean="0"/>
              <a:t>9/12/2019</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97C54345-BD8B-2043-9DA6-2893BEE98785}" type="slidenum">
              <a:rPr lang="es-CO" smtClean="0"/>
              <a:t>‹Nº›</a:t>
            </a:fld>
            <a:endParaRPr lang="es-CO"/>
          </a:p>
        </p:txBody>
      </p:sp>
    </p:spTree>
    <p:extLst>
      <p:ext uri="{BB962C8B-B14F-4D97-AF65-F5344CB8AC3E}">
        <p14:creationId xmlns:p14="http://schemas.microsoft.com/office/powerpoint/2010/main" val="8736002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732499" y="1916661"/>
            <a:ext cx="21734978" cy="6958285"/>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732499" y="9583264"/>
            <a:ext cx="21734978" cy="22841503"/>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1732498" y="33366432"/>
            <a:ext cx="5669994" cy="1916653"/>
          </a:xfrm>
          <a:prstGeom prst="rect">
            <a:avLst/>
          </a:prstGeom>
        </p:spPr>
        <p:txBody>
          <a:bodyPr vert="horz" lIns="91440" tIns="45720" rIns="91440" bIns="45720" rtlCol="0" anchor="ctr"/>
          <a:lstStyle>
            <a:lvl1pPr algn="l">
              <a:defRPr sz="3307">
                <a:solidFill>
                  <a:schemeClr val="tx1">
                    <a:tint val="75000"/>
                  </a:schemeClr>
                </a:solidFill>
              </a:defRPr>
            </a:lvl1pPr>
          </a:lstStyle>
          <a:p>
            <a:fld id="{10087FC3-84CE-5B48-AAAE-24629BF77047}" type="datetimeFigureOut">
              <a:rPr lang="es-CO" smtClean="0"/>
              <a:t>9/12/2019</a:t>
            </a:fld>
            <a:endParaRPr lang="es-CO"/>
          </a:p>
        </p:txBody>
      </p:sp>
      <p:sp>
        <p:nvSpPr>
          <p:cNvPr id="5" name="Footer Placeholder 4"/>
          <p:cNvSpPr>
            <a:spLocks noGrp="1"/>
          </p:cNvSpPr>
          <p:nvPr>
            <p:ph type="ftr" sz="quarter" idx="3"/>
          </p:nvPr>
        </p:nvSpPr>
        <p:spPr>
          <a:xfrm>
            <a:off x="8347492" y="33366432"/>
            <a:ext cx="8504992" cy="1916653"/>
          </a:xfrm>
          <a:prstGeom prst="rect">
            <a:avLst/>
          </a:prstGeom>
        </p:spPr>
        <p:txBody>
          <a:bodyPr vert="horz" lIns="91440" tIns="45720" rIns="91440" bIns="45720" rtlCol="0" anchor="ctr"/>
          <a:lstStyle>
            <a:lvl1pPr algn="ctr">
              <a:defRPr sz="3307">
                <a:solidFill>
                  <a:schemeClr val="tx1">
                    <a:tint val="75000"/>
                  </a:schemeClr>
                </a:solidFill>
              </a:defRPr>
            </a:lvl1pPr>
          </a:lstStyle>
          <a:p>
            <a:endParaRPr lang="es-CO"/>
          </a:p>
        </p:txBody>
      </p:sp>
      <p:sp>
        <p:nvSpPr>
          <p:cNvPr id="6" name="Slide Number Placeholder 5"/>
          <p:cNvSpPr>
            <a:spLocks noGrp="1"/>
          </p:cNvSpPr>
          <p:nvPr>
            <p:ph type="sldNum" sz="quarter" idx="4"/>
          </p:nvPr>
        </p:nvSpPr>
        <p:spPr>
          <a:xfrm>
            <a:off x="17797483" y="33366432"/>
            <a:ext cx="5669994" cy="1916653"/>
          </a:xfrm>
          <a:prstGeom prst="rect">
            <a:avLst/>
          </a:prstGeom>
        </p:spPr>
        <p:txBody>
          <a:bodyPr vert="horz" lIns="91440" tIns="45720" rIns="91440" bIns="45720" rtlCol="0" anchor="ctr"/>
          <a:lstStyle>
            <a:lvl1pPr algn="r">
              <a:defRPr sz="3307">
                <a:solidFill>
                  <a:schemeClr val="tx1">
                    <a:tint val="75000"/>
                  </a:schemeClr>
                </a:solidFill>
              </a:defRPr>
            </a:lvl1pPr>
          </a:lstStyle>
          <a:p>
            <a:fld id="{97C54345-BD8B-2043-9DA6-2893BEE98785}" type="slidenum">
              <a:rPr lang="es-CO" smtClean="0"/>
              <a:t>‹Nº›</a:t>
            </a:fld>
            <a:endParaRPr lang="es-CO"/>
          </a:p>
        </p:txBody>
      </p:sp>
    </p:spTree>
    <p:extLst>
      <p:ext uri="{BB962C8B-B14F-4D97-AF65-F5344CB8AC3E}">
        <p14:creationId xmlns:p14="http://schemas.microsoft.com/office/powerpoint/2010/main" val="129971820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2519995" rtl="0" eaLnBrk="1" latinLnBrk="0" hangingPunct="1">
        <a:lnSpc>
          <a:spcPct val="90000"/>
        </a:lnSpc>
        <a:spcBef>
          <a:spcPct val="0"/>
        </a:spcBef>
        <a:buNone/>
        <a:defRPr sz="12126" kern="1200">
          <a:solidFill>
            <a:schemeClr val="tx1"/>
          </a:solidFill>
          <a:latin typeface="+mj-lt"/>
          <a:ea typeface="+mj-ea"/>
          <a:cs typeface="+mj-cs"/>
        </a:defRPr>
      </a:lvl1pPr>
    </p:titleStyle>
    <p:bodyStyle>
      <a:lvl1pPr marL="629999" indent="-629999" algn="l" defTabSz="2519995" rtl="0" eaLnBrk="1" latinLnBrk="0" hangingPunct="1">
        <a:lnSpc>
          <a:spcPct val="90000"/>
        </a:lnSpc>
        <a:spcBef>
          <a:spcPts val="2756"/>
        </a:spcBef>
        <a:buFont typeface="Arial" panose="020B0604020202020204" pitchFamily="34" charset="0"/>
        <a:buChar char="•"/>
        <a:defRPr sz="7717" kern="1200">
          <a:solidFill>
            <a:schemeClr val="tx1"/>
          </a:solidFill>
          <a:latin typeface="+mn-lt"/>
          <a:ea typeface="+mn-ea"/>
          <a:cs typeface="+mn-cs"/>
        </a:defRPr>
      </a:lvl1pPr>
      <a:lvl2pPr marL="1889996" indent="-629999" algn="l" defTabSz="2519995" rtl="0" eaLnBrk="1" latinLnBrk="0" hangingPunct="1">
        <a:lnSpc>
          <a:spcPct val="90000"/>
        </a:lnSpc>
        <a:spcBef>
          <a:spcPts val="1378"/>
        </a:spcBef>
        <a:buFont typeface="Arial" panose="020B0604020202020204" pitchFamily="34" charset="0"/>
        <a:buChar char="•"/>
        <a:defRPr sz="6614" kern="1200">
          <a:solidFill>
            <a:schemeClr val="tx1"/>
          </a:solidFill>
          <a:latin typeface="+mn-lt"/>
          <a:ea typeface="+mn-ea"/>
          <a:cs typeface="+mn-cs"/>
        </a:defRPr>
      </a:lvl2pPr>
      <a:lvl3pPr marL="3149994" indent="-629999" algn="l" defTabSz="2519995" rtl="0" eaLnBrk="1" latinLnBrk="0" hangingPunct="1">
        <a:lnSpc>
          <a:spcPct val="90000"/>
        </a:lnSpc>
        <a:spcBef>
          <a:spcPts val="1378"/>
        </a:spcBef>
        <a:buFont typeface="Arial" panose="020B0604020202020204" pitchFamily="34" charset="0"/>
        <a:buChar char="•"/>
        <a:defRPr sz="5512" kern="1200">
          <a:solidFill>
            <a:schemeClr val="tx1"/>
          </a:solidFill>
          <a:latin typeface="+mn-lt"/>
          <a:ea typeface="+mn-ea"/>
          <a:cs typeface="+mn-cs"/>
        </a:defRPr>
      </a:lvl3pPr>
      <a:lvl4pPr marL="4409991" indent="-629999" algn="l" defTabSz="2519995" rtl="0" eaLnBrk="1" latinLnBrk="0" hangingPunct="1">
        <a:lnSpc>
          <a:spcPct val="90000"/>
        </a:lnSpc>
        <a:spcBef>
          <a:spcPts val="1378"/>
        </a:spcBef>
        <a:buFont typeface="Arial" panose="020B0604020202020204" pitchFamily="34" charset="0"/>
        <a:buChar char="•"/>
        <a:defRPr sz="4961" kern="1200">
          <a:solidFill>
            <a:schemeClr val="tx1"/>
          </a:solidFill>
          <a:latin typeface="+mn-lt"/>
          <a:ea typeface="+mn-ea"/>
          <a:cs typeface="+mn-cs"/>
        </a:defRPr>
      </a:lvl4pPr>
      <a:lvl5pPr marL="5669989" indent="-629999" algn="l" defTabSz="2519995" rtl="0" eaLnBrk="1" latinLnBrk="0" hangingPunct="1">
        <a:lnSpc>
          <a:spcPct val="90000"/>
        </a:lnSpc>
        <a:spcBef>
          <a:spcPts val="1378"/>
        </a:spcBef>
        <a:buFont typeface="Arial" panose="020B0604020202020204" pitchFamily="34" charset="0"/>
        <a:buChar char="•"/>
        <a:defRPr sz="4961" kern="1200">
          <a:solidFill>
            <a:schemeClr val="tx1"/>
          </a:solidFill>
          <a:latin typeface="+mn-lt"/>
          <a:ea typeface="+mn-ea"/>
          <a:cs typeface="+mn-cs"/>
        </a:defRPr>
      </a:lvl5pPr>
      <a:lvl6pPr marL="6929986" indent="-629999" algn="l" defTabSz="2519995" rtl="0" eaLnBrk="1" latinLnBrk="0" hangingPunct="1">
        <a:lnSpc>
          <a:spcPct val="90000"/>
        </a:lnSpc>
        <a:spcBef>
          <a:spcPts val="1378"/>
        </a:spcBef>
        <a:buFont typeface="Arial" panose="020B0604020202020204" pitchFamily="34" charset="0"/>
        <a:buChar char="•"/>
        <a:defRPr sz="4961" kern="1200">
          <a:solidFill>
            <a:schemeClr val="tx1"/>
          </a:solidFill>
          <a:latin typeface="+mn-lt"/>
          <a:ea typeface="+mn-ea"/>
          <a:cs typeface="+mn-cs"/>
        </a:defRPr>
      </a:lvl6pPr>
      <a:lvl7pPr marL="8189984" indent="-629999" algn="l" defTabSz="2519995" rtl="0" eaLnBrk="1" latinLnBrk="0" hangingPunct="1">
        <a:lnSpc>
          <a:spcPct val="90000"/>
        </a:lnSpc>
        <a:spcBef>
          <a:spcPts val="1378"/>
        </a:spcBef>
        <a:buFont typeface="Arial" panose="020B0604020202020204" pitchFamily="34" charset="0"/>
        <a:buChar char="•"/>
        <a:defRPr sz="4961" kern="1200">
          <a:solidFill>
            <a:schemeClr val="tx1"/>
          </a:solidFill>
          <a:latin typeface="+mn-lt"/>
          <a:ea typeface="+mn-ea"/>
          <a:cs typeface="+mn-cs"/>
        </a:defRPr>
      </a:lvl7pPr>
      <a:lvl8pPr marL="9449981" indent="-629999" algn="l" defTabSz="2519995" rtl="0" eaLnBrk="1" latinLnBrk="0" hangingPunct="1">
        <a:lnSpc>
          <a:spcPct val="90000"/>
        </a:lnSpc>
        <a:spcBef>
          <a:spcPts val="1378"/>
        </a:spcBef>
        <a:buFont typeface="Arial" panose="020B0604020202020204" pitchFamily="34" charset="0"/>
        <a:buChar char="•"/>
        <a:defRPr sz="4961" kern="1200">
          <a:solidFill>
            <a:schemeClr val="tx1"/>
          </a:solidFill>
          <a:latin typeface="+mn-lt"/>
          <a:ea typeface="+mn-ea"/>
          <a:cs typeface="+mn-cs"/>
        </a:defRPr>
      </a:lvl8pPr>
      <a:lvl9pPr marL="10709979" indent="-629999" algn="l" defTabSz="2519995" rtl="0" eaLnBrk="1" latinLnBrk="0" hangingPunct="1">
        <a:lnSpc>
          <a:spcPct val="90000"/>
        </a:lnSpc>
        <a:spcBef>
          <a:spcPts val="1378"/>
        </a:spcBef>
        <a:buFont typeface="Arial" panose="020B0604020202020204" pitchFamily="34" charset="0"/>
        <a:buChar char="•"/>
        <a:defRPr sz="4961" kern="1200">
          <a:solidFill>
            <a:schemeClr val="tx1"/>
          </a:solidFill>
          <a:latin typeface="+mn-lt"/>
          <a:ea typeface="+mn-ea"/>
          <a:cs typeface="+mn-cs"/>
        </a:defRPr>
      </a:lvl9pPr>
    </p:bodyStyle>
    <p:otherStyle>
      <a:defPPr>
        <a:defRPr lang="en-US"/>
      </a:defPPr>
      <a:lvl1pPr marL="0" algn="l" defTabSz="2519995" rtl="0" eaLnBrk="1" latinLnBrk="0" hangingPunct="1">
        <a:defRPr sz="4961" kern="1200">
          <a:solidFill>
            <a:schemeClr val="tx1"/>
          </a:solidFill>
          <a:latin typeface="+mn-lt"/>
          <a:ea typeface="+mn-ea"/>
          <a:cs typeface="+mn-cs"/>
        </a:defRPr>
      </a:lvl1pPr>
      <a:lvl2pPr marL="1259997" algn="l" defTabSz="2519995" rtl="0" eaLnBrk="1" latinLnBrk="0" hangingPunct="1">
        <a:defRPr sz="4961" kern="1200">
          <a:solidFill>
            <a:schemeClr val="tx1"/>
          </a:solidFill>
          <a:latin typeface="+mn-lt"/>
          <a:ea typeface="+mn-ea"/>
          <a:cs typeface="+mn-cs"/>
        </a:defRPr>
      </a:lvl2pPr>
      <a:lvl3pPr marL="2519995" algn="l" defTabSz="2519995" rtl="0" eaLnBrk="1" latinLnBrk="0" hangingPunct="1">
        <a:defRPr sz="4961" kern="1200">
          <a:solidFill>
            <a:schemeClr val="tx1"/>
          </a:solidFill>
          <a:latin typeface="+mn-lt"/>
          <a:ea typeface="+mn-ea"/>
          <a:cs typeface="+mn-cs"/>
        </a:defRPr>
      </a:lvl3pPr>
      <a:lvl4pPr marL="3779992" algn="l" defTabSz="2519995" rtl="0" eaLnBrk="1" latinLnBrk="0" hangingPunct="1">
        <a:defRPr sz="4961" kern="1200">
          <a:solidFill>
            <a:schemeClr val="tx1"/>
          </a:solidFill>
          <a:latin typeface="+mn-lt"/>
          <a:ea typeface="+mn-ea"/>
          <a:cs typeface="+mn-cs"/>
        </a:defRPr>
      </a:lvl4pPr>
      <a:lvl5pPr marL="5039990" algn="l" defTabSz="2519995" rtl="0" eaLnBrk="1" latinLnBrk="0" hangingPunct="1">
        <a:defRPr sz="4961" kern="1200">
          <a:solidFill>
            <a:schemeClr val="tx1"/>
          </a:solidFill>
          <a:latin typeface="+mn-lt"/>
          <a:ea typeface="+mn-ea"/>
          <a:cs typeface="+mn-cs"/>
        </a:defRPr>
      </a:lvl5pPr>
      <a:lvl6pPr marL="6299987" algn="l" defTabSz="2519995" rtl="0" eaLnBrk="1" latinLnBrk="0" hangingPunct="1">
        <a:defRPr sz="4961" kern="1200">
          <a:solidFill>
            <a:schemeClr val="tx1"/>
          </a:solidFill>
          <a:latin typeface="+mn-lt"/>
          <a:ea typeface="+mn-ea"/>
          <a:cs typeface="+mn-cs"/>
        </a:defRPr>
      </a:lvl6pPr>
      <a:lvl7pPr marL="7559985" algn="l" defTabSz="2519995" rtl="0" eaLnBrk="1" latinLnBrk="0" hangingPunct="1">
        <a:defRPr sz="4961" kern="1200">
          <a:solidFill>
            <a:schemeClr val="tx1"/>
          </a:solidFill>
          <a:latin typeface="+mn-lt"/>
          <a:ea typeface="+mn-ea"/>
          <a:cs typeface="+mn-cs"/>
        </a:defRPr>
      </a:lvl7pPr>
      <a:lvl8pPr marL="8819982" algn="l" defTabSz="2519995" rtl="0" eaLnBrk="1" latinLnBrk="0" hangingPunct="1">
        <a:defRPr sz="4961" kern="1200">
          <a:solidFill>
            <a:schemeClr val="tx1"/>
          </a:solidFill>
          <a:latin typeface="+mn-lt"/>
          <a:ea typeface="+mn-ea"/>
          <a:cs typeface="+mn-cs"/>
        </a:defRPr>
      </a:lvl8pPr>
      <a:lvl9pPr marL="10079980" algn="l" defTabSz="2519995" rtl="0" eaLnBrk="1" latinLnBrk="0" hangingPunct="1">
        <a:defRPr sz="496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Layout" Target="../slideLayouts/slideLayout1.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Imagen 20">
            <a:extLst>
              <a:ext uri="{FF2B5EF4-FFF2-40B4-BE49-F238E27FC236}">
                <a16:creationId xmlns:a16="http://schemas.microsoft.com/office/drawing/2014/main" xmlns="" id="{6FD6C20C-565C-8B4E-917A-1CFD26B11A3A}"/>
              </a:ext>
            </a:extLst>
          </p:cNvPr>
          <p:cNvPicPr>
            <a:picLocks noChangeAspect="1"/>
          </p:cNvPicPr>
          <p:nvPr/>
        </p:nvPicPr>
        <p:blipFill>
          <a:blip r:embed="rId2"/>
          <a:stretch>
            <a:fillRect/>
          </a:stretch>
        </p:blipFill>
        <p:spPr>
          <a:xfrm>
            <a:off x="0" y="0"/>
            <a:ext cx="26120953" cy="42899455"/>
          </a:xfrm>
          <a:prstGeom prst="rect">
            <a:avLst/>
          </a:prstGeom>
        </p:spPr>
      </p:pic>
      <p:sp>
        <p:nvSpPr>
          <p:cNvPr id="2" name="CuadroTexto 1"/>
          <p:cNvSpPr txBox="1"/>
          <p:nvPr/>
        </p:nvSpPr>
        <p:spPr>
          <a:xfrm>
            <a:off x="2224252" y="1643955"/>
            <a:ext cx="22583444" cy="1938992"/>
          </a:xfrm>
          <a:prstGeom prst="rect">
            <a:avLst/>
          </a:prstGeom>
          <a:noFill/>
        </p:spPr>
        <p:txBody>
          <a:bodyPr wrap="square" rtlCol="0">
            <a:spAutoFit/>
          </a:bodyPr>
          <a:lstStyle/>
          <a:p>
            <a:pPr algn="ctr"/>
            <a:r>
              <a:rPr lang="es-ES_tradnl" sz="6000" b="1" dirty="0">
                <a:solidFill>
                  <a:schemeClr val="bg1"/>
                </a:solidFill>
                <a:latin typeface="+mj-lt"/>
              </a:rPr>
              <a:t>EXIGIBILIDAD Y JUSTICIABILIDAD DEL DERECHO A LA ALIMENTACIÓN EN COLOMBIA COMO DERECHO HUMANO FUNDAMENTAL</a:t>
            </a:r>
            <a:endParaRPr lang="es-CO" sz="6000" dirty="0">
              <a:solidFill>
                <a:schemeClr val="bg1"/>
              </a:solidFill>
              <a:latin typeface="+mj-lt"/>
            </a:endParaRPr>
          </a:p>
        </p:txBody>
      </p:sp>
      <p:sp>
        <p:nvSpPr>
          <p:cNvPr id="3" name="CuadroTexto 2"/>
          <p:cNvSpPr txBox="1"/>
          <p:nvPr/>
        </p:nvSpPr>
        <p:spPr>
          <a:xfrm>
            <a:off x="6320518" y="3399359"/>
            <a:ext cx="14950440" cy="1200329"/>
          </a:xfrm>
          <a:prstGeom prst="rect">
            <a:avLst/>
          </a:prstGeom>
          <a:noFill/>
        </p:spPr>
        <p:txBody>
          <a:bodyPr wrap="square" rtlCol="0">
            <a:spAutoFit/>
          </a:bodyPr>
          <a:lstStyle/>
          <a:p>
            <a:pPr algn="ctr"/>
            <a:r>
              <a:rPr lang="es-CO" sz="7200" b="1" dirty="0">
                <a:solidFill>
                  <a:schemeClr val="bg1"/>
                </a:solidFill>
              </a:rPr>
              <a:t>Carolina Cecilia Angulo Name </a:t>
            </a:r>
          </a:p>
        </p:txBody>
      </p:sp>
      <p:sp>
        <p:nvSpPr>
          <p:cNvPr id="4" name="CuadroTexto 3"/>
          <p:cNvSpPr txBox="1"/>
          <p:nvPr/>
        </p:nvSpPr>
        <p:spPr>
          <a:xfrm>
            <a:off x="1342615" y="5042905"/>
            <a:ext cx="24346717" cy="5016758"/>
          </a:xfrm>
          <a:prstGeom prst="rect">
            <a:avLst/>
          </a:prstGeom>
          <a:noFill/>
        </p:spPr>
        <p:txBody>
          <a:bodyPr wrap="square" rtlCol="0">
            <a:spAutoFit/>
          </a:bodyPr>
          <a:lstStyle/>
          <a:p>
            <a:pPr algn="ctr"/>
            <a:r>
              <a:rPr lang="es-CO" sz="4000" b="1" dirty="0">
                <a:solidFill>
                  <a:schemeClr val="bg1"/>
                </a:solidFill>
              </a:rPr>
              <a:t>RESUMEN</a:t>
            </a:r>
          </a:p>
          <a:p>
            <a:pPr algn="just"/>
            <a:r>
              <a:rPr lang="es-CO" sz="4000" b="1" dirty="0">
                <a:solidFill>
                  <a:schemeClr val="bg1"/>
                </a:solidFill>
              </a:rPr>
              <a:t>A través del presenta proyecto se pretende reflexionar sobre las acciones legislativas necesarias para garantizar la exigibilidad y justiciabilidad del derecho a la alimentación como derecho humanos fundamental y analizar su importancia en la no repetición del conflicto armado.  Se aprecia que todas las iniciativas legislativa relacionadas con tal derecho si bien han estado acordes con los estándares internacionales no han prosperado en su trámite por el Congreso o por vencimiento de términos o por su retiro antes de éste.  Al revisar la actuación de la Corte Constitucional se observa que el derecho a la alimentación se artícula  como parte del concepto de “mínimo vital” y solo hasta 2012 pasa a referirse al derecho a la alimentación desde las conceptualizaciones  internacionales. </a:t>
            </a:r>
          </a:p>
        </p:txBody>
      </p:sp>
      <p:sp>
        <p:nvSpPr>
          <p:cNvPr id="5" name="CuadroTexto 4"/>
          <p:cNvSpPr txBox="1"/>
          <p:nvPr/>
        </p:nvSpPr>
        <p:spPr>
          <a:xfrm>
            <a:off x="1392892" y="10111125"/>
            <a:ext cx="11788154" cy="6694140"/>
          </a:xfrm>
          <a:prstGeom prst="rect">
            <a:avLst/>
          </a:prstGeom>
          <a:noFill/>
        </p:spPr>
        <p:txBody>
          <a:bodyPr wrap="square" rtlCol="0">
            <a:spAutoFit/>
          </a:bodyPr>
          <a:lstStyle/>
          <a:p>
            <a:pPr algn="ctr"/>
            <a:r>
              <a:rPr lang="es-CO" sz="4400" b="1" dirty="0">
                <a:solidFill>
                  <a:schemeClr val="bg1"/>
                </a:solidFill>
              </a:rPr>
              <a:t>Contexto y pregunta problema</a:t>
            </a:r>
          </a:p>
          <a:p>
            <a:pPr algn="just"/>
            <a:endParaRPr lang="es-CO" sz="3500" b="1" dirty="0">
              <a:solidFill>
                <a:schemeClr val="bg1"/>
              </a:solidFill>
            </a:endParaRPr>
          </a:p>
          <a:p>
            <a:pPr algn="just"/>
            <a:r>
              <a:rPr lang="es-CO" sz="3500" b="1" dirty="0">
                <a:solidFill>
                  <a:schemeClr val="bg1"/>
                </a:solidFill>
              </a:rPr>
              <a:t>Teniendo en cuanta que el incumplimiento del derecho humano a la alimentación en Colombia obedece, en parte , a la ausencia de un marco legal que lo desarrolle; la preguntas que subyace en la presente propuesta de investigación seria ¿Cómo debería garantizarse legal y constitucional el derecho a alimentación desde la perspectiva de un derecho humano fundamental? Así mismo, se plantea si los recursos judiciales que protegen derechos constitucionales se constituyen en mecanismos que permitan su justiciabilidad de conformidad con los estándares internacionales.</a:t>
            </a:r>
          </a:p>
        </p:txBody>
      </p:sp>
      <p:sp>
        <p:nvSpPr>
          <p:cNvPr id="7" name="CuadroTexto 6"/>
          <p:cNvSpPr txBox="1"/>
          <p:nvPr/>
        </p:nvSpPr>
        <p:spPr>
          <a:xfrm>
            <a:off x="14177158" y="9862403"/>
            <a:ext cx="11512174" cy="5755422"/>
          </a:xfrm>
          <a:prstGeom prst="rect">
            <a:avLst/>
          </a:prstGeom>
          <a:noFill/>
        </p:spPr>
        <p:txBody>
          <a:bodyPr wrap="square" rtlCol="0">
            <a:spAutoFit/>
          </a:bodyPr>
          <a:lstStyle/>
          <a:p>
            <a:pPr algn="ctr"/>
            <a:r>
              <a:rPr lang="es-CO" sz="4400" b="1" dirty="0">
                <a:solidFill>
                  <a:schemeClr val="bg1"/>
                </a:solidFill>
              </a:rPr>
              <a:t>Justificación</a:t>
            </a:r>
          </a:p>
          <a:p>
            <a:pPr algn="ctr"/>
            <a:endParaRPr lang="es-CO" sz="4400" b="1" dirty="0">
              <a:solidFill>
                <a:schemeClr val="bg1"/>
              </a:solidFill>
            </a:endParaRPr>
          </a:p>
          <a:p>
            <a:pPr algn="just"/>
            <a:r>
              <a:rPr lang="es-CO" sz="2800" b="1" dirty="0">
                <a:solidFill>
                  <a:schemeClr val="bg1"/>
                </a:solidFill>
              </a:rPr>
              <a:t>n el Estado Colombiano urge diseñar marcos normativos y recursos eficaces que otorguen capacidad a individuos o colectivos para reclamar el reconomiendo del derecho, obtener la declaratoria de su violación, exigir medida preventivas, reparaciones y garantías de no repetición ante autoridades administrativa, judiciales o cuasi-judiciales, cuando exista un riesgo, amenaza o violación especifica de cualquiera de los elementos normativos que estructuran el derecho a la alimentación y de mecanismos que permitan su aplicación inmediata, aun cuando, se tenga claro, que resolver el hambre es un problema estructural que deba atenderse a través de programas y políticas pública a cargo del Ejecutivo.</a:t>
            </a:r>
          </a:p>
        </p:txBody>
      </p:sp>
      <p:sp>
        <p:nvSpPr>
          <p:cNvPr id="8" name="CuadroTexto 7"/>
          <p:cNvSpPr txBox="1"/>
          <p:nvPr/>
        </p:nvSpPr>
        <p:spPr>
          <a:xfrm>
            <a:off x="2224252" y="16760230"/>
            <a:ext cx="9793183" cy="769441"/>
          </a:xfrm>
          <a:prstGeom prst="rect">
            <a:avLst/>
          </a:prstGeom>
          <a:noFill/>
        </p:spPr>
        <p:txBody>
          <a:bodyPr wrap="square" rtlCol="0">
            <a:spAutoFit/>
          </a:bodyPr>
          <a:lstStyle/>
          <a:p>
            <a:pPr algn="ctr"/>
            <a:r>
              <a:rPr lang="es-CO" sz="4400" b="1" dirty="0">
                <a:solidFill>
                  <a:schemeClr val="bg1"/>
                </a:solidFill>
              </a:rPr>
              <a:t>Objetivos</a:t>
            </a:r>
          </a:p>
        </p:txBody>
      </p:sp>
      <p:sp>
        <p:nvSpPr>
          <p:cNvPr id="9" name="CuadroTexto 8"/>
          <p:cNvSpPr txBox="1"/>
          <p:nvPr/>
        </p:nvSpPr>
        <p:spPr>
          <a:xfrm>
            <a:off x="14344375" y="16693577"/>
            <a:ext cx="11344958" cy="6617196"/>
          </a:xfrm>
          <a:prstGeom prst="rect">
            <a:avLst/>
          </a:prstGeom>
          <a:noFill/>
        </p:spPr>
        <p:txBody>
          <a:bodyPr wrap="square" rtlCol="0">
            <a:spAutoFit/>
          </a:bodyPr>
          <a:lstStyle/>
          <a:p>
            <a:pPr algn="ctr"/>
            <a:r>
              <a:rPr lang="es-CO" sz="4400" b="1" dirty="0">
                <a:solidFill>
                  <a:schemeClr val="bg1"/>
                </a:solidFill>
              </a:rPr>
              <a:t>Metodología</a:t>
            </a:r>
          </a:p>
          <a:p>
            <a:pPr algn="ctr"/>
            <a:endParaRPr lang="es-CO" sz="4400" b="1" dirty="0">
              <a:solidFill>
                <a:schemeClr val="bg1"/>
              </a:solidFill>
            </a:endParaRPr>
          </a:p>
          <a:p>
            <a:pPr algn="just"/>
            <a:r>
              <a:rPr lang="es-CO" sz="2800" b="1" dirty="0">
                <a:solidFill>
                  <a:schemeClr val="bg1"/>
                </a:solidFill>
              </a:rPr>
              <a:t>El proyecto de investigación se desarrollara desde la perspectiva jurídica y desde un enfoque de derechos humanos y derecho constitucional. El tipo de investigación adoptará un carácter descriptivo, comparativo y propositivo en razón a que su objetivo es examinar un problema de investigación de reciente estudio en Colombia. Se utilizaran como fuentes primarias los proyectos de ley y de actos legislativos tramitados en el Congreso, la Jurisprudencia de la Corte Constitucional, los textos constitucionales que consagran el derecho a la alimentación como derecho fundamental en Estados de la Región, al igual que las leyes y la jurisprudencia que los desarrollan y se examinar las propuestas normativas de transición referentes al derecho a la alimentación.</a:t>
            </a:r>
          </a:p>
          <a:p>
            <a:pPr algn="just"/>
            <a:r>
              <a:rPr lang="es-CO" sz="2800" b="1" dirty="0">
                <a:solidFill>
                  <a:schemeClr val="bg1"/>
                </a:solidFill>
              </a:rPr>
              <a:t> </a:t>
            </a:r>
          </a:p>
        </p:txBody>
      </p:sp>
      <p:sp>
        <p:nvSpPr>
          <p:cNvPr id="6" name="CuadroTexto 5"/>
          <p:cNvSpPr txBox="1"/>
          <p:nvPr/>
        </p:nvSpPr>
        <p:spPr>
          <a:xfrm flipH="1">
            <a:off x="1156148" y="27093621"/>
            <a:ext cx="11003870" cy="3046988"/>
          </a:xfrm>
          <a:prstGeom prst="rect">
            <a:avLst/>
          </a:prstGeom>
          <a:noFill/>
        </p:spPr>
        <p:txBody>
          <a:bodyPr wrap="square" rtlCol="0">
            <a:spAutoFit/>
          </a:bodyPr>
          <a:lstStyle/>
          <a:p>
            <a:r>
              <a:rPr lang="es-CO" sz="9600" dirty="0">
                <a:solidFill>
                  <a:schemeClr val="accent1"/>
                </a:solidFill>
              </a:rPr>
              <a:t>Resultados</a:t>
            </a:r>
          </a:p>
          <a:p>
            <a:r>
              <a:rPr lang="es-CO" sz="9600" dirty="0">
                <a:solidFill>
                  <a:schemeClr val="accent1"/>
                </a:solidFill>
              </a:rPr>
              <a:t>Artículo categoría B. </a:t>
            </a:r>
          </a:p>
        </p:txBody>
      </p:sp>
      <p:sp>
        <p:nvSpPr>
          <p:cNvPr id="12" name="CuadroTexto 11"/>
          <p:cNvSpPr txBox="1"/>
          <p:nvPr/>
        </p:nvSpPr>
        <p:spPr>
          <a:xfrm flipH="1">
            <a:off x="14666671" y="27047455"/>
            <a:ext cx="8183881" cy="1569660"/>
          </a:xfrm>
          <a:prstGeom prst="rect">
            <a:avLst/>
          </a:prstGeom>
          <a:noFill/>
        </p:spPr>
        <p:txBody>
          <a:bodyPr wrap="square" rtlCol="0">
            <a:spAutoFit/>
          </a:bodyPr>
          <a:lstStyle/>
          <a:p>
            <a:r>
              <a:rPr lang="es-CO" sz="9600" dirty="0">
                <a:solidFill>
                  <a:schemeClr val="accent1"/>
                </a:solidFill>
              </a:rPr>
              <a:t>Conclusiones</a:t>
            </a:r>
          </a:p>
        </p:txBody>
      </p:sp>
      <p:pic>
        <p:nvPicPr>
          <p:cNvPr id="11" name="Imagen 10"/>
          <p:cNvPicPr>
            <a:picLocks noChangeAspect="1"/>
          </p:cNvPicPr>
          <p:nvPr/>
        </p:nvPicPr>
        <p:blipFill>
          <a:blip r:embed="rId3"/>
          <a:stretch>
            <a:fillRect/>
          </a:stretch>
        </p:blipFill>
        <p:spPr>
          <a:xfrm>
            <a:off x="14666671" y="38630477"/>
            <a:ext cx="13208574" cy="3559449"/>
          </a:xfrm>
          <a:prstGeom prst="rect">
            <a:avLst/>
          </a:prstGeom>
        </p:spPr>
      </p:pic>
      <p:sp>
        <p:nvSpPr>
          <p:cNvPr id="14" name="CuadroTexto 13"/>
          <p:cNvSpPr txBox="1"/>
          <p:nvPr/>
        </p:nvSpPr>
        <p:spPr>
          <a:xfrm flipH="1">
            <a:off x="1156148" y="31431682"/>
            <a:ext cx="8183881" cy="1569660"/>
          </a:xfrm>
          <a:prstGeom prst="rect">
            <a:avLst/>
          </a:prstGeom>
          <a:noFill/>
        </p:spPr>
        <p:txBody>
          <a:bodyPr wrap="square" rtlCol="0">
            <a:spAutoFit/>
          </a:bodyPr>
          <a:lstStyle/>
          <a:p>
            <a:r>
              <a:rPr lang="es-CO" sz="9600" dirty="0">
                <a:solidFill>
                  <a:schemeClr val="accent1"/>
                </a:solidFill>
              </a:rPr>
              <a:t>Referencias</a:t>
            </a:r>
          </a:p>
        </p:txBody>
      </p:sp>
      <p:sp>
        <p:nvSpPr>
          <p:cNvPr id="15" name="CuadroTexto 14"/>
          <p:cNvSpPr txBox="1"/>
          <p:nvPr/>
        </p:nvSpPr>
        <p:spPr>
          <a:xfrm flipH="1">
            <a:off x="1448476" y="38630477"/>
            <a:ext cx="10711542" cy="3046988"/>
          </a:xfrm>
          <a:prstGeom prst="rect">
            <a:avLst/>
          </a:prstGeom>
          <a:noFill/>
        </p:spPr>
        <p:txBody>
          <a:bodyPr wrap="square" rtlCol="0">
            <a:spAutoFit/>
          </a:bodyPr>
          <a:lstStyle/>
          <a:p>
            <a:r>
              <a:rPr lang="es-CO" sz="9600" dirty="0">
                <a:solidFill>
                  <a:schemeClr val="accent1"/>
                </a:solidFill>
              </a:rPr>
              <a:t>Sede o Seccional</a:t>
            </a:r>
          </a:p>
          <a:p>
            <a:r>
              <a:rPr lang="es-CO" sz="9600" dirty="0">
                <a:solidFill>
                  <a:schemeClr val="accent1"/>
                </a:solidFill>
              </a:rPr>
              <a:t>Bogotá.</a:t>
            </a:r>
          </a:p>
        </p:txBody>
      </p:sp>
      <p:sp>
        <p:nvSpPr>
          <p:cNvPr id="10" name="Rectángulo 9">
            <a:extLst>
              <a:ext uri="{FF2B5EF4-FFF2-40B4-BE49-F238E27FC236}">
                <a16:creationId xmlns:a16="http://schemas.microsoft.com/office/drawing/2014/main" xmlns="" id="{04B7798D-1C72-B942-A086-2653EF2FC6DB}"/>
              </a:ext>
            </a:extLst>
          </p:cNvPr>
          <p:cNvSpPr/>
          <p:nvPr/>
        </p:nvSpPr>
        <p:spPr>
          <a:xfrm>
            <a:off x="1448476" y="17498630"/>
            <a:ext cx="11838431" cy="6494085"/>
          </a:xfrm>
          <a:prstGeom prst="rect">
            <a:avLst/>
          </a:prstGeom>
        </p:spPr>
        <p:txBody>
          <a:bodyPr wrap="square">
            <a:spAutoFit/>
          </a:bodyPr>
          <a:lstStyle/>
          <a:p>
            <a:pPr algn="just"/>
            <a:r>
              <a:rPr lang="es-CO" sz="2800" dirty="0">
                <a:solidFill>
                  <a:schemeClr val="bg1"/>
                </a:solidFill>
              </a:rPr>
              <a:t>1</a:t>
            </a:r>
            <a:r>
              <a:rPr lang="es-CO" sz="3200" dirty="0">
                <a:solidFill>
                  <a:schemeClr val="bg1"/>
                </a:solidFill>
              </a:rPr>
              <a:t>. Analizar los aspectos jurídicos internacionales del derecho a la alimentación como derecho humanos de naturaleza social, económica y cultural. 2. Estudiar de manera comparada el tratamiento constitucional del derecho a la alimentación como derecho humano fundamental respecto de otros Estados región.  3. Examinar las actividades legislativas emprendidas por el Congreso de la República de Colombia respecto de su consagración como derecho fundamental y respecto de establecimiento de mecanismos judiciales específicos de protección. 4. Reflexionar si la consagración actual del derecho a la alimentación en la Constitución Nacional y  los recursos judiciales previstos permitan garantizar el cumplimiento de las obligaciones especificas que componen el derecho a la alimentación de conformidad con los estándares </a:t>
            </a:r>
            <a:r>
              <a:rPr lang="es-CO" sz="3200" dirty="0"/>
              <a:t>internacionales.</a:t>
            </a:r>
          </a:p>
        </p:txBody>
      </p:sp>
      <p:sp>
        <p:nvSpPr>
          <p:cNvPr id="13" name="CuadroTexto 12">
            <a:extLst>
              <a:ext uri="{FF2B5EF4-FFF2-40B4-BE49-F238E27FC236}">
                <a16:creationId xmlns:a16="http://schemas.microsoft.com/office/drawing/2014/main" xmlns="" id="{1DBA84F1-F75F-314E-8EF0-0728E393DD2B}"/>
              </a:ext>
            </a:extLst>
          </p:cNvPr>
          <p:cNvSpPr txBox="1"/>
          <p:nvPr/>
        </p:nvSpPr>
        <p:spPr>
          <a:xfrm>
            <a:off x="12017435" y="28617115"/>
            <a:ext cx="13671897" cy="7048083"/>
          </a:xfrm>
          <a:prstGeom prst="rect">
            <a:avLst/>
          </a:prstGeom>
          <a:noFill/>
        </p:spPr>
        <p:txBody>
          <a:bodyPr wrap="square" rtlCol="0">
            <a:spAutoFit/>
          </a:bodyPr>
          <a:lstStyle/>
          <a:p>
            <a:r>
              <a:rPr lang="es-ES_tradnl" dirty="0"/>
              <a:t> </a:t>
            </a:r>
          </a:p>
          <a:p>
            <a:pPr algn="just"/>
            <a:r>
              <a:rPr lang="es-ES_tradnl" sz="3200" dirty="0"/>
              <a:t>A partir de 2008,  la Corte Constitucional lo comprende dentro del concepto de “mínimo vital”, en interrelación con el derecho a la salud y la violencia de género .  Tan solo desde el año 2012, cambia el enfoque al referirse al derecho a la alimentación como derecho fundamental y a vincularlo conceptos internacionales como la soberanía y la seguridad alimentaria según ya se mencionó.</a:t>
            </a:r>
            <a:endParaRPr lang="es-CO" sz="3200" dirty="0"/>
          </a:p>
          <a:p>
            <a:pPr algn="just"/>
            <a:r>
              <a:rPr lang="es-ES" sz="3200" dirty="0"/>
              <a:t> </a:t>
            </a:r>
            <a:endParaRPr lang="es-ES_tradnl" sz="3200" dirty="0"/>
          </a:p>
          <a:p>
            <a:pPr algn="just"/>
            <a:r>
              <a:rPr lang="es-ES_tradnl" sz="3200" dirty="0"/>
              <a:t>A manera de conclusión podemos señalar que en Colombia se carece de marcos legales, judiciales, jurisprudenciales y dogmáticos que posibiliten amparar individual o colectivamente el derecho a la alimentación desde sus elementos internacionales.  Si bien se acepta que a través de la acción de tutela se ha protegido a varias comunidades a las cuales se les ha restringido el acceso a los recursos productivos necesarios para su alimentación, las misma no constituye un amparo directo del derecho.</a:t>
            </a:r>
            <a:endParaRPr lang="es-CO" sz="3200" dirty="0"/>
          </a:p>
          <a:p>
            <a:endParaRPr lang="es-CO" dirty="0"/>
          </a:p>
        </p:txBody>
      </p:sp>
      <p:pic>
        <p:nvPicPr>
          <p:cNvPr id="23" name="Imagen 22">
            <a:extLst>
              <a:ext uri="{FF2B5EF4-FFF2-40B4-BE49-F238E27FC236}">
                <a16:creationId xmlns:a16="http://schemas.microsoft.com/office/drawing/2014/main" xmlns="" id="{210293E1-F569-B248-86DB-23A8FF791D72}"/>
              </a:ext>
            </a:extLst>
          </p:cNvPr>
          <p:cNvPicPr>
            <a:picLocks noChangeAspect="1"/>
          </p:cNvPicPr>
          <p:nvPr/>
        </p:nvPicPr>
        <p:blipFill>
          <a:blip r:embed="rId4"/>
          <a:stretch>
            <a:fillRect/>
          </a:stretch>
        </p:blipFill>
        <p:spPr>
          <a:xfrm rot="10800000" flipV="1">
            <a:off x="1448476" y="33218432"/>
            <a:ext cx="3621271" cy="4497619"/>
          </a:xfrm>
          <a:prstGeom prst="rect">
            <a:avLst/>
          </a:prstGeom>
        </p:spPr>
      </p:pic>
    </p:spTree>
    <p:extLst>
      <p:ext uri="{BB962C8B-B14F-4D97-AF65-F5344CB8AC3E}">
        <p14:creationId xmlns:p14="http://schemas.microsoft.com/office/powerpoint/2010/main" val="1227804795"/>
      </p:ext>
    </p:extLst>
  </p:cSld>
  <p:clrMapOvr>
    <a:masterClrMapping/>
  </p:clrMapOvr>
</p:sld>
</file>

<file path=ppt/theme/theme1.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ema d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813</TotalTime>
  <Words>692</Words>
  <Application>Microsoft Office PowerPoint</Application>
  <PresentationFormat>Personalizado</PresentationFormat>
  <Paragraphs>26</Paragraphs>
  <Slides>1</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1</vt:i4>
      </vt:variant>
    </vt:vector>
  </HeadingPairs>
  <TitlesOfParts>
    <vt:vector size="5" baseType="lpstr">
      <vt:lpstr>Arial</vt:lpstr>
      <vt:lpstr>Calibri</vt:lpstr>
      <vt:lpstr>Calibri Light</vt:lpstr>
      <vt:lpstr>Tema de Office</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abdel alexis arenas suárez</dc:creator>
  <cp:lastModifiedBy>Sandra Milena García Farfán</cp:lastModifiedBy>
  <cp:revision>13</cp:revision>
  <dcterms:created xsi:type="dcterms:W3CDTF">2019-04-02T11:07:53Z</dcterms:created>
  <dcterms:modified xsi:type="dcterms:W3CDTF">2019-12-09T16:39:22Z</dcterms:modified>
</cp:coreProperties>
</file>