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4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47D"/>
    <a:srgbClr val="5A2781"/>
    <a:srgbClr val="4D2270"/>
    <a:srgbClr val="34164A"/>
    <a:srgbClr val="5C292E"/>
    <a:srgbClr val="C33B3B"/>
    <a:srgbClr val="D37D7C"/>
    <a:srgbClr val="F2D9B0"/>
    <a:srgbClr val="CFBF9D"/>
    <a:srgbClr val="CEA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1" autoAdjust="0"/>
  </p:normalViewPr>
  <p:slideViewPr>
    <p:cSldViewPr snapToGrid="0">
      <p:cViewPr varScale="1">
        <p:scale>
          <a:sx n="38" d="100"/>
          <a:sy n="38" d="100"/>
        </p:scale>
        <p:origin x="21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87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997-4EE3-9AA9-B5F9DD8214F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997-4EE3-9AA9-B5F9DD8214F3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997-4EE3-9AA9-B5F9DD8214F3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997-4EE3-9AA9-B5F9DD8214F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97-4EE3-9AA9-B5F9DD821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6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rgbClr val="5A278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5C-4902-BE2F-B126983568A0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5C-4902-BE2F-B126983568A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B5C-4902-BE2F-B126983568A0}"/>
              </c:ext>
            </c:extLst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B5C-4902-BE2F-B126983568A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B5C-4902-BE2F-B12698356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56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21-41D3-90F2-7FDB5E4B902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21-41D3-90F2-7FDB5E4B902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921-41D3-90F2-7FDB5E4B90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921-41D3-90F2-7FDB5E4B902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921-41D3-90F2-7FDB5E4B9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87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5CE2ABB-3E4F-4D41-8568-7C902D8340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87AD07-52BA-4654-AB16-B5FB95B8BA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FE1BA-D506-40EE-B152-1FC809E35E5F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EFF96-CB5A-4136-B37B-371A897ECA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980E3A-98E2-4FFC-B81C-C354A7B3B9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F6829-522D-411D-99E3-19D7738EEB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9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22A5C-B1F3-4931-941D-123ADD0E9CE3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98550-2AA3-427C-8530-E6B958473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0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05269-D5AC-4872-A436-178C5950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5188"/>
            <a:ext cx="10515600" cy="314166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2557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05269-D5AC-4872-A436-178C5950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5188"/>
            <a:ext cx="10515600" cy="314166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B91648-3E62-437A-9B2B-F30287F94D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52525" y="7029450"/>
            <a:ext cx="9886950" cy="512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31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9D605D-4A29-44E5-A9B3-58975C804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13867865"/>
          </a:xfrm>
        </p:spPr>
        <p:txBody>
          <a:bodyPr>
            <a:normAutofit/>
          </a:bodyPr>
          <a:lstStyle>
            <a:lvl1pPr marL="0" indent="0" algn="ctr">
              <a:buNone/>
              <a:defRPr sz="502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A0563B-821B-482B-838D-17AF7A4375C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003" y="616130"/>
            <a:ext cx="7621100" cy="3039872"/>
          </a:xfrm>
        </p:spPr>
        <p:txBody>
          <a:bodyPr anchor="b">
            <a:noAutofit/>
          </a:bodyPr>
          <a:lstStyle>
            <a:lvl1pPr algn="l">
              <a:defRPr sz="20471" b="1" spc="-471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21A48B-6260-4BE4-A049-35FDA93E7E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0499" y="11732341"/>
            <a:ext cx="6430636" cy="1196772"/>
          </a:xfrm>
        </p:spPr>
        <p:txBody>
          <a:bodyPr>
            <a:noAutofit/>
          </a:bodyPr>
          <a:lstStyle>
            <a:lvl1pPr marL="0" indent="0" algn="l">
              <a:buNone/>
              <a:defRPr sz="6589">
                <a:solidFill>
                  <a:schemeClr val="accent1"/>
                </a:solidFill>
              </a:defRPr>
            </a:lvl1pPr>
            <a:lvl2pPr marL="403438" indent="0" algn="ctr">
              <a:buNone/>
              <a:defRPr sz="1765"/>
            </a:lvl2pPr>
            <a:lvl3pPr marL="806876" indent="0" algn="ctr">
              <a:buNone/>
              <a:defRPr sz="1589"/>
            </a:lvl3pPr>
            <a:lvl4pPr marL="1210316" indent="0" algn="ctr">
              <a:buNone/>
              <a:defRPr sz="1412"/>
            </a:lvl4pPr>
            <a:lvl5pPr marL="1613754" indent="0" algn="ctr">
              <a:buNone/>
              <a:defRPr sz="1412"/>
            </a:lvl5pPr>
            <a:lvl6pPr marL="2017191" indent="0" algn="ctr">
              <a:buNone/>
              <a:defRPr sz="1412"/>
            </a:lvl6pPr>
            <a:lvl7pPr marL="2420629" indent="0" algn="ctr">
              <a:buNone/>
              <a:defRPr sz="1412"/>
            </a:lvl7pPr>
            <a:lvl8pPr marL="2824069" indent="0" algn="ctr">
              <a:buNone/>
              <a:defRPr sz="1412"/>
            </a:lvl8pPr>
            <a:lvl9pPr marL="3227507" indent="0" algn="ctr">
              <a:buNone/>
              <a:defRPr sz="1412"/>
            </a:lvl9pPr>
          </a:lstStyle>
          <a:p>
            <a:r>
              <a:rPr lang="en-US" dirty="0"/>
              <a:t>Lorem ipsum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16FF9-4B57-426D-B348-0B106B1ED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2F11-0F49-46FC-BBD7-90721A8AFFC1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68D45-218C-455B-8749-198CD7F6E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06508-9811-44E8-9535-E3CFE520A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94C8-6C5D-4822-BDAC-68FE767219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E3D7F2-771E-4557-8106-086EB37029F2}"/>
              </a:ext>
            </a:extLst>
          </p:cNvPr>
          <p:cNvSpPr/>
          <p:nvPr userDrawn="1"/>
        </p:nvSpPr>
        <p:spPr>
          <a:xfrm>
            <a:off x="0" y="14103274"/>
            <a:ext cx="12192000" cy="21527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EF830F-DBD3-41D9-88BC-461CC5DE1DD2}"/>
              </a:ext>
            </a:extLst>
          </p:cNvPr>
          <p:cNvSpPr/>
          <p:nvPr userDrawn="1"/>
        </p:nvSpPr>
        <p:spPr>
          <a:xfrm>
            <a:off x="0" y="13867865"/>
            <a:ext cx="12192000" cy="2909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CFAD3FB-6D56-4976-A594-FA04FDC653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6562" y="13132691"/>
            <a:ext cx="3072000" cy="1879273"/>
          </a:xfr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085961A-FEE4-4D46-9330-2AB255877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2740" y="4614382"/>
            <a:ext cx="4404706" cy="6865454"/>
          </a:xfrm>
          <a:solidFill>
            <a:schemeClr val="accent1">
              <a:alpha val="50000"/>
            </a:schemeClr>
          </a:solidFill>
        </p:spPr>
        <p:txBody>
          <a:bodyPr lIns="288000" tIns="216000" rIns="72000"/>
          <a:lstStyle>
            <a:lvl1pPr marL="0" indent="0">
              <a:buNone/>
              <a:defRPr sz="706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940"/>
              </a:spcBef>
              <a:buNone/>
              <a:defRPr sz="3138">
                <a:solidFill>
                  <a:schemeClr val="bg1"/>
                </a:solidFill>
              </a:defRPr>
            </a:lvl2pPr>
            <a:lvl3pPr marL="806876" indent="0">
              <a:buNone/>
              <a:defRPr/>
            </a:lvl3pPr>
            <a:lvl4pPr marL="1210316" indent="0">
              <a:buNone/>
              <a:defRPr/>
            </a:lvl4pPr>
            <a:lvl5pPr marL="1613754" indent="0">
              <a:buNone/>
              <a:defRPr/>
            </a:lvl5pPr>
          </a:lstStyle>
          <a:p>
            <a:pPr lvl="0"/>
            <a:r>
              <a:rPr lang="en-US" dirty="0"/>
              <a:t>LOREM</a:t>
            </a:r>
            <a:br>
              <a:rPr lang="en-US" dirty="0"/>
            </a:br>
            <a:r>
              <a:rPr lang="en-US" dirty="0"/>
              <a:t>IPSUM</a:t>
            </a:r>
          </a:p>
          <a:p>
            <a:pPr lvl="1"/>
            <a:r>
              <a:rPr lang="en-US" dirty="0"/>
              <a:t>Lorem ipsum</a:t>
            </a:r>
          </a:p>
          <a:p>
            <a:pPr lvl="2"/>
            <a:endParaRPr lang="en-US" dirty="0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97C4C4ED-74A1-479F-B0A4-AB23F1285A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03955" y="1073529"/>
            <a:ext cx="2428235" cy="1920000"/>
          </a:xfrm>
          <a:solidFill>
            <a:schemeClr val="bg2"/>
          </a:solidFill>
        </p:spPr>
        <p:txBody>
          <a:bodyPr lIns="180000" tIns="216000" rIns="252000"/>
          <a:lstStyle>
            <a:lvl1pPr marL="0" indent="0" algn="r">
              <a:buNone/>
              <a:defRPr sz="2196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940"/>
              </a:spcBef>
              <a:buNone/>
              <a:defRPr sz="3138">
                <a:solidFill>
                  <a:schemeClr val="bg1"/>
                </a:solidFill>
              </a:defRPr>
            </a:lvl2pPr>
            <a:lvl3pPr marL="806876" indent="0">
              <a:buNone/>
              <a:defRPr/>
            </a:lvl3pPr>
            <a:lvl4pPr marL="1210316" indent="0">
              <a:buNone/>
              <a:defRPr/>
            </a:lvl4pPr>
            <a:lvl5pPr marL="1613754" indent="0">
              <a:buNone/>
              <a:defRPr/>
            </a:lvl5pPr>
          </a:lstStyle>
          <a:p>
            <a:pPr lvl="0"/>
            <a:r>
              <a:rPr lang="en-US" dirty="0"/>
              <a:t>36</a:t>
            </a:r>
            <a:br>
              <a:rPr lang="en-US" dirty="0"/>
            </a:br>
            <a:r>
              <a:rPr lang="en-US" dirty="0"/>
              <a:t>March 20XX</a:t>
            </a:r>
          </a:p>
        </p:txBody>
      </p: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838A9B03-C422-48EC-9018-562C70FA5B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84908" y="13132691"/>
            <a:ext cx="3072000" cy="1879273"/>
          </a:xfr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1">
            <a:extLst>
              <a:ext uri="{FF2B5EF4-FFF2-40B4-BE49-F238E27FC236}">
                <a16:creationId xmlns:a16="http://schemas.microsoft.com/office/drawing/2014/main" id="{5514DFD2-2D1E-47F4-81E5-C9F079C666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5735" y="13132691"/>
            <a:ext cx="3072000" cy="1879273"/>
          </a:xfr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ABFCF84-AB20-4943-97BD-A18362609A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76202" y="11420207"/>
            <a:ext cx="2089412" cy="2152727"/>
          </a:xfrm>
          <a:prstGeom prst="ellipse">
            <a:avLst/>
          </a:prstGeom>
          <a:solidFill>
            <a:schemeClr val="bg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981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CB1C7E23-A5DE-44A5-BC81-27FA29F91D0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60498" y="3283119"/>
            <a:ext cx="9965266" cy="1190978"/>
          </a:xfrm>
        </p:spPr>
        <p:txBody>
          <a:bodyPr>
            <a:noAutofit/>
          </a:bodyPr>
          <a:lstStyle>
            <a:lvl1pPr marL="0" indent="0">
              <a:buNone/>
              <a:defRPr sz="6578">
                <a:solidFill>
                  <a:schemeClr val="tx2"/>
                </a:solidFill>
              </a:defRPr>
            </a:lvl1pPr>
            <a:lvl2pPr>
              <a:defRPr sz="7467">
                <a:solidFill>
                  <a:schemeClr val="tx2"/>
                </a:solidFill>
              </a:defRPr>
            </a:lvl2pPr>
            <a:lvl3pPr>
              <a:defRPr sz="7467">
                <a:solidFill>
                  <a:schemeClr val="tx2"/>
                </a:solidFill>
              </a:defRPr>
            </a:lvl3pPr>
            <a:lvl4pPr>
              <a:defRPr sz="7467">
                <a:solidFill>
                  <a:schemeClr val="tx2"/>
                </a:solidFill>
              </a:defRPr>
            </a:lvl4pPr>
            <a:lvl5pPr>
              <a:defRPr sz="74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C2070A5-3C9C-47CD-8006-0A3F697299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7344" y="15304913"/>
            <a:ext cx="10377312" cy="852311"/>
          </a:xfrm>
        </p:spPr>
        <p:txBody>
          <a:bodyPr>
            <a:noAutofit/>
          </a:bodyPr>
          <a:lstStyle>
            <a:lvl1pPr marL="0" indent="0">
              <a:buNone/>
              <a:defRPr sz="2578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LOREM IPSUM DOLOR SIT AMET, CONSECTETUER ADIPISCING</a:t>
            </a:r>
          </a:p>
        </p:txBody>
      </p:sp>
    </p:spTree>
    <p:extLst>
      <p:ext uri="{BB962C8B-B14F-4D97-AF65-F5344CB8AC3E}">
        <p14:creationId xmlns:p14="http://schemas.microsoft.com/office/powerpoint/2010/main" val="149421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961BD8-6614-4D8A-9A6F-E5F963382F71}"/>
              </a:ext>
            </a:extLst>
          </p:cNvPr>
          <p:cNvSpPr/>
          <p:nvPr userDrawn="1"/>
        </p:nvSpPr>
        <p:spPr>
          <a:xfrm>
            <a:off x="388374" y="336753"/>
            <a:ext cx="11415252" cy="148177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186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microsoft.com/office/2007/relationships/hdphoto" Target="../media/hdphoto1.wdp"/><Relationship Id="rId18" Type="http://schemas.openxmlformats.org/officeDocument/2006/relationships/image" Target="../media/image11.png"/><Relationship Id="rId26" Type="http://schemas.microsoft.com/office/2007/relationships/hdphoto" Target="../media/hdphoto2.wdp"/><Relationship Id="rId3" Type="http://schemas.openxmlformats.org/officeDocument/2006/relationships/image" Target="../media/image1.png"/><Relationship Id="rId21" Type="http://schemas.openxmlformats.org/officeDocument/2006/relationships/image" Target="../media/image14.svg"/><Relationship Id="rId7" Type="http://schemas.openxmlformats.org/officeDocument/2006/relationships/slide" Target="slide6.xml"/><Relationship Id="rId12" Type="http://schemas.openxmlformats.org/officeDocument/2006/relationships/image" Target="../media/image6.png"/><Relationship Id="rId17" Type="http://schemas.openxmlformats.org/officeDocument/2006/relationships/image" Target="../media/image10.svg"/><Relationship Id="rId25" Type="http://schemas.openxmlformats.org/officeDocument/2006/relationships/image" Target="../media/image15.png"/><Relationship Id="rId2" Type="http://schemas.openxmlformats.org/officeDocument/2006/relationships/slide" Target="slide3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29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slide" Target="slide5.xml"/><Relationship Id="rId24" Type="http://schemas.openxmlformats.org/officeDocument/2006/relationships/chart" Target="../charts/chart3.xml"/><Relationship Id="rId32" Type="http://schemas.microsoft.com/office/2007/relationships/hdphoto" Target="../media/hdphoto3.wdp"/><Relationship Id="rId5" Type="http://schemas.openxmlformats.org/officeDocument/2006/relationships/image" Target="../media/image3.png"/><Relationship Id="rId15" Type="http://schemas.openxmlformats.org/officeDocument/2006/relationships/image" Target="../media/image8.svg"/><Relationship Id="rId23" Type="http://schemas.openxmlformats.org/officeDocument/2006/relationships/chart" Target="../charts/chart2.xml"/><Relationship Id="rId28" Type="http://schemas.openxmlformats.org/officeDocument/2006/relationships/image" Target="../media/image17.svg"/><Relationship Id="rId10" Type="http://schemas.openxmlformats.org/officeDocument/2006/relationships/image" Target="../media/image5.png"/><Relationship Id="rId19" Type="http://schemas.openxmlformats.org/officeDocument/2006/relationships/image" Target="../media/image12.svg"/><Relationship Id="rId31" Type="http://schemas.openxmlformats.org/officeDocument/2006/relationships/image" Target="../media/image18.png"/><Relationship Id="rId4" Type="http://schemas.openxmlformats.org/officeDocument/2006/relationships/image" Target="../media/image2.svg"/><Relationship Id="rId9" Type="http://schemas.openxmlformats.org/officeDocument/2006/relationships/slide" Target="slide4.xml"/><Relationship Id="rId14" Type="http://schemas.openxmlformats.org/officeDocument/2006/relationships/image" Target="../media/image7.png"/><Relationship Id="rId22" Type="http://schemas.openxmlformats.org/officeDocument/2006/relationships/chart" Target="../charts/chart1.xml"/><Relationship Id="rId27" Type="http://schemas.openxmlformats.org/officeDocument/2006/relationships/image" Target="../media/image16.png"/><Relationship Id="rId30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7.xml"/><Relationship Id="rId7" Type="http://schemas.openxmlformats.org/officeDocument/2006/relationships/image" Target="../media/image20.sv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microsoft.com/office/2007/relationships/hdphoto" Target="../media/hdphoto4.wdp"/><Relationship Id="rId5" Type="http://schemas.openxmlformats.org/officeDocument/2006/relationships/image" Target="../media/image2.svg"/><Relationship Id="rId10" Type="http://schemas.openxmlformats.org/officeDocument/2006/relationships/image" Target="../media/image21.png"/><Relationship Id="rId4" Type="http://schemas.openxmlformats.org/officeDocument/2006/relationships/image" Target="../media/image1.png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slide" Target="slide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s.office.com/Pages/ResponsePage.aspx?id=NjTzjwFHrU230zRi6Zxoidif0gP0ipNIqWzwUdcH93FUQU5ZMzAwNk85UVZOUlIzNFVRREdFV0M4RS4u" TargetMode="External"/><Relationship Id="rId3" Type="http://schemas.openxmlformats.org/officeDocument/2006/relationships/image" Target="../media/image23.png"/><Relationship Id="rId7" Type="http://schemas.openxmlformats.org/officeDocument/2006/relationships/image" Target="../media/image25.sv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slide" Target="slide1.xml"/><Relationship Id="rId5" Type="http://schemas.openxmlformats.org/officeDocument/2006/relationships/image" Target="../media/image27.jpg"/><Relationship Id="rId10" Type="http://schemas.openxmlformats.org/officeDocument/2006/relationships/image" Target="../media/image29.svg"/><Relationship Id="rId4" Type="http://schemas.microsoft.com/office/2007/relationships/hdphoto" Target="../media/hdphoto5.wdp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s.office.com/Pages/ResponsePage.aspx?id=NjTzjwFHrU230zRi6Zxoidif0gP0ipNIqWzwUdcH93FUNFRMMEpBNzJHRk1ZNzhCRk9YTlNLR1RJQS4u" TargetMode="External"/><Relationship Id="rId3" Type="http://schemas.openxmlformats.org/officeDocument/2006/relationships/image" Target="../media/image31.png"/><Relationship Id="rId7" Type="http://schemas.openxmlformats.org/officeDocument/2006/relationships/image" Target="../media/image33.sv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slide" Target="slide1.xml"/><Relationship Id="rId5" Type="http://schemas.openxmlformats.org/officeDocument/2006/relationships/image" Target="../media/image27.jpg"/><Relationship Id="rId10" Type="http://schemas.openxmlformats.org/officeDocument/2006/relationships/image" Target="../media/image29.svg"/><Relationship Id="rId4" Type="http://schemas.microsoft.com/office/2007/relationships/hdphoto" Target="../media/hdphoto5.wdp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5.wdp"/><Relationship Id="rId7" Type="http://schemas.openxmlformats.org/officeDocument/2006/relationships/hyperlink" Target="https://forms.office.com/Pages/ResponsePage.aspx?id=NjTzjwFHrU230zRi6Zxoidif0gP0ipNIqWzwUdcH93FUOVZGVDlBUUpRTE1RQ1E5T0NTSkdDSUo4Wi4u" TargetMode="External"/><Relationship Id="rId12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svg"/><Relationship Id="rId11" Type="http://schemas.openxmlformats.org/officeDocument/2006/relationships/image" Target="../media/image34.jpeg"/><Relationship Id="rId5" Type="http://schemas.openxmlformats.org/officeDocument/2006/relationships/image" Target="../media/image32.png"/><Relationship Id="rId10" Type="http://schemas.openxmlformats.org/officeDocument/2006/relationships/slide" Target="slide1.xml"/><Relationship Id="rId4" Type="http://schemas.openxmlformats.org/officeDocument/2006/relationships/image" Target="../media/image27.jpg"/><Relationship Id="rId9" Type="http://schemas.openxmlformats.org/officeDocument/2006/relationships/image" Target="../media/image29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5.wdp"/><Relationship Id="rId7" Type="http://schemas.openxmlformats.org/officeDocument/2006/relationships/hyperlink" Target="https://forms.office.com/Pages/ResponsePage.aspx?id=NjTzjwFHrU230zRi6Zxoidif0gP0ipNIqWzwUdcH93FURFJFVjFZVzVSNVdPRU0yRlE5Vjg3MlZVTy4u" TargetMode="External"/><Relationship Id="rId12" Type="http://schemas.openxmlformats.org/officeDocument/2006/relationships/image" Target="../media/image3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11" Type="http://schemas.openxmlformats.org/officeDocument/2006/relationships/image" Target="../media/image40.jpeg"/><Relationship Id="rId5" Type="http://schemas.openxmlformats.org/officeDocument/2006/relationships/image" Target="../media/image36.png"/><Relationship Id="rId10" Type="http://schemas.openxmlformats.org/officeDocument/2006/relationships/slide" Target="slide2.xml"/><Relationship Id="rId4" Type="http://schemas.openxmlformats.org/officeDocument/2006/relationships/image" Target="../media/image27.jpg"/><Relationship Id="rId9" Type="http://schemas.openxmlformats.org/officeDocument/2006/relationships/image" Target="../media/image3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jpeg"/><Relationship Id="rId3" Type="http://schemas.microsoft.com/office/2007/relationships/hdphoto" Target="../media/hdphoto5.wdp"/><Relationship Id="rId7" Type="http://schemas.openxmlformats.org/officeDocument/2006/relationships/hyperlink" Target="https://forms.office.com/Pages/ResponsePage.aspx?id=NjTzjwFHrU230zRi6Zxoidif0gP0ipNIqWzwUdcH93FUQTBEWVNQTDZaUkhFQkFHQko5UzFGTlZEWS4u" TargetMode="External"/><Relationship Id="rId12" Type="http://schemas.openxmlformats.org/officeDocument/2006/relationships/image" Target="../media/image4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11" Type="http://schemas.openxmlformats.org/officeDocument/2006/relationships/image" Target="../media/image41.jpeg"/><Relationship Id="rId5" Type="http://schemas.openxmlformats.org/officeDocument/2006/relationships/image" Target="../media/image36.png"/><Relationship Id="rId10" Type="http://schemas.openxmlformats.org/officeDocument/2006/relationships/slide" Target="slide2.xml"/><Relationship Id="rId4" Type="http://schemas.openxmlformats.org/officeDocument/2006/relationships/image" Target="../media/image27.jpg"/><Relationship Id="rId9" Type="http://schemas.openxmlformats.org/officeDocument/2006/relationships/image" Target="../media/image39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5.jpeg"/><Relationship Id="rId7" Type="http://schemas.openxmlformats.org/officeDocument/2006/relationships/image" Target="../media/image47.png"/><Relationship Id="rId12" Type="http://schemas.openxmlformats.org/officeDocument/2006/relationships/image" Target="../media/image51.sv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g"/><Relationship Id="rId11" Type="http://schemas.openxmlformats.org/officeDocument/2006/relationships/image" Target="../media/image50.png"/><Relationship Id="rId5" Type="http://schemas.microsoft.com/office/2007/relationships/hdphoto" Target="../media/hdphoto5.wdp"/><Relationship Id="rId10" Type="http://schemas.openxmlformats.org/officeDocument/2006/relationships/hyperlink" Target="https://forms.office.com/Pages/ResponsePage.aspx?id=NjTzjwFHrU230zRi6Zxoidif0gP0ipNIqWzwUdcH93FUNFdYN0hRSjlFMElJNjAzNjk2SDVNWFVDOC4u" TargetMode="External"/><Relationship Id="rId4" Type="http://schemas.openxmlformats.org/officeDocument/2006/relationships/image" Target="../media/image46.png"/><Relationship Id="rId9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 descr="Pencil Tip">
            <a:extLst>
              <a:ext uri="{FF2B5EF4-FFF2-40B4-BE49-F238E27FC236}">
                <a16:creationId xmlns:a16="http://schemas.microsoft.com/office/drawing/2014/main" id="{8096D734-9A18-4CDD-8E63-5B1E0374F1A6}"/>
              </a:ext>
            </a:extLst>
          </p:cNvPr>
          <p:cNvGrpSpPr/>
          <p:nvPr/>
        </p:nvGrpSpPr>
        <p:grpSpPr>
          <a:xfrm>
            <a:off x="5558269" y="720930"/>
            <a:ext cx="1083443" cy="866251"/>
            <a:chOff x="5558269" y="2683246"/>
            <a:chExt cx="1083443" cy="866251"/>
          </a:xfrm>
        </p:grpSpPr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B860C96A-5919-427D-ACDC-5B4ABDC6E4B8}"/>
                </a:ext>
              </a:extLst>
            </p:cNvPr>
            <p:cNvSpPr/>
            <p:nvPr/>
          </p:nvSpPr>
          <p:spPr>
            <a:xfrm rot="10800000" flipH="1">
              <a:off x="5558269" y="2683247"/>
              <a:ext cx="1083443" cy="866250"/>
            </a:xfrm>
            <a:prstGeom prst="downArrow">
              <a:avLst>
                <a:gd name="adj1" fmla="val 100000"/>
                <a:gd name="adj2" fmla="val 72228"/>
              </a:avLst>
            </a:prstGeom>
            <a:gradFill>
              <a:gsLst>
                <a:gs pos="0">
                  <a:srgbClr val="F2D9B0"/>
                </a:gs>
                <a:gs pos="31000">
                  <a:srgbClr val="CFBF9D"/>
                </a:gs>
                <a:gs pos="67000">
                  <a:srgbClr val="F2D9B0"/>
                </a:gs>
                <a:gs pos="100000">
                  <a:srgbClr val="CEAA6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0A2F263-68FD-41AC-9E8F-145F5952DFEA}"/>
                </a:ext>
              </a:extLst>
            </p:cNvPr>
            <p:cNvSpPr/>
            <p:nvPr/>
          </p:nvSpPr>
          <p:spPr>
            <a:xfrm>
              <a:off x="5948483" y="2683246"/>
              <a:ext cx="303016" cy="174988"/>
            </a:xfrm>
            <a:custGeom>
              <a:avLst/>
              <a:gdLst>
                <a:gd name="connsiteX0" fmla="*/ 151508 w 303016"/>
                <a:gd name="connsiteY0" fmla="*/ 0 h 174988"/>
                <a:gd name="connsiteX1" fmla="*/ 303016 w 303016"/>
                <a:gd name="connsiteY1" fmla="*/ 174988 h 174988"/>
                <a:gd name="connsiteX2" fmla="*/ 0 w 303016"/>
                <a:gd name="connsiteY2" fmla="*/ 174988 h 174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3016" h="174988">
                  <a:moveTo>
                    <a:pt x="151508" y="0"/>
                  </a:moveTo>
                  <a:lnTo>
                    <a:pt x="303016" y="174988"/>
                  </a:lnTo>
                  <a:lnTo>
                    <a:pt x="0" y="174988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33" descr="Pencil Section">
            <a:extLst>
              <a:ext uri="{FF2B5EF4-FFF2-40B4-BE49-F238E27FC236}">
                <a16:creationId xmlns:a16="http://schemas.microsoft.com/office/drawing/2014/main" id="{8C5CFB96-05C7-4060-B6EA-87F284A06808}"/>
              </a:ext>
            </a:extLst>
          </p:cNvPr>
          <p:cNvGrpSpPr/>
          <p:nvPr/>
        </p:nvGrpSpPr>
        <p:grpSpPr>
          <a:xfrm rot="10800000" flipH="1">
            <a:off x="5559821" y="1228420"/>
            <a:ext cx="1081893" cy="5945311"/>
            <a:chOff x="720000" y="5200650"/>
            <a:chExt cx="1440000" cy="3600000"/>
          </a:xfrm>
        </p:grpSpPr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539DCB09-D489-4AEF-A57A-4276E752CEA5}"/>
                </a:ext>
              </a:extLst>
            </p:cNvPr>
            <p:cNvSpPr/>
            <p:nvPr/>
          </p:nvSpPr>
          <p:spPr>
            <a:xfrm>
              <a:off x="72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B6433480-891A-4EB9-865B-9B1BBD57D290}"/>
                </a:ext>
              </a:extLst>
            </p:cNvPr>
            <p:cNvSpPr/>
            <p:nvPr/>
          </p:nvSpPr>
          <p:spPr>
            <a:xfrm>
              <a:off x="108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B446CB75-8164-4D77-8F31-A19689A43099}"/>
                </a:ext>
              </a:extLst>
            </p:cNvPr>
            <p:cNvSpPr/>
            <p:nvPr/>
          </p:nvSpPr>
          <p:spPr>
            <a:xfrm>
              <a:off x="144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AB2BEF8A-0269-4173-AA05-AB31BEADFAC1}"/>
                </a:ext>
              </a:extLst>
            </p:cNvPr>
            <p:cNvSpPr/>
            <p:nvPr/>
          </p:nvSpPr>
          <p:spPr>
            <a:xfrm>
              <a:off x="180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E836A675-CF30-4322-9910-D0876ADF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Infographic</a:t>
            </a:r>
          </a:p>
        </p:txBody>
      </p:sp>
      <p:grpSp>
        <p:nvGrpSpPr>
          <p:cNvPr id="54" name="Group 53" descr="Pencil Section">
            <a:extLst>
              <a:ext uri="{FF2B5EF4-FFF2-40B4-BE49-F238E27FC236}">
                <a16:creationId xmlns:a16="http://schemas.microsoft.com/office/drawing/2014/main" id="{5DCE6B97-B14E-4696-83E1-484FD5CE661D}"/>
              </a:ext>
            </a:extLst>
          </p:cNvPr>
          <p:cNvGrpSpPr/>
          <p:nvPr/>
        </p:nvGrpSpPr>
        <p:grpSpPr>
          <a:xfrm rot="10800000" flipH="1">
            <a:off x="5571884" y="7069651"/>
            <a:ext cx="1081891" cy="4573794"/>
            <a:chOff x="720001" y="5200650"/>
            <a:chExt cx="1439999" cy="3600000"/>
          </a:xfrm>
          <a:solidFill>
            <a:schemeClr val="accent2"/>
          </a:solidFill>
        </p:grpSpPr>
        <p:sp>
          <p:nvSpPr>
            <p:cNvPr id="55" name="Arrow: Down 54">
              <a:extLst>
                <a:ext uri="{FF2B5EF4-FFF2-40B4-BE49-F238E27FC236}">
                  <a16:creationId xmlns:a16="http://schemas.microsoft.com/office/drawing/2014/main" id="{3720879D-EA4C-48EC-BA7A-92D1722ED1A0}"/>
                </a:ext>
              </a:extLst>
            </p:cNvPr>
            <p:cNvSpPr/>
            <p:nvPr/>
          </p:nvSpPr>
          <p:spPr>
            <a:xfrm>
              <a:off x="72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Arrow: Down 55">
              <a:extLst>
                <a:ext uri="{FF2B5EF4-FFF2-40B4-BE49-F238E27FC236}">
                  <a16:creationId xmlns:a16="http://schemas.microsoft.com/office/drawing/2014/main" id="{4807F6A6-6CF1-4185-8B9E-3A7DBC1DC9EF}"/>
                </a:ext>
              </a:extLst>
            </p:cNvPr>
            <p:cNvSpPr/>
            <p:nvPr/>
          </p:nvSpPr>
          <p:spPr>
            <a:xfrm>
              <a:off x="108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Arrow: Down 56">
              <a:extLst>
                <a:ext uri="{FF2B5EF4-FFF2-40B4-BE49-F238E27FC236}">
                  <a16:creationId xmlns:a16="http://schemas.microsoft.com/office/drawing/2014/main" id="{91463D4C-E169-4CD7-9CF1-C735695BB472}"/>
                </a:ext>
              </a:extLst>
            </p:cNvPr>
            <p:cNvSpPr/>
            <p:nvPr/>
          </p:nvSpPr>
          <p:spPr>
            <a:xfrm>
              <a:off x="144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Arrow: Down 57">
              <a:extLst>
                <a:ext uri="{FF2B5EF4-FFF2-40B4-BE49-F238E27FC236}">
                  <a16:creationId xmlns:a16="http://schemas.microsoft.com/office/drawing/2014/main" id="{FC0AA29E-FA9E-4076-B620-02F17C95AB09}"/>
                </a:ext>
              </a:extLst>
            </p:cNvPr>
            <p:cNvSpPr/>
            <p:nvPr/>
          </p:nvSpPr>
          <p:spPr>
            <a:xfrm>
              <a:off x="180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" name="Group 60" descr="Pencil Section">
            <a:extLst>
              <a:ext uri="{FF2B5EF4-FFF2-40B4-BE49-F238E27FC236}">
                <a16:creationId xmlns:a16="http://schemas.microsoft.com/office/drawing/2014/main" id="{FA67B8CC-BADB-480B-99C6-F0315E487428}"/>
              </a:ext>
            </a:extLst>
          </p:cNvPr>
          <p:cNvGrpSpPr/>
          <p:nvPr/>
        </p:nvGrpSpPr>
        <p:grpSpPr>
          <a:xfrm rot="10800000" flipH="1">
            <a:off x="5559821" y="11069313"/>
            <a:ext cx="1081891" cy="4029696"/>
            <a:chOff x="720001" y="5200650"/>
            <a:chExt cx="1439999" cy="3600000"/>
          </a:xfrm>
          <a:solidFill>
            <a:schemeClr val="accent2"/>
          </a:solidFill>
        </p:grpSpPr>
        <p:sp>
          <p:nvSpPr>
            <p:cNvPr id="62" name="Arrow: Down 61">
              <a:extLst>
                <a:ext uri="{FF2B5EF4-FFF2-40B4-BE49-F238E27FC236}">
                  <a16:creationId xmlns:a16="http://schemas.microsoft.com/office/drawing/2014/main" id="{687F0286-720F-48E5-B93C-F7339BD4878D}"/>
                </a:ext>
              </a:extLst>
            </p:cNvPr>
            <p:cNvSpPr/>
            <p:nvPr/>
          </p:nvSpPr>
          <p:spPr>
            <a:xfrm>
              <a:off x="72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4D22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Arrow: Down 62">
              <a:extLst>
                <a:ext uri="{FF2B5EF4-FFF2-40B4-BE49-F238E27FC236}">
                  <a16:creationId xmlns:a16="http://schemas.microsoft.com/office/drawing/2014/main" id="{337DFB87-CFFE-49F4-B7B0-319AF30FC696}"/>
                </a:ext>
              </a:extLst>
            </p:cNvPr>
            <p:cNvSpPr/>
            <p:nvPr/>
          </p:nvSpPr>
          <p:spPr>
            <a:xfrm>
              <a:off x="108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Arrow: Down 63">
              <a:extLst>
                <a:ext uri="{FF2B5EF4-FFF2-40B4-BE49-F238E27FC236}">
                  <a16:creationId xmlns:a16="http://schemas.microsoft.com/office/drawing/2014/main" id="{994ECC7C-6411-4822-923E-7327528677DD}"/>
                </a:ext>
              </a:extLst>
            </p:cNvPr>
            <p:cNvSpPr/>
            <p:nvPr/>
          </p:nvSpPr>
          <p:spPr>
            <a:xfrm>
              <a:off x="144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Arrow: Down 64">
              <a:extLst>
                <a:ext uri="{FF2B5EF4-FFF2-40B4-BE49-F238E27FC236}">
                  <a16:creationId xmlns:a16="http://schemas.microsoft.com/office/drawing/2014/main" id="{38DF508B-21CB-4DAC-988D-D192B1CF236C}"/>
                </a:ext>
              </a:extLst>
            </p:cNvPr>
            <p:cNvSpPr/>
            <p:nvPr/>
          </p:nvSpPr>
          <p:spPr>
            <a:xfrm>
              <a:off x="180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 descr="Header Graphic">
            <a:extLst>
              <a:ext uri="{FF2B5EF4-FFF2-40B4-BE49-F238E27FC236}">
                <a16:creationId xmlns:a16="http://schemas.microsoft.com/office/drawing/2014/main" id="{181D94F2-1E93-4B71-A78B-37D4B024053C}"/>
              </a:ext>
            </a:extLst>
          </p:cNvPr>
          <p:cNvGrpSpPr/>
          <p:nvPr/>
        </p:nvGrpSpPr>
        <p:grpSpPr>
          <a:xfrm>
            <a:off x="-45088" y="1317551"/>
            <a:ext cx="6919329" cy="2201057"/>
            <a:chOff x="-7141" y="5532749"/>
            <a:chExt cx="6919329" cy="2201057"/>
          </a:xfrm>
        </p:grpSpPr>
        <p:sp>
          <p:nvSpPr>
            <p:cNvPr id="190" name="Isosceles Triangle 189">
              <a:extLst>
                <a:ext uri="{FF2B5EF4-FFF2-40B4-BE49-F238E27FC236}">
                  <a16:creationId xmlns:a16="http://schemas.microsoft.com/office/drawing/2014/main" id="{F3581DBC-9696-4462-B3C5-767EE02860DC}"/>
                </a:ext>
              </a:extLst>
            </p:cNvPr>
            <p:cNvSpPr/>
            <p:nvPr/>
          </p:nvSpPr>
          <p:spPr>
            <a:xfrm rot="5400000">
              <a:off x="6655238" y="7058004"/>
              <a:ext cx="243424" cy="270475"/>
            </a:xfrm>
            <a:prstGeom prst="triangle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C72ABDA0-C156-472C-B9ED-6805DC489C86}"/>
                </a:ext>
              </a:extLst>
            </p:cNvPr>
            <p:cNvSpPr/>
            <p:nvPr/>
          </p:nvSpPr>
          <p:spPr>
            <a:xfrm>
              <a:off x="1" y="5532749"/>
              <a:ext cx="6912187" cy="154396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0D300D7F-079C-4116-A792-BD36BA3AEDE4}"/>
                </a:ext>
              </a:extLst>
            </p:cNvPr>
            <p:cNvSpPr/>
            <p:nvPr/>
          </p:nvSpPr>
          <p:spPr>
            <a:xfrm rot="16200000">
              <a:off x="2447636" y="4622341"/>
              <a:ext cx="656688" cy="5566241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8D1A8F03-661A-46F2-BBC9-78FA1AE202DB}"/>
                </a:ext>
              </a:extLst>
            </p:cNvPr>
            <p:cNvSpPr/>
            <p:nvPr/>
          </p:nvSpPr>
          <p:spPr>
            <a:xfrm>
              <a:off x="5558268" y="7077117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EDE67141-2993-4412-A65C-1A5893653F11}"/>
              </a:ext>
            </a:extLst>
          </p:cNvPr>
          <p:cNvGrpSpPr/>
          <p:nvPr/>
        </p:nvGrpSpPr>
        <p:grpSpPr>
          <a:xfrm>
            <a:off x="-945874" y="1478782"/>
            <a:ext cx="5933783" cy="1431510"/>
            <a:chOff x="-774619" y="703082"/>
            <a:chExt cx="5933783" cy="14315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A025D5D5-CF94-406F-9B0D-1B6A88C449C9}"/>
                </a:ext>
              </a:extLst>
            </p:cNvPr>
            <p:cNvSpPr txBox="1"/>
            <p:nvPr/>
          </p:nvSpPr>
          <p:spPr>
            <a:xfrm>
              <a:off x="431539" y="703082"/>
              <a:ext cx="1605890" cy="10156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6600" b="1" dirty="0"/>
                <a:t>BCP </a:t>
              </a:r>
              <a:endParaRPr lang="en-US" sz="4000" noProof="1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56AA3C66-F9A9-40B8-9160-E15AA87DF7DA}"/>
                </a:ext>
              </a:extLst>
            </p:cNvPr>
            <p:cNvSpPr txBox="1"/>
            <p:nvPr/>
          </p:nvSpPr>
          <p:spPr>
            <a:xfrm>
              <a:off x="-774619" y="1519039"/>
              <a:ext cx="5933783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4000" dirty="0"/>
                <a:t>Business Continue Plan</a:t>
              </a:r>
              <a:endParaRPr lang="en-US" sz="3200" dirty="0"/>
            </a:p>
          </p:txBody>
        </p:sp>
      </p:grpSp>
      <p:grpSp>
        <p:nvGrpSpPr>
          <p:cNvPr id="1034" name="Group 1033" title="Section Title">
            <a:extLst>
              <a:ext uri="{FF2B5EF4-FFF2-40B4-BE49-F238E27FC236}">
                <a16:creationId xmlns:a16="http://schemas.microsoft.com/office/drawing/2014/main" id="{20434B85-96ED-49B6-9A09-5BF47EF578EA}"/>
              </a:ext>
            </a:extLst>
          </p:cNvPr>
          <p:cNvGrpSpPr/>
          <p:nvPr/>
        </p:nvGrpSpPr>
        <p:grpSpPr>
          <a:xfrm>
            <a:off x="5446520" y="2945018"/>
            <a:ext cx="4221287" cy="1061345"/>
            <a:chOff x="5431608" y="4234169"/>
            <a:chExt cx="4221287" cy="1061345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706127D-A2D7-44C8-9AF6-2705A19F487B}"/>
                </a:ext>
              </a:extLst>
            </p:cNvPr>
            <p:cNvSpPr/>
            <p:nvPr/>
          </p:nvSpPr>
          <p:spPr>
            <a:xfrm rot="16200000">
              <a:off x="8005998" y="3743912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3D83180-0EA1-4C3E-A2CB-0156B818A52D}"/>
                </a:ext>
              </a:extLst>
            </p:cNvPr>
            <p:cNvSpPr/>
            <p:nvPr/>
          </p:nvSpPr>
          <p:spPr>
            <a:xfrm rot="16200000">
              <a:off x="5384583" y="5119448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384250D-16D1-4C6E-9289-B0F638D91617}"/>
                </a:ext>
              </a:extLst>
            </p:cNvPr>
            <p:cNvSpPr/>
            <p:nvPr/>
          </p:nvSpPr>
          <p:spPr>
            <a:xfrm>
              <a:off x="5558271" y="5099224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: Top Corners Rounded 38">
              <a:hlinkClick r:id="rId2" action="ppaction://hlinksldjump"/>
              <a:extLst>
                <a:ext uri="{FF2B5EF4-FFF2-40B4-BE49-F238E27FC236}">
                  <a16:creationId xmlns:a16="http://schemas.microsoft.com/office/drawing/2014/main" id="{403C72BC-017E-4889-86F3-EE29B4D8167C}"/>
                </a:ext>
              </a:extLst>
            </p:cNvPr>
            <p:cNvSpPr/>
            <p:nvPr/>
          </p:nvSpPr>
          <p:spPr>
            <a:xfrm rot="16200000">
              <a:off x="7092252" y="2573525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TextBox 103">
              <a:hlinkClick r:id="rId2" action="ppaction://hlinksldjump"/>
              <a:extLst>
                <a:ext uri="{FF2B5EF4-FFF2-40B4-BE49-F238E27FC236}">
                  <a16:creationId xmlns:a16="http://schemas.microsoft.com/office/drawing/2014/main" id="{EDD96DC5-58F2-4DBD-8B2D-5E2C271130E4}"/>
                </a:ext>
              </a:extLst>
            </p:cNvPr>
            <p:cNvSpPr txBox="1"/>
            <p:nvPr/>
          </p:nvSpPr>
          <p:spPr>
            <a:xfrm>
              <a:off x="6372940" y="4324167"/>
              <a:ext cx="3188090" cy="72000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Introducción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38" name="Group 1037" descr="Icon Device&#10;">
            <a:extLst>
              <a:ext uri="{FF2B5EF4-FFF2-40B4-BE49-F238E27FC236}">
                <a16:creationId xmlns:a16="http://schemas.microsoft.com/office/drawing/2014/main" id="{E9D88B68-15C1-4E2A-9B7E-58D9787E6AEF}"/>
              </a:ext>
            </a:extLst>
          </p:cNvPr>
          <p:cNvGrpSpPr/>
          <p:nvPr/>
        </p:nvGrpSpPr>
        <p:grpSpPr>
          <a:xfrm>
            <a:off x="5547253" y="3079701"/>
            <a:ext cx="650318" cy="592512"/>
            <a:chOff x="5576267" y="4387912"/>
            <a:chExt cx="650318" cy="592512"/>
          </a:xfrm>
        </p:grpSpPr>
        <p:pic>
          <p:nvPicPr>
            <p:cNvPr id="138" name="Graphic 137" descr="Icon Placeholder">
              <a:extLst>
                <a:ext uri="{FF2B5EF4-FFF2-40B4-BE49-F238E27FC236}">
                  <a16:creationId xmlns:a16="http://schemas.microsoft.com/office/drawing/2014/main" id="{AD30BB2A-552E-417C-A91F-6A4633B7C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76267" y="4387912"/>
              <a:ext cx="650318" cy="592512"/>
            </a:xfrm>
            <a:prstGeom prst="rect">
              <a:avLst/>
            </a:prstGeom>
            <a:effectLst/>
          </p:spPr>
        </p:pic>
        <p:pic>
          <p:nvPicPr>
            <p:cNvPr id="125" name="Graphic 124" descr="Books" title="Placeholder Icon">
              <a:extLst>
                <a:ext uri="{FF2B5EF4-FFF2-40B4-BE49-F238E27FC236}">
                  <a16:creationId xmlns:a16="http://schemas.microsoft.com/office/drawing/2014/main" id="{5B2CBC3C-ADFD-46E9-8879-B44F4DC95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707529" y="4490271"/>
              <a:ext cx="387795" cy="387795"/>
            </a:xfrm>
            <a:prstGeom prst="rect">
              <a:avLst/>
            </a:prstGeom>
          </p:spPr>
        </p:pic>
      </p:grpSp>
      <p:grpSp>
        <p:nvGrpSpPr>
          <p:cNvPr id="1033" name="Group 1032" title="Section Title">
            <a:extLst>
              <a:ext uri="{FF2B5EF4-FFF2-40B4-BE49-F238E27FC236}">
                <a16:creationId xmlns:a16="http://schemas.microsoft.com/office/drawing/2014/main" id="{168FEE9B-244F-461A-8768-B88D8905D1A7}"/>
              </a:ext>
            </a:extLst>
          </p:cNvPr>
          <p:cNvGrpSpPr/>
          <p:nvPr/>
        </p:nvGrpSpPr>
        <p:grpSpPr>
          <a:xfrm>
            <a:off x="2489534" y="10218877"/>
            <a:ext cx="4221287" cy="1116002"/>
            <a:chOff x="2558155" y="8047174"/>
            <a:chExt cx="4221287" cy="1116002"/>
          </a:xfrm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7FC0EEE8-C40B-4479-B5D1-582225DFE69B}"/>
                </a:ext>
              </a:extLst>
            </p:cNvPr>
            <p:cNvSpPr/>
            <p:nvPr/>
          </p:nvSpPr>
          <p:spPr>
            <a:xfrm rot="5400000" flipH="1">
              <a:off x="4023509" y="7617349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F809C40-37D7-4C01-99D6-448B60F76186}"/>
                </a:ext>
              </a:extLst>
            </p:cNvPr>
            <p:cNvSpPr/>
            <p:nvPr/>
          </p:nvSpPr>
          <p:spPr>
            <a:xfrm rot="5400000" flipH="1">
              <a:off x="6600996" y="8932453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09A90CE3-0D00-4B6C-AD0A-81A141B5BCC6}"/>
                </a:ext>
              </a:extLst>
            </p:cNvPr>
            <p:cNvSpPr/>
            <p:nvPr/>
          </p:nvSpPr>
          <p:spPr>
            <a:xfrm flipH="1">
              <a:off x="5569337" y="8912229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Rectangle: Top Corners Rounded 155">
              <a:extLst>
                <a:ext uri="{FF2B5EF4-FFF2-40B4-BE49-F238E27FC236}">
                  <a16:creationId xmlns:a16="http://schemas.microsoft.com/office/drawing/2014/main" id="{BA4B72FA-1E94-4508-9187-5AFBF6572020}"/>
                </a:ext>
              </a:extLst>
            </p:cNvPr>
            <p:cNvSpPr/>
            <p:nvPr/>
          </p:nvSpPr>
          <p:spPr>
            <a:xfrm rot="5400000" flipH="1">
              <a:off x="4218799" y="6386530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TextBox 156">
              <a:hlinkClick r:id="rId7" action="ppaction://hlinksldjump"/>
              <a:extLst>
                <a:ext uri="{FF2B5EF4-FFF2-40B4-BE49-F238E27FC236}">
                  <a16:creationId xmlns:a16="http://schemas.microsoft.com/office/drawing/2014/main" id="{1DE0CE38-8A60-4088-BAD5-266B36DC80E3}"/>
                </a:ext>
              </a:extLst>
            </p:cNvPr>
            <p:cNvSpPr txBox="1"/>
            <p:nvPr/>
          </p:nvSpPr>
          <p:spPr>
            <a:xfrm flipH="1">
              <a:off x="2650019" y="8137171"/>
              <a:ext cx="3317773" cy="760437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r>
                <a:rPr lang="es-ES" sz="2800" dirty="0">
                  <a:solidFill>
                    <a:schemeClr val="bg1"/>
                  </a:solidFill>
                  <a:latin typeface="+mj-lt"/>
                  <a:hlinkClick r:id="rId7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Análisis de impacto al negocio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35" name="Group 1034" title="Section Title">
            <a:extLst>
              <a:ext uri="{FF2B5EF4-FFF2-40B4-BE49-F238E27FC236}">
                <a16:creationId xmlns:a16="http://schemas.microsoft.com/office/drawing/2014/main" id="{EB2C580B-236F-45CA-8920-1901BDEAF5B4}"/>
              </a:ext>
            </a:extLst>
          </p:cNvPr>
          <p:cNvGrpSpPr/>
          <p:nvPr/>
        </p:nvGrpSpPr>
        <p:grpSpPr>
          <a:xfrm>
            <a:off x="5435645" y="12263000"/>
            <a:ext cx="4221287" cy="1113120"/>
            <a:chOff x="5431608" y="10407788"/>
            <a:chExt cx="4221287" cy="1113120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BE55A04B-A7FC-4930-A1B2-3B8FBD8640B7}"/>
                </a:ext>
              </a:extLst>
            </p:cNvPr>
            <p:cNvSpPr/>
            <p:nvPr/>
          </p:nvSpPr>
          <p:spPr>
            <a:xfrm rot="16200000">
              <a:off x="7971543" y="9975081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D30972C-56EC-4588-B6E1-FCDC1B421F7D}"/>
                </a:ext>
              </a:extLst>
            </p:cNvPr>
            <p:cNvSpPr/>
            <p:nvPr/>
          </p:nvSpPr>
          <p:spPr>
            <a:xfrm rot="16200000">
              <a:off x="5384583" y="11293067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B5050D27-39E9-4351-B28E-1BCADF437609}"/>
                </a:ext>
              </a:extLst>
            </p:cNvPr>
            <p:cNvSpPr/>
            <p:nvPr/>
          </p:nvSpPr>
          <p:spPr>
            <a:xfrm>
              <a:off x="5558271" y="11272843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4" name="Rectangle: Top Corners Rounded 163">
              <a:extLst>
                <a:ext uri="{FF2B5EF4-FFF2-40B4-BE49-F238E27FC236}">
                  <a16:creationId xmlns:a16="http://schemas.microsoft.com/office/drawing/2014/main" id="{AAB78025-1E0E-4C11-83DD-689AD1797AC9}"/>
                </a:ext>
              </a:extLst>
            </p:cNvPr>
            <p:cNvSpPr/>
            <p:nvPr/>
          </p:nvSpPr>
          <p:spPr>
            <a:xfrm rot="16200000">
              <a:off x="7092252" y="8747144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5" name="TextBox 164">
              <a:hlinkClick r:id="rId8" action="ppaction://hlinksldjump"/>
              <a:extLst>
                <a:ext uri="{FF2B5EF4-FFF2-40B4-BE49-F238E27FC236}">
                  <a16:creationId xmlns:a16="http://schemas.microsoft.com/office/drawing/2014/main" id="{1371BFB5-B11A-4FD2-BE25-9FA6D714FD30}"/>
                </a:ext>
              </a:extLst>
            </p:cNvPr>
            <p:cNvSpPr txBox="1"/>
            <p:nvPr/>
          </p:nvSpPr>
          <p:spPr>
            <a:xfrm>
              <a:off x="6372940" y="10497786"/>
              <a:ext cx="3188090" cy="72000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pPr algn="ctr"/>
              <a:r>
                <a:rPr lang="en-US" sz="2800" dirty="0" err="1">
                  <a:solidFill>
                    <a:schemeClr val="bg1"/>
                  </a:solidFill>
                  <a:latin typeface="+mj-lt"/>
                </a:rPr>
                <a:t>Administración</a:t>
              </a:r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800" dirty="0">
                  <a:solidFill>
                    <a:schemeClr val="bg1"/>
                  </a:solidFill>
                  <a:latin typeface="+mj-lt"/>
                  <a:hlinkClick r:id="rId8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BCP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66" name="Graphic 165" descr="Icon Placeholder">
            <a:extLst>
              <a:ext uri="{FF2B5EF4-FFF2-40B4-BE49-F238E27FC236}">
                <a16:creationId xmlns:a16="http://schemas.microsoft.com/office/drawing/2014/main" id="{6387EF5A-8FDA-494F-8CAF-A60AA419D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1178" y="12418477"/>
            <a:ext cx="650318" cy="592512"/>
          </a:xfrm>
          <a:prstGeom prst="rect">
            <a:avLst/>
          </a:prstGeom>
          <a:effectLst/>
        </p:spPr>
      </p:pic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7F934987-2D38-4869-8D64-9BE90CA1A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820009" y="15346681"/>
            <a:ext cx="0" cy="7987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2" descr="Scotiabank Logo">
            <a:extLst>
              <a:ext uri="{FF2B5EF4-FFF2-40B4-BE49-F238E27FC236}">
                <a16:creationId xmlns:a16="http://schemas.microsoft.com/office/drawing/2014/main" id="{375B45C4-61AB-4B18-B3C3-1E11373ED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7975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Scotiabank Logo">
            <a:extLst>
              <a:ext uri="{FF2B5EF4-FFF2-40B4-BE49-F238E27FC236}">
                <a16:creationId xmlns:a16="http://schemas.microsoft.com/office/drawing/2014/main" id="{39655595-1445-4431-9754-7E7BD7E425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8496" y="84196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4" name="Group 123" title="Section Title">
            <a:extLst>
              <a:ext uri="{FF2B5EF4-FFF2-40B4-BE49-F238E27FC236}">
                <a16:creationId xmlns:a16="http://schemas.microsoft.com/office/drawing/2014/main" id="{AACF26F6-CA77-4190-B91A-3BEFD1892E24}"/>
              </a:ext>
            </a:extLst>
          </p:cNvPr>
          <p:cNvGrpSpPr/>
          <p:nvPr/>
        </p:nvGrpSpPr>
        <p:grpSpPr>
          <a:xfrm rot="10800000">
            <a:off x="2562804" y="5023102"/>
            <a:ext cx="4221287" cy="1116695"/>
            <a:chOff x="5431608" y="4234169"/>
            <a:chExt cx="4221287" cy="1116695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A7608BC-F747-495F-BCBB-78FAE858C911}"/>
                </a:ext>
              </a:extLst>
            </p:cNvPr>
            <p:cNvSpPr/>
            <p:nvPr/>
          </p:nvSpPr>
          <p:spPr>
            <a:xfrm rot="16200000">
              <a:off x="7971542" y="3805037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0FBA60C1-DE21-4A6A-BF63-D7473F7350DE}"/>
                </a:ext>
              </a:extLst>
            </p:cNvPr>
            <p:cNvSpPr/>
            <p:nvPr/>
          </p:nvSpPr>
          <p:spPr>
            <a:xfrm rot="16200000">
              <a:off x="5384583" y="5119448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CF983D0B-B409-463B-8591-CBCA8CA23034}"/>
                </a:ext>
              </a:extLst>
            </p:cNvPr>
            <p:cNvSpPr/>
            <p:nvPr/>
          </p:nvSpPr>
          <p:spPr>
            <a:xfrm>
              <a:off x="5558271" y="5099224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0" name="Rectangle: Top Corners Rounded 129">
              <a:extLst>
                <a:ext uri="{FF2B5EF4-FFF2-40B4-BE49-F238E27FC236}">
                  <a16:creationId xmlns:a16="http://schemas.microsoft.com/office/drawing/2014/main" id="{D9B1994E-B936-43D9-B25B-04FAE6B47F99}"/>
                </a:ext>
              </a:extLst>
            </p:cNvPr>
            <p:cNvSpPr/>
            <p:nvPr/>
          </p:nvSpPr>
          <p:spPr>
            <a:xfrm rot="16200000">
              <a:off x="7092252" y="2573525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1" name="TextBox 130">
              <a:hlinkClick r:id="rId9" action="ppaction://hlinksldjump"/>
              <a:extLst>
                <a:ext uri="{FF2B5EF4-FFF2-40B4-BE49-F238E27FC236}">
                  <a16:creationId xmlns:a16="http://schemas.microsoft.com/office/drawing/2014/main" id="{ECDCF935-CA47-4972-AF15-BB957B05DB2F}"/>
                </a:ext>
              </a:extLst>
            </p:cNvPr>
            <p:cNvSpPr txBox="1"/>
            <p:nvPr/>
          </p:nvSpPr>
          <p:spPr>
            <a:xfrm rot="10800000">
              <a:off x="6384727" y="4324169"/>
              <a:ext cx="3188090" cy="72000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pPr algn="ctr"/>
              <a:r>
                <a:rPr lang="es-CO" sz="2800" noProof="1">
                  <a:solidFill>
                    <a:schemeClr val="bg1"/>
                  </a:solidFill>
                  <a:latin typeface="+mj-lt"/>
                </a:rPr>
                <a:t>Objetivos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2" name="Imagen 7">
            <a:extLst>
              <a:ext uri="{FF2B5EF4-FFF2-40B4-BE49-F238E27FC236}">
                <a16:creationId xmlns:a16="http://schemas.microsoft.com/office/drawing/2014/main" id="{031483B6-E86A-4B3E-A833-1FAE5F522B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54177" y="15549617"/>
            <a:ext cx="2091801" cy="304943"/>
          </a:xfrm>
          <a:prstGeom prst="rect">
            <a:avLst/>
          </a:prstGeom>
        </p:spPr>
      </p:pic>
      <p:grpSp>
        <p:nvGrpSpPr>
          <p:cNvPr id="133" name="Group 132" title="Section Title">
            <a:extLst>
              <a:ext uri="{FF2B5EF4-FFF2-40B4-BE49-F238E27FC236}">
                <a16:creationId xmlns:a16="http://schemas.microsoft.com/office/drawing/2014/main" id="{3EDF5319-AF07-4D91-8FE0-19BCEB5A4CB5}"/>
              </a:ext>
            </a:extLst>
          </p:cNvPr>
          <p:cNvGrpSpPr/>
          <p:nvPr/>
        </p:nvGrpSpPr>
        <p:grpSpPr>
          <a:xfrm>
            <a:off x="5435645" y="7379273"/>
            <a:ext cx="4221287" cy="1117251"/>
            <a:chOff x="5425796" y="4233613"/>
            <a:chExt cx="4221287" cy="111725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61BDE62-9BC4-4DBC-B3F0-FA5033AD44D9}"/>
                </a:ext>
              </a:extLst>
            </p:cNvPr>
            <p:cNvSpPr/>
            <p:nvPr/>
          </p:nvSpPr>
          <p:spPr>
            <a:xfrm rot="16200000">
              <a:off x="7971542" y="3805037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2181F6D0-5435-458A-A188-FD6A19F9EA8A}"/>
                </a:ext>
              </a:extLst>
            </p:cNvPr>
            <p:cNvSpPr/>
            <p:nvPr/>
          </p:nvSpPr>
          <p:spPr>
            <a:xfrm rot="16200000">
              <a:off x="5384583" y="5119448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1390ECA-B798-4033-915E-1E49C8E82071}"/>
                </a:ext>
              </a:extLst>
            </p:cNvPr>
            <p:cNvSpPr/>
            <p:nvPr/>
          </p:nvSpPr>
          <p:spPr>
            <a:xfrm>
              <a:off x="5558271" y="5099224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Rectangle: Top Corners Rounded 136">
              <a:extLst>
                <a:ext uri="{FF2B5EF4-FFF2-40B4-BE49-F238E27FC236}">
                  <a16:creationId xmlns:a16="http://schemas.microsoft.com/office/drawing/2014/main" id="{DA4C3B52-DEEA-487D-8867-83FBFEB6391A}"/>
                </a:ext>
              </a:extLst>
            </p:cNvPr>
            <p:cNvSpPr/>
            <p:nvPr/>
          </p:nvSpPr>
          <p:spPr>
            <a:xfrm rot="16200000">
              <a:off x="7086440" y="2572969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1" name="TextBox 150">
            <a:hlinkClick r:id="rId11" action="ppaction://hlinksldjump"/>
            <a:extLst>
              <a:ext uri="{FF2B5EF4-FFF2-40B4-BE49-F238E27FC236}">
                <a16:creationId xmlns:a16="http://schemas.microsoft.com/office/drawing/2014/main" id="{057D7393-9C0F-4544-8A81-A1FD2D9E8E70}"/>
              </a:ext>
            </a:extLst>
          </p:cNvPr>
          <p:cNvSpPr txBox="1"/>
          <p:nvPr/>
        </p:nvSpPr>
        <p:spPr>
          <a:xfrm flipH="1">
            <a:off x="6349643" y="7479885"/>
            <a:ext cx="3230047" cy="720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0" scaled="1"/>
          </a:gradFill>
        </p:spPr>
        <p:txBody>
          <a:bodyPr wrap="square" lIns="144000" tIns="0" rIns="144000" bIns="0" rtlCol="0" anchor="ctr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Gestión del BCP</a:t>
            </a:r>
            <a:endParaRPr lang="en-US" sz="2800" noProof="1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" name="Picture 16" descr="A picture containing toy, doll, drawing&#10;&#10;Description automatically generated">
            <a:extLst>
              <a:ext uri="{FF2B5EF4-FFF2-40B4-BE49-F238E27FC236}">
                <a16:creationId xmlns:a16="http://schemas.microsoft.com/office/drawing/2014/main" id="{3AFC3307-AC36-4C93-94AF-A115E48370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231" b="98974" l="8029" r="88321">
                        <a14:foregroundMark x1="48905" y1="24103" x2="49635" y2="23590"/>
                        <a14:foregroundMark x1="62774" y1="22564" x2="62774" y2="22564"/>
                        <a14:foregroundMark x1="49425" y1="9302" x2="69906" y2="9725"/>
                        <a14:foregroundMark x1="62774" y1="24103" x2="60584" y2="22051"/>
                        <a14:backgroundMark x1="17518" y1="96923" x2="31387" y2="97436"/>
                        <a14:backgroundMark x1="43796" y1="87692" x2="44526" y2="93846"/>
                        <a14:backgroundMark x1="23358" y1="87179" x2="23358" y2="90769"/>
                        <a14:backgroundMark x1="48175" y1="8205" x2="43796" y2="9231"/>
                        <a14:backgroundMark x1="70803" y1="9231" x2="72263" y2="102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52516" y="908681"/>
            <a:ext cx="1982644" cy="2822011"/>
          </a:xfrm>
          <a:prstGeom prst="rect">
            <a:avLst/>
          </a:prstGeom>
        </p:spPr>
      </p:pic>
      <p:sp>
        <p:nvSpPr>
          <p:cNvPr id="20" name="Hexagon 19">
            <a:extLst>
              <a:ext uri="{FF2B5EF4-FFF2-40B4-BE49-F238E27FC236}">
                <a16:creationId xmlns:a16="http://schemas.microsoft.com/office/drawing/2014/main" id="{67C702CA-1AD4-4C57-892B-AE7277930A80}"/>
              </a:ext>
            </a:extLst>
          </p:cNvPr>
          <p:cNvSpPr/>
          <p:nvPr/>
        </p:nvSpPr>
        <p:spPr>
          <a:xfrm>
            <a:off x="5945464" y="5355104"/>
            <a:ext cx="636112" cy="596478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 descr="Target">
            <a:extLst>
              <a:ext uri="{FF2B5EF4-FFF2-40B4-BE49-F238E27FC236}">
                <a16:creationId xmlns:a16="http://schemas.microsoft.com/office/drawing/2014/main" id="{D0397DB3-8E4A-4096-ACAD-670649A253D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03706" y="5392906"/>
            <a:ext cx="558625" cy="558625"/>
          </a:xfrm>
          <a:prstGeom prst="rect">
            <a:avLst/>
          </a:prstGeom>
        </p:spPr>
      </p:pic>
      <p:sp>
        <p:nvSpPr>
          <p:cNvPr id="160" name="Hexagon 159">
            <a:extLst>
              <a:ext uri="{FF2B5EF4-FFF2-40B4-BE49-F238E27FC236}">
                <a16:creationId xmlns:a16="http://schemas.microsoft.com/office/drawing/2014/main" id="{3A1B87B1-252A-4C60-A9E0-A673C9C73127}"/>
              </a:ext>
            </a:extLst>
          </p:cNvPr>
          <p:cNvSpPr/>
          <p:nvPr/>
        </p:nvSpPr>
        <p:spPr>
          <a:xfrm>
            <a:off x="5611954" y="7512126"/>
            <a:ext cx="636112" cy="596478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5" name="Graphic 1044" descr="Puzzle">
            <a:hlinkClick r:id="rId11" action="ppaction://hlinksldjump"/>
            <a:extLst>
              <a:ext uri="{FF2B5EF4-FFF2-40B4-BE49-F238E27FC236}">
                <a16:creationId xmlns:a16="http://schemas.microsoft.com/office/drawing/2014/main" id="{C6AC993A-DD3F-428F-87C7-A85222811B4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1782236">
            <a:off x="5713867" y="7545341"/>
            <a:ext cx="469232" cy="469232"/>
          </a:xfrm>
          <a:prstGeom prst="rect">
            <a:avLst/>
          </a:prstGeom>
        </p:spPr>
      </p:pic>
      <p:sp>
        <p:nvSpPr>
          <p:cNvPr id="168" name="Hexagon 167">
            <a:extLst>
              <a:ext uri="{FF2B5EF4-FFF2-40B4-BE49-F238E27FC236}">
                <a16:creationId xmlns:a16="http://schemas.microsoft.com/office/drawing/2014/main" id="{307B63D0-E618-4ADE-A9AE-324F1EE8C2E1}"/>
              </a:ext>
            </a:extLst>
          </p:cNvPr>
          <p:cNvSpPr/>
          <p:nvPr/>
        </p:nvSpPr>
        <p:spPr>
          <a:xfrm>
            <a:off x="5973941" y="10442094"/>
            <a:ext cx="536580" cy="480493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 descr="Research">
            <a:hlinkClick r:id="rId7" action="ppaction://hlinksldjump"/>
            <a:extLst>
              <a:ext uri="{FF2B5EF4-FFF2-40B4-BE49-F238E27FC236}">
                <a16:creationId xmlns:a16="http://schemas.microsoft.com/office/drawing/2014/main" id="{11275DA5-5339-431C-9E55-46EFC996E4F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07992" y="10472294"/>
            <a:ext cx="529862" cy="529862"/>
          </a:xfrm>
          <a:prstGeom prst="rect">
            <a:avLst/>
          </a:prstGeom>
        </p:spPr>
      </p:pic>
      <p:pic>
        <p:nvPicPr>
          <p:cNvPr id="23" name="Graphic 22" descr="Hierarchy">
            <a:hlinkClick r:id="rId8" action="ppaction://hlinksldjump"/>
            <a:extLst>
              <a:ext uri="{FF2B5EF4-FFF2-40B4-BE49-F238E27FC236}">
                <a16:creationId xmlns:a16="http://schemas.microsoft.com/office/drawing/2014/main" id="{0331671A-8C9E-436B-911B-8F078EEA6FD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686131" y="12450477"/>
            <a:ext cx="445427" cy="445427"/>
          </a:xfrm>
          <a:prstGeom prst="rect">
            <a:avLst/>
          </a:prstGeom>
        </p:spPr>
      </p:pic>
      <p:grpSp>
        <p:nvGrpSpPr>
          <p:cNvPr id="181" name="Group 180" descr="Circular comparison graphs">
            <a:extLst>
              <a:ext uri="{FF2B5EF4-FFF2-40B4-BE49-F238E27FC236}">
                <a16:creationId xmlns:a16="http://schemas.microsoft.com/office/drawing/2014/main" id="{E6F9CB57-FEFC-4280-99BE-2FB2144D1CBF}"/>
              </a:ext>
            </a:extLst>
          </p:cNvPr>
          <p:cNvGrpSpPr/>
          <p:nvPr/>
        </p:nvGrpSpPr>
        <p:grpSpPr>
          <a:xfrm>
            <a:off x="-45088" y="7087427"/>
            <a:ext cx="5093009" cy="3138665"/>
            <a:chOff x="7122542" y="2763981"/>
            <a:chExt cx="4719044" cy="3333874"/>
          </a:xfrm>
        </p:grpSpPr>
        <p:graphicFrame>
          <p:nvGraphicFramePr>
            <p:cNvPr id="183" name="Chart 182" descr="Donut Graph">
              <a:extLst>
                <a:ext uri="{FF2B5EF4-FFF2-40B4-BE49-F238E27FC236}">
                  <a16:creationId xmlns:a16="http://schemas.microsoft.com/office/drawing/2014/main" id="{F6C2B5C8-0421-4786-BED1-1DC86BD0B73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78574602"/>
                </p:ext>
              </p:extLst>
            </p:nvPr>
          </p:nvGraphicFramePr>
          <p:xfrm>
            <a:off x="7122542" y="4645822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2"/>
            </a:graphicData>
          </a:graphic>
        </p:graphicFrame>
        <p:graphicFrame>
          <p:nvGraphicFramePr>
            <p:cNvPr id="188" name="Chart 187" descr="Donut Graph">
              <a:extLst>
                <a:ext uri="{FF2B5EF4-FFF2-40B4-BE49-F238E27FC236}">
                  <a16:creationId xmlns:a16="http://schemas.microsoft.com/office/drawing/2014/main" id="{793B35E8-EBB1-44C5-9426-AB975333001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08636458"/>
                </p:ext>
              </p:extLst>
            </p:nvPr>
          </p:nvGraphicFramePr>
          <p:xfrm>
            <a:off x="8601780" y="4645822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3"/>
            </a:graphicData>
          </a:graphic>
        </p:graphicFrame>
        <p:graphicFrame>
          <p:nvGraphicFramePr>
            <p:cNvPr id="193" name="Chart 192" descr="Donut Graph">
              <a:extLst>
                <a:ext uri="{FF2B5EF4-FFF2-40B4-BE49-F238E27FC236}">
                  <a16:creationId xmlns:a16="http://schemas.microsoft.com/office/drawing/2014/main" id="{7D1DB277-0623-4472-A73C-16275D418BE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53132957"/>
                </p:ext>
              </p:extLst>
            </p:nvPr>
          </p:nvGraphicFramePr>
          <p:xfrm>
            <a:off x="10461856" y="2763981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4"/>
            </a:graphicData>
          </a:graphic>
        </p:graphicFrame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ADE72A85-33CF-4A81-ACDA-4E638EEE9A21}"/>
                </a:ext>
              </a:extLst>
            </p:cNvPr>
            <p:cNvSpPr txBox="1"/>
            <p:nvPr/>
          </p:nvSpPr>
          <p:spPr>
            <a:xfrm>
              <a:off x="10540029" y="4167174"/>
              <a:ext cx="1301557" cy="1961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Completado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396C3F6B-D762-4FC5-B2C3-9CFA0BD9C503}"/>
                </a:ext>
              </a:extLst>
            </p:cNvPr>
            <p:cNvSpPr txBox="1"/>
            <p:nvPr/>
          </p:nvSpPr>
          <p:spPr>
            <a:xfrm>
              <a:off x="10724991" y="3268829"/>
              <a:ext cx="880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pic>
        <p:nvPicPr>
          <p:cNvPr id="224" name="Picture 223" descr="A close up of a toy&#10;&#10;Description automatically generated">
            <a:extLst>
              <a:ext uri="{FF2B5EF4-FFF2-40B4-BE49-F238E27FC236}">
                <a16:creationId xmlns:a16="http://schemas.microsoft.com/office/drawing/2014/main" id="{6A6B4436-1291-4E22-BACF-5E33F47748F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847" b="89831" l="9091" r="98485">
                        <a14:foregroundMark x1="18290" y1="20141" x2="9971" y2="11681"/>
                        <a14:foregroundMark x1="19170" y1="21036" x2="18809" y2="20669"/>
                        <a14:foregroundMark x1="20569" y1="22458" x2="20485" y2="22373"/>
                        <a14:foregroundMark x1="23485" y1="25424" x2="21401" y2="23305"/>
                        <a14:foregroundMark x1="13260" y1="7199" x2="43182" y2="1271"/>
                        <a14:foregroundMark x1="43182" y1="1271" x2="47727" y2="21610"/>
                        <a14:foregroundMark x1="38332" y1="23305" x2="24242" y2="25847"/>
                        <a14:foregroundMark x1="47727" y1="21610" x2="40915" y2="22839"/>
                        <a14:foregroundMark x1="65909" y1="19492" x2="68182" y2="20339"/>
                        <a14:foregroundMark x1="79545" y1="18644" x2="79545" y2="18220"/>
                        <a14:foregroundMark x1="79545" y1="18220" x2="78788" y2="16949"/>
                        <a14:foregroundMark x1="78788" y1="18220" x2="78788" y2="18220"/>
                        <a14:foregroundMark x1="72727" y1="18644" x2="71212" y2="19492"/>
                        <a14:foregroundMark x1="76515" y1="16525" x2="71212" y2="14407"/>
                        <a14:foregroundMark x1="78030" y1="18220" x2="78030" y2="17797"/>
                        <a14:foregroundMark x1="34848" y1="5508" x2="35606" y2="4237"/>
                        <a14:foregroundMark x1="24242" y1="9322" x2="25758" y2="6356"/>
                        <a14:foregroundMark x1="59091" y1="89831" x2="56818" y2="89407"/>
                        <a14:foregroundMark x1="59848" y1="88559" x2="60606" y2="88559"/>
                        <a14:foregroundMark x1="82862" y1="48089" x2="80303" y2="45763"/>
                        <a14:foregroundMark x1="80303" y1="45763" x2="82316" y2="45087"/>
                        <a14:backgroundMark x1="9091" y1="6780" x2="7576" y2="11441"/>
                        <a14:backgroundMark x1="17424" y1="21610" x2="18939" y2="22881"/>
                        <a14:backgroundMark x1="15909" y1="21186" x2="16667" y2="21610"/>
                        <a14:backgroundMark x1="44697" y1="48729" x2="33333" y2="47034"/>
                        <a14:backgroundMark x1="29545" y1="47034" x2="36364" y2="47034"/>
                        <a14:backgroundMark x1="48485" y1="32203" x2="46970" y2="38559"/>
                        <a14:backgroundMark x1="39394" y1="48729" x2="32576" y2="47458"/>
                        <a14:backgroundMark x1="94697" y1="41949" x2="99242" y2="66949"/>
                        <a14:backgroundMark x1="28030" y1="22458" x2="28030" y2="23305"/>
                        <a14:backgroundMark x1="44697" y1="27119" x2="44697" y2="271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6675" y="7010531"/>
            <a:ext cx="1182627" cy="2114394"/>
          </a:xfrm>
          <a:prstGeom prst="rect">
            <a:avLst/>
          </a:prstGeom>
        </p:spPr>
      </p:pic>
      <p:pic>
        <p:nvPicPr>
          <p:cNvPr id="226" name="Graphic 225" descr="Checkmark">
            <a:extLst>
              <a:ext uri="{FF2B5EF4-FFF2-40B4-BE49-F238E27FC236}">
                <a16:creationId xmlns:a16="http://schemas.microsoft.com/office/drawing/2014/main" id="{5039A00E-1455-4EB7-9D16-88E4FFEF4DA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538707" y="7069651"/>
            <a:ext cx="368418" cy="368418"/>
          </a:xfrm>
          <a:prstGeom prst="rect">
            <a:avLst/>
          </a:prstGeom>
        </p:spPr>
      </p:pic>
      <p:grpSp>
        <p:nvGrpSpPr>
          <p:cNvPr id="204" name="Group 203" descr="Circular comparison graphs">
            <a:extLst>
              <a:ext uri="{FF2B5EF4-FFF2-40B4-BE49-F238E27FC236}">
                <a16:creationId xmlns:a16="http://schemas.microsoft.com/office/drawing/2014/main" id="{C2B2B580-C810-4517-B156-3AF45D7DE264}"/>
              </a:ext>
            </a:extLst>
          </p:cNvPr>
          <p:cNvGrpSpPr/>
          <p:nvPr/>
        </p:nvGrpSpPr>
        <p:grpSpPr>
          <a:xfrm>
            <a:off x="3524002" y="12128393"/>
            <a:ext cx="1463907" cy="1598924"/>
            <a:chOff x="9710177" y="4517926"/>
            <a:chExt cx="1463907" cy="1598924"/>
          </a:xfrm>
        </p:grpSpPr>
        <p:graphicFrame>
          <p:nvGraphicFramePr>
            <p:cNvPr id="208" name="Chart 207" descr="Donut Graph">
              <a:extLst>
                <a:ext uri="{FF2B5EF4-FFF2-40B4-BE49-F238E27FC236}">
                  <a16:creationId xmlns:a16="http://schemas.microsoft.com/office/drawing/2014/main" id="{70581E5D-1B52-4D1C-AD52-DF8DC5346E8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82783655"/>
                </p:ext>
              </p:extLst>
            </p:nvPr>
          </p:nvGraphicFramePr>
          <p:xfrm>
            <a:off x="9821687" y="4517926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9"/>
            </a:graphicData>
          </a:graphic>
        </p:graphicFrame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4CD0CA1-64BB-4BBB-B047-BD275D18B1DF}"/>
                </a:ext>
              </a:extLst>
            </p:cNvPr>
            <p:cNvSpPr txBox="1"/>
            <p:nvPr/>
          </p:nvSpPr>
          <p:spPr>
            <a:xfrm>
              <a:off x="9821686" y="5932184"/>
              <a:ext cx="135239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Completado.</a:t>
              </a:r>
              <a:endParaRPr lang="en-US" sz="1200" b="1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2F39F08A-605A-40A1-B7F3-AEDFF401BCF2}"/>
                </a:ext>
              </a:extLst>
            </p:cNvPr>
            <p:cNvSpPr txBox="1"/>
            <p:nvPr/>
          </p:nvSpPr>
          <p:spPr>
            <a:xfrm>
              <a:off x="10081016" y="5021206"/>
              <a:ext cx="880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  <p:graphicFrame>
          <p:nvGraphicFramePr>
            <p:cNvPr id="211" name="Chart 210" descr="Donut Graph">
              <a:extLst>
                <a:ext uri="{FF2B5EF4-FFF2-40B4-BE49-F238E27FC236}">
                  <a16:creationId xmlns:a16="http://schemas.microsoft.com/office/drawing/2014/main" id="{3A68717C-3CAF-40AF-9D35-5A175FAAE53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14350456"/>
                </p:ext>
              </p:extLst>
            </p:nvPr>
          </p:nvGraphicFramePr>
          <p:xfrm>
            <a:off x="9710177" y="5819506"/>
            <a:ext cx="1352397" cy="2494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0"/>
            </a:graphicData>
          </a:graphic>
        </p:graphicFrame>
      </p:grpSp>
      <p:pic>
        <p:nvPicPr>
          <p:cNvPr id="228" name="Picture 227" descr="A close up of a toy&#10;&#10;Description automatically generated">
            <a:extLst>
              <a:ext uri="{FF2B5EF4-FFF2-40B4-BE49-F238E27FC236}">
                <a16:creationId xmlns:a16="http://schemas.microsoft.com/office/drawing/2014/main" id="{93D7050E-C598-4789-AE19-B324443D072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0" b="99550" l="10000" r="98182">
                        <a14:foregroundMark x1="36364" y1="14414" x2="20000" y2="11712"/>
                        <a14:foregroundMark x1="18182" y1="12162" x2="58182" y2="450"/>
                        <a14:foregroundMark x1="58182" y1="450" x2="57273" y2="15766"/>
                        <a14:foregroundMark x1="63636" y1="43694" x2="60909" y2="43243"/>
                        <a14:foregroundMark x1="69091" y1="39189" x2="65455" y2="38739"/>
                        <a14:foregroundMark x1="26364" y1="88288" x2="17273" y2="88288"/>
                        <a14:foregroundMark x1="68182" y1="83784" x2="32727" y2="99550"/>
                        <a14:foregroundMark x1="32727" y1="99550" x2="69091" y2="84234"/>
                        <a14:foregroundMark x1="69091" y1="84234" x2="70000" y2="82883"/>
                        <a14:foregroundMark x1="97273" y1="29279" x2="56364" y2="38739"/>
                        <a14:foregroundMark x1="56364" y1="38739" x2="98182" y2="30180"/>
                        <a14:foregroundMark x1="98182" y1="30180" x2="98182" y2="29279"/>
                        <a14:foregroundMark x1="51818" y1="15766" x2="51818" y2="12162"/>
                        <a14:foregroundMark x1="34545" y1="13514" x2="35455" y2="12613"/>
                        <a14:foregroundMark x1="39091" y1="10811" x2="37273" y2="11261"/>
                        <a14:foregroundMark x1="33636" y1="15766" x2="32727" y2="1396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05244" y="12037427"/>
            <a:ext cx="917336" cy="185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0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 descr="Pencil Section">
            <a:extLst>
              <a:ext uri="{FF2B5EF4-FFF2-40B4-BE49-F238E27FC236}">
                <a16:creationId xmlns:a16="http://schemas.microsoft.com/office/drawing/2014/main" id="{3350DB38-23B6-43A5-8A78-282F52749098}"/>
              </a:ext>
            </a:extLst>
          </p:cNvPr>
          <p:cNvGrpSpPr/>
          <p:nvPr/>
        </p:nvGrpSpPr>
        <p:grpSpPr>
          <a:xfrm rot="10800000" flipH="1">
            <a:off x="5443049" y="359070"/>
            <a:ext cx="1081891" cy="3563835"/>
            <a:chOff x="720001" y="5200650"/>
            <a:chExt cx="1439999" cy="3600000"/>
          </a:xfrm>
          <a:solidFill>
            <a:schemeClr val="accent2"/>
          </a:solidFill>
        </p:grpSpPr>
        <p:sp>
          <p:nvSpPr>
            <p:cNvPr id="79" name="Arrow: Down 78">
              <a:extLst>
                <a:ext uri="{FF2B5EF4-FFF2-40B4-BE49-F238E27FC236}">
                  <a16:creationId xmlns:a16="http://schemas.microsoft.com/office/drawing/2014/main" id="{288296F6-3FCD-46DB-985C-439D5A9F6920}"/>
                </a:ext>
              </a:extLst>
            </p:cNvPr>
            <p:cNvSpPr/>
            <p:nvPr/>
          </p:nvSpPr>
          <p:spPr>
            <a:xfrm>
              <a:off x="72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4D22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Arrow: Down 79">
              <a:extLst>
                <a:ext uri="{FF2B5EF4-FFF2-40B4-BE49-F238E27FC236}">
                  <a16:creationId xmlns:a16="http://schemas.microsoft.com/office/drawing/2014/main" id="{D4F5541D-AF00-44A5-A46A-08956EBA84B1}"/>
                </a:ext>
              </a:extLst>
            </p:cNvPr>
            <p:cNvSpPr/>
            <p:nvPr/>
          </p:nvSpPr>
          <p:spPr>
            <a:xfrm>
              <a:off x="108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Arrow: Down 80">
              <a:extLst>
                <a:ext uri="{FF2B5EF4-FFF2-40B4-BE49-F238E27FC236}">
                  <a16:creationId xmlns:a16="http://schemas.microsoft.com/office/drawing/2014/main" id="{284EB36D-DE38-40AC-9DED-2774DB20D522}"/>
                </a:ext>
              </a:extLst>
            </p:cNvPr>
            <p:cNvSpPr/>
            <p:nvPr/>
          </p:nvSpPr>
          <p:spPr>
            <a:xfrm>
              <a:off x="144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Arrow: Down 81">
              <a:extLst>
                <a:ext uri="{FF2B5EF4-FFF2-40B4-BE49-F238E27FC236}">
                  <a16:creationId xmlns:a16="http://schemas.microsoft.com/office/drawing/2014/main" id="{0E9599B7-65D0-479C-85B5-0BDB2DF7E7DB}"/>
                </a:ext>
              </a:extLst>
            </p:cNvPr>
            <p:cNvSpPr/>
            <p:nvPr/>
          </p:nvSpPr>
          <p:spPr>
            <a:xfrm>
              <a:off x="180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4" name="Group 83" descr="Pencil Section">
            <a:extLst>
              <a:ext uri="{FF2B5EF4-FFF2-40B4-BE49-F238E27FC236}">
                <a16:creationId xmlns:a16="http://schemas.microsoft.com/office/drawing/2014/main" id="{6C67D4F7-F286-4B19-BE85-C7A04EAA963E}"/>
              </a:ext>
            </a:extLst>
          </p:cNvPr>
          <p:cNvGrpSpPr/>
          <p:nvPr/>
        </p:nvGrpSpPr>
        <p:grpSpPr>
          <a:xfrm rot="10800000" flipH="1">
            <a:off x="5443050" y="2955140"/>
            <a:ext cx="1081891" cy="3563835"/>
            <a:chOff x="720001" y="5200650"/>
            <a:chExt cx="1439999" cy="3600000"/>
          </a:xfrm>
          <a:solidFill>
            <a:schemeClr val="accent2"/>
          </a:solidFill>
        </p:grpSpPr>
        <p:sp>
          <p:nvSpPr>
            <p:cNvPr id="85" name="Arrow: Down 84">
              <a:extLst>
                <a:ext uri="{FF2B5EF4-FFF2-40B4-BE49-F238E27FC236}">
                  <a16:creationId xmlns:a16="http://schemas.microsoft.com/office/drawing/2014/main" id="{4C680CAB-1DB9-42C7-B991-D75A59DEE829}"/>
                </a:ext>
              </a:extLst>
            </p:cNvPr>
            <p:cNvSpPr/>
            <p:nvPr/>
          </p:nvSpPr>
          <p:spPr>
            <a:xfrm>
              <a:off x="72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E1169E1A-1D8F-4408-A0BF-4A325CA5DF28}"/>
                </a:ext>
              </a:extLst>
            </p:cNvPr>
            <p:cNvSpPr/>
            <p:nvPr/>
          </p:nvSpPr>
          <p:spPr>
            <a:xfrm>
              <a:off x="108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Arrow: Down 86">
              <a:extLst>
                <a:ext uri="{FF2B5EF4-FFF2-40B4-BE49-F238E27FC236}">
                  <a16:creationId xmlns:a16="http://schemas.microsoft.com/office/drawing/2014/main" id="{BF400F44-C7CF-4FBA-9CB7-32D0AE2DC3A1}"/>
                </a:ext>
              </a:extLst>
            </p:cNvPr>
            <p:cNvSpPr/>
            <p:nvPr/>
          </p:nvSpPr>
          <p:spPr>
            <a:xfrm>
              <a:off x="1440001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Arrow: Down 87">
              <a:extLst>
                <a:ext uri="{FF2B5EF4-FFF2-40B4-BE49-F238E27FC236}">
                  <a16:creationId xmlns:a16="http://schemas.microsoft.com/office/drawing/2014/main" id="{C09B7FF2-6AD3-43F2-8214-B08B38A7F112}"/>
                </a:ext>
              </a:extLst>
            </p:cNvPr>
            <p:cNvSpPr/>
            <p:nvPr/>
          </p:nvSpPr>
          <p:spPr>
            <a:xfrm>
              <a:off x="1800000" y="5200650"/>
              <a:ext cx="360000" cy="360000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7" name="Group 66" title="Section Title">
            <a:extLst>
              <a:ext uri="{FF2B5EF4-FFF2-40B4-BE49-F238E27FC236}">
                <a16:creationId xmlns:a16="http://schemas.microsoft.com/office/drawing/2014/main" id="{3910B419-7801-4F68-9993-36BA4659C770}"/>
              </a:ext>
            </a:extLst>
          </p:cNvPr>
          <p:cNvGrpSpPr/>
          <p:nvPr/>
        </p:nvGrpSpPr>
        <p:grpSpPr>
          <a:xfrm>
            <a:off x="5435775" y="3328545"/>
            <a:ext cx="4221287" cy="1113120"/>
            <a:chOff x="5431608" y="10407788"/>
            <a:chExt cx="4221287" cy="1113120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77607AD-5A77-4E23-B1A9-A8667999C05D}"/>
                </a:ext>
              </a:extLst>
            </p:cNvPr>
            <p:cNvSpPr/>
            <p:nvPr/>
          </p:nvSpPr>
          <p:spPr>
            <a:xfrm rot="16200000">
              <a:off x="7971543" y="9975081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B036B3C-A620-4584-A021-3DDDF8609CF6}"/>
                </a:ext>
              </a:extLst>
            </p:cNvPr>
            <p:cNvSpPr/>
            <p:nvPr/>
          </p:nvSpPr>
          <p:spPr>
            <a:xfrm rot="16200000">
              <a:off x="5384583" y="11293067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D5B7887-B7AF-4EE1-805E-632018FB8F94}"/>
                </a:ext>
              </a:extLst>
            </p:cNvPr>
            <p:cNvSpPr/>
            <p:nvPr/>
          </p:nvSpPr>
          <p:spPr>
            <a:xfrm>
              <a:off x="5558271" y="11272843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ectangle: Top Corners Rounded 70">
              <a:extLst>
                <a:ext uri="{FF2B5EF4-FFF2-40B4-BE49-F238E27FC236}">
                  <a16:creationId xmlns:a16="http://schemas.microsoft.com/office/drawing/2014/main" id="{15E8B6A1-0FDD-4300-A163-B75DAEA18FDB}"/>
                </a:ext>
              </a:extLst>
            </p:cNvPr>
            <p:cNvSpPr/>
            <p:nvPr/>
          </p:nvSpPr>
          <p:spPr>
            <a:xfrm rot="16200000">
              <a:off x="7092252" y="8747144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1FADCB8-3B17-4364-BDF9-0DC1EC6A1C76}"/>
                </a:ext>
              </a:extLst>
            </p:cNvPr>
            <p:cNvSpPr txBox="1"/>
            <p:nvPr/>
          </p:nvSpPr>
          <p:spPr>
            <a:xfrm>
              <a:off x="6372940" y="10497786"/>
              <a:ext cx="3188090" cy="72000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Conclusiones.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" name="AutoShape 2" descr="Scotiabank Logo">
            <a:extLst>
              <a:ext uri="{FF2B5EF4-FFF2-40B4-BE49-F238E27FC236}">
                <a16:creationId xmlns:a16="http://schemas.microsoft.com/office/drawing/2014/main" id="{3B0CF35C-0328-41E3-935B-35CD17103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7975599"/>
            <a:ext cx="2053771" cy="205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 descr="Circular comparison graphs">
            <a:extLst>
              <a:ext uri="{FF2B5EF4-FFF2-40B4-BE49-F238E27FC236}">
                <a16:creationId xmlns:a16="http://schemas.microsoft.com/office/drawing/2014/main" id="{7F325859-FD72-46FF-9582-A5D6A34ED42D}"/>
              </a:ext>
            </a:extLst>
          </p:cNvPr>
          <p:cNvGrpSpPr/>
          <p:nvPr/>
        </p:nvGrpSpPr>
        <p:grpSpPr>
          <a:xfrm>
            <a:off x="3384662" y="4441665"/>
            <a:ext cx="1673882" cy="3830950"/>
            <a:chOff x="10227340" y="85003"/>
            <a:chExt cx="1673882" cy="3830950"/>
          </a:xfrm>
        </p:grpSpPr>
        <p:graphicFrame>
          <p:nvGraphicFramePr>
            <p:cNvPr id="18" name="Chart 17" descr="Donut Graph">
              <a:extLst>
                <a:ext uri="{FF2B5EF4-FFF2-40B4-BE49-F238E27FC236}">
                  <a16:creationId xmlns:a16="http://schemas.microsoft.com/office/drawing/2014/main" id="{6BB16DBC-62B5-4117-B0B9-3252D3A339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90326413"/>
                </p:ext>
              </p:extLst>
            </p:nvPr>
          </p:nvGraphicFramePr>
          <p:xfrm>
            <a:off x="10548825" y="85003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4D3136-32B0-4166-8B65-BD47228453A3}"/>
                </a:ext>
              </a:extLst>
            </p:cNvPr>
            <p:cNvSpPr txBox="1"/>
            <p:nvPr/>
          </p:nvSpPr>
          <p:spPr>
            <a:xfrm>
              <a:off x="10574245" y="1462670"/>
              <a:ext cx="1301557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Completo</a:t>
              </a:r>
              <a:endParaRPr lang="en-US" sz="1200" b="1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D0489F-2BF7-4B31-9D45-160FAC24AA4C}"/>
                </a:ext>
              </a:extLst>
            </p:cNvPr>
            <p:cNvSpPr txBox="1"/>
            <p:nvPr/>
          </p:nvSpPr>
          <p:spPr>
            <a:xfrm>
              <a:off x="10784591" y="610964"/>
              <a:ext cx="880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graphicFrame>
          <p:nvGraphicFramePr>
            <p:cNvPr id="21" name="Chart 20" descr="Donut Graph">
              <a:extLst>
                <a:ext uri="{FF2B5EF4-FFF2-40B4-BE49-F238E27FC236}">
                  <a16:creationId xmlns:a16="http://schemas.microsoft.com/office/drawing/2014/main" id="{6FB972A9-1124-4D1B-8491-6BF67771CD4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64882293"/>
                </p:ext>
              </p:extLst>
            </p:nvPr>
          </p:nvGraphicFramePr>
          <p:xfrm>
            <a:off x="10227340" y="2463920"/>
            <a:ext cx="1352397" cy="14520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54" name="Group 53" descr="Icon Device&#10;">
            <a:extLst>
              <a:ext uri="{FF2B5EF4-FFF2-40B4-BE49-F238E27FC236}">
                <a16:creationId xmlns:a16="http://schemas.microsoft.com/office/drawing/2014/main" id="{A439B1E9-DBBD-4CFD-8BD3-0D5DA5E365AC}"/>
              </a:ext>
            </a:extLst>
          </p:cNvPr>
          <p:cNvGrpSpPr/>
          <p:nvPr/>
        </p:nvGrpSpPr>
        <p:grpSpPr>
          <a:xfrm>
            <a:off x="5650600" y="3461425"/>
            <a:ext cx="650318" cy="592512"/>
            <a:chOff x="5576267" y="10561531"/>
            <a:chExt cx="650318" cy="592512"/>
          </a:xfrm>
        </p:grpSpPr>
        <p:pic>
          <p:nvPicPr>
            <p:cNvPr id="55" name="Graphic 54" descr="Icon Placeholder">
              <a:extLst>
                <a:ext uri="{FF2B5EF4-FFF2-40B4-BE49-F238E27FC236}">
                  <a16:creationId xmlns:a16="http://schemas.microsoft.com/office/drawing/2014/main" id="{8B1C2D43-3D46-49DE-9E66-A03A533D9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76267" y="10561531"/>
              <a:ext cx="650318" cy="592512"/>
            </a:xfrm>
            <a:prstGeom prst="rect">
              <a:avLst/>
            </a:prstGeom>
            <a:effectLst/>
          </p:spPr>
        </p:pic>
        <p:pic>
          <p:nvPicPr>
            <p:cNvPr id="56" name="Graphic 55" descr="Flask" title="Placeholder Icon">
              <a:extLst>
                <a:ext uri="{FF2B5EF4-FFF2-40B4-BE49-F238E27FC236}">
                  <a16:creationId xmlns:a16="http://schemas.microsoft.com/office/drawing/2014/main" id="{40AE5ED1-E800-4634-B8A5-85E12248A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681628" y="10642119"/>
              <a:ext cx="426575" cy="426575"/>
            </a:xfrm>
            <a:prstGeom prst="rect">
              <a:avLst/>
            </a:prstGeom>
          </p:spPr>
        </p:pic>
      </p:grpSp>
      <p:grpSp>
        <p:nvGrpSpPr>
          <p:cNvPr id="48" name="Group 47" descr="Pencil Eraser">
            <a:extLst>
              <a:ext uri="{FF2B5EF4-FFF2-40B4-BE49-F238E27FC236}">
                <a16:creationId xmlns:a16="http://schemas.microsoft.com/office/drawing/2014/main" id="{1516718B-5D0D-40BF-945B-21A2FC98D96D}"/>
              </a:ext>
            </a:extLst>
          </p:cNvPr>
          <p:cNvGrpSpPr/>
          <p:nvPr/>
        </p:nvGrpSpPr>
        <p:grpSpPr>
          <a:xfrm>
            <a:off x="5446634" y="6438563"/>
            <a:ext cx="1083442" cy="863524"/>
            <a:chOff x="5554279" y="11106364"/>
            <a:chExt cx="1083442" cy="86352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843410C-AF6F-48DD-8964-1CE4A226A46D}"/>
                </a:ext>
              </a:extLst>
            </p:cNvPr>
            <p:cNvSpPr/>
            <p:nvPr/>
          </p:nvSpPr>
          <p:spPr>
            <a:xfrm rot="10800000" flipH="1">
              <a:off x="5554279" y="11106364"/>
              <a:ext cx="1083442" cy="48424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6000">
                  <a:schemeClr val="bg1">
                    <a:lumMod val="75000"/>
                  </a:schemeClr>
                </a:gs>
                <a:gs pos="33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: Top Corners Rounded 49">
              <a:extLst>
                <a:ext uri="{FF2B5EF4-FFF2-40B4-BE49-F238E27FC236}">
                  <a16:creationId xmlns:a16="http://schemas.microsoft.com/office/drawing/2014/main" id="{9305F265-13A1-4BBD-B5BC-8A93D614E102}"/>
                </a:ext>
              </a:extLst>
            </p:cNvPr>
            <p:cNvSpPr/>
            <p:nvPr/>
          </p:nvSpPr>
          <p:spPr>
            <a:xfrm rot="10800000" flipH="1">
              <a:off x="5554279" y="11590606"/>
              <a:ext cx="1083442" cy="379282"/>
            </a:xfrm>
            <a:prstGeom prst="round2Same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7E22C2D-BD64-4038-9EC5-9C5AFE6C4DA8}"/>
                </a:ext>
              </a:extLst>
            </p:cNvPr>
            <p:cNvSpPr/>
            <p:nvPr/>
          </p:nvSpPr>
          <p:spPr>
            <a:xfrm rot="10800000" flipH="1">
              <a:off x="5554279" y="11501012"/>
              <a:ext cx="1083442" cy="343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6000">
                  <a:schemeClr val="bg1">
                    <a:lumMod val="75000"/>
                  </a:schemeClr>
                </a:gs>
                <a:gs pos="33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D61CB78-2B10-4566-9995-9931C1E7579C}"/>
                </a:ext>
              </a:extLst>
            </p:cNvPr>
            <p:cNvSpPr/>
            <p:nvPr/>
          </p:nvSpPr>
          <p:spPr>
            <a:xfrm rot="10800000" flipH="1">
              <a:off x="5554279" y="11420788"/>
              <a:ext cx="1083442" cy="343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6000">
                  <a:schemeClr val="bg1">
                    <a:lumMod val="75000"/>
                  </a:schemeClr>
                </a:gs>
                <a:gs pos="33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5526853-0F33-42CF-983F-8D32E3ABF1B8}"/>
                </a:ext>
              </a:extLst>
            </p:cNvPr>
            <p:cNvSpPr/>
            <p:nvPr/>
          </p:nvSpPr>
          <p:spPr>
            <a:xfrm rot="10800000" flipH="1">
              <a:off x="5554279" y="11340564"/>
              <a:ext cx="1083442" cy="343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6000">
                  <a:schemeClr val="bg1">
                    <a:lumMod val="75000"/>
                  </a:schemeClr>
                </a:gs>
                <a:gs pos="33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3F673F2-8109-4DDC-A265-B960EA3933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820009" y="15346681"/>
            <a:ext cx="0" cy="7987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Imagen 7">
            <a:extLst>
              <a:ext uri="{FF2B5EF4-FFF2-40B4-BE49-F238E27FC236}">
                <a16:creationId xmlns:a16="http://schemas.microsoft.com/office/drawing/2014/main" id="{B4987848-134F-405B-8C92-D7EC1F5173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4177" y="15544799"/>
            <a:ext cx="2091801" cy="309761"/>
          </a:xfrm>
          <a:prstGeom prst="rect">
            <a:avLst/>
          </a:prstGeom>
        </p:spPr>
      </p:pic>
      <p:grpSp>
        <p:nvGrpSpPr>
          <p:cNvPr id="102" name="Group 101" title="Section Title">
            <a:extLst>
              <a:ext uri="{FF2B5EF4-FFF2-40B4-BE49-F238E27FC236}">
                <a16:creationId xmlns:a16="http://schemas.microsoft.com/office/drawing/2014/main" id="{08F446BA-B5AD-4289-9463-16904747698B}"/>
              </a:ext>
            </a:extLst>
          </p:cNvPr>
          <p:cNvGrpSpPr/>
          <p:nvPr/>
        </p:nvGrpSpPr>
        <p:grpSpPr>
          <a:xfrm>
            <a:off x="5435774" y="358793"/>
            <a:ext cx="4221287" cy="1113120"/>
            <a:chOff x="5431608" y="10407788"/>
            <a:chExt cx="4221287" cy="1113120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3B75515-22FD-41AA-AC16-4DB286DBDD32}"/>
                </a:ext>
              </a:extLst>
            </p:cNvPr>
            <p:cNvSpPr/>
            <p:nvPr/>
          </p:nvSpPr>
          <p:spPr>
            <a:xfrm rot="16200000">
              <a:off x="7971543" y="9975081"/>
              <a:ext cx="216000" cy="2875653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52BFB8C-1759-4818-B2B2-E52D785AAAB1}"/>
                </a:ext>
              </a:extLst>
            </p:cNvPr>
            <p:cNvSpPr/>
            <p:nvPr/>
          </p:nvSpPr>
          <p:spPr>
            <a:xfrm rot="16200000">
              <a:off x="5384583" y="11293067"/>
              <a:ext cx="225472" cy="126660"/>
            </a:xfrm>
            <a:custGeom>
              <a:avLst/>
              <a:gdLst>
                <a:gd name="connsiteX0" fmla="*/ 221030 w 221030"/>
                <a:gd name="connsiteY0" fmla="*/ 0 h 126660"/>
                <a:gd name="connsiteX1" fmla="*/ 221030 w 221030"/>
                <a:gd name="connsiteY1" fmla="*/ 126660 h 126660"/>
                <a:gd name="connsiteX2" fmla="*/ 0 w 221030"/>
                <a:gd name="connsiteY2" fmla="*/ 126660 h 126660"/>
                <a:gd name="connsiteX3" fmla="*/ 992 w 221030"/>
                <a:gd name="connsiteY3" fmla="*/ 121750 h 126660"/>
                <a:gd name="connsiteX4" fmla="*/ 184669 w 221030"/>
                <a:gd name="connsiteY4" fmla="*/ 0 h 12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30" h="126660">
                  <a:moveTo>
                    <a:pt x="221030" y="0"/>
                  </a:moveTo>
                  <a:lnTo>
                    <a:pt x="221030" y="126660"/>
                  </a:lnTo>
                  <a:lnTo>
                    <a:pt x="0" y="126660"/>
                  </a:lnTo>
                  <a:lnTo>
                    <a:pt x="992" y="121750"/>
                  </a:lnTo>
                  <a:cubicBezTo>
                    <a:pt x="31254" y="50203"/>
                    <a:pt x="102099" y="0"/>
                    <a:pt x="18466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E9658948-D956-4A58-82F6-27349A178676}"/>
                </a:ext>
              </a:extLst>
            </p:cNvPr>
            <p:cNvSpPr/>
            <p:nvPr/>
          </p:nvSpPr>
          <p:spPr>
            <a:xfrm>
              <a:off x="5558271" y="11272843"/>
              <a:ext cx="1083443" cy="16265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: Top Corners Rounded 105">
              <a:extLst>
                <a:ext uri="{FF2B5EF4-FFF2-40B4-BE49-F238E27FC236}">
                  <a16:creationId xmlns:a16="http://schemas.microsoft.com/office/drawing/2014/main" id="{152952A8-CA66-4EA6-AC06-EC9BA095DD05}"/>
                </a:ext>
              </a:extLst>
            </p:cNvPr>
            <p:cNvSpPr/>
            <p:nvPr/>
          </p:nvSpPr>
          <p:spPr>
            <a:xfrm rot="16200000">
              <a:off x="7092252" y="8747144"/>
              <a:ext cx="900000" cy="4221287"/>
            </a:xfrm>
            <a:prstGeom prst="round2SameRect">
              <a:avLst>
                <a:gd name="adj1" fmla="val 7001"/>
                <a:gd name="adj2" fmla="val 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TextBox 106">
              <a:hlinkClick r:id="rId9" action="ppaction://hlinksldjump"/>
              <a:extLst>
                <a:ext uri="{FF2B5EF4-FFF2-40B4-BE49-F238E27FC236}">
                  <a16:creationId xmlns:a16="http://schemas.microsoft.com/office/drawing/2014/main" id="{CE828722-C8D3-4560-8320-4987A0D5EA1C}"/>
                </a:ext>
              </a:extLst>
            </p:cNvPr>
            <p:cNvSpPr txBox="1"/>
            <p:nvPr/>
          </p:nvSpPr>
          <p:spPr>
            <a:xfrm>
              <a:off x="6372940" y="10497786"/>
              <a:ext cx="3188090" cy="72000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</a:gradFill>
          </p:spPr>
          <p:txBody>
            <a:bodyPr wrap="square" lIns="144000" tIns="0" rIns="144000" bIns="0" rtlCol="0" anchor="ctr">
              <a:no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BCP vs Plan de Contigencia.</a:t>
              </a:r>
              <a:endParaRPr lang="en-US" sz="2800" noProof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8" name="Group 107" descr="Icon Device&#10;">
            <a:extLst>
              <a:ext uri="{FF2B5EF4-FFF2-40B4-BE49-F238E27FC236}">
                <a16:creationId xmlns:a16="http://schemas.microsoft.com/office/drawing/2014/main" id="{139DBA2D-B7C0-4C4F-B741-AB0EDDCC5EE2}"/>
              </a:ext>
            </a:extLst>
          </p:cNvPr>
          <p:cNvGrpSpPr/>
          <p:nvPr/>
        </p:nvGrpSpPr>
        <p:grpSpPr>
          <a:xfrm>
            <a:off x="5591553" y="505372"/>
            <a:ext cx="650318" cy="592512"/>
            <a:chOff x="5576267" y="10561531"/>
            <a:chExt cx="650318" cy="592512"/>
          </a:xfrm>
        </p:grpSpPr>
        <p:pic>
          <p:nvPicPr>
            <p:cNvPr id="109" name="Graphic 108" descr="Icon Placeholder">
              <a:hlinkClick r:id="rId9" action="ppaction://hlinksldjump"/>
              <a:extLst>
                <a:ext uri="{FF2B5EF4-FFF2-40B4-BE49-F238E27FC236}">
                  <a16:creationId xmlns:a16="http://schemas.microsoft.com/office/drawing/2014/main" id="{240EE192-5185-47D4-9EDF-869A503E6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76267" y="10561531"/>
              <a:ext cx="650318" cy="592512"/>
            </a:xfrm>
            <a:prstGeom prst="rect">
              <a:avLst/>
            </a:prstGeom>
            <a:effectLst/>
          </p:spPr>
        </p:pic>
        <p:pic>
          <p:nvPicPr>
            <p:cNvPr id="110" name="Graphic 109" descr="Flask" title="Placeholder Icon">
              <a:extLst>
                <a:ext uri="{FF2B5EF4-FFF2-40B4-BE49-F238E27FC236}">
                  <a16:creationId xmlns:a16="http://schemas.microsoft.com/office/drawing/2014/main" id="{332DDE44-5141-47A2-9A2D-F15752C11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681628" y="10642119"/>
              <a:ext cx="426575" cy="426575"/>
            </a:xfrm>
            <a:prstGeom prst="rect">
              <a:avLst/>
            </a:prstGeom>
          </p:spPr>
        </p:pic>
      </p:grpSp>
      <p:pic>
        <p:nvPicPr>
          <p:cNvPr id="112" name="Picture 111" descr="A picture containing toy, drawing&#10;&#10;Description automatically generated">
            <a:extLst>
              <a:ext uri="{FF2B5EF4-FFF2-40B4-BE49-F238E27FC236}">
                <a16:creationId xmlns:a16="http://schemas.microsoft.com/office/drawing/2014/main" id="{91B63613-7A93-4FD9-BE8E-F12DA7D2AF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018" b="98214" l="9091" r="96970">
                        <a14:foregroundMark x1="61616" y1="16518" x2="63636" y2="18304"/>
                        <a14:foregroundMark x1="56566" y1="15179" x2="54545" y2="14286"/>
                        <a14:foregroundMark x1="44444" y1="15625" x2="44444" y2="15625"/>
                        <a14:foregroundMark x1="68687" y1="24554" x2="68687" y2="5355"/>
                        <a14:foregroundMark x1="62381" y1="1317" x2="20202" y2="7143"/>
                        <a14:foregroundMark x1="20202" y1="7143" x2="27273" y2="31250"/>
                        <a14:foregroundMark x1="27273" y1="31250" x2="68687" y2="27232"/>
                        <a14:foregroundMark x1="40404" y1="16071" x2="41414" y2="17411"/>
                        <a14:foregroundMark x1="74747" y1="22768" x2="70707" y2="19196"/>
                        <a14:foregroundMark x1="72727" y1="15179" x2="92134" y2="31976"/>
                        <a14:foregroundMark x1="89714" y1="32153" x2="64646" y2="18304"/>
                        <a14:foregroundMark x1="64646" y1="18304" x2="69697" y2="15625"/>
                        <a14:foregroundMark x1="38384" y1="4464" x2="57415" y2="4765"/>
                        <a14:foregroundMark x1="32323" y1="87946" x2="33333" y2="88393"/>
                        <a14:foregroundMark x1="32323" y1="86607" x2="81818" y2="90625"/>
                        <a14:foregroundMark x1="81818" y1="90625" x2="66475" y2="93027"/>
                        <a14:foregroundMark x1="33034" y1="96431" x2="31313" y2="86161"/>
                        <a14:backgroundMark x1="95960" y1="31696" x2="98990" y2="39732"/>
                        <a14:backgroundMark x1="63636" y1="446" x2="75758" y2="446"/>
                        <a14:backgroundMark x1="30303" y1="98214" x2="62626" y2="995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3739" y="4053937"/>
            <a:ext cx="943107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6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rabajo en equipo del carácter de gente de negocios saltando en un trabajo exitoso. Vector Premium ">
            <a:extLst>
              <a:ext uri="{FF2B5EF4-FFF2-40B4-BE49-F238E27FC236}">
                <a16:creationId xmlns:a16="http://schemas.microsoft.com/office/drawing/2014/main" id="{14CC5DDD-10BA-49ED-9F97-AF669CD9DE7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1" r="1489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36" y="151944"/>
            <a:ext cx="7621100" cy="1676364"/>
          </a:xfrm>
        </p:spPr>
        <p:txBody>
          <a:bodyPr/>
          <a:lstStyle/>
          <a:p>
            <a:r>
              <a:rPr lang="en-US" sz="9600" dirty="0"/>
              <a:t>Introducción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B903D5E8-3E65-479A-90F6-BC9986941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9980" y="12498528"/>
            <a:ext cx="2866686" cy="119677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Video</a:t>
            </a: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>
            <a:off x="913291" y="4616303"/>
            <a:ext cx="282354" cy="2327273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>
            <a:off x="913291" y="6945425"/>
            <a:ext cx="282354" cy="45344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9" name="Rectangle 18" descr="Black rectangle">
            <a:extLst>
              <a:ext uri="{FF2B5EF4-FFF2-40B4-BE49-F238E27FC236}">
                <a16:creationId xmlns:a16="http://schemas.microsoft.com/office/drawing/2014/main" id="{CE072E52-A16A-4548-8501-DC88C517D405}"/>
              </a:ext>
            </a:extLst>
          </p:cNvPr>
          <p:cNvSpPr/>
          <p:nvPr/>
        </p:nvSpPr>
        <p:spPr>
          <a:xfrm>
            <a:off x="11215923" y="576068"/>
            <a:ext cx="282354" cy="1065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28" y="15552099"/>
            <a:ext cx="3718757" cy="5421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BF6AFCA-E8B6-48FC-886E-6B9A504E8319}"/>
              </a:ext>
            </a:extLst>
          </p:cNvPr>
          <p:cNvSpPr/>
          <p:nvPr/>
        </p:nvSpPr>
        <p:spPr>
          <a:xfrm>
            <a:off x="1192740" y="4614381"/>
            <a:ext cx="4404705" cy="6865454"/>
          </a:xfrm>
          <a:prstGeom prst="rect">
            <a:avLst/>
          </a:prstGeom>
          <a:solidFill>
            <a:schemeClr val="tx1">
              <a:lumMod val="95000"/>
              <a:lumOff val="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3600" dirty="0"/>
              <a:t>Es un plan proactivo que busca que los productos o servicios continúen siendo entregados durante una interrupción no planeada.</a:t>
            </a:r>
            <a:endParaRPr lang="en-US" sz="3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1F2FF-5956-4A3E-921E-AA043D3EAD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92740" y="4588982"/>
            <a:ext cx="4404706" cy="6865454"/>
          </a:xfrm>
        </p:spPr>
        <p:txBody>
          <a:bodyPr/>
          <a:lstStyle/>
          <a:p>
            <a:r>
              <a:rPr lang="es-CO" dirty="0"/>
              <a:t>¿BCP?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CF92E7-F34A-496C-BD4A-86A1C2C0CC15}"/>
              </a:ext>
            </a:extLst>
          </p:cNvPr>
          <p:cNvSpPr/>
          <p:nvPr/>
        </p:nvSpPr>
        <p:spPr>
          <a:xfrm>
            <a:off x="5810133" y="11860967"/>
            <a:ext cx="5402276" cy="36911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Play">
            <a:extLst>
              <a:ext uri="{FF2B5EF4-FFF2-40B4-BE49-F238E27FC236}">
                <a16:creationId xmlns:a16="http://schemas.microsoft.com/office/drawing/2014/main" id="{2872ADA4-BFF2-4546-8EAA-82243F9A9C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46756" y="13249333"/>
            <a:ext cx="914400" cy="9144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AF99813-CC53-4295-B64A-CC197F7C950F}"/>
              </a:ext>
            </a:extLst>
          </p:cNvPr>
          <p:cNvSpPr/>
          <p:nvPr/>
        </p:nvSpPr>
        <p:spPr>
          <a:xfrm>
            <a:off x="9269949" y="1378048"/>
            <a:ext cx="2515984" cy="431306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600" dirty="0"/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576068"/>
            <a:ext cx="693723" cy="1065492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11A663-0FF3-4E11-B026-38648E6C5094}"/>
              </a:ext>
            </a:extLst>
          </p:cNvPr>
          <p:cNvSpPr/>
          <p:nvPr/>
        </p:nvSpPr>
        <p:spPr>
          <a:xfrm>
            <a:off x="8703955" y="557114"/>
            <a:ext cx="565994" cy="1252240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7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576068"/>
            <a:ext cx="2634394" cy="10654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2921" y="857294"/>
            <a:ext cx="2455356" cy="520754"/>
          </a:xfrm>
          <a:solidFill>
            <a:schemeClr val="bg1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defTabSz="457200"/>
            <a:r>
              <a:rPr lang="en-US" sz="3600" dirty="0">
                <a:solidFill>
                  <a:schemeClr val="lt1"/>
                </a:solidFill>
                <a:latin typeface="+mn-lt"/>
              </a:rPr>
              <a:t>SIGUIENTE</a:t>
            </a:r>
          </a:p>
          <a:p>
            <a:pPr algn="l" defTabSz="457200"/>
            <a:endParaRPr lang="en-US" sz="3600" dirty="0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2383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423400" y="45621"/>
            <a:ext cx="11513140" cy="10654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2" name="Picture 10" descr="Gente de negocios trabajo en equipo colega carácter. animación escena gente seminario personas. Vector Premium ">
            <a:extLst>
              <a:ext uri="{FF2B5EF4-FFF2-40B4-BE49-F238E27FC236}">
                <a16:creationId xmlns:a16="http://schemas.microsoft.com/office/drawing/2014/main" id="{A691EC52-DA2A-4D8F-B9A6-842929919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123223"/>
            <a:ext cx="11429607" cy="896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506" y="161780"/>
            <a:ext cx="7621100" cy="1414250"/>
          </a:xfrm>
        </p:spPr>
        <p:txBody>
          <a:bodyPr/>
          <a:lstStyle/>
          <a:p>
            <a:r>
              <a:rPr lang="en-US" sz="9600" dirty="0"/>
              <a:t>Objetivos.</a:t>
            </a: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 rot="16200000">
            <a:off x="9260540" y="8535632"/>
            <a:ext cx="234509" cy="4240964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2546458" y="8341064"/>
            <a:ext cx="234510" cy="45344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9" name="Rectangle 18" descr="Black rectangle">
            <a:extLst>
              <a:ext uri="{FF2B5EF4-FFF2-40B4-BE49-F238E27FC236}">
                <a16:creationId xmlns:a16="http://schemas.microsoft.com/office/drawing/2014/main" id="{CE072E52-A16A-4548-8501-DC88C517D405}"/>
              </a:ext>
            </a:extLst>
          </p:cNvPr>
          <p:cNvSpPr/>
          <p:nvPr/>
        </p:nvSpPr>
        <p:spPr>
          <a:xfrm>
            <a:off x="11215923" y="576068"/>
            <a:ext cx="282354" cy="1065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28" y="15552099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1351491" y="9776046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699A1085-21FB-467D-B57D-9918E08186F4}"/>
              </a:ext>
            </a:extLst>
          </p:cNvPr>
          <p:cNvSpPr txBox="1">
            <a:spLocks/>
          </p:cNvSpPr>
          <p:nvPr/>
        </p:nvSpPr>
        <p:spPr>
          <a:xfrm>
            <a:off x="8245680" y="9776046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40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9956" dirty="0">
                <a:solidFill>
                  <a:schemeClr val="tx1"/>
                </a:solidFill>
              </a:rPr>
              <a:t>Quiz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543230" y="10901052"/>
            <a:ext cx="4240963" cy="25392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6511" y="11640510"/>
            <a:ext cx="914400" cy="914400"/>
          </a:xfrm>
          <a:prstGeom prst="rect">
            <a:avLst/>
          </a:prstGeom>
        </p:spPr>
      </p:pic>
      <p:sp>
        <p:nvSpPr>
          <p:cNvPr id="36" name="Rectangle 35">
            <a:hlinkClick r:id="rId8"/>
            <a:extLst>
              <a:ext uri="{FF2B5EF4-FFF2-40B4-BE49-F238E27FC236}">
                <a16:creationId xmlns:a16="http://schemas.microsoft.com/office/drawing/2014/main" id="{41C3D6F8-7C91-4678-942C-4E9BB8B4DCAA}"/>
              </a:ext>
            </a:extLst>
          </p:cNvPr>
          <p:cNvSpPr/>
          <p:nvPr/>
        </p:nvSpPr>
        <p:spPr>
          <a:xfrm>
            <a:off x="7257313" y="11014832"/>
            <a:ext cx="4240963" cy="25392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 descr="Checklist">
            <a:hlinkClick r:id="rId8"/>
            <a:extLst>
              <a:ext uri="{FF2B5EF4-FFF2-40B4-BE49-F238E27FC236}">
                <a16:creationId xmlns:a16="http://schemas.microsoft.com/office/drawing/2014/main" id="{D9F18A66-ECDF-4FDA-A301-5677DCB249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03435" y="11713495"/>
            <a:ext cx="914400" cy="91440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F57E9479-3F96-43E0-AB14-535190D1EDC7}"/>
              </a:ext>
            </a:extLst>
          </p:cNvPr>
          <p:cNvSpPr/>
          <p:nvPr/>
        </p:nvSpPr>
        <p:spPr>
          <a:xfrm>
            <a:off x="8746482" y="576067"/>
            <a:ext cx="565994" cy="1306956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C03A06C-9778-4A94-BE94-9284D9FF6992}"/>
              </a:ext>
            </a:extLst>
          </p:cNvPr>
          <p:cNvSpPr/>
          <p:nvPr/>
        </p:nvSpPr>
        <p:spPr>
          <a:xfrm rot="16200000">
            <a:off x="10418443" y="214072"/>
            <a:ext cx="565994" cy="2777923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11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72723" y="592406"/>
            <a:ext cx="2634394" cy="10654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03956" y="762816"/>
            <a:ext cx="3132444" cy="878743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/>
              <a:t>SIGUIENTE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576068"/>
            <a:ext cx="693723" cy="1065492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</p:spTree>
    <p:extLst>
      <p:ext uri="{BB962C8B-B14F-4D97-AF65-F5344CB8AC3E}">
        <p14:creationId xmlns:p14="http://schemas.microsoft.com/office/powerpoint/2010/main" val="1212400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rabajo en equipo de gente de negocios trabajando co Vector Premium ">
            <a:extLst>
              <a:ext uri="{FF2B5EF4-FFF2-40B4-BE49-F238E27FC236}">
                <a16:creationId xmlns:a16="http://schemas.microsoft.com/office/drawing/2014/main" id="{024938F1-040F-46E3-BF3C-B8C926469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9" y="6668033"/>
            <a:ext cx="11105540" cy="887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 descr="Blue rectangle">
            <a:extLst>
              <a:ext uri="{FF2B5EF4-FFF2-40B4-BE49-F238E27FC236}">
                <a16:creationId xmlns:a16="http://schemas.microsoft.com/office/drawing/2014/main" id="{ED0FA123-D55D-43EC-9557-B851FA993845}"/>
              </a:ext>
            </a:extLst>
          </p:cNvPr>
          <p:cNvSpPr/>
          <p:nvPr/>
        </p:nvSpPr>
        <p:spPr>
          <a:xfrm>
            <a:off x="0" y="13931702"/>
            <a:ext cx="12192000" cy="23242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543229" y="806938"/>
            <a:ext cx="11105541" cy="17841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597" y="1220996"/>
            <a:ext cx="7621100" cy="1414250"/>
          </a:xfrm>
        </p:spPr>
        <p:txBody>
          <a:bodyPr/>
          <a:lstStyle/>
          <a:p>
            <a:r>
              <a:rPr lang="en-US" sz="9600" dirty="0">
                <a:solidFill>
                  <a:srgbClr val="FFC000"/>
                </a:solidFill>
              </a:rPr>
              <a:t>Gestión BCP</a:t>
            </a: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 rot="16200000">
            <a:off x="9139628" y="1304984"/>
            <a:ext cx="234509" cy="4240964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2720437" y="1110416"/>
            <a:ext cx="234510" cy="45344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197" y="15418586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1525470" y="2545398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699A1085-21FB-467D-B57D-9918E08186F4}"/>
              </a:ext>
            </a:extLst>
          </p:cNvPr>
          <p:cNvSpPr txBox="1">
            <a:spLocks/>
          </p:cNvSpPr>
          <p:nvPr/>
        </p:nvSpPr>
        <p:spPr>
          <a:xfrm>
            <a:off x="8124768" y="2545398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40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9956" dirty="0">
                <a:solidFill>
                  <a:schemeClr val="tx1"/>
                </a:solidFill>
              </a:rPr>
              <a:t>Quiz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717209" y="3670404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80490" y="4409862"/>
            <a:ext cx="914400" cy="914400"/>
          </a:xfrm>
          <a:prstGeom prst="rect">
            <a:avLst/>
          </a:prstGeom>
        </p:spPr>
      </p:pic>
      <p:sp>
        <p:nvSpPr>
          <p:cNvPr id="36" name="Rectangle 35">
            <a:hlinkClick r:id="rId8"/>
            <a:extLst>
              <a:ext uri="{FF2B5EF4-FFF2-40B4-BE49-F238E27FC236}">
                <a16:creationId xmlns:a16="http://schemas.microsoft.com/office/drawing/2014/main" id="{41C3D6F8-7C91-4678-942C-4E9BB8B4DCAA}"/>
              </a:ext>
            </a:extLst>
          </p:cNvPr>
          <p:cNvSpPr/>
          <p:nvPr/>
        </p:nvSpPr>
        <p:spPr>
          <a:xfrm>
            <a:off x="7136401" y="3784184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Graphic 26" descr="Checklist">
            <a:hlinkClick r:id="rId8"/>
            <a:extLst>
              <a:ext uri="{FF2B5EF4-FFF2-40B4-BE49-F238E27FC236}">
                <a16:creationId xmlns:a16="http://schemas.microsoft.com/office/drawing/2014/main" id="{D9F18A66-ECDF-4FDA-A301-5677DCB249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782523" y="4482847"/>
            <a:ext cx="914400" cy="914400"/>
          </a:xfrm>
          <a:prstGeom prst="rect">
            <a:avLst/>
          </a:prstGeom>
        </p:spPr>
      </p:pic>
      <p:sp>
        <p:nvSpPr>
          <p:cNvPr id="21" name="Rectangle 20" descr="Blue rectangle">
            <a:extLst>
              <a:ext uri="{FF2B5EF4-FFF2-40B4-BE49-F238E27FC236}">
                <a16:creationId xmlns:a16="http://schemas.microsoft.com/office/drawing/2014/main" id="{B279729C-6737-4AB0-8A15-45B674736975}"/>
              </a:ext>
            </a:extLst>
          </p:cNvPr>
          <p:cNvSpPr/>
          <p:nvPr/>
        </p:nvSpPr>
        <p:spPr>
          <a:xfrm>
            <a:off x="0" y="13842556"/>
            <a:ext cx="12192000" cy="3052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C9FFA7-8E1E-4D11-8510-5E281D58B10C}"/>
              </a:ext>
            </a:extLst>
          </p:cNvPr>
          <p:cNvSpPr/>
          <p:nvPr/>
        </p:nvSpPr>
        <p:spPr>
          <a:xfrm>
            <a:off x="8749065" y="1206441"/>
            <a:ext cx="448326" cy="1186629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8D11BD-50BA-4F6C-AA3B-CCD55A64B79F}"/>
              </a:ext>
            </a:extLst>
          </p:cNvPr>
          <p:cNvSpPr/>
          <p:nvPr/>
        </p:nvSpPr>
        <p:spPr>
          <a:xfrm rot="16200000">
            <a:off x="10319200" y="873241"/>
            <a:ext cx="395391" cy="2634395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11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1175626"/>
            <a:ext cx="2634394" cy="10654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03956" y="1362374"/>
            <a:ext cx="3132444" cy="1065492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/>
              <a:t>SIGUIENTE</a:t>
            </a:r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1175626"/>
            <a:ext cx="693723" cy="1065492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</p:spTree>
    <p:extLst>
      <p:ext uri="{BB962C8B-B14F-4D97-AF65-F5344CB8AC3E}">
        <p14:creationId xmlns:p14="http://schemas.microsoft.com/office/powerpoint/2010/main" val="324720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 descr="Blue rectangle">
            <a:extLst>
              <a:ext uri="{FF2B5EF4-FFF2-40B4-BE49-F238E27FC236}">
                <a16:creationId xmlns:a16="http://schemas.microsoft.com/office/drawing/2014/main" id="{ED0FA123-D55D-43EC-9557-B851FA993845}"/>
              </a:ext>
            </a:extLst>
          </p:cNvPr>
          <p:cNvSpPr/>
          <p:nvPr/>
        </p:nvSpPr>
        <p:spPr>
          <a:xfrm>
            <a:off x="0" y="13931702"/>
            <a:ext cx="12192000" cy="23242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543229" y="548031"/>
            <a:ext cx="11105541" cy="2043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597" y="1220996"/>
            <a:ext cx="7621100" cy="1414250"/>
          </a:xfrm>
        </p:spPr>
        <p:txBody>
          <a:bodyPr/>
          <a:lstStyle/>
          <a:p>
            <a:r>
              <a:rPr lang="en-US" sz="7200" dirty="0">
                <a:solidFill>
                  <a:srgbClr val="FFC000"/>
                </a:solidFill>
              </a:rPr>
              <a:t>Análisis de impacto al negocio</a:t>
            </a: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 rot="16200000">
            <a:off x="9443461" y="1900334"/>
            <a:ext cx="234509" cy="4240964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2626198" y="7403310"/>
            <a:ext cx="260864" cy="42409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197" y="15418586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1753174" y="8706218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699A1085-21FB-467D-B57D-9918E08186F4}"/>
              </a:ext>
            </a:extLst>
          </p:cNvPr>
          <p:cNvSpPr txBox="1">
            <a:spLocks/>
          </p:cNvSpPr>
          <p:nvPr/>
        </p:nvSpPr>
        <p:spPr>
          <a:xfrm>
            <a:off x="8428601" y="3140748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40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9956" dirty="0">
                <a:solidFill>
                  <a:schemeClr val="tx1"/>
                </a:solidFill>
              </a:rPr>
              <a:t>Quiz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612249" y="9803399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75530" y="10586303"/>
            <a:ext cx="914400" cy="914400"/>
          </a:xfrm>
          <a:prstGeom prst="rect">
            <a:avLst/>
          </a:prstGeom>
        </p:spPr>
      </p:pic>
      <p:sp>
        <p:nvSpPr>
          <p:cNvPr id="36" name="Rectangle 35">
            <a:hlinkClick r:id="rId7"/>
            <a:extLst>
              <a:ext uri="{FF2B5EF4-FFF2-40B4-BE49-F238E27FC236}">
                <a16:creationId xmlns:a16="http://schemas.microsoft.com/office/drawing/2014/main" id="{41C3D6F8-7C91-4678-942C-4E9BB8B4DCAA}"/>
              </a:ext>
            </a:extLst>
          </p:cNvPr>
          <p:cNvSpPr/>
          <p:nvPr/>
        </p:nvSpPr>
        <p:spPr>
          <a:xfrm>
            <a:off x="7440234" y="4379534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Graphic 26" descr="Checklist">
            <a:hlinkClick r:id="rId7"/>
            <a:extLst>
              <a:ext uri="{FF2B5EF4-FFF2-40B4-BE49-F238E27FC236}">
                <a16:creationId xmlns:a16="http://schemas.microsoft.com/office/drawing/2014/main" id="{D9F18A66-ECDF-4FDA-A301-5677DCB249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086356" y="5078197"/>
            <a:ext cx="914400" cy="914400"/>
          </a:xfrm>
          <a:prstGeom prst="rect">
            <a:avLst/>
          </a:prstGeom>
        </p:spPr>
      </p:pic>
      <p:sp>
        <p:nvSpPr>
          <p:cNvPr id="21" name="Rectangle 20" descr="Blue rectangle">
            <a:extLst>
              <a:ext uri="{FF2B5EF4-FFF2-40B4-BE49-F238E27FC236}">
                <a16:creationId xmlns:a16="http://schemas.microsoft.com/office/drawing/2014/main" id="{B279729C-6737-4AB0-8A15-45B674736975}"/>
              </a:ext>
            </a:extLst>
          </p:cNvPr>
          <p:cNvSpPr/>
          <p:nvPr/>
        </p:nvSpPr>
        <p:spPr>
          <a:xfrm>
            <a:off x="0" y="13842556"/>
            <a:ext cx="12192000" cy="3052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C9FFA7-8E1E-4D11-8510-5E281D58B10C}"/>
              </a:ext>
            </a:extLst>
          </p:cNvPr>
          <p:cNvSpPr/>
          <p:nvPr/>
        </p:nvSpPr>
        <p:spPr>
          <a:xfrm>
            <a:off x="8749065" y="1206441"/>
            <a:ext cx="448326" cy="1186629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8D11BD-50BA-4F6C-AA3B-CCD55A64B79F}"/>
              </a:ext>
            </a:extLst>
          </p:cNvPr>
          <p:cNvSpPr/>
          <p:nvPr/>
        </p:nvSpPr>
        <p:spPr>
          <a:xfrm rot="16200000">
            <a:off x="10319200" y="873241"/>
            <a:ext cx="395391" cy="2634395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10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1175626"/>
            <a:ext cx="2634394" cy="10654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03956" y="1362374"/>
            <a:ext cx="3132444" cy="1065492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SIGUIENTE</a:t>
            </a:r>
            <a:endParaRPr lang="en-US" sz="9956" dirty="0"/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1175626"/>
            <a:ext cx="693723" cy="1065492"/>
          </a:xfrm>
          <a:prstGeom prst="rect">
            <a:avLst/>
          </a:prstGeom>
          <a:solidFill>
            <a:srgbClr val="274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7170" name="Picture 2" descr="Gente de negocios trabajo en equipo personaje para la escena de animación. Vector Premium ">
            <a:extLst>
              <a:ext uri="{FF2B5EF4-FFF2-40B4-BE49-F238E27FC236}">
                <a16:creationId xmlns:a16="http://schemas.microsoft.com/office/drawing/2014/main" id="{843D5AE2-6A4E-454B-9F74-ABE648DF8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25" y="3139154"/>
            <a:ext cx="6697275" cy="495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ente de negocios trabajando ilustración vector gratuito">
            <a:extLst>
              <a:ext uri="{FF2B5EF4-FFF2-40B4-BE49-F238E27FC236}">
                <a16:creationId xmlns:a16="http://schemas.microsoft.com/office/drawing/2014/main" id="{DE2A9313-6F01-4EA3-89D3-9031F4340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276" y="8256862"/>
            <a:ext cx="5962650" cy="536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4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 descr="Blue rectangle">
            <a:extLst>
              <a:ext uri="{FF2B5EF4-FFF2-40B4-BE49-F238E27FC236}">
                <a16:creationId xmlns:a16="http://schemas.microsoft.com/office/drawing/2014/main" id="{ED0FA123-D55D-43EC-9557-B851FA993845}"/>
              </a:ext>
            </a:extLst>
          </p:cNvPr>
          <p:cNvSpPr/>
          <p:nvPr/>
        </p:nvSpPr>
        <p:spPr>
          <a:xfrm>
            <a:off x="0" y="13931702"/>
            <a:ext cx="12192000" cy="23242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543229" y="548031"/>
            <a:ext cx="11105541" cy="2043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951" y="760746"/>
            <a:ext cx="7621100" cy="1414250"/>
          </a:xfrm>
        </p:spPr>
        <p:txBody>
          <a:bodyPr/>
          <a:lstStyle/>
          <a:p>
            <a:r>
              <a:rPr lang="en-US" sz="7200" dirty="0">
                <a:solidFill>
                  <a:srgbClr val="7030A0"/>
                </a:solidFill>
              </a:rPr>
              <a:t>Administración BCP</a:t>
            </a:r>
            <a:endParaRPr lang="en-US" sz="7200" noProof="1">
              <a:solidFill>
                <a:srgbClr val="7030A0"/>
              </a:solidFill>
            </a:endParaRP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 rot="16200000">
            <a:off x="8746627" y="7272195"/>
            <a:ext cx="234509" cy="424096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2918785" y="1968456"/>
            <a:ext cx="260864" cy="424096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197" y="15418586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2045761" y="3271364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699A1085-21FB-467D-B57D-9918E08186F4}"/>
              </a:ext>
            </a:extLst>
          </p:cNvPr>
          <p:cNvSpPr txBox="1">
            <a:spLocks/>
          </p:cNvSpPr>
          <p:nvPr/>
        </p:nvSpPr>
        <p:spPr>
          <a:xfrm>
            <a:off x="7731767" y="8512609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40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9956" dirty="0">
                <a:solidFill>
                  <a:schemeClr val="tx1"/>
                </a:solidFill>
              </a:rPr>
              <a:t>Quiz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904836" y="4368545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68117" y="5151449"/>
            <a:ext cx="914400" cy="914400"/>
          </a:xfrm>
          <a:prstGeom prst="rect">
            <a:avLst/>
          </a:prstGeom>
        </p:spPr>
      </p:pic>
      <p:sp>
        <p:nvSpPr>
          <p:cNvPr id="36" name="Rectangle 35">
            <a:hlinkClick r:id="rId7"/>
            <a:extLst>
              <a:ext uri="{FF2B5EF4-FFF2-40B4-BE49-F238E27FC236}">
                <a16:creationId xmlns:a16="http://schemas.microsoft.com/office/drawing/2014/main" id="{41C3D6F8-7C91-4678-942C-4E9BB8B4DCAA}"/>
              </a:ext>
            </a:extLst>
          </p:cNvPr>
          <p:cNvSpPr/>
          <p:nvPr/>
        </p:nvSpPr>
        <p:spPr>
          <a:xfrm>
            <a:off x="6743400" y="9751395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Graphic 26" descr="Checklist">
            <a:hlinkClick r:id="rId7"/>
            <a:extLst>
              <a:ext uri="{FF2B5EF4-FFF2-40B4-BE49-F238E27FC236}">
                <a16:creationId xmlns:a16="http://schemas.microsoft.com/office/drawing/2014/main" id="{D9F18A66-ECDF-4FDA-A301-5677DCB249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9522" y="10450058"/>
            <a:ext cx="914400" cy="914400"/>
          </a:xfrm>
          <a:prstGeom prst="rect">
            <a:avLst/>
          </a:prstGeom>
        </p:spPr>
      </p:pic>
      <p:sp>
        <p:nvSpPr>
          <p:cNvPr id="21" name="Rectangle 20" descr="Blue rectangle">
            <a:extLst>
              <a:ext uri="{FF2B5EF4-FFF2-40B4-BE49-F238E27FC236}">
                <a16:creationId xmlns:a16="http://schemas.microsoft.com/office/drawing/2014/main" id="{B279729C-6737-4AB0-8A15-45B674736975}"/>
              </a:ext>
            </a:extLst>
          </p:cNvPr>
          <p:cNvSpPr/>
          <p:nvPr/>
        </p:nvSpPr>
        <p:spPr>
          <a:xfrm>
            <a:off x="0" y="13842556"/>
            <a:ext cx="12192000" cy="30524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C9FFA7-8E1E-4D11-8510-5E281D58B10C}"/>
              </a:ext>
            </a:extLst>
          </p:cNvPr>
          <p:cNvSpPr/>
          <p:nvPr/>
        </p:nvSpPr>
        <p:spPr>
          <a:xfrm>
            <a:off x="8749065" y="1206441"/>
            <a:ext cx="448326" cy="1186629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8D11BD-50BA-4F6C-AA3B-CCD55A64B79F}"/>
              </a:ext>
            </a:extLst>
          </p:cNvPr>
          <p:cNvSpPr/>
          <p:nvPr/>
        </p:nvSpPr>
        <p:spPr>
          <a:xfrm rot="16200000">
            <a:off x="10319200" y="873241"/>
            <a:ext cx="395391" cy="2634395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10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1175626"/>
            <a:ext cx="2634394" cy="106549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826011" y="1333006"/>
            <a:ext cx="3132444" cy="1065492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SIGUIENTE</a:t>
            </a:r>
            <a:endParaRPr lang="en-US" sz="9956" dirty="0"/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1175626"/>
            <a:ext cx="693723" cy="10654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8194" name="Picture 2" descr="Concepto de gente de negocios vector gratuito">
            <a:extLst>
              <a:ext uri="{FF2B5EF4-FFF2-40B4-BE49-F238E27FC236}">
                <a16:creationId xmlns:a16="http://schemas.microsoft.com/office/drawing/2014/main" id="{E99CB373-8991-4B90-9904-4CF8BF390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9" y="8353091"/>
            <a:ext cx="5686119" cy="527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Trabajo en equipo de gente de negocios trabajando co Vector Premium ">
            <a:extLst>
              <a:ext uri="{FF2B5EF4-FFF2-40B4-BE49-F238E27FC236}">
                <a16:creationId xmlns:a16="http://schemas.microsoft.com/office/drawing/2014/main" id="{5837BE68-218F-4164-90E6-7AFCBC491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624" y="3126529"/>
            <a:ext cx="59626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80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 descr="Blue rectangle">
            <a:extLst>
              <a:ext uri="{FF2B5EF4-FFF2-40B4-BE49-F238E27FC236}">
                <a16:creationId xmlns:a16="http://schemas.microsoft.com/office/drawing/2014/main" id="{ED0FA123-D55D-43EC-9557-B851FA993845}"/>
              </a:ext>
            </a:extLst>
          </p:cNvPr>
          <p:cNvSpPr/>
          <p:nvPr/>
        </p:nvSpPr>
        <p:spPr>
          <a:xfrm>
            <a:off x="0" y="13931702"/>
            <a:ext cx="12192000" cy="23242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543229" y="548031"/>
            <a:ext cx="11105541" cy="2043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705" y="1240711"/>
            <a:ext cx="7987301" cy="1414250"/>
          </a:xfrm>
        </p:spPr>
        <p:txBody>
          <a:bodyPr/>
          <a:lstStyle/>
          <a:p>
            <a:r>
              <a:rPr lang="en-US" sz="7200" dirty="0">
                <a:solidFill>
                  <a:srgbClr val="7030A0"/>
                </a:solidFill>
              </a:rPr>
              <a:t>BCP vs Plan de Contigencia.</a:t>
            </a:r>
            <a:endParaRPr lang="en-US" sz="7200" noProof="1">
              <a:solidFill>
                <a:srgbClr val="7030A0"/>
              </a:solidFill>
            </a:endParaRPr>
          </a:p>
        </p:txBody>
      </p:sp>
      <p:sp>
        <p:nvSpPr>
          <p:cNvPr id="16" name="Rectangle 15" descr="Black rectangle">
            <a:extLst>
              <a:ext uri="{FF2B5EF4-FFF2-40B4-BE49-F238E27FC236}">
                <a16:creationId xmlns:a16="http://schemas.microsoft.com/office/drawing/2014/main" id="{10B5BF72-72E4-4508-B8AB-3248CF8C415E}"/>
              </a:ext>
            </a:extLst>
          </p:cNvPr>
          <p:cNvSpPr/>
          <p:nvPr/>
        </p:nvSpPr>
        <p:spPr>
          <a:xfrm rot="16200000">
            <a:off x="2570933" y="8719571"/>
            <a:ext cx="234509" cy="424096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2687282" y="1338342"/>
            <a:ext cx="260864" cy="424096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197" y="15418586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1814258" y="2641250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699A1085-21FB-467D-B57D-9918E08186F4}"/>
              </a:ext>
            </a:extLst>
          </p:cNvPr>
          <p:cNvSpPr txBox="1">
            <a:spLocks/>
          </p:cNvSpPr>
          <p:nvPr/>
        </p:nvSpPr>
        <p:spPr>
          <a:xfrm>
            <a:off x="1556073" y="9959985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40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9956" dirty="0">
                <a:solidFill>
                  <a:schemeClr val="tx1"/>
                </a:solidFill>
              </a:rPr>
              <a:t>Quiz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673333" y="3738431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36614" y="4521335"/>
            <a:ext cx="914400" cy="914400"/>
          </a:xfrm>
          <a:prstGeom prst="rect">
            <a:avLst/>
          </a:prstGeom>
        </p:spPr>
      </p:pic>
      <p:sp>
        <p:nvSpPr>
          <p:cNvPr id="36" name="Rectangle 35">
            <a:hlinkClick r:id="rId7"/>
            <a:extLst>
              <a:ext uri="{FF2B5EF4-FFF2-40B4-BE49-F238E27FC236}">
                <a16:creationId xmlns:a16="http://schemas.microsoft.com/office/drawing/2014/main" id="{41C3D6F8-7C91-4678-942C-4E9BB8B4DCAA}"/>
              </a:ext>
            </a:extLst>
          </p:cNvPr>
          <p:cNvSpPr/>
          <p:nvPr/>
        </p:nvSpPr>
        <p:spPr>
          <a:xfrm>
            <a:off x="567706" y="11198771"/>
            <a:ext cx="4240963" cy="253928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Graphic 26" descr="Checklist">
            <a:hlinkClick r:id="rId7"/>
            <a:extLst>
              <a:ext uri="{FF2B5EF4-FFF2-40B4-BE49-F238E27FC236}">
                <a16:creationId xmlns:a16="http://schemas.microsoft.com/office/drawing/2014/main" id="{D9F18A66-ECDF-4FDA-A301-5677DCB249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13828" y="11897434"/>
            <a:ext cx="914400" cy="914400"/>
          </a:xfrm>
          <a:prstGeom prst="rect">
            <a:avLst/>
          </a:prstGeom>
        </p:spPr>
      </p:pic>
      <p:sp>
        <p:nvSpPr>
          <p:cNvPr id="21" name="Rectangle 20" descr="Blue rectangle">
            <a:extLst>
              <a:ext uri="{FF2B5EF4-FFF2-40B4-BE49-F238E27FC236}">
                <a16:creationId xmlns:a16="http://schemas.microsoft.com/office/drawing/2014/main" id="{B279729C-6737-4AB0-8A15-45B674736975}"/>
              </a:ext>
            </a:extLst>
          </p:cNvPr>
          <p:cNvSpPr/>
          <p:nvPr/>
        </p:nvSpPr>
        <p:spPr>
          <a:xfrm>
            <a:off x="0" y="13842556"/>
            <a:ext cx="12192000" cy="30524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C9FFA7-8E1E-4D11-8510-5E281D58B10C}"/>
              </a:ext>
            </a:extLst>
          </p:cNvPr>
          <p:cNvSpPr/>
          <p:nvPr/>
        </p:nvSpPr>
        <p:spPr>
          <a:xfrm>
            <a:off x="8749065" y="1206441"/>
            <a:ext cx="448326" cy="1186629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8D11BD-50BA-4F6C-AA3B-CCD55A64B79F}"/>
              </a:ext>
            </a:extLst>
          </p:cNvPr>
          <p:cNvSpPr/>
          <p:nvPr/>
        </p:nvSpPr>
        <p:spPr>
          <a:xfrm rot="16200000">
            <a:off x="10319200" y="873241"/>
            <a:ext cx="395391" cy="2634395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hlinkClick r:id="rId10" action="ppaction://hlinksldjump"/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1175626"/>
            <a:ext cx="2634394" cy="106549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03956" y="1362374"/>
            <a:ext cx="3132444" cy="1065492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SIGUIENTE</a:t>
            </a:r>
          </a:p>
          <a:p>
            <a:pPr>
              <a:spcBef>
                <a:spcPts val="0"/>
              </a:spcBef>
            </a:pPr>
            <a:endParaRPr lang="en-US" sz="2311" dirty="0">
              <a:hlinkClick r:id="rId10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1175626"/>
            <a:ext cx="693723" cy="10654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9218" name="Picture 2" descr="Ilustración de coworking banner estilizado con personas compartiendo oficina. estilo de trabajo autodirigido, colaborativo, flexible y voluntario para hipsters y autónomos. lluvia de ideas y charlas modernas. Vector Premium ">
            <a:extLst>
              <a:ext uri="{FF2B5EF4-FFF2-40B4-BE49-F238E27FC236}">
                <a16:creationId xmlns:a16="http://schemas.microsoft.com/office/drawing/2014/main" id="{797CADCB-D9D8-42CD-B3A5-6853BEA92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3" y="6477400"/>
            <a:ext cx="11443719" cy="343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Jóvenes dando cinco vector gratuito">
            <a:extLst>
              <a:ext uri="{FF2B5EF4-FFF2-40B4-BE49-F238E27FC236}">
                <a16:creationId xmlns:a16="http://schemas.microsoft.com/office/drawing/2014/main" id="{91116124-97F9-446B-848B-216A4FFC1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05" y="2861089"/>
            <a:ext cx="5243514" cy="349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Flat design young man and woman characters.">
            <a:extLst>
              <a:ext uri="{FF2B5EF4-FFF2-40B4-BE49-F238E27FC236}">
                <a16:creationId xmlns:a16="http://schemas.microsoft.com/office/drawing/2014/main" id="{DF280F60-B0DD-4636-8B6F-EC85B3CAA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894" y="10180967"/>
            <a:ext cx="4620135" cy="343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148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12" descr="Metáfora del trabajo en equipo. concepto de negocio. dos hombres de negocios conectando elementos de rompecabezas. Vector Premium ">
            <a:extLst>
              <a:ext uri="{FF2B5EF4-FFF2-40B4-BE49-F238E27FC236}">
                <a16:creationId xmlns:a16="http://schemas.microsoft.com/office/drawing/2014/main" id="{8F1E53F3-4EDF-46B1-846A-C7DEB52FE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729" y="6700872"/>
            <a:ext cx="5289672" cy="355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Gente de negocios trabajo en equipo oficina personaje Vector Premium ">
            <a:extLst>
              <a:ext uri="{FF2B5EF4-FFF2-40B4-BE49-F238E27FC236}">
                <a16:creationId xmlns:a16="http://schemas.microsoft.com/office/drawing/2014/main" id="{6C9F1B15-82F2-4064-A8A5-1C37B4D27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9" y="2388134"/>
            <a:ext cx="11081066" cy="416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 descr="Blue rectangle">
            <a:extLst>
              <a:ext uri="{FF2B5EF4-FFF2-40B4-BE49-F238E27FC236}">
                <a16:creationId xmlns:a16="http://schemas.microsoft.com/office/drawing/2014/main" id="{ED0FA123-D55D-43EC-9557-B851FA993845}"/>
              </a:ext>
            </a:extLst>
          </p:cNvPr>
          <p:cNvSpPr/>
          <p:nvPr/>
        </p:nvSpPr>
        <p:spPr>
          <a:xfrm>
            <a:off x="0" y="13931702"/>
            <a:ext cx="12192000" cy="23242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9D764-950B-4F91-A91D-0181D0F48D19}"/>
              </a:ext>
            </a:extLst>
          </p:cNvPr>
          <p:cNvSpPr/>
          <p:nvPr/>
        </p:nvSpPr>
        <p:spPr>
          <a:xfrm>
            <a:off x="543229" y="548031"/>
            <a:ext cx="11105541" cy="2043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F8D8686-90A2-45A3-BFDE-D7DADC1CD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705" y="1240711"/>
            <a:ext cx="7987301" cy="1414250"/>
          </a:xfrm>
        </p:spPr>
        <p:txBody>
          <a:bodyPr/>
          <a:lstStyle/>
          <a:p>
            <a:r>
              <a:rPr lang="en-US" sz="8800" dirty="0">
                <a:solidFill>
                  <a:schemeClr val="accent4"/>
                </a:solidFill>
              </a:rPr>
              <a:t>Conclusiones.</a:t>
            </a:r>
            <a:endParaRPr lang="en-US" sz="8800" noProof="1">
              <a:solidFill>
                <a:schemeClr val="accent4"/>
              </a:solidFill>
            </a:endParaRPr>
          </a:p>
        </p:txBody>
      </p:sp>
      <p:sp>
        <p:nvSpPr>
          <p:cNvPr id="17" name="Rectangle 16" descr="Pink rectangle">
            <a:extLst>
              <a:ext uri="{FF2B5EF4-FFF2-40B4-BE49-F238E27FC236}">
                <a16:creationId xmlns:a16="http://schemas.microsoft.com/office/drawing/2014/main" id="{0AF0FD51-1731-47B1-9A5F-6C355E3B7E68}"/>
              </a:ext>
            </a:extLst>
          </p:cNvPr>
          <p:cNvSpPr/>
          <p:nvPr/>
        </p:nvSpPr>
        <p:spPr>
          <a:xfrm rot="16200000">
            <a:off x="8618633" y="8815892"/>
            <a:ext cx="260864" cy="42409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33" name="Imagen 7">
            <a:extLst>
              <a:ext uri="{FF2B5EF4-FFF2-40B4-BE49-F238E27FC236}">
                <a16:creationId xmlns:a16="http://schemas.microsoft.com/office/drawing/2014/main" id="{CC10D651-C16B-4682-A72A-7BD74C06B37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197" y="15418586"/>
            <a:ext cx="3718757" cy="542121"/>
          </a:xfrm>
          <a:prstGeom prst="rect">
            <a:avLst/>
          </a:prstGeom>
        </p:spPr>
      </p:pic>
      <p:pic>
        <p:nvPicPr>
          <p:cNvPr id="12" name="Picture Placeholder 11" descr="A close up of a logo&#10;&#10;Description automatically generated">
            <a:extLst>
              <a:ext uri="{FF2B5EF4-FFF2-40B4-BE49-F238E27FC236}">
                <a16:creationId xmlns:a16="http://schemas.microsoft.com/office/drawing/2014/main" id="{4EBE8673-2E18-41AE-8554-E656333299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/>
          <a:srcRect l="6044" r="6044"/>
          <a:stretch>
            <a:fillRect/>
          </a:stretch>
        </p:blipFill>
        <p:spPr/>
      </p:pic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C53E6ACD-E261-4B0C-BE20-D012818A760C}"/>
              </a:ext>
            </a:extLst>
          </p:cNvPr>
          <p:cNvSpPr txBox="1">
            <a:spLocks/>
          </p:cNvSpPr>
          <p:nvPr/>
        </p:nvSpPr>
        <p:spPr>
          <a:xfrm>
            <a:off x="7748927" y="10152212"/>
            <a:ext cx="2229910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625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6500" dirty="0">
                <a:solidFill>
                  <a:schemeClr val="tx1"/>
                </a:solidFill>
              </a:rPr>
              <a:t>Video</a:t>
            </a:r>
            <a:endParaRPr lang="en-US" sz="9956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061EA92-4A2B-47B3-81C9-4206E43AAC2E}"/>
              </a:ext>
            </a:extLst>
          </p:cNvPr>
          <p:cNvSpPr/>
          <p:nvPr/>
        </p:nvSpPr>
        <p:spPr>
          <a:xfrm>
            <a:off x="6608003" y="11140011"/>
            <a:ext cx="4240963" cy="25392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Graphic 34" descr="Play">
            <a:extLst>
              <a:ext uri="{FF2B5EF4-FFF2-40B4-BE49-F238E27FC236}">
                <a16:creationId xmlns:a16="http://schemas.microsoft.com/office/drawing/2014/main" id="{490320CD-F61F-497A-AC97-39274AD136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91865" y="11952454"/>
            <a:ext cx="914400" cy="914400"/>
          </a:xfrm>
          <a:prstGeom prst="rect">
            <a:avLst/>
          </a:prstGeom>
        </p:spPr>
      </p:pic>
      <p:sp>
        <p:nvSpPr>
          <p:cNvPr id="21" name="Rectangle 20" descr="Blue rectangle">
            <a:extLst>
              <a:ext uri="{FF2B5EF4-FFF2-40B4-BE49-F238E27FC236}">
                <a16:creationId xmlns:a16="http://schemas.microsoft.com/office/drawing/2014/main" id="{B279729C-6737-4AB0-8A15-45B674736975}"/>
              </a:ext>
            </a:extLst>
          </p:cNvPr>
          <p:cNvSpPr/>
          <p:nvPr/>
        </p:nvSpPr>
        <p:spPr>
          <a:xfrm>
            <a:off x="0" y="13842556"/>
            <a:ext cx="12192000" cy="3052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C9FFA7-8E1E-4D11-8510-5E281D58B10C}"/>
              </a:ext>
            </a:extLst>
          </p:cNvPr>
          <p:cNvSpPr/>
          <p:nvPr/>
        </p:nvSpPr>
        <p:spPr>
          <a:xfrm>
            <a:off x="8749065" y="1206441"/>
            <a:ext cx="448326" cy="1186629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8D11BD-50BA-4F6C-AA3B-CCD55A64B79F}"/>
              </a:ext>
            </a:extLst>
          </p:cNvPr>
          <p:cNvSpPr/>
          <p:nvPr/>
        </p:nvSpPr>
        <p:spPr>
          <a:xfrm rot="16200000">
            <a:off x="10319200" y="873241"/>
            <a:ext cx="395391" cy="2634395"/>
          </a:xfrm>
          <a:prstGeom prst="rect">
            <a:avLst/>
          </a:prstGeom>
          <a:solidFill>
            <a:schemeClr val="bg1">
              <a:lumMod val="6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dirty="0"/>
          </a:p>
        </p:txBody>
      </p:sp>
      <p:sp>
        <p:nvSpPr>
          <p:cNvPr id="22" name="Rectangle 21" descr="Blue rectangle">
            <a:extLst>
              <a:ext uri="{FF2B5EF4-FFF2-40B4-BE49-F238E27FC236}">
                <a16:creationId xmlns:a16="http://schemas.microsoft.com/office/drawing/2014/main" id="{BEF48B58-F4AC-4D6B-B26E-3A901A7B966A}"/>
              </a:ext>
            </a:extLst>
          </p:cNvPr>
          <p:cNvSpPr/>
          <p:nvPr/>
        </p:nvSpPr>
        <p:spPr>
          <a:xfrm>
            <a:off x="8863882" y="1175626"/>
            <a:ext cx="2634394" cy="1065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A478C1B-4C87-4D6D-A75E-338BB01708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03956" y="1362374"/>
            <a:ext cx="3132444" cy="1065492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32500" lnSpcReduction="20000"/>
          </a:bodyPr>
          <a:lstStyle/>
          <a:p>
            <a:pPr algn="ctr">
              <a:spcBef>
                <a:spcPts val="0"/>
              </a:spcBef>
            </a:pPr>
            <a:r>
              <a:rPr lang="en-US" sz="9956" dirty="0"/>
              <a:t>SIGUIENTE</a:t>
            </a: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18" name="Rectangle 17" descr="Blue rectangle">
            <a:extLst>
              <a:ext uri="{FF2B5EF4-FFF2-40B4-BE49-F238E27FC236}">
                <a16:creationId xmlns:a16="http://schemas.microsoft.com/office/drawing/2014/main" id="{54FCDFB3-E3D3-4E3D-980E-B9D48ECBF0EF}"/>
              </a:ext>
            </a:extLst>
          </p:cNvPr>
          <p:cNvSpPr/>
          <p:nvPr/>
        </p:nvSpPr>
        <p:spPr>
          <a:xfrm>
            <a:off x="11498277" y="1175626"/>
            <a:ext cx="693723" cy="10654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pic>
        <p:nvPicPr>
          <p:cNvPr id="10250" name="Picture 10" descr="279699922">
            <a:extLst>
              <a:ext uri="{FF2B5EF4-FFF2-40B4-BE49-F238E27FC236}">
                <a16:creationId xmlns:a16="http://schemas.microsoft.com/office/drawing/2014/main" id="{63CAC308-9093-4375-A145-D38A0128B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237" y="10624071"/>
            <a:ext cx="4520527" cy="29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 descr="Black rectangle">
            <a:extLst>
              <a:ext uri="{FF2B5EF4-FFF2-40B4-BE49-F238E27FC236}">
                <a16:creationId xmlns:a16="http://schemas.microsoft.com/office/drawing/2014/main" id="{24034F28-BE4F-4948-9885-EA76FE3D0CE3}"/>
              </a:ext>
            </a:extLst>
          </p:cNvPr>
          <p:cNvSpPr/>
          <p:nvPr/>
        </p:nvSpPr>
        <p:spPr>
          <a:xfrm rot="16200000">
            <a:off x="3119094" y="5232855"/>
            <a:ext cx="234509" cy="42409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47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A33CDB9F-AA00-410A-AB46-4D61386A54AB}"/>
              </a:ext>
            </a:extLst>
          </p:cNvPr>
          <p:cNvSpPr txBox="1">
            <a:spLocks/>
          </p:cNvSpPr>
          <p:nvPr/>
        </p:nvSpPr>
        <p:spPr>
          <a:xfrm>
            <a:off x="2159575" y="6546442"/>
            <a:ext cx="2620166" cy="714968"/>
          </a:xfrm>
          <a:solidFill>
            <a:schemeClr val="accent6">
              <a:lumMod val="50000"/>
              <a:lumOff val="50000"/>
            </a:schemeClr>
          </a:solidFill>
        </p:spPr>
        <p:txBody>
          <a:bodyPr lIns="180000" tIns="216000" rIns="480000">
            <a:normAutofit fontScale="25000" lnSpcReduction="20000"/>
          </a:bodyPr>
          <a:lstStyle>
            <a:lvl1pPr marL="0" indent="0" algn="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2196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940"/>
              </a:spcBef>
              <a:buFont typeface="Arial" panose="020B0604020202020204" pitchFamily="34" charset="0"/>
              <a:buNone/>
              <a:defRPr sz="3138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0687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16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400" dirty="0">
                <a:solidFill>
                  <a:schemeClr val="tx1"/>
                </a:solidFill>
              </a:rPr>
              <a:t>Encuesta</a:t>
            </a:r>
            <a:endParaRPr lang="en-US" sz="12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311" dirty="0"/>
          </a:p>
        </p:txBody>
      </p:sp>
      <p:sp>
        <p:nvSpPr>
          <p:cNvPr id="38" name="Rectangle 37">
            <a:hlinkClick r:id="rId10"/>
            <a:extLst>
              <a:ext uri="{FF2B5EF4-FFF2-40B4-BE49-F238E27FC236}">
                <a16:creationId xmlns:a16="http://schemas.microsoft.com/office/drawing/2014/main" id="{A3188A88-2968-4628-A85B-6C5822918AF2}"/>
              </a:ext>
            </a:extLst>
          </p:cNvPr>
          <p:cNvSpPr/>
          <p:nvPr/>
        </p:nvSpPr>
        <p:spPr>
          <a:xfrm>
            <a:off x="1098707" y="7701279"/>
            <a:ext cx="4258124" cy="25392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2" descr="Checklist">
            <a:hlinkClick r:id="rId10"/>
            <a:extLst>
              <a:ext uri="{FF2B5EF4-FFF2-40B4-BE49-F238E27FC236}">
                <a16:creationId xmlns:a16="http://schemas.microsoft.com/office/drawing/2014/main" id="{209640FC-50C7-4DF0-9B1C-B0BA8A9F9C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70569" y="84152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7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hannon Smith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FF0030"/>
      </a:accent1>
      <a:accent2>
        <a:srgbClr val="F06463"/>
      </a:accent2>
      <a:accent3>
        <a:srgbClr val="F3EF22"/>
      </a:accent3>
      <a:accent4>
        <a:srgbClr val="2A744A"/>
      </a:accent4>
      <a:accent5>
        <a:srgbClr val="FF0030"/>
      </a:accent5>
      <a:accent6>
        <a:srgbClr val="F3EF22"/>
      </a:accent6>
      <a:hlink>
        <a:srgbClr val="FF0030"/>
      </a:hlink>
      <a:folHlink>
        <a:srgbClr val="FF0030"/>
      </a:folHlink>
    </a:clrScheme>
    <a:fontScheme name="Custom 2">
      <a:majorFont>
        <a:latin typeface="Comic Sans MS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7F679DF-2C39-4631-8027-4294492C1725}" vid="{F9C39169-F391-4B73-9304-F92BE77C0C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C7F513-037B-408C-8F26-114261EF75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52E3BC-8108-4473-AF33-C93DA317E36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8DCC618-084E-430C-B457-3CD1B78A57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 infographics poster</Template>
  <TotalTime>0</TotalTime>
  <Words>100</Words>
  <Application>Microsoft Office PowerPoint</Application>
  <PresentationFormat>Custom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Office Theme</vt:lpstr>
      <vt:lpstr>Education Infographic</vt:lpstr>
      <vt:lpstr>PowerPoint Presentation</vt:lpstr>
      <vt:lpstr>Introducción</vt:lpstr>
      <vt:lpstr>Objetivos.</vt:lpstr>
      <vt:lpstr>Gestión BCP</vt:lpstr>
      <vt:lpstr>Análisis de impacto al negocio</vt:lpstr>
      <vt:lpstr>Administración BCP</vt:lpstr>
      <vt:lpstr>BCP vs Plan de Contigencia.</vt:lpstr>
      <vt:lpstr>Conclusiones.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2020-08-03T14:59:00Z</dcterms:created>
  <dcterms:modified xsi:type="dcterms:W3CDTF">2020-08-05T19:59:42Z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