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13716000" cx="24377650"/>
  <p:notesSz cx="6858000" cy="9144000"/>
  <p:embeddedFontLst>
    <p:embeddedFont>
      <p:font typeface="Roboto Slab"/>
      <p:regular r:id="rId30"/>
      <p:bold r:id="rId31"/>
    </p:embeddedFont>
    <p:embeddedFont>
      <p:font typeface="Lato"/>
      <p:regular r:id="rId32"/>
      <p:bold r:id="rId33"/>
      <p:italic r:id="rId34"/>
      <p:boldItalic r:id="rId35"/>
    </p:embeddedFont>
    <p:embeddedFont>
      <p:font typeface="Lato Light"/>
      <p:regular r:id="rId36"/>
      <p:bold r:id="rId37"/>
      <p:italic r:id="rId38"/>
      <p:boldItalic r:id="rId39"/>
    </p:embeddedFont>
    <p:embeddedFont>
      <p:font typeface="Raleway Thin"/>
      <p:regular r:id="rId40"/>
      <p:bold r:id="rId41"/>
      <p:italic r:id="rId42"/>
      <p:boldItalic r:id="rId43"/>
    </p:embeddedFont>
    <p:embeddedFont>
      <p:font typeface="Gill Sans"/>
      <p:regular r:id="rId44"/>
      <p:bold r:id="rId45"/>
    </p:embeddedFont>
    <p:embeddedFont>
      <p:font typeface="Open Sans Light"/>
      <p:regular r:id="rId46"/>
      <p:bold r:id="rId47"/>
      <p:italic r:id="rId48"/>
      <p:boldItalic r:id="rId49"/>
    </p:embeddedFont>
    <p:embeddedFont>
      <p:font typeface="Open Sans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8140">
          <p15:clr>
            <a:srgbClr val="A4A3A4"/>
          </p15:clr>
        </p15:guide>
        <p15:guide id="2" orient="horz" pos="504">
          <p15:clr>
            <a:srgbClr val="A4A3A4"/>
          </p15:clr>
        </p15:guide>
        <p15:guide id="3" pos="14269">
          <p15:clr>
            <a:srgbClr val="A4A3A4"/>
          </p15:clr>
        </p15:guide>
        <p15:guide id="4" pos="1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140" orient="horz"/>
        <p:guide pos="504" orient="horz"/>
        <p:guide pos="14269"/>
        <p:guide pos="13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Thin-regular.fntdata"/><Relationship Id="rId42" Type="http://schemas.openxmlformats.org/officeDocument/2006/relationships/font" Target="fonts/RalewayThin-italic.fntdata"/><Relationship Id="rId41" Type="http://schemas.openxmlformats.org/officeDocument/2006/relationships/font" Target="fonts/RalewayThin-bold.fntdata"/><Relationship Id="rId44" Type="http://schemas.openxmlformats.org/officeDocument/2006/relationships/font" Target="fonts/GillSans-regular.fntdata"/><Relationship Id="rId43" Type="http://schemas.openxmlformats.org/officeDocument/2006/relationships/font" Target="fonts/RalewayThin-boldItalic.fntdata"/><Relationship Id="rId46" Type="http://schemas.openxmlformats.org/officeDocument/2006/relationships/font" Target="fonts/OpenSansLight-regular.fntdata"/><Relationship Id="rId45" Type="http://schemas.openxmlformats.org/officeDocument/2006/relationships/font" Target="fonts/Gill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OpenSansLight-italic.fntdata"/><Relationship Id="rId47" Type="http://schemas.openxmlformats.org/officeDocument/2006/relationships/font" Target="fonts/OpenSansLight-bold.fntdata"/><Relationship Id="rId49" Type="http://schemas.openxmlformats.org/officeDocument/2006/relationships/font" Target="fonts/OpenSans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Slab-bold.fntdata"/><Relationship Id="rId30" Type="http://schemas.openxmlformats.org/officeDocument/2006/relationships/font" Target="fonts/RobotoSlab-regular.fntdata"/><Relationship Id="rId33" Type="http://schemas.openxmlformats.org/officeDocument/2006/relationships/font" Target="fonts/Lato-bold.fntdata"/><Relationship Id="rId32" Type="http://schemas.openxmlformats.org/officeDocument/2006/relationships/font" Target="fonts/Lato-regular.fntdata"/><Relationship Id="rId35" Type="http://schemas.openxmlformats.org/officeDocument/2006/relationships/font" Target="fonts/Lato-boldItalic.fntdata"/><Relationship Id="rId34" Type="http://schemas.openxmlformats.org/officeDocument/2006/relationships/font" Target="fonts/Lato-italic.fntdata"/><Relationship Id="rId37" Type="http://schemas.openxmlformats.org/officeDocument/2006/relationships/font" Target="fonts/LatoLight-bold.fntdata"/><Relationship Id="rId36" Type="http://schemas.openxmlformats.org/officeDocument/2006/relationships/font" Target="fonts/LatoLight-regular.fntdata"/><Relationship Id="rId39" Type="http://schemas.openxmlformats.org/officeDocument/2006/relationships/font" Target="fonts/LatoLight-boldItalic.fntdata"/><Relationship Id="rId38" Type="http://schemas.openxmlformats.org/officeDocument/2006/relationships/font" Target="fonts/LatoLight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OpenSans-bold.fntdata"/><Relationship Id="rId50" Type="http://schemas.openxmlformats.org/officeDocument/2006/relationships/font" Target="fonts/OpenSans-regular.fntdata"/><Relationship Id="rId53" Type="http://schemas.openxmlformats.org/officeDocument/2006/relationships/font" Target="fonts/OpenSans-boldItalic.fntdata"/><Relationship Id="rId52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rt-Company">
  <p:cSld name="Start-Compan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 Slide 1">
  <p:cSld name="Master Slide 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s 2">
  <p:cSld name="Projects 2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>
            <p:ph idx="2" type="pic"/>
          </p:nvPr>
        </p:nvSpPr>
        <p:spPr>
          <a:xfrm>
            <a:off x="1581848" y="6832600"/>
            <a:ext cx="5149152" cy="68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D8D8D8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19" name="Google Shape;19;p4"/>
          <p:cNvSpPr/>
          <p:nvPr>
            <p:ph idx="3" type="pic"/>
          </p:nvPr>
        </p:nvSpPr>
        <p:spPr>
          <a:xfrm>
            <a:off x="4156424" y="4572000"/>
            <a:ext cx="5149152" cy="68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D8D8D8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">
  <p:cSld name="Mission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>
            <p:ph idx="2" type="pic"/>
          </p:nvPr>
        </p:nvSpPr>
        <p:spPr>
          <a:xfrm>
            <a:off x="0" y="7289800"/>
            <a:ext cx="12188825" cy="64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D8D8D8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22" name="Google Shape;22;p5"/>
          <p:cNvSpPr/>
          <p:nvPr>
            <p:ph idx="3" type="pic"/>
          </p:nvPr>
        </p:nvSpPr>
        <p:spPr>
          <a:xfrm>
            <a:off x="12188825" y="7289800"/>
            <a:ext cx="12188825" cy="64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D8D8D8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>
            <a:off x="7791466" y="12512741"/>
            <a:ext cx="8807512" cy="64631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25" spcFirstLastPara="1" rIns="137125" wrap="square" tIns="68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rPr>
              <a:t>www.companyname.com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© 2016 Motagua PowerPoint Multipurpose Theme. All Rights Reserved. </a:t>
            </a:r>
            <a:endParaRPr sz="1500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" name="Google Shape;25;p6"/>
          <p:cNvSpPr/>
          <p:nvPr/>
        </p:nvSpPr>
        <p:spPr>
          <a:xfrm>
            <a:off x="23049463" y="517931"/>
            <a:ext cx="959010" cy="722376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" name="Google Shape;26;p6"/>
          <p:cNvSpPr txBox="1"/>
          <p:nvPr/>
        </p:nvSpPr>
        <p:spPr>
          <a:xfrm>
            <a:off x="23139647" y="607071"/>
            <a:ext cx="748243" cy="46177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25" spcFirstLastPara="1" rIns="137125" wrap="square" tIns="68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2101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‹#›</a:t>
            </a:fld>
            <a:endParaRPr sz="2101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">
  <p:cSld name="Brea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/>
          <p:nvPr>
            <p:ph idx="2" type="pic"/>
          </p:nvPr>
        </p:nvSpPr>
        <p:spPr>
          <a:xfrm>
            <a:off x="0" y="0"/>
            <a:ext cx="2437764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 Placeholder">
  <p:cSld name="Big Image Placehol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/>
          <p:nvPr>
            <p:ph idx="2" type="pic"/>
          </p:nvPr>
        </p:nvSpPr>
        <p:spPr>
          <a:xfrm>
            <a:off x="-3176" y="0"/>
            <a:ext cx="24377652" cy="137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D8D8D8"/>
              </a:buClr>
              <a:buSzPts val="4200"/>
              <a:buFont typeface="Arial"/>
              <a:buNone/>
              <a:defRPr b="0" i="0" sz="4200" u="none" cap="none" strike="noStrike">
                <a:solidFill>
                  <a:srgbClr val="D8D8D8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25" spcFirstLastPara="1" rIns="182825" wrap="square" tIns="914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ato"/>
              <a:buNone/>
              <a:defRPr b="0" i="0" sz="6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>
            <a:lvl1pPr indent="-5334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82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572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18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18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12" name="Google Shape;12;p1"/>
          <p:cNvSpPr/>
          <p:nvPr/>
        </p:nvSpPr>
        <p:spPr>
          <a:xfrm>
            <a:off x="7791465" y="12512739"/>
            <a:ext cx="8807512" cy="8617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00" spcFirstLastPara="1" rIns="182800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rPr>
              <a:t>www.companyname.com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© 2016 Jetfabrik Multipurpose Theme. All Rights Reserved. </a:t>
            </a:r>
            <a:endParaRPr b="0" i="0" sz="2000" u="none" cap="none" strike="noStrike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23019759" y="473371"/>
            <a:ext cx="959010" cy="95901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" name="Google Shape;14;p1"/>
          <p:cNvSpPr txBox="1"/>
          <p:nvPr/>
        </p:nvSpPr>
        <p:spPr>
          <a:xfrm>
            <a:off x="23109784" y="607069"/>
            <a:ext cx="807966" cy="6154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00" spcFirstLastPara="1" rIns="182800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2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0" i="0" sz="28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0.jpg"/><Relationship Id="rId6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Relationship Id="rId4" Type="http://schemas.openxmlformats.org/officeDocument/2006/relationships/image" Target="../media/image12.png"/><Relationship Id="rId5" Type="http://schemas.openxmlformats.org/officeDocument/2006/relationships/image" Target="../media/image21.jpg"/><Relationship Id="rId6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Relationship Id="rId4" Type="http://schemas.openxmlformats.org/officeDocument/2006/relationships/image" Target="../media/image29.png"/><Relationship Id="rId5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Relationship Id="rId4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7.png"/><Relationship Id="rId6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hyperlink" Target="http://www.greenhopsbeer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366940" y="209006"/>
            <a:ext cx="23800525" cy="13115108"/>
          </a:xfrm>
          <a:prstGeom prst="rect">
            <a:avLst/>
          </a:prstGeom>
          <a:solidFill>
            <a:srgbClr val="F7C27B"/>
          </a:solidFill>
          <a:ln>
            <a:noFill/>
          </a:ln>
          <a:effectLst>
            <a:outerShdw blurRad="149987" algn="ctr" dir="8460000" dist="250190">
              <a:srgbClr val="000000">
                <a:alpha val="2784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36" name="Google Shape;3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939" y="184552"/>
            <a:ext cx="10162515" cy="1315149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9"/>
          <p:cNvSpPr txBox="1"/>
          <p:nvPr/>
        </p:nvSpPr>
        <p:spPr>
          <a:xfrm>
            <a:off x="10723418" y="8771509"/>
            <a:ext cx="13444047" cy="3908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NATALIA CELY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Proyecto social de emprendimiento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CRAFT BEER O CERVEZAS ARTESANALES| NOV 2018</a:t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descr="https://bienpensado.com/wp-content/uploads/GreenHops1.jpg" id="38" name="Google Shape;3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714" y="184552"/>
            <a:ext cx="13638011" cy="8586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8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647" name="Google Shape;647;p18"/>
          <p:cNvGrpSpPr/>
          <p:nvPr/>
        </p:nvGrpSpPr>
        <p:grpSpPr>
          <a:xfrm>
            <a:off x="8684261" y="3687029"/>
            <a:ext cx="4445333" cy="4445333"/>
            <a:chOff x="7472728" y="2631139"/>
            <a:chExt cx="5925567" cy="5925567"/>
          </a:xfrm>
        </p:grpSpPr>
        <p:sp>
          <p:nvSpPr>
            <p:cNvPr id="648" name="Google Shape;648;p18"/>
            <p:cNvSpPr/>
            <p:nvPr/>
          </p:nvSpPr>
          <p:spPr>
            <a:xfrm rot="-2700000">
              <a:off x="8596422" y="3243003"/>
              <a:ext cx="3678179" cy="4701838"/>
            </a:xfrm>
            <a:custGeom>
              <a:rect b="b" l="l" r="r" t="t"/>
              <a:pathLst>
                <a:path extrusionOk="0" h="444" w="348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82300" lIns="164600" spcFirstLastPara="1" rIns="164600" wrap="square" tIns="82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49" name="Google Shape;649;p18"/>
            <p:cNvSpPr txBox="1"/>
            <p:nvPr/>
          </p:nvSpPr>
          <p:spPr>
            <a:xfrm>
              <a:off x="8953104" y="3981103"/>
              <a:ext cx="2858554" cy="2923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353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F</a:t>
              </a:r>
              <a:endParaRPr b="1" sz="1335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650" name="Google Shape;650;p18"/>
          <p:cNvGrpSpPr/>
          <p:nvPr/>
        </p:nvGrpSpPr>
        <p:grpSpPr>
          <a:xfrm>
            <a:off x="11256419" y="3687098"/>
            <a:ext cx="4445191" cy="4445191"/>
            <a:chOff x="10901380" y="2631231"/>
            <a:chExt cx="5925379" cy="5925379"/>
          </a:xfrm>
        </p:grpSpPr>
        <p:sp>
          <p:nvSpPr>
            <p:cNvPr id="651" name="Google Shape;651;p18"/>
            <p:cNvSpPr/>
            <p:nvPr/>
          </p:nvSpPr>
          <p:spPr>
            <a:xfrm rot="2700000">
              <a:off x="12024501" y="3243614"/>
              <a:ext cx="3679138" cy="4700613"/>
            </a:xfrm>
            <a:custGeom>
              <a:rect b="b" l="l" r="r" t="t"/>
              <a:pathLst>
                <a:path extrusionOk="0" h="444" w="348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82300" lIns="164600" spcFirstLastPara="1" rIns="164600" wrap="square" tIns="82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2" name="Google Shape;652;p18"/>
            <p:cNvSpPr txBox="1"/>
            <p:nvPr/>
          </p:nvSpPr>
          <p:spPr>
            <a:xfrm>
              <a:off x="12459131" y="3981102"/>
              <a:ext cx="2858554" cy="28468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978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D</a:t>
              </a:r>
              <a:endParaRPr b="1" sz="1297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653" name="Google Shape;653;p18"/>
          <p:cNvGrpSpPr/>
          <p:nvPr/>
        </p:nvGrpSpPr>
        <p:grpSpPr>
          <a:xfrm>
            <a:off x="8684328" y="6255252"/>
            <a:ext cx="4445191" cy="4445191"/>
            <a:chOff x="7472818" y="6054545"/>
            <a:chExt cx="5925379" cy="5925379"/>
          </a:xfrm>
        </p:grpSpPr>
        <p:sp>
          <p:nvSpPr>
            <p:cNvPr id="654" name="Google Shape;654;p18"/>
            <p:cNvSpPr/>
            <p:nvPr/>
          </p:nvSpPr>
          <p:spPr>
            <a:xfrm flipH="1" rot="2700000">
              <a:off x="8595939" y="6666928"/>
              <a:ext cx="3679138" cy="4700613"/>
            </a:xfrm>
            <a:custGeom>
              <a:rect b="b" l="l" r="r" t="t"/>
              <a:pathLst>
                <a:path extrusionOk="0" h="444" w="348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82300" lIns="164600" spcFirstLastPara="1" rIns="164600" wrap="square" tIns="82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5" name="Google Shape;655;p18"/>
            <p:cNvSpPr txBox="1"/>
            <p:nvPr/>
          </p:nvSpPr>
          <p:spPr>
            <a:xfrm>
              <a:off x="8975384" y="7389911"/>
              <a:ext cx="2858554" cy="2923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353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O</a:t>
              </a:r>
              <a:endParaRPr/>
            </a:p>
          </p:txBody>
        </p:sp>
      </p:grpSp>
      <p:grpSp>
        <p:nvGrpSpPr>
          <p:cNvPr id="656" name="Google Shape;656;p18"/>
          <p:cNvGrpSpPr/>
          <p:nvPr/>
        </p:nvGrpSpPr>
        <p:grpSpPr>
          <a:xfrm>
            <a:off x="11256348" y="6255184"/>
            <a:ext cx="4445333" cy="4445333"/>
            <a:chOff x="10901285" y="6054454"/>
            <a:chExt cx="5925567" cy="5925567"/>
          </a:xfrm>
        </p:grpSpPr>
        <p:sp>
          <p:nvSpPr>
            <p:cNvPr id="657" name="Google Shape;657;p18"/>
            <p:cNvSpPr/>
            <p:nvPr/>
          </p:nvSpPr>
          <p:spPr>
            <a:xfrm flipH="1" rot="-2700000">
              <a:off x="12024979" y="6666318"/>
              <a:ext cx="3678179" cy="4701838"/>
            </a:xfrm>
            <a:custGeom>
              <a:rect b="b" l="l" r="r" t="t"/>
              <a:pathLst>
                <a:path extrusionOk="0" h="444" w="348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82300" lIns="164600" spcFirstLastPara="1" rIns="164600" wrap="square" tIns="82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8" name="Google Shape;658;p18"/>
            <p:cNvSpPr txBox="1"/>
            <p:nvPr/>
          </p:nvSpPr>
          <p:spPr>
            <a:xfrm>
              <a:off x="12347733" y="7389911"/>
              <a:ext cx="2858554" cy="2923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353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A</a:t>
              </a:r>
              <a:endParaRPr b="1" sz="1335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659" name="Google Shape;659;p18"/>
          <p:cNvGrpSpPr/>
          <p:nvPr/>
        </p:nvGrpSpPr>
        <p:grpSpPr>
          <a:xfrm>
            <a:off x="1670084" y="1910692"/>
            <a:ext cx="6987701" cy="3293212"/>
            <a:chOff x="2163222" y="4341501"/>
            <a:chExt cx="5493627" cy="2439570"/>
          </a:xfrm>
        </p:grpSpPr>
        <p:sp>
          <p:nvSpPr>
            <p:cNvPr id="660" name="Google Shape;660;p18"/>
            <p:cNvSpPr txBox="1"/>
            <p:nvPr/>
          </p:nvSpPr>
          <p:spPr>
            <a:xfrm>
              <a:off x="3752564" y="4341501"/>
              <a:ext cx="3904285" cy="2439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Fortaleza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Única en la región en adherir un sabor característico de la zona por el uso de las materias primas de alta calidad. 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Experiencia en el rubro de elaboración de bebidas alcohólicas.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Cerveza elaborada con 100% malta de cebada y una fina mezcla de lúpulos aromáticos. </a:t>
              </a:r>
              <a:endParaRPr/>
            </a:p>
          </p:txBody>
        </p:sp>
        <p:grpSp>
          <p:nvGrpSpPr>
            <p:cNvPr id="661" name="Google Shape;661;p18"/>
            <p:cNvGrpSpPr/>
            <p:nvPr/>
          </p:nvGrpSpPr>
          <p:grpSpPr>
            <a:xfrm>
              <a:off x="2163222" y="4675182"/>
              <a:ext cx="1312452" cy="1312794"/>
              <a:chOff x="2163222" y="4675182"/>
              <a:chExt cx="1312452" cy="1312794"/>
            </a:xfrm>
          </p:grpSpPr>
          <p:sp>
            <p:nvSpPr>
              <p:cNvPr id="662" name="Google Shape;662;p18"/>
              <p:cNvSpPr/>
              <p:nvPr/>
            </p:nvSpPr>
            <p:spPr>
              <a:xfrm>
                <a:off x="2163222" y="4675182"/>
                <a:ext cx="1312452" cy="131279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182875" spcFirstLastPara="1" rIns="18287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663" name="Google Shape;663;p18"/>
              <p:cNvSpPr/>
              <p:nvPr/>
            </p:nvSpPr>
            <p:spPr>
              <a:xfrm>
                <a:off x="2492792" y="4959721"/>
                <a:ext cx="693093" cy="693273"/>
              </a:xfrm>
              <a:custGeom>
                <a:rect b="b" l="l" r="r" t="t"/>
                <a:pathLst>
                  <a:path extrusionOk="0" h="6844" w="6844">
                    <a:moveTo>
                      <a:pt x="3437" y="1719"/>
                    </a:moveTo>
                    <a:lnTo>
                      <a:pt x="3437" y="1719"/>
                    </a:lnTo>
                    <a:cubicBezTo>
                      <a:pt x="3749" y="1719"/>
                      <a:pt x="3999" y="2000"/>
                      <a:pt x="3999" y="2313"/>
                    </a:cubicBezTo>
                    <a:cubicBezTo>
                      <a:pt x="3999" y="2625"/>
                      <a:pt x="3749" y="2875"/>
                      <a:pt x="3437" y="2875"/>
                    </a:cubicBezTo>
                    <a:cubicBezTo>
                      <a:pt x="3125" y="2875"/>
                      <a:pt x="2844" y="2625"/>
                      <a:pt x="2844" y="2313"/>
                    </a:cubicBezTo>
                    <a:cubicBezTo>
                      <a:pt x="2844" y="2000"/>
                      <a:pt x="3125" y="1719"/>
                      <a:pt x="3437" y="1719"/>
                    </a:cubicBezTo>
                    <a:close/>
                    <a:moveTo>
                      <a:pt x="6843" y="188"/>
                    </a:moveTo>
                    <a:lnTo>
                      <a:pt x="6843" y="188"/>
                    </a:lnTo>
                    <a:cubicBezTo>
                      <a:pt x="6437" y="2532"/>
                      <a:pt x="6437" y="2532"/>
                      <a:pt x="6437" y="2532"/>
                    </a:cubicBezTo>
                    <a:cubicBezTo>
                      <a:pt x="5437" y="2375"/>
                      <a:pt x="5437" y="2375"/>
                      <a:pt x="5437" y="2375"/>
                    </a:cubicBezTo>
                    <a:cubicBezTo>
                      <a:pt x="5593" y="1282"/>
                      <a:pt x="5593" y="1282"/>
                      <a:pt x="5593" y="1282"/>
                    </a:cubicBezTo>
                    <a:cubicBezTo>
                      <a:pt x="5468" y="1282"/>
                      <a:pt x="5312" y="1250"/>
                      <a:pt x="5124" y="1250"/>
                    </a:cubicBezTo>
                    <a:cubicBezTo>
                      <a:pt x="5124" y="2594"/>
                      <a:pt x="5124" y="2594"/>
                      <a:pt x="5124" y="2594"/>
                    </a:cubicBezTo>
                    <a:cubicBezTo>
                      <a:pt x="5124" y="2625"/>
                      <a:pt x="5124" y="2688"/>
                      <a:pt x="5093" y="2719"/>
                    </a:cubicBezTo>
                    <a:lnTo>
                      <a:pt x="5093" y="2750"/>
                    </a:lnTo>
                    <a:cubicBezTo>
                      <a:pt x="4437" y="3749"/>
                      <a:pt x="4437" y="3749"/>
                      <a:pt x="4437" y="3749"/>
                    </a:cubicBezTo>
                    <a:cubicBezTo>
                      <a:pt x="4249" y="4281"/>
                      <a:pt x="4249" y="4281"/>
                      <a:pt x="4249" y="4281"/>
                    </a:cubicBezTo>
                    <a:cubicBezTo>
                      <a:pt x="5218" y="4562"/>
                      <a:pt x="5218" y="4562"/>
                      <a:pt x="5218" y="4562"/>
                    </a:cubicBezTo>
                    <a:cubicBezTo>
                      <a:pt x="5218" y="4562"/>
                      <a:pt x="5218" y="4562"/>
                      <a:pt x="5187" y="4593"/>
                    </a:cubicBezTo>
                    <a:cubicBezTo>
                      <a:pt x="5218" y="4593"/>
                      <a:pt x="5218" y="4593"/>
                      <a:pt x="5218" y="4593"/>
                    </a:cubicBezTo>
                    <a:cubicBezTo>
                      <a:pt x="5343" y="4624"/>
                      <a:pt x="5437" y="4749"/>
                      <a:pt x="5406" y="4906"/>
                    </a:cubicBezTo>
                    <a:cubicBezTo>
                      <a:pt x="5124" y="6624"/>
                      <a:pt x="5124" y="6624"/>
                      <a:pt x="5124" y="6624"/>
                    </a:cubicBezTo>
                    <a:cubicBezTo>
                      <a:pt x="5093" y="6749"/>
                      <a:pt x="4999" y="6843"/>
                      <a:pt x="4843" y="6843"/>
                    </a:cubicBezTo>
                    <a:lnTo>
                      <a:pt x="4812" y="6843"/>
                    </a:lnTo>
                    <a:cubicBezTo>
                      <a:pt x="4656" y="6812"/>
                      <a:pt x="4531" y="6687"/>
                      <a:pt x="4562" y="6531"/>
                    </a:cubicBezTo>
                    <a:cubicBezTo>
                      <a:pt x="4812" y="5093"/>
                      <a:pt x="4812" y="5093"/>
                      <a:pt x="4812" y="5093"/>
                    </a:cubicBezTo>
                    <a:cubicBezTo>
                      <a:pt x="3531" y="5124"/>
                      <a:pt x="3531" y="5124"/>
                      <a:pt x="3531" y="5124"/>
                    </a:cubicBezTo>
                    <a:cubicBezTo>
                      <a:pt x="2594" y="5812"/>
                      <a:pt x="2594" y="5812"/>
                      <a:pt x="2594" y="5812"/>
                    </a:cubicBezTo>
                    <a:cubicBezTo>
                      <a:pt x="2500" y="5906"/>
                      <a:pt x="2500" y="5906"/>
                      <a:pt x="2500" y="5906"/>
                    </a:cubicBezTo>
                    <a:cubicBezTo>
                      <a:pt x="2469" y="5937"/>
                      <a:pt x="2469" y="5937"/>
                      <a:pt x="2438" y="5968"/>
                    </a:cubicBezTo>
                    <a:cubicBezTo>
                      <a:pt x="1000" y="6812"/>
                      <a:pt x="1000" y="6812"/>
                      <a:pt x="1000" y="6812"/>
                    </a:cubicBezTo>
                    <a:cubicBezTo>
                      <a:pt x="969" y="6843"/>
                      <a:pt x="907" y="6843"/>
                      <a:pt x="875" y="6843"/>
                    </a:cubicBezTo>
                    <a:cubicBezTo>
                      <a:pt x="782" y="6843"/>
                      <a:pt x="688" y="6812"/>
                      <a:pt x="625" y="6718"/>
                    </a:cubicBezTo>
                    <a:cubicBezTo>
                      <a:pt x="532" y="6562"/>
                      <a:pt x="594" y="6406"/>
                      <a:pt x="719" y="6312"/>
                    </a:cubicBezTo>
                    <a:cubicBezTo>
                      <a:pt x="1969" y="5562"/>
                      <a:pt x="1969" y="5562"/>
                      <a:pt x="1969" y="5562"/>
                    </a:cubicBezTo>
                    <a:cubicBezTo>
                      <a:pt x="2844" y="4562"/>
                      <a:pt x="2844" y="4562"/>
                      <a:pt x="2844" y="4562"/>
                    </a:cubicBezTo>
                    <a:cubicBezTo>
                      <a:pt x="2563" y="3718"/>
                      <a:pt x="2563" y="3718"/>
                      <a:pt x="2563" y="3718"/>
                    </a:cubicBezTo>
                    <a:cubicBezTo>
                      <a:pt x="1782" y="2750"/>
                      <a:pt x="1782" y="2750"/>
                      <a:pt x="1782" y="2750"/>
                    </a:cubicBezTo>
                    <a:lnTo>
                      <a:pt x="1782" y="2750"/>
                    </a:lnTo>
                    <a:cubicBezTo>
                      <a:pt x="1750" y="2688"/>
                      <a:pt x="1719" y="2657"/>
                      <a:pt x="1719" y="2594"/>
                    </a:cubicBezTo>
                    <a:cubicBezTo>
                      <a:pt x="1719" y="1250"/>
                      <a:pt x="1719" y="1250"/>
                      <a:pt x="1719" y="1250"/>
                    </a:cubicBezTo>
                    <a:cubicBezTo>
                      <a:pt x="1532" y="1250"/>
                      <a:pt x="1375" y="1282"/>
                      <a:pt x="1250" y="1313"/>
                    </a:cubicBezTo>
                    <a:cubicBezTo>
                      <a:pt x="1407" y="2375"/>
                      <a:pt x="1407" y="2375"/>
                      <a:pt x="1407" y="2375"/>
                    </a:cubicBezTo>
                    <a:cubicBezTo>
                      <a:pt x="407" y="2563"/>
                      <a:pt x="407" y="2563"/>
                      <a:pt x="407" y="2563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1032" y="32"/>
                      <a:pt x="1032" y="32"/>
                      <a:pt x="1032" y="32"/>
                    </a:cubicBezTo>
                    <a:cubicBezTo>
                      <a:pt x="1188" y="1032"/>
                      <a:pt x="1188" y="1032"/>
                      <a:pt x="1188" y="1032"/>
                    </a:cubicBezTo>
                    <a:cubicBezTo>
                      <a:pt x="1375" y="1000"/>
                      <a:pt x="1594" y="969"/>
                      <a:pt x="1813" y="938"/>
                    </a:cubicBezTo>
                    <a:cubicBezTo>
                      <a:pt x="1875" y="907"/>
                      <a:pt x="1938" y="875"/>
                      <a:pt x="2000" y="875"/>
                    </a:cubicBezTo>
                    <a:cubicBezTo>
                      <a:pt x="2063" y="875"/>
                      <a:pt x="2094" y="907"/>
                      <a:pt x="2157" y="907"/>
                    </a:cubicBezTo>
                    <a:cubicBezTo>
                      <a:pt x="2532" y="907"/>
                      <a:pt x="2938" y="875"/>
                      <a:pt x="3437" y="875"/>
                    </a:cubicBezTo>
                    <a:cubicBezTo>
                      <a:pt x="3906" y="875"/>
                      <a:pt x="4343" y="907"/>
                      <a:pt x="4718" y="907"/>
                    </a:cubicBezTo>
                    <a:cubicBezTo>
                      <a:pt x="4749" y="907"/>
                      <a:pt x="4781" y="875"/>
                      <a:pt x="4843" y="875"/>
                    </a:cubicBezTo>
                    <a:cubicBezTo>
                      <a:pt x="4906" y="875"/>
                      <a:pt x="4968" y="907"/>
                      <a:pt x="5031" y="938"/>
                    </a:cubicBezTo>
                    <a:cubicBezTo>
                      <a:pt x="5281" y="969"/>
                      <a:pt x="5468" y="1000"/>
                      <a:pt x="5656" y="1000"/>
                    </a:cubicBezTo>
                    <a:cubicBezTo>
                      <a:pt x="5812" y="0"/>
                      <a:pt x="5812" y="0"/>
                      <a:pt x="5812" y="0"/>
                    </a:cubicBezTo>
                    <a:lnTo>
                      <a:pt x="6843" y="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ubicBezTo>
                      <a:pt x="4218" y="1188"/>
                      <a:pt x="3843" y="1157"/>
                      <a:pt x="3437" y="1157"/>
                    </a:cubicBezTo>
                    <a:cubicBezTo>
                      <a:pt x="3000" y="1157"/>
                      <a:pt x="2625" y="1188"/>
                      <a:pt x="2282" y="1188"/>
                    </a:cubicBezTo>
                    <a:cubicBezTo>
                      <a:pt x="2282" y="2469"/>
                      <a:pt x="2282" y="2469"/>
                      <a:pt x="2282" y="2469"/>
                    </a:cubicBezTo>
                    <a:cubicBezTo>
                      <a:pt x="3157" y="3157"/>
                      <a:pt x="3157" y="3157"/>
                      <a:pt x="3157" y="3157"/>
                    </a:cubicBezTo>
                    <a:cubicBezTo>
                      <a:pt x="3718" y="3157"/>
                      <a:pt x="3718" y="3157"/>
                      <a:pt x="3718" y="3157"/>
                    </a:cubicBezTo>
                    <a:cubicBezTo>
                      <a:pt x="4562" y="2469"/>
                      <a:pt x="4562" y="2469"/>
                      <a:pt x="4562" y="2469"/>
                    </a:cubicBezTo>
                    <a:lnTo>
                      <a:pt x="4562" y="1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182875" spcFirstLastPara="1" rIns="18287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664" name="Google Shape;664;p18"/>
          <p:cNvGrpSpPr/>
          <p:nvPr/>
        </p:nvGrpSpPr>
        <p:grpSpPr>
          <a:xfrm>
            <a:off x="15055241" y="1571342"/>
            <a:ext cx="6649344" cy="3247302"/>
            <a:chOff x="16961077" y="4466790"/>
            <a:chExt cx="5557226" cy="2343167"/>
          </a:xfrm>
        </p:grpSpPr>
        <p:sp>
          <p:nvSpPr>
            <p:cNvPr id="665" name="Google Shape;665;p18"/>
            <p:cNvSpPr txBox="1"/>
            <p:nvPr/>
          </p:nvSpPr>
          <p:spPr>
            <a:xfrm>
              <a:off x="18513511" y="4466790"/>
              <a:ext cx="4004792" cy="2343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51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Debilidades</a:t>
              </a:r>
              <a:endParaRPr sz="225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Aumento de costos de ventas por encarecimiento de insumos como la malta.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Capacidad instalada con respecto a la de los competidores de cerveza artesanal.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Carencia de un punto de venta establecido.</a:t>
              </a:r>
              <a:endParaRPr/>
            </a:p>
          </p:txBody>
        </p:sp>
        <p:grpSp>
          <p:nvGrpSpPr>
            <p:cNvPr id="666" name="Google Shape;666;p18"/>
            <p:cNvGrpSpPr/>
            <p:nvPr/>
          </p:nvGrpSpPr>
          <p:grpSpPr>
            <a:xfrm>
              <a:off x="16961077" y="4664338"/>
              <a:ext cx="1312454" cy="1312794"/>
              <a:chOff x="16961077" y="4664338"/>
              <a:chExt cx="1312454" cy="1312794"/>
            </a:xfrm>
          </p:grpSpPr>
          <p:sp>
            <p:nvSpPr>
              <p:cNvPr id="667" name="Google Shape;667;p18"/>
              <p:cNvSpPr/>
              <p:nvPr/>
            </p:nvSpPr>
            <p:spPr>
              <a:xfrm>
                <a:off x="16961077" y="4664338"/>
                <a:ext cx="1312454" cy="131279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68575" lIns="137150" spcFirstLastPara="1" rIns="137150" wrap="square" tIns="68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1">
                    <a:solidFill>
                      <a:schemeClr val="lt1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 </a:t>
                </a:r>
                <a:endParaRPr/>
              </a:p>
            </p:txBody>
          </p:sp>
          <p:sp>
            <p:nvSpPr>
              <p:cNvPr id="668" name="Google Shape;668;p18"/>
              <p:cNvSpPr/>
              <p:nvPr/>
            </p:nvSpPr>
            <p:spPr>
              <a:xfrm>
                <a:off x="17321877" y="5035861"/>
                <a:ext cx="670572" cy="514855"/>
              </a:xfrm>
              <a:custGeom>
                <a:rect b="b" l="l" r="r" t="t"/>
                <a:pathLst>
                  <a:path extrusionOk="0" h="4907" w="6392">
                    <a:moveTo>
                      <a:pt x="3034" y="2260"/>
                    </a:moveTo>
                    <a:lnTo>
                      <a:pt x="3034" y="2260"/>
                    </a:lnTo>
                    <a:cubicBezTo>
                      <a:pt x="2776" y="2196"/>
                      <a:pt x="2776" y="2196"/>
                      <a:pt x="2776" y="2196"/>
                    </a:cubicBezTo>
                    <a:cubicBezTo>
                      <a:pt x="2582" y="1937"/>
                      <a:pt x="2582" y="1937"/>
                      <a:pt x="2582" y="1937"/>
                    </a:cubicBezTo>
                    <a:cubicBezTo>
                      <a:pt x="2454" y="2001"/>
                      <a:pt x="2454" y="2001"/>
                      <a:pt x="2454" y="2001"/>
                    </a:cubicBezTo>
                    <a:cubicBezTo>
                      <a:pt x="2132" y="1873"/>
                      <a:pt x="1679" y="1937"/>
                      <a:pt x="1421" y="2196"/>
                    </a:cubicBezTo>
                    <a:cubicBezTo>
                      <a:pt x="388" y="3228"/>
                      <a:pt x="388" y="3228"/>
                      <a:pt x="388" y="3228"/>
                    </a:cubicBezTo>
                    <a:cubicBezTo>
                      <a:pt x="0" y="3615"/>
                      <a:pt x="0" y="4197"/>
                      <a:pt x="388" y="4583"/>
                    </a:cubicBezTo>
                    <a:cubicBezTo>
                      <a:pt x="775" y="4906"/>
                      <a:pt x="1357" y="4906"/>
                      <a:pt x="1743" y="4583"/>
                    </a:cubicBezTo>
                    <a:cubicBezTo>
                      <a:pt x="2712" y="3551"/>
                      <a:pt x="2712" y="3551"/>
                      <a:pt x="2712" y="3551"/>
                    </a:cubicBezTo>
                    <a:cubicBezTo>
                      <a:pt x="3034" y="3228"/>
                      <a:pt x="3099" y="2776"/>
                      <a:pt x="2906" y="2454"/>
                    </a:cubicBezTo>
                    <a:lnTo>
                      <a:pt x="3034" y="2260"/>
                    </a:lnTo>
                    <a:close/>
                    <a:moveTo>
                      <a:pt x="2454" y="3228"/>
                    </a:moveTo>
                    <a:lnTo>
                      <a:pt x="2454" y="3228"/>
                    </a:lnTo>
                    <a:cubicBezTo>
                      <a:pt x="1421" y="4261"/>
                      <a:pt x="1421" y="4261"/>
                      <a:pt x="1421" y="4261"/>
                    </a:cubicBezTo>
                    <a:cubicBezTo>
                      <a:pt x="1227" y="4455"/>
                      <a:pt x="905" y="4455"/>
                      <a:pt x="711" y="4261"/>
                    </a:cubicBezTo>
                    <a:cubicBezTo>
                      <a:pt x="516" y="4067"/>
                      <a:pt x="516" y="3745"/>
                      <a:pt x="711" y="3551"/>
                    </a:cubicBezTo>
                    <a:cubicBezTo>
                      <a:pt x="1679" y="2518"/>
                      <a:pt x="1679" y="2518"/>
                      <a:pt x="1679" y="2518"/>
                    </a:cubicBezTo>
                    <a:cubicBezTo>
                      <a:pt x="1807" y="2390"/>
                      <a:pt x="2002" y="2324"/>
                      <a:pt x="2132" y="2390"/>
                    </a:cubicBezTo>
                    <a:cubicBezTo>
                      <a:pt x="1874" y="2648"/>
                      <a:pt x="1874" y="2648"/>
                      <a:pt x="1874" y="2648"/>
                    </a:cubicBezTo>
                    <a:cubicBezTo>
                      <a:pt x="1743" y="2776"/>
                      <a:pt x="1743" y="2970"/>
                      <a:pt x="1874" y="3034"/>
                    </a:cubicBezTo>
                    <a:cubicBezTo>
                      <a:pt x="1938" y="3164"/>
                      <a:pt x="2132" y="3164"/>
                      <a:pt x="2260" y="3034"/>
                    </a:cubicBezTo>
                    <a:cubicBezTo>
                      <a:pt x="2582" y="2776"/>
                      <a:pt x="2582" y="2776"/>
                      <a:pt x="2582" y="2776"/>
                    </a:cubicBezTo>
                    <a:cubicBezTo>
                      <a:pt x="2582" y="2906"/>
                      <a:pt x="2582" y="3098"/>
                      <a:pt x="2454" y="3228"/>
                    </a:cubicBezTo>
                    <a:close/>
                    <a:moveTo>
                      <a:pt x="6197" y="710"/>
                    </a:moveTo>
                    <a:lnTo>
                      <a:pt x="6197" y="710"/>
                    </a:lnTo>
                    <a:cubicBezTo>
                      <a:pt x="6005" y="258"/>
                      <a:pt x="5489" y="0"/>
                      <a:pt x="4972" y="194"/>
                    </a:cubicBezTo>
                    <a:cubicBezTo>
                      <a:pt x="3615" y="646"/>
                      <a:pt x="3615" y="646"/>
                      <a:pt x="3615" y="646"/>
                    </a:cubicBezTo>
                    <a:cubicBezTo>
                      <a:pt x="3229" y="841"/>
                      <a:pt x="3034" y="1163"/>
                      <a:pt x="3034" y="1549"/>
                    </a:cubicBezTo>
                    <a:cubicBezTo>
                      <a:pt x="2776" y="1679"/>
                      <a:pt x="2776" y="1679"/>
                      <a:pt x="2776" y="1679"/>
                    </a:cubicBezTo>
                    <a:cubicBezTo>
                      <a:pt x="2840" y="2001"/>
                      <a:pt x="2840" y="2001"/>
                      <a:pt x="2840" y="2001"/>
                    </a:cubicBezTo>
                    <a:cubicBezTo>
                      <a:pt x="3034" y="2196"/>
                      <a:pt x="3034" y="2196"/>
                      <a:pt x="3034" y="2196"/>
                    </a:cubicBezTo>
                    <a:cubicBezTo>
                      <a:pt x="3229" y="2132"/>
                      <a:pt x="3229" y="2132"/>
                      <a:pt x="3229" y="2132"/>
                    </a:cubicBezTo>
                    <a:cubicBezTo>
                      <a:pt x="3487" y="2454"/>
                      <a:pt x="3939" y="2582"/>
                      <a:pt x="4326" y="2454"/>
                    </a:cubicBezTo>
                    <a:cubicBezTo>
                      <a:pt x="5681" y="1937"/>
                      <a:pt x="5681" y="1937"/>
                      <a:pt x="5681" y="1937"/>
                    </a:cubicBezTo>
                    <a:cubicBezTo>
                      <a:pt x="6133" y="1743"/>
                      <a:pt x="6391" y="1227"/>
                      <a:pt x="6197" y="710"/>
                    </a:cubicBezTo>
                    <a:close/>
                    <a:moveTo>
                      <a:pt x="5489" y="1549"/>
                    </a:moveTo>
                    <a:lnTo>
                      <a:pt x="5489" y="1549"/>
                    </a:lnTo>
                    <a:cubicBezTo>
                      <a:pt x="4131" y="2065"/>
                      <a:pt x="4131" y="2065"/>
                      <a:pt x="4131" y="2065"/>
                    </a:cubicBezTo>
                    <a:cubicBezTo>
                      <a:pt x="4003" y="2132"/>
                      <a:pt x="3809" y="2065"/>
                      <a:pt x="3681" y="1937"/>
                    </a:cubicBezTo>
                    <a:cubicBezTo>
                      <a:pt x="3939" y="1873"/>
                      <a:pt x="3939" y="1873"/>
                      <a:pt x="3939" y="1873"/>
                    </a:cubicBezTo>
                    <a:cubicBezTo>
                      <a:pt x="4067" y="1807"/>
                      <a:pt x="4131" y="1679"/>
                      <a:pt x="4067" y="1485"/>
                    </a:cubicBezTo>
                    <a:cubicBezTo>
                      <a:pt x="4003" y="1357"/>
                      <a:pt x="3873" y="1291"/>
                      <a:pt x="3681" y="1291"/>
                    </a:cubicBezTo>
                    <a:cubicBezTo>
                      <a:pt x="3487" y="1421"/>
                      <a:pt x="3487" y="1421"/>
                      <a:pt x="3487" y="1421"/>
                    </a:cubicBezTo>
                    <a:cubicBezTo>
                      <a:pt x="3551" y="1227"/>
                      <a:pt x="3615" y="1163"/>
                      <a:pt x="3809" y="1099"/>
                    </a:cubicBezTo>
                    <a:cubicBezTo>
                      <a:pt x="5164" y="582"/>
                      <a:pt x="5164" y="582"/>
                      <a:pt x="5164" y="582"/>
                    </a:cubicBezTo>
                    <a:cubicBezTo>
                      <a:pt x="5422" y="452"/>
                      <a:pt x="5681" y="646"/>
                      <a:pt x="5811" y="905"/>
                    </a:cubicBezTo>
                    <a:cubicBezTo>
                      <a:pt x="5875" y="1163"/>
                      <a:pt x="5747" y="1421"/>
                      <a:pt x="5489" y="1549"/>
                    </a:cubicBezTo>
                    <a:close/>
                    <a:moveTo>
                      <a:pt x="3165" y="2260"/>
                    </a:moveTo>
                    <a:lnTo>
                      <a:pt x="3165" y="2260"/>
                    </a:lnTo>
                    <a:cubicBezTo>
                      <a:pt x="3551" y="2518"/>
                      <a:pt x="3551" y="2518"/>
                      <a:pt x="3551" y="2518"/>
                    </a:cubicBezTo>
                    <a:cubicBezTo>
                      <a:pt x="3423" y="3098"/>
                      <a:pt x="3423" y="3098"/>
                      <a:pt x="3423" y="3098"/>
                    </a:cubicBezTo>
                    <a:cubicBezTo>
                      <a:pt x="3293" y="3098"/>
                      <a:pt x="3293" y="3098"/>
                      <a:pt x="3293" y="3098"/>
                    </a:cubicBezTo>
                    <a:cubicBezTo>
                      <a:pt x="3423" y="2582"/>
                      <a:pt x="3423" y="2582"/>
                      <a:pt x="3423" y="2582"/>
                    </a:cubicBezTo>
                    <a:cubicBezTo>
                      <a:pt x="3034" y="2324"/>
                      <a:pt x="3034" y="2324"/>
                      <a:pt x="3034" y="2324"/>
                    </a:cubicBezTo>
                    <a:lnTo>
                      <a:pt x="3165" y="2260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ubicBezTo>
                      <a:pt x="1938" y="1163"/>
                      <a:pt x="1938" y="1163"/>
                      <a:pt x="1938" y="1163"/>
                    </a:cubicBezTo>
                    <a:cubicBezTo>
                      <a:pt x="2066" y="1163"/>
                      <a:pt x="2066" y="1163"/>
                      <a:pt x="2066" y="1163"/>
                    </a:cubicBezTo>
                    <a:cubicBezTo>
                      <a:pt x="2260" y="1549"/>
                      <a:pt x="2260" y="1549"/>
                      <a:pt x="2260" y="1549"/>
                    </a:cubicBezTo>
                    <a:cubicBezTo>
                      <a:pt x="2518" y="1549"/>
                      <a:pt x="2518" y="1549"/>
                      <a:pt x="2518" y="1549"/>
                    </a:cubicBezTo>
                    <a:cubicBezTo>
                      <a:pt x="2648" y="1807"/>
                      <a:pt x="2648" y="1807"/>
                      <a:pt x="2648" y="1807"/>
                    </a:cubicBezTo>
                    <a:cubicBezTo>
                      <a:pt x="2582" y="1873"/>
                      <a:pt x="2582" y="1873"/>
                      <a:pt x="2582" y="1873"/>
                    </a:cubicBezTo>
                    <a:cubicBezTo>
                      <a:pt x="2454" y="1679"/>
                      <a:pt x="2454" y="1679"/>
                      <a:pt x="2454" y="1679"/>
                    </a:cubicBezTo>
                    <a:lnTo>
                      <a:pt x="2196" y="1615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182875" spcFirstLastPara="1" rIns="18287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669" name="Google Shape;669;p18"/>
          <p:cNvGrpSpPr/>
          <p:nvPr/>
        </p:nvGrpSpPr>
        <p:grpSpPr>
          <a:xfrm>
            <a:off x="1778738" y="8279526"/>
            <a:ext cx="6991771" cy="2677659"/>
            <a:chOff x="2185502" y="8064673"/>
            <a:chExt cx="4914089" cy="2229165"/>
          </a:xfrm>
        </p:grpSpPr>
        <p:sp>
          <p:nvSpPr>
            <p:cNvPr id="670" name="Google Shape;670;p18"/>
            <p:cNvSpPr txBox="1"/>
            <p:nvPr/>
          </p:nvSpPr>
          <p:spPr>
            <a:xfrm>
              <a:off x="3737939" y="8064673"/>
              <a:ext cx="3361652" cy="2229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Opportunities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Tendencia nacional creciente al consumo de cervezas artesanal.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Aumento del costo y precios del vino (sustituto de la cerveza).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Tendencia hacia el consumo de bebidas alcohólicas con bajas calorías.</a:t>
              </a:r>
              <a:endParaRPr/>
            </a:p>
          </p:txBody>
        </p:sp>
        <p:grpSp>
          <p:nvGrpSpPr>
            <p:cNvPr id="671" name="Google Shape;671;p18"/>
            <p:cNvGrpSpPr/>
            <p:nvPr/>
          </p:nvGrpSpPr>
          <p:grpSpPr>
            <a:xfrm>
              <a:off x="2185502" y="8262221"/>
              <a:ext cx="1312452" cy="1312794"/>
              <a:chOff x="2185502" y="8262221"/>
              <a:chExt cx="1312452" cy="1312794"/>
            </a:xfrm>
          </p:grpSpPr>
          <p:sp>
            <p:nvSpPr>
              <p:cNvPr id="672" name="Google Shape;672;p18"/>
              <p:cNvSpPr/>
              <p:nvPr/>
            </p:nvSpPr>
            <p:spPr>
              <a:xfrm>
                <a:off x="2185502" y="8262221"/>
                <a:ext cx="1312452" cy="131279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182875" spcFirstLastPara="1" rIns="18287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673" name="Google Shape;673;p18"/>
              <p:cNvSpPr/>
              <p:nvPr/>
            </p:nvSpPr>
            <p:spPr>
              <a:xfrm>
                <a:off x="2601873" y="8668010"/>
                <a:ext cx="478384" cy="478508"/>
              </a:xfrm>
              <a:custGeom>
                <a:rect b="b" l="l" r="r" t="t"/>
                <a:pathLst>
                  <a:path extrusionOk="0" h="5031" w="5031">
                    <a:moveTo>
                      <a:pt x="4905" y="0"/>
                    </a:moveTo>
                    <a:lnTo>
                      <a:pt x="4905" y="0"/>
                    </a:lnTo>
                    <a:cubicBezTo>
                      <a:pt x="125" y="0"/>
                      <a:pt x="125" y="0"/>
                      <a:pt x="125" y="0"/>
                    </a:cubicBezTo>
                    <a:cubicBezTo>
                      <a:pt x="62" y="0"/>
                      <a:pt x="0" y="62"/>
                      <a:pt x="0" y="125"/>
                    </a:cubicBezTo>
                    <a:cubicBezTo>
                      <a:pt x="0" y="4905"/>
                      <a:pt x="0" y="4905"/>
                      <a:pt x="0" y="4905"/>
                    </a:cubicBezTo>
                    <a:cubicBezTo>
                      <a:pt x="0" y="4968"/>
                      <a:pt x="62" y="5030"/>
                      <a:pt x="125" y="5030"/>
                    </a:cubicBezTo>
                    <a:cubicBezTo>
                      <a:pt x="4905" y="5030"/>
                      <a:pt x="4905" y="5030"/>
                      <a:pt x="4905" y="5030"/>
                    </a:cubicBezTo>
                    <a:cubicBezTo>
                      <a:pt x="4968" y="5030"/>
                      <a:pt x="5030" y="4968"/>
                      <a:pt x="5030" y="4905"/>
                    </a:cubicBezTo>
                    <a:cubicBezTo>
                      <a:pt x="5030" y="125"/>
                      <a:pt x="5030" y="125"/>
                      <a:pt x="5030" y="125"/>
                    </a:cubicBezTo>
                    <a:cubicBezTo>
                      <a:pt x="5030" y="62"/>
                      <a:pt x="4968" y="0"/>
                      <a:pt x="4905" y="0"/>
                    </a:cubicBezTo>
                    <a:close/>
                    <a:moveTo>
                      <a:pt x="3687" y="2624"/>
                    </a:moveTo>
                    <a:lnTo>
                      <a:pt x="3687" y="2624"/>
                    </a:lnTo>
                    <a:cubicBezTo>
                      <a:pt x="3687" y="2655"/>
                      <a:pt x="3655" y="2687"/>
                      <a:pt x="3624" y="2687"/>
                    </a:cubicBezTo>
                    <a:cubicBezTo>
                      <a:pt x="3593" y="2687"/>
                      <a:pt x="3562" y="2687"/>
                      <a:pt x="3562" y="2687"/>
                    </a:cubicBezTo>
                    <a:cubicBezTo>
                      <a:pt x="3187" y="2313"/>
                      <a:pt x="3187" y="2313"/>
                      <a:pt x="3187" y="2313"/>
                    </a:cubicBezTo>
                    <a:cubicBezTo>
                      <a:pt x="1688" y="3812"/>
                      <a:pt x="1688" y="3812"/>
                      <a:pt x="1688" y="3812"/>
                    </a:cubicBezTo>
                    <a:cubicBezTo>
                      <a:pt x="1656" y="3812"/>
                      <a:pt x="1625" y="3843"/>
                      <a:pt x="1625" y="3843"/>
                    </a:cubicBezTo>
                    <a:cubicBezTo>
                      <a:pt x="1594" y="3843"/>
                      <a:pt x="1594" y="3812"/>
                      <a:pt x="1563" y="3812"/>
                    </a:cubicBezTo>
                    <a:cubicBezTo>
                      <a:pt x="1219" y="3468"/>
                      <a:pt x="1219" y="3468"/>
                      <a:pt x="1219" y="3468"/>
                    </a:cubicBezTo>
                    <a:cubicBezTo>
                      <a:pt x="1219" y="3437"/>
                      <a:pt x="1188" y="3437"/>
                      <a:pt x="1188" y="3405"/>
                    </a:cubicBezTo>
                    <a:cubicBezTo>
                      <a:pt x="1188" y="3374"/>
                      <a:pt x="1219" y="3374"/>
                      <a:pt x="1219" y="3343"/>
                    </a:cubicBezTo>
                    <a:cubicBezTo>
                      <a:pt x="2718" y="1844"/>
                      <a:pt x="2718" y="1844"/>
                      <a:pt x="2718" y="1844"/>
                    </a:cubicBezTo>
                    <a:cubicBezTo>
                      <a:pt x="2344" y="1469"/>
                      <a:pt x="2344" y="1469"/>
                      <a:pt x="2344" y="1469"/>
                    </a:cubicBezTo>
                    <a:cubicBezTo>
                      <a:pt x="2344" y="1469"/>
                      <a:pt x="2313" y="1438"/>
                      <a:pt x="2344" y="1406"/>
                    </a:cubicBezTo>
                    <a:cubicBezTo>
                      <a:pt x="2344" y="1375"/>
                      <a:pt x="2375" y="1344"/>
                      <a:pt x="2406" y="1344"/>
                    </a:cubicBezTo>
                    <a:cubicBezTo>
                      <a:pt x="3749" y="1188"/>
                      <a:pt x="3749" y="1188"/>
                      <a:pt x="3749" y="1188"/>
                    </a:cubicBezTo>
                    <a:cubicBezTo>
                      <a:pt x="3780" y="1188"/>
                      <a:pt x="3780" y="1188"/>
                      <a:pt x="3812" y="1219"/>
                    </a:cubicBezTo>
                    <a:cubicBezTo>
                      <a:pt x="3812" y="1250"/>
                      <a:pt x="3843" y="1250"/>
                      <a:pt x="3843" y="1281"/>
                    </a:cubicBezTo>
                    <a:lnTo>
                      <a:pt x="3687" y="2624"/>
                    </a:lnTo>
                    <a:close/>
                    <a:moveTo>
                      <a:pt x="3687" y="2624"/>
                    </a:moveTo>
                    <a:lnTo>
                      <a:pt x="3687" y="26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182875" spcFirstLastPara="1" rIns="18287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sp>
        <p:nvSpPr>
          <p:cNvPr id="674" name="Google Shape;674;p18"/>
          <p:cNvSpPr/>
          <p:nvPr/>
        </p:nvSpPr>
        <p:spPr>
          <a:xfrm>
            <a:off x="7429130" y="11702229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75" name="Google Shape;675;p18"/>
          <p:cNvSpPr txBox="1"/>
          <p:nvPr/>
        </p:nvSpPr>
        <p:spPr>
          <a:xfrm>
            <a:off x="7303211" y="116335"/>
            <a:ext cx="9272190" cy="10852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Analisis FODA</a:t>
            </a:r>
            <a:endParaRPr b="1" sz="660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76" name="Google Shape;676;p18"/>
          <p:cNvSpPr txBox="1"/>
          <p:nvPr/>
        </p:nvSpPr>
        <p:spPr>
          <a:xfrm>
            <a:off x="17033989" y="7740102"/>
            <a:ext cx="7343661" cy="390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Amenazas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Entrada de un nuevos competidores y alianzas.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Posee monopolio en cuanto a distribución de cerveza artesanal en la región.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Leyes en relación al consumo de bebidas alcohólicas.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Mayor control y reglamentación sobre el consumo de cervezas.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La cantidad de papeles que solicitan y la demora en los procesos con el INVIMA.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Bavaria posee el monopolio en cuanto a distribución de cerveza artesanal en la región. </a:t>
            </a:r>
            <a:endParaRPr/>
          </a:p>
        </p:txBody>
      </p:sp>
      <p:sp>
        <p:nvSpPr>
          <p:cNvPr id="677" name="Google Shape;677;p18"/>
          <p:cNvSpPr/>
          <p:nvPr/>
        </p:nvSpPr>
        <p:spPr>
          <a:xfrm>
            <a:off x="14871388" y="7960096"/>
            <a:ext cx="1451041" cy="14619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78" name="Google Shape;678;p18"/>
          <p:cNvSpPr/>
          <p:nvPr/>
        </p:nvSpPr>
        <p:spPr>
          <a:xfrm>
            <a:off x="15111228" y="8353815"/>
            <a:ext cx="1003165" cy="653239"/>
          </a:xfrm>
          <a:custGeom>
            <a:rect b="b" l="l" r="r" t="t"/>
            <a:pathLst>
              <a:path extrusionOk="0" h="2594" w="2594">
                <a:moveTo>
                  <a:pt x="2374" y="0"/>
                </a:moveTo>
                <a:lnTo>
                  <a:pt x="2374" y="0"/>
                </a:lnTo>
                <a:cubicBezTo>
                  <a:pt x="219" y="0"/>
                  <a:pt x="219" y="0"/>
                  <a:pt x="219" y="0"/>
                </a:cubicBezTo>
                <a:cubicBezTo>
                  <a:pt x="94" y="0"/>
                  <a:pt x="0" y="94"/>
                  <a:pt x="0" y="219"/>
                </a:cubicBezTo>
                <a:cubicBezTo>
                  <a:pt x="0" y="2374"/>
                  <a:pt x="0" y="2374"/>
                  <a:pt x="0" y="2374"/>
                </a:cubicBezTo>
                <a:cubicBezTo>
                  <a:pt x="0" y="2499"/>
                  <a:pt x="94" y="2593"/>
                  <a:pt x="219" y="2593"/>
                </a:cubicBezTo>
                <a:cubicBezTo>
                  <a:pt x="2374" y="2593"/>
                  <a:pt x="2374" y="2593"/>
                  <a:pt x="2374" y="2593"/>
                </a:cubicBezTo>
                <a:cubicBezTo>
                  <a:pt x="2499" y="2593"/>
                  <a:pt x="2593" y="2499"/>
                  <a:pt x="2593" y="2374"/>
                </a:cubicBezTo>
                <a:cubicBezTo>
                  <a:pt x="2593" y="219"/>
                  <a:pt x="2593" y="219"/>
                  <a:pt x="2593" y="219"/>
                </a:cubicBezTo>
                <a:cubicBezTo>
                  <a:pt x="2593" y="94"/>
                  <a:pt x="2499" y="0"/>
                  <a:pt x="2374" y="0"/>
                </a:cubicBezTo>
                <a:close/>
                <a:moveTo>
                  <a:pt x="2249" y="250"/>
                </a:moveTo>
                <a:lnTo>
                  <a:pt x="2249" y="250"/>
                </a:lnTo>
                <a:cubicBezTo>
                  <a:pt x="2312" y="250"/>
                  <a:pt x="2343" y="282"/>
                  <a:pt x="2343" y="313"/>
                </a:cubicBezTo>
                <a:cubicBezTo>
                  <a:pt x="2343" y="375"/>
                  <a:pt x="2312" y="407"/>
                  <a:pt x="2249" y="407"/>
                </a:cubicBezTo>
                <a:cubicBezTo>
                  <a:pt x="2187" y="407"/>
                  <a:pt x="2156" y="375"/>
                  <a:pt x="2156" y="313"/>
                </a:cubicBezTo>
                <a:cubicBezTo>
                  <a:pt x="2156" y="282"/>
                  <a:pt x="2187" y="250"/>
                  <a:pt x="2249" y="250"/>
                </a:cubicBezTo>
                <a:close/>
                <a:moveTo>
                  <a:pt x="1937" y="250"/>
                </a:moveTo>
                <a:lnTo>
                  <a:pt x="1937" y="250"/>
                </a:lnTo>
                <a:cubicBezTo>
                  <a:pt x="1999" y="250"/>
                  <a:pt x="2031" y="282"/>
                  <a:pt x="2031" y="313"/>
                </a:cubicBezTo>
                <a:cubicBezTo>
                  <a:pt x="2031" y="375"/>
                  <a:pt x="1999" y="407"/>
                  <a:pt x="1937" y="407"/>
                </a:cubicBezTo>
                <a:cubicBezTo>
                  <a:pt x="1906" y="407"/>
                  <a:pt x="1843" y="375"/>
                  <a:pt x="1843" y="313"/>
                </a:cubicBezTo>
                <a:cubicBezTo>
                  <a:pt x="1843" y="282"/>
                  <a:pt x="1906" y="250"/>
                  <a:pt x="1937" y="250"/>
                </a:cubicBezTo>
                <a:close/>
                <a:moveTo>
                  <a:pt x="2343" y="2343"/>
                </a:moveTo>
                <a:lnTo>
                  <a:pt x="2343" y="2343"/>
                </a:lnTo>
                <a:cubicBezTo>
                  <a:pt x="250" y="2343"/>
                  <a:pt x="250" y="2343"/>
                  <a:pt x="250" y="2343"/>
                </a:cubicBezTo>
                <a:cubicBezTo>
                  <a:pt x="250" y="625"/>
                  <a:pt x="250" y="625"/>
                  <a:pt x="250" y="625"/>
                </a:cubicBezTo>
                <a:cubicBezTo>
                  <a:pt x="2343" y="625"/>
                  <a:pt x="2343" y="625"/>
                  <a:pt x="2343" y="625"/>
                </a:cubicBezTo>
                <a:lnTo>
                  <a:pt x="2343" y="2343"/>
                </a:lnTo>
                <a:close/>
                <a:moveTo>
                  <a:pt x="594" y="2093"/>
                </a:moveTo>
                <a:lnTo>
                  <a:pt x="594" y="2093"/>
                </a:lnTo>
                <a:cubicBezTo>
                  <a:pt x="1999" y="2093"/>
                  <a:pt x="1999" y="2093"/>
                  <a:pt x="1999" y="2093"/>
                </a:cubicBezTo>
                <a:cubicBezTo>
                  <a:pt x="2031" y="2093"/>
                  <a:pt x="2031" y="2093"/>
                  <a:pt x="2031" y="2062"/>
                </a:cubicBezTo>
                <a:lnTo>
                  <a:pt x="2031" y="2031"/>
                </a:lnTo>
                <a:cubicBezTo>
                  <a:pt x="1343" y="844"/>
                  <a:pt x="1343" y="844"/>
                  <a:pt x="1343" y="844"/>
                </a:cubicBezTo>
                <a:cubicBezTo>
                  <a:pt x="1343" y="813"/>
                  <a:pt x="1312" y="813"/>
                  <a:pt x="1312" y="813"/>
                </a:cubicBezTo>
                <a:cubicBezTo>
                  <a:pt x="1281" y="813"/>
                  <a:pt x="1281" y="813"/>
                  <a:pt x="1250" y="844"/>
                </a:cubicBezTo>
                <a:cubicBezTo>
                  <a:pt x="563" y="2031"/>
                  <a:pt x="563" y="2031"/>
                  <a:pt x="563" y="2031"/>
                </a:cubicBezTo>
                <a:cubicBezTo>
                  <a:pt x="563" y="2062"/>
                  <a:pt x="563" y="2062"/>
                  <a:pt x="563" y="2093"/>
                </a:cubicBezTo>
                <a:lnTo>
                  <a:pt x="594" y="2093"/>
                </a:lnTo>
                <a:close/>
                <a:moveTo>
                  <a:pt x="1374" y="1937"/>
                </a:moveTo>
                <a:lnTo>
                  <a:pt x="1374" y="1937"/>
                </a:lnTo>
                <a:cubicBezTo>
                  <a:pt x="1374" y="1968"/>
                  <a:pt x="1374" y="1968"/>
                  <a:pt x="1343" y="1968"/>
                </a:cubicBezTo>
                <a:cubicBezTo>
                  <a:pt x="1250" y="1968"/>
                  <a:pt x="1250" y="1968"/>
                  <a:pt x="1250" y="1968"/>
                </a:cubicBezTo>
                <a:cubicBezTo>
                  <a:pt x="1219" y="1968"/>
                  <a:pt x="1219" y="1968"/>
                  <a:pt x="1219" y="1937"/>
                </a:cubicBezTo>
                <a:cubicBezTo>
                  <a:pt x="1219" y="1843"/>
                  <a:pt x="1219" y="1843"/>
                  <a:pt x="1219" y="1843"/>
                </a:cubicBezTo>
                <a:cubicBezTo>
                  <a:pt x="1219" y="1812"/>
                  <a:pt x="1219" y="1812"/>
                  <a:pt x="1250" y="1812"/>
                </a:cubicBezTo>
                <a:cubicBezTo>
                  <a:pt x="1343" y="1812"/>
                  <a:pt x="1343" y="1812"/>
                  <a:pt x="1343" y="1812"/>
                </a:cubicBezTo>
                <a:cubicBezTo>
                  <a:pt x="1374" y="1812"/>
                  <a:pt x="1374" y="1812"/>
                  <a:pt x="1374" y="1843"/>
                </a:cubicBezTo>
                <a:lnTo>
                  <a:pt x="1374" y="1937"/>
                </a:lnTo>
                <a:close/>
                <a:moveTo>
                  <a:pt x="1219" y="1125"/>
                </a:moveTo>
                <a:lnTo>
                  <a:pt x="1219" y="1125"/>
                </a:lnTo>
                <a:cubicBezTo>
                  <a:pt x="1374" y="1125"/>
                  <a:pt x="1374" y="1125"/>
                  <a:pt x="1374" y="1125"/>
                </a:cubicBezTo>
                <a:lnTo>
                  <a:pt x="1406" y="1157"/>
                </a:lnTo>
                <a:cubicBezTo>
                  <a:pt x="1374" y="1718"/>
                  <a:pt x="1374" y="1718"/>
                  <a:pt x="1374" y="1718"/>
                </a:cubicBezTo>
                <a:cubicBezTo>
                  <a:pt x="1374" y="1749"/>
                  <a:pt x="1374" y="1749"/>
                  <a:pt x="1343" y="1749"/>
                </a:cubicBezTo>
                <a:cubicBezTo>
                  <a:pt x="1250" y="1749"/>
                  <a:pt x="1250" y="1749"/>
                  <a:pt x="1250" y="1749"/>
                </a:cubicBezTo>
                <a:cubicBezTo>
                  <a:pt x="1219" y="1749"/>
                  <a:pt x="1219" y="1749"/>
                  <a:pt x="1219" y="1718"/>
                </a:cubicBezTo>
                <a:cubicBezTo>
                  <a:pt x="1219" y="1157"/>
                  <a:pt x="1219" y="1157"/>
                  <a:pt x="1219" y="1157"/>
                </a:cubicBezTo>
                <a:lnTo>
                  <a:pt x="1219" y="1125"/>
                </a:lnTo>
                <a:close/>
                <a:moveTo>
                  <a:pt x="1219" y="1125"/>
                </a:moveTo>
                <a:lnTo>
                  <a:pt x="1219" y="112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9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84" name="Google Shape;684;p19"/>
          <p:cNvSpPr txBox="1"/>
          <p:nvPr/>
        </p:nvSpPr>
        <p:spPr>
          <a:xfrm>
            <a:off x="7700600" y="4946266"/>
            <a:ext cx="15898762" cy="36625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Análisis del entorno externo </a:t>
            </a: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Beer in Colombia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COUNTRY REPORT | JUN 2018 EUROMONITOR</a:t>
            </a:r>
            <a:endParaRPr b="1" sz="72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85" name="Google Shape;685;p19"/>
          <p:cNvSpPr/>
          <p:nvPr/>
        </p:nvSpPr>
        <p:spPr>
          <a:xfrm>
            <a:off x="918376" y="2755638"/>
            <a:ext cx="8100907" cy="8129381"/>
          </a:xfrm>
          <a:custGeom>
            <a:rect b="b" l="l" r="r" t="t"/>
            <a:pathLst>
              <a:path extrusionOk="0" h="1563" w="1558">
                <a:moveTo>
                  <a:pt x="1404" y="1563"/>
                </a:moveTo>
                <a:cubicBezTo>
                  <a:pt x="1360" y="1563"/>
                  <a:pt x="1315" y="1541"/>
                  <a:pt x="1293" y="1519"/>
                </a:cubicBezTo>
                <a:cubicBezTo>
                  <a:pt x="857" y="1081"/>
                  <a:pt x="857" y="1081"/>
                  <a:pt x="857" y="1081"/>
                </a:cubicBezTo>
                <a:cubicBezTo>
                  <a:pt x="843" y="1090"/>
                  <a:pt x="843" y="1090"/>
                  <a:pt x="843" y="1090"/>
                </a:cubicBezTo>
                <a:cubicBezTo>
                  <a:pt x="774" y="1137"/>
                  <a:pt x="680" y="1162"/>
                  <a:pt x="579" y="1162"/>
                </a:cubicBezTo>
                <a:cubicBezTo>
                  <a:pt x="422" y="1162"/>
                  <a:pt x="275" y="1102"/>
                  <a:pt x="167" y="994"/>
                </a:cubicBezTo>
                <a:cubicBezTo>
                  <a:pt x="60" y="886"/>
                  <a:pt x="0" y="739"/>
                  <a:pt x="0" y="581"/>
                </a:cubicBezTo>
                <a:cubicBezTo>
                  <a:pt x="0" y="423"/>
                  <a:pt x="60" y="276"/>
                  <a:pt x="167" y="168"/>
                </a:cubicBezTo>
                <a:cubicBezTo>
                  <a:pt x="275" y="59"/>
                  <a:pt x="422" y="0"/>
                  <a:pt x="579" y="0"/>
                </a:cubicBezTo>
                <a:cubicBezTo>
                  <a:pt x="737" y="0"/>
                  <a:pt x="883" y="59"/>
                  <a:pt x="991" y="168"/>
                </a:cubicBezTo>
                <a:cubicBezTo>
                  <a:pt x="1099" y="276"/>
                  <a:pt x="1159" y="423"/>
                  <a:pt x="1159" y="581"/>
                </a:cubicBezTo>
                <a:cubicBezTo>
                  <a:pt x="1159" y="682"/>
                  <a:pt x="1133" y="776"/>
                  <a:pt x="1087" y="845"/>
                </a:cubicBezTo>
                <a:cubicBezTo>
                  <a:pt x="1078" y="859"/>
                  <a:pt x="1078" y="859"/>
                  <a:pt x="1078" y="859"/>
                </a:cubicBezTo>
                <a:cubicBezTo>
                  <a:pt x="1514" y="1296"/>
                  <a:pt x="1514" y="1296"/>
                  <a:pt x="1514" y="1296"/>
                </a:cubicBezTo>
                <a:cubicBezTo>
                  <a:pt x="1536" y="1318"/>
                  <a:pt x="1558" y="1364"/>
                  <a:pt x="1558" y="1407"/>
                </a:cubicBezTo>
                <a:cubicBezTo>
                  <a:pt x="1558" y="1496"/>
                  <a:pt x="1492" y="1563"/>
                  <a:pt x="1404" y="1563"/>
                </a:cubicBezTo>
                <a:close/>
                <a:moveTo>
                  <a:pt x="913" y="1069"/>
                </a:moveTo>
                <a:cubicBezTo>
                  <a:pt x="1327" y="1484"/>
                  <a:pt x="1327" y="1484"/>
                  <a:pt x="1327" y="1484"/>
                </a:cubicBezTo>
                <a:cubicBezTo>
                  <a:pt x="1342" y="1500"/>
                  <a:pt x="1372" y="1515"/>
                  <a:pt x="1404" y="1515"/>
                </a:cubicBezTo>
                <a:cubicBezTo>
                  <a:pt x="1465" y="1515"/>
                  <a:pt x="1511" y="1469"/>
                  <a:pt x="1511" y="1407"/>
                </a:cubicBezTo>
                <a:cubicBezTo>
                  <a:pt x="1511" y="1376"/>
                  <a:pt x="1496" y="1346"/>
                  <a:pt x="1480" y="1331"/>
                </a:cubicBezTo>
                <a:cubicBezTo>
                  <a:pt x="1066" y="916"/>
                  <a:pt x="1066" y="916"/>
                  <a:pt x="1066" y="916"/>
                </a:cubicBezTo>
                <a:lnTo>
                  <a:pt x="913" y="1069"/>
                </a:lnTo>
                <a:close/>
                <a:moveTo>
                  <a:pt x="579" y="60"/>
                </a:moveTo>
                <a:cubicBezTo>
                  <a:pt x="293" y="60"/>
                  <a:pt x="60" y="294"/>
                  <a:pt x="60" y="581"/>
                </a:cubicBezTo>
                <a:cubicBezTo>
                  <a:pt x="60" y="868"/>
                  <a:pt x="293" y="1102"/>
                  <a:pt x="579" y="1102"/>
                </a:cubicBezTo>
                <a:cubicBezTo>
                  <a:pt x="866" y="1102"/>
                  <a:pt x="1099" y="868"/>
                  <a:pt x="1099" y="581"/>
                </a:cubicBezTo>
                <a:cubicBezTo>
                  <a:pt x="1099" y="294"/>
                  <a:pt x="866" y="60"/>
                  <a:pt x="579" y="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86" name="Google Shape;686;p19"/>
          <p:cNvSpPr txBox="1"/>
          <p:nvPr/>
        </p:nvSpPr>
        <p:spPr>
          <a:xfrm rot="-5400000">
            <a:off x="2636902" y="4608196"/>
            <a:ext cx="1743159" cy="9232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5BE1C4"/>
                </a:solidFill>
                <a:latin typeface="Lato"/>
                <a:ea typeface="Lato"/>
                <a:cs typeface="Lato"/>
                <a:sym typeface="Lato"/>
              </a:rPr>
              <a:t>tools</a:t>
            </a:r>
            <a:endParaRPr/>
          </a:p>
        </p:txBody>
      </p:sp>
      <p:sp>
        <p:nvSpPr>
          <p:cNvPr id="687" name="Google Shape;687;p19"/>
          <p:cNvSpPr txBox="1"/>
          <p:nvPr/>
        </p:nvSpPr>
        <p:spPr>
          <a:xfrm>
            <a:off x="2867623" y="3161177"/>
            <a:ext cx="2121413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optimization</a:t>
            </a:r>
            <a:endParaRPr/>
          </a:p>
        </p:txBody>
      </p:sp>
      <p:sp>
        <p:nvSpPr>
          <p:cNvPr id="688" name="Google Shape;688;p19"/>
          <p:cNvSpPr txBox="1"/>
          <p:nvPr/>
        </p:nvSpPr>
        <p:spPr>
          <a:xfrm rot="-5400000">
            <a:off x="1497989" y="6730695"/>
            <a:ext cx="1686518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project</a:t>
            </a:r>
            <a:endParaRPr/>
          </a:p>
        </p:txBody>
      </p:sp>
      <p:sp>
        <p:nvSpPr>
          <p:cNvPr id="689" name="Google Shape;689;p19"/>
          <p:cNvSpPr txBox="1"/>
          <p:nvPr/>
        </p:nvSpPr>
        <p:spPr>
          <a:xfrm>
            <a:off x="3591634" y="4266393"/>
            <a:ext cx="2486048" cy="8617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Analysis</a:t>
            </a:r>
            <a:endParaRPr/>
          </a:p>
        </p:txBody>
      </p:sp>
      <p:sp>
        <p:nvSpPr>
          <p:cNvPr id="690" name="Google Shape;690;p19"/>
          <p:cNvSpPr txBox="1"/>
          <p:nvPr/>
        </p:nvSpPr>
        <p:spPr>
          <a:xfrm rot="-5400000">
            <a:off x="2863545" y="5552978"/>
            <a:ext cx="2166027" cy="738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research</a:t>
            </a:r>
            <a:endParaRPr/>
          </a:p>
        </p:txBody>
      </p:sp>
      <p:sp>
        <p:nvSpPr>
          <p:cNvPr id="691" name="Google Shape;691;p19"/>
          <p:cNvSpPr txBox="1"/>
          <p:nvPr/>
        </p:nvSpPr>
        <p:spPr>
          <a:xfrm>
            <a:off x="1712445" y="5334922"/>
            <a:ext cx="1540025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BE1C4"/>
                </a:solidFill>
                <a:latin typeface="Lato"/>
                <a:ea typeface="Lato"/>
                <a:cs typeface="Lato"/>
                <a:sym typeface="Lato"/>
              </a:rPr>
              <a:t>health</a:t>
            </a:r>
            <a:endParaRPr/>
          </a:p>
        </p:txBody>
      </p:sp>
      <p:sp>
        <p:nvSpPr>
          <p:cNvPr id="692" name="Google Shape;692;p19"/>
          <p:cNvSpPr txBox="1"/>
          <p:nvPr/>
        </p:nvSpPr>
        <p:spPr>
          <a:xfrm rot="-5400000">
            <a:off x="4878252" y="5047475"/>
            <a:ext cx="2398864" cy="12002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evola</a:t>
            </a:r>
            <a:endParaRPr/>
          </a:p>
        </p:txBody>
      </p:sp>
      <p:sp>
        <p:nvSpPr>
          <p:cNvPr id="693" name="Google Shape;693;p19"/>
          <p:cNvSpPr txBox="1"/>
          <p:nvPr/>
        </p:nvSpPr>
        <p:spPr>
          <a:xfrm rot="-5400000">
            <a:off x="1158729" y="6151597"/>
            <a:ext cx="1630972" cy="738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traffic</a:t>
            </a:r>
            <a:endParaRPr/>
          </a:p>
        </p:txBody>
      </p:sp>
      <p:sp>
        <p:nvSpPr>
          <p:cNvPr id="694" name="Google Shape;694;p19"/>
          <p:cNvSpPr txBox="1"/>
          <p:nvPr/>
        </p:nvSpPr>
        <p:spPr>
          <a:xfrm>
            <a:off x="4203009" y="6015172"/>
            <a:ext cx="1544036" cy="9232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SEO</a:t>
            </a:r>
            <a:endParaRPr/>
          </a:p>
        </p:txBody>
      </p:sp>
      <p:sp>
        <p:nvSpPr>
          <p:cNvPr id="695" name="Google Shape;695;p19"/>
          <p:cNvSpPr txBox="1"/>
          <p:nvPr/>
        </p:nvSpPr>
        <p:spPr>
          <a:xfrm>
            <a:off x="4180729" y="5688659"/>
            <a:ext cx="1687597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wordpres</a:t>
            </a:r>
            <a:endParaRPr/>
          </a:p>
        </p:txBody>
      </p:sp>
      <p:sp>
        <p:nvSpPr>
          <p:cNvPr id="696" name="Google Shape;696;p19"/>
          <p:cNvSpPr txBox="1"/>
          <p:nvPr/>
        </p:nvSpPr>
        <p:spPr>
          <a:xfrm>
            <a:off x="2851539" y="3403218"/>
            <a:ext cx="2950137" cy="8617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marketing</a:t>
            </a:r>
            <a:endParaRPr/>
          </a:p>
        </p:txBody>
      </p:sp>
      <p:sp>
        <p:nvSpPr>
          <p:cNvPr id="697" name="Google Shape;697;p19"/>
          <p:cNvSpPr txBox="1"/>
          <p:nvPr/>
        </p:nvSpPr>
        <p:spPr>
          <a:xfrm>
            <a:off x="1448710" y="4091901"/>
            <a:ext cx="2177444" cy="6155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advertising</a:t>
            </a:r>
            <a:endParaRPr/>
          </a:p>
        </p:txBody>
      </p:sp>
      <p:sp>
        <p:nvSpPr>
          <p:cNvPr id="698" name="Google Shape;698;p19"/>
          <p:cNvSpPr txBox="1"/>
          <p:nvPr/>
        </p:nvSpPr>
        <p:spPr>
          <a:xfrm rot="-5400000">
            <a:off x="2389819" y="5471032"/>
            <a:ext cx="1546027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business</a:t>
            </a:r>
            <a:endParaRPr/>
          </a:p>
        </p:txBody>
      </p:sp>
      <p:sp>
        <p:nvSpPr>
          <p:cNvPr id="699" name="Google Shape;699;p19"/>
          <p:cNvSpPr txBox="1"/>
          <p:nvPr/>
        </p:nvSpPr>
        <p:spPr>
          <a:xfrm>
            <a:off x="2269491" y="4598448"/>
            <a:ext cx="1245792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france</a:t>
            </a:r>
            <a:endParaRPr/>
          </a:p>
        </p:txBody>
      </p:sp>
      <p:sp>
        <p:nvSpPr>
          <p:cNvPr id="700" name="Google Shape;700;p19"/>
          <p:cNvSpPr txBox="1"/>
          <p:nvPr/>
        </p:nvSpPr>
        <p:spPr>
          <a:xfrm rot="-5400000">
            <a:off x="408588" y="5200239"/>
            <a:ext cx="2309368" cy="738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freelance</a:t>
            </a:r>
            <a:endParaRPr/>
          </a:p>
        </p:txBody>
      </p:sp>
      <p:sp>
        <p:nvSpPr>
          <p:cNvPr id="701" name="Google Shape;701;p19"/>
          <p:cNvSpPr txBox="1"/>
          <p:nvPr/>
        </p:nvSpPr>
        <p:spPr>
          <a:xfrm>
            <a:off x="1843466" y="4942268"/>
            <a:ext cx="1305411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money</a:t>
            </a:r>
            <a:endParaRPr/>
          </a:p>
        </p:txBody>
      </p:sp>
      <p:sp>
        <p:nvSpPr>
          <p:cNvPr id="702" name="Google Shape;702;p19"/>
          <p:cNvSpPr txBox="1"/>
          <p:nvPr/>
        </p:nvSpPr>
        <p:spPr>
          <a:xfrm>
            <a:off x="4673578" y="3993260"/>
            <a:ext cx="1659033" cy="6155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5BE1C4"/>
                </a:solidFill>
                <a:latin typeface="Lato"/>
                <a:ea typeface="Lato"/>
                <a:cs typeface="Lato"/>
                <a:sym typeface="Lato"/>
              </a:rPr>
              <a:t>hospital</a:t>
            </a:r>
            <a:endParaRPr/>
          </a:p>
        </p:txBody>
      </p:sp>
      <p:sp>
        <p:nvSpPr>
          <p:cNvPr id="703" name="Google Shape;703;p19"/>
          <p:cNvSpPr txBox="1"/>
          <p:nvPr/>
        </p:nvSpPr>
        <p:spPr>
          <a:xfrm>
            <a:off x="2071137" y="5742470"/>
            <a:ext cx="1160646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plan</a:t>
            </a:r>
            <a:endParaRPr/>
          </a:p>
        </p:txBody>
      </p:sp>
      <p:sp>
        <p:nvSpPr>
          <p:cNvPr id="704" name="Google Shape;704;p19"/>
          <p:cNvSpPr txBox="1"/>
          <p:nvPr/>
        </p:nvSpPr>
        <p:spPr>
          <a:xfrm>
            <a:off x="4543235" y="5105851"/>
            <a:ext cx="1376599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finance</a:t>
            </a:r>
            <a:endParaRPr/>
          </a:p>
        </p:txBody>
      </p:sp>
      <p:sp>
        <p:nvSpPr>
          <p:cNvPr id="705" name="Google Shape;705;p19"/>
          <p:cNvSpPr txBox="1"/>
          <p:nvPr/>
        </p:nvSpPr>
        <p:spPr>
          <a:xfrm rot="-5400000">
            <a:off x="3848654" y="5152066"/>
            <a:ext cx="1128991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trend</a:t>
            </a:r>
            <a:endParaRPr/>
          </a:p>
        </p:txBody>
      </p:sp>
      <p:sp>
        <p:nvSpPr>
          <p:cNvPr id="706" name="Google Shape;706;p19"/>
          <p:cNvSpPr txBox="1"/>
          <p:nvPr/>
        </p:nvSpPr>
        <p:spPr>
          <a:xfrm>
            <a:off x="2733943" y="7752194"/>
            <a:ext cx="2030200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audience</a:t>
            </a:r>
            <a:endParaRPr/>
          </a:p>
        </p:txBody>
      </p:sp>
      <p:sp>
        <p:nvSpPr>
          <p:cNvPr id="707" name="Google Shape;707;p19"/>
          <p:cNvSpPr txBox="1"/>
          <p:nvPr/>
        </p:nvSpPr>
        <p:spPr>
          <a:xfrm>
            <a:off x="4454768" y="6648756"/>
            <a:ext cx="2045540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competitors</a:t>
            </a:r>
            <a:endParaRPr/>
          </a:p>
        </p:txBody>
      </p:sp>
      <p:sp>
        <p:nvSpPr>
          <p:cNvPr id="708" name="Google Shape;708;p19"/>
          <p:cNvSpPr txBox="1"/>
          <p:nvPr/>
        </p:nvSpPr>
        <p:spPr>
          <a:xfrm rot="-5400000">
            <a:off x="2632245" y="6328910"/>
            <a:ext cx="1845026" cy="492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presentation</a:t>
            </a:r>
            <a:endParaRPr/>
          </a:p>
        </p:txBody>
      </p:sp>
      <p:sp>
        <p:nvSpPr>
          <p:cNvPr id="709" name="Google Shape;709;p19"/>
          <p:cNvSpPr txBox="1"/>
          <p:nvPr/>
        </p:nvSpPr>
        <p:spPr>
          <a:xfrm>
            <a:off x="2744089" y="6370214"/>
            <a:ext cx="724734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fyi</a:t>
            </a:r>
            <a:endParaRPr/>
          </a:p>
        </p:txBody>
      </p:sp>
      <p:sp>
        <p:nvSpPr>
          <p:cNvPr id="710" name="Google Shape;710;p19"/>
          <p:cNvSpPr txBox="1"/>
          <p:nvPr/>
        </p:nvSpPr>
        <p:spPr>
          <a:xfrm>
            <a:off x="3727286" y="6713373"/>
            <a:ext cx="971986" cy="4616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music</a:t>
            </a:r>
            <a:endParaRPr/>
          </a:p>
        </p:txBody>
      </p:sp>
      <p:sp>
        <p:nvSpPr>
          <p:cNvPr id="711" name="Google Shape;711;p19"/>
          <p:cNvSpPr txBox="1"/>
          <p:nvPr/>
        </p:nvSpPr>
        <p:spPr>
          <a:xfrm>
            <a:off x="2082449" y="3582500"/>
            <a:ext cx="917094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VIH</a:t>
            </a:r>
            <a:endParaRPr/>
          </a:p>
        </p:txBody>
      </p:sp>
      <p:sp>
        <p:nvSpPr>
          <p:cNvPr id="712" name="Google Shape;712;p19"/>
          <p:cNvSpPr txBox="1"/>
          <p:nvPr/>
        </p:nvSpPr>
        <p:spPr>
          <a:xfrm rot="-5400000">
            <a:off x="1633597" y="6924106"/>
            <a:ext cx="2191707" cy="6155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infographic</a:t>
            </a:r>
            <a:endParaRPr/>
          </a:p>
        </p:txBody>
      </p:sp>
      <p:sp>
        <p:nvSpPr>
          <p:cNvPr id="713" name="Google Shape;713;p19"/>
          <p:cNvSpPr txBox="1"/>
          <p:nvPr/>
        </p:nvSpPr>
        <p:spPr>
          <a:xfrm>
            <a:off x="4225289" y="6913893"/>
            <a:ext cx="1783978" cy="8001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target</a:t>
            </a:r>
            <a:endParaRPr/>
          </a:p>
        </p:txBody>
      </p:sp>
      <p:sp>
        <p:nvSpPr>
          <p:cNvPr id="714" name="Google Shape;714;p19"/>
          <p:cNvSpPr txBox="1"/>
          <p:nvPr/>
        </p:nvSpPr>
        <p:spPr>
          <a:xfrm rot="-5400000">
            <a:off x="2558426" y="7013001"/>
            <a:ext cx="1177171" cy="8001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key</a:t>
            </a:r>
            <a:endParaRPr/>
          </a:p>
        </p:txBody>
      </p:sp>
      <p:sp>
        <p:nvSpPr>
          <p:cNvPr id="715" name="Google Shape;715;p19"/>
          <p:cNvSpPr txBox="1"/>
          <p:nvPr/>
        </p:nvSpPr>
        <p:spPr>
          <a:xfrm>
            <a:off x="3963819" y="7425384"/>
            <a:ext cx="1623738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mobile</a:t>
            </a:r>
            <a:endParaRPr/>
          </a:p>
        </p:txBody>
      </p:sp>
      <p:sp>
        <p:nvSpPr>
          <p:cNvPr id="716" name="Google Shape;716;p19"/>
          <p:cNvSpPr txBox="1"/>
          <p:nvPr/>
        </p:nvSpPr>
        <p:spPr>
          <a:xfrm rot="-5400000">
            <a:off x="3377075" y="7250118"/>
            <a:ext cx="1096986" cy="55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chart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0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22" name="Google Shape;722;p20"/>
          <p:cNvSpPr txBox="1"/>
          <p:nvPr/>
        </p:nvSpPr>
        <p:spPr>
          <a:xfrm>
            <a:off x="914400" y="181691"/>
            <a:ext cx="14421334" cy="3908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Análisis del entorno externo </a:t>
            </a: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Beer in Colombia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COUNTRY REPORT | JUN 2018</a:t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723" name="Google Shape;72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065" y="2876507"/>
            <a:ext cx="10761905" cy="914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76305" y="2749994"/>
            <a:ext cx="10761905" cy="914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194981" y="11601400"/>
            <a:ext cx="1967343" cy="229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20"/>
          <p:cNvPicPr preferRelativeResize="0"/>
          <p:nvPr/>
        </p:nvPicPr>
        <p:blipFill rotWithShape="1">
          <a:blip r:embed="rId6">
            <a:alphaModFix/>
          </a:blip>
          <a:srcRect b="37679" l="1298" r="29426" t="48036"/>
          <a:stretch/>
        </p:blipFill>
        <p:spPr>
          <a:xfrm>
            <a:off x="215325" y="11660406"/>
            <a:ext cx="24377649" cy="2800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1"/>
          <p:cNvSpPr/>
          <p:nvPr/>
        </p:nvSpPr>
        <p:spPr>
          <a:xfrm>
            <a:off x="1374926" y="2005966"/>
            <a:ext cx="20128221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BB62B"/>
                </a:solidFill>
                <a:latin typeface="Lato Light"/>
                <a:ea typeface="Lato Light"/>
                <a:cs typeface="Lato Light"/>
                <a:sym typeface="Lato Light"/>
              </a:rPr>
              <a:t>Banda de precios en Colombia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Beer in Colombia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COUNTRY REPORT | JUN 2018</a:t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BB62B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32" name="Google Shape;732;p21"/>
          <p:cNvSpPr txBox="1"/>
          <p:nvPr/>
        </p:nvSpPr>
        <p:spPr>
          <a:xfrm>
            <a:off x="412954" y="559434"/>
            <a:ext cx="14421334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Análisis del entorno externo</a:t>
            </a:r>
            <a:endParaRPr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733" name="Google Shape;733;p21"/>
          <p:cNvPicPr preferRelativeResize="0"/>
          <p:nvPr/>
        </p:nvPicPr>
        <p:blipFill rotWithShape="1">
          <a:blip r:embed="rId3">
            <a:alphaModFix/>
          </a:blip>
          <a:srcRect b="51295" l="1661" r="48011" t="31761"/>
          <a:stretch/>
        </p:blipFill>
        <p:spPr>
          <a:xfrm>
            <a:off x="3617751" y="5235660"/>
            <a:ext cx="17142147" cy="324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94981" y="11573691"/>
            <a:ext cx="1967343" cy="2294195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21"/>
          <p:cNvSpPr/>
          <p:nvPr/>
        </p:nvSpPr>
        <p:spPr>
          <a:xfrm>
            <a:off x="7994469" y="11594473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2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41" name="Google Shape;741;p22"/>
          <p:cNvSpPr/>
          <p:nvPr/>
        </p:nvSpPr>
        <p:spPr>
          <a:xfrm>
            <a:off x="4844233" y="9097951"/>
            <a:ext cx="987585" cy="550603"/>
          </a:xfrm>
          <a:custGeom>
            <a:rect b="b" l="l" r="r" t="t"/>
            <a:pathLst>
              <a:path extrusionOk="0" h="276" w="497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742" name="Google Shape;742;p22"/>
          <p:cNvGrpSpPr/>
          <p:nvPr/>
        </p:nvGrpSpPr>
        <p:grpSpPr>
          <a:xfrm>
            <a:off x="581082" y="2501915"/>
            <a:ext cx="3206637" cy="1607256"/>
            <a:chOff x="1796814" y="4352016"/>
            <a:chExt cx="1603736" cy="803628"/>
          </a:xfrm>
        </p:grpSpPr>
        <p:grpSp>
          <p:nvGrpSpPr>
            <p:cNvPr id="743" name="Google Shape;743;p22"/>
            <p:cNvGrpSpPr/>
            <p:nvPr/>
          </p:nvGrpSpPr>
          <p:grpSpPr>
            <a:xfrm>
              <a:off x="1796814" y="4352016"/>
              <a:ext cx="1603736" cy="621719"/>
              <a:chOff x="1796814" y="4352016"/>
              <a:chExt cx="1603736" cy="621719"/>
            </a:xfrm>
          </p:grpSpPr>
          <p:grpSp>
            <p:nvGrpSpPr>
              <p:cNvPr id="744" name="Google Shape;744;p22"/>
              <p:cNvGrpSpPr/>
              <p:nvPr/>
            </p:nvGrpSpPr>
            <p:grpSpPr>
              <a:xfrm>
                <a:off x="1796814" y="4459326"/>
                <a:ext cx="233460" cy="503501"/>
                <a:chOff x="4395788" y="2198688"/>
                <a:chExt cx="344488" cy="742951"/>
              </a:xfrm>
            </p:grpSpPr>
            <p:sp>
              <p:nvSpPr>
                <p:cNvPr id="745" name="Google Shape;745;p22"/>
                <p:cNvSpPr/>
                <p:nvPr/>
              </p:nvSpPr>
              <p:spPr>
                <a:xfrm>
                  <a:off x="4511675" y="2198688"/>
                  <a:ext cx="109538" cy="112713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746" name="Google Shape;746;p22"/>
                <p:cNvSpPr/>
                <p:nvPr/>
              </p:nvSpPr>
              <p:spPr>
                <a:xfrm>
                  <a:off x="4395788" y="2333626"/>
                  <a:ext cx="344488" cy="608013"/>
                </a:xfrm>
                <a:custGeom>
                  <a:rect b="b" l="l" r="r" t="t"/>
                  <a:pathLst>
                    <a:path extrusionOk="0" h="162" w="92">
                      <a:moveTo>
                        <a:pt x="91" y="60"/>
                      </a:moveTo>
                      <a:cubicBezTo>
                        <a:pt x="75" y="10"/>
                        <a:pt x="75" y="10"/>
                        <a:pt x="75" y="10"/>
                      </a:cubicBezTo>
                      <a:cubicBezTo>
                        <a:pt x="74" y="4"/>
                        <a:pt x="70" y="0"/>
                        <a:pt x="6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4" y="0"/>
                        <a:pt x="21" y="2"/>
                        <a:pt x="19" y="5"/>
                      </a:cubicBezTo>
                      <a:cubicBezTo>
                        <a:pt x="18" y="5"/>
                        <a:pt x="18" y="6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7" y="8"/>
                        <a:pt x="17" y="8"/>
                      </a:cubicBezTo>
                      <a:cubicBezTo>
                        <a:pt x="1" y="60"/>
                        <a:pt x="1" y="60"/>
                        <a:pt x="1" y="60"/>
                      </a:cubicBezTo>
                      <a:cubicBezTo>
                        <a:pt x="0" y="63"/>
                        <a:pt x="2" y="67"/>
                        <a:pt x="5" y="68"/>
                      </a:cubicBezTo>
                      <a:cubicBezTo>
                        <a:pt x="9" y="69"/>
                        <a:pt x="13" y="67"/>
                        <a:pt x="14" y="64"/>
                      </a:cubicBezTo>
                      <a:cubicBezTo>
                        <a:pt x="26" y="23"/>
                        <a:pt x="26" y="23"/>
                        <a:pt x="26" y="23"/>
                      </a:cubicBezTo>
                      <a:cubicBezTo>
                        <a:pt x="27" y="23"/>
                        <a:pt x="27" y="23"/>
                        <a:pt x="28" y="23"/>
                      </a:cubicBezTo>
                      <a:cubicBezTo>
                        <a:pt x="29" y="23"/>
                        <a:pt x="29" y="23"/>
                        <a:pt x="29" y="23"/>
                      </a:cubicBezTo>
                      <a:cubicBezTo>
                        <a:pt x="9" y="96"/>
                        <a:pt x="9" y="96"/>
                        <a:pt x="9" y="96"/>
                      </a:cubicBezTo>
                      <a:cubicBezTo>
                        <a:pt x="29" y="96"/>
                        <a:pt x="29" y="96"/>
                        <a:pt x="29" y="96"/>
                      </a:cubicBezTo>
                      <a:cubicBezTo>
                        <a:pt x="29" y="154"/>
                        <a:pt x="29" y="154"/>
                        <a:pt x="29" y="154"/>
                      </a:cubicBezTo>
                      <a:cubicBezTo>
                        <a:pt x="29" y="159"/>
                        <a:pt x="33" y="162"/>
                        <a:pt x="37" y="162"/>
                      </a:cubicBezTo>
                      <a:cubicBezTo>
                        <a:pt x="41" y="162"/>
                        <a:pt x="44" y="159"/>
                        <a:pt x="44" y="154"/>
                      </a:cubicBezTo>
                      <a:cubicBezTo>
                        <a:pt x="44" y="96"/>
                        <a:pt x="44" y="96"/>
                        <a:pt x="44" y="96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9" y="154"/>
                        <a:pt x="49" y="154"/>
                        <a:pt x="49" y="154"/>
                      </a:cubicBezTo>
                      <a:cubicBezTo>
                        <a:pt x="49" y="159"/>
                        <a:pt x="52" y="162"/>
                        <a:pt x="56" y="162"/>
                      </a:cubicBezTo>
                      <a:cubicBezTo>
                        <a:pt x="60" y="162"/>
                        <a:pt x="64" y="159"/>
                        <a:pt x="64" y="154"/>
                      </a:cubicBezTo>
                      <a:cubicBezTo>
                        <a:pt x="64" y="96"/>
                        <a:pt x="64" y="96"/>
                        <a:pt x="64" y="96"/>
                      </a:cubicBezTo>
                      <a:cubicBezTo>
                        <a:pt x="83" y="96"/>
                        <a:pt x="83" y="96"/>
                        <a:pt x="83" y="96"/>
                      </a:cubicBezTo>
                      <a:cubicBezTo>
                        <a:pt x="63" y="23"/>
                        <a:pt x="63" y="23"/>
                        <a:pt x="63" y="23"/>
                      </a:cubicBezTo>
                      <a:cubicBezTo>
                        <a:pt x="64" y="23"/>
                        <a:pt x="64" y="23"/>
                        <a:pt x="64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79" y="64"/>
                        <a:pt x="79" y="64"/>
                        <a:pt x="79" y="64"/>
                      </a:cubicBezTo>
                      <a:cubicBezTo>
                        <a:pt x="80" y="67"/>
                        <a:pt x="84" y="69"/>
                        <a:pt x="87" y="68"/>
                      </a:cubicBezTo>
                      <a:cubicBezTo>
                        <a:pt x="91" y="67"/>
                        <a:pt x="92" y="63"/>
                        <a:pt x="91" y="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  <p:sp>
            <p:nvSpPr>
              <p:cNvPr id="747" name="Google Shape;747;p22"/>
              <p:cNvSpPr txBox="1"/>
              <p:nvPr/>
            </p:nvSpPr>
            <p:spPr>
              <a:xfrm>
                <a:off x="2015868" y="4352016"/>
                <a:ext cx="1384682" cy="6217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600"/>
                  <a:buFont typeface="Arial"/>
                  <a:buNone/>
                </a:pPr>
                <a:r>
                  <a:rPr lang="en-US" sz="5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 </a:t>
                </a:r>
                <a:r>
                  <a:rPr b="1" lang="en-US" sz="48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3 </a:t>
                </a:r>
                <a:r>
                  <a:rPr b="1" lang="en-US" sz="3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Botellas</a:t>
                </a:r>
                <a:endParaRPr b="1" sz="5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748" name="Google Shape;748;p22"/>
            <p:cNvSpPr txBox="1"/>
            <p:nvPr/>
          </p:nvSpPr>
          <p:spPr>
            <a:xfrm>
              <a:off x="2030271" y="4662876"/>
              <a:ext cx="1370276" cy="4927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Lato Light"/>
                <a:buNone/>
              </a:pPr>
              <a:r>
                <a:rPr b="0" lang="en-US" sz="28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Consumo Mujer</a:t>
              </a:r>
              <a:endParaRPr b="0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749" name="Google Shape;749;p22"/>
          <p:cNvGrpSpPr/>
          <p:nvPr/>
        </p:nvGrpSpPr>
        <p:grpSpPr>
          <a:xfrm>
            <a:off x="4051714" y="2545660"/>
            <a:ext cx="3560207" cy="1562312"/>
            <a:chOff x="3532582" y="4373888"/>
            <a:chExt cx="1780567" cy="781156"/>
          </a:xfrm>
        </p:grpSpPr>
        <p:grpSp>
          <p:nvGrpSpPr>
            <p:cNvPr id="750" name="Google Shape;750;p22"/>
            <p:cNvGrpSpPr/>
            <p:nvPr/>
          </p:nvGrpSpPr>
          <p:grpSpPr>
            <a:xfrm>
              <a:off x="3532582" y="4373888"/>
              <a:ext cx="1597026" cy="621719"/>
              <a:chOff x="3532582" y="4373888"/>
              <a:chExt cx="1597026" cy="621719"/>
            </a:xfrm>
          </p:grpSpPr>
          <p:grpSp>
            <p:nvGrpSpPr>
              <p:cNvPr id="751" name="Google Shape;751;p22"/>
              <p:cNvGrpSpPr/>
              <p:nvPr/>
            </p:nvGrpSpPr>
            <p:grpSpPr>
              <a:xfrm>
                <a:off x="3532582" y="4443631"/>
                <a:ext cx="204213" cy="519412"/>
                <a:chOff x="4422775" y="2198688"/>
                <a:chExt cx="292100" cy="742950"/>
              </a:xfrm>
            </p:grpSpPr>
            <p:sp>
              <p:nvSpPr>
                <p:cNvPr id="752" name="Google Shape;752;p22"/>
                <p:cNvSpPr/>
                <p:nvPr/>
              </p:nvSpPr>
              <p:spPr>
                <a:xfrm>
                  <a:off x="4422775" y="2325688"/>
                  <a:ext cx="292100" cy="615950"/>
                </a:xfrm>
                <a:custGeom>
                  <a:rect b="b" l="l" r="r" t="t"/>
                  <a:pathLst>
                    <a:path extrusionOk="0" h="164" w="78">
                      <a:moveTo>
                        <a:pt x="59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6" y="0"/>
                        <a:pt x="0" y="12"/>
                        <a:pt x="0" y="16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77"/>
                        <a:pt x="3" y="80"/>
                        <a:pt x="7" y="80"/>
                      </a:cubicBezTo>
                      <a:cubicBezTo>
                        <a:pt x="10" y="80"/>
                        <a:pt x="13" y="77"/>
                        <a:pt x="13" y="74"/>
                      </a:cubicBezTo>
                      <a:cubicBezTo>
                        <a:pt x="13" y="26"/>
                        <a:pt x="13" y="26"/>
                        <a:pt x="13" y="26"/>
                      </a:cubicBezTo>
                      <a:cubicBezTo>
                        <a:pt x="19" y="26"/>
                        <a:pt x="19" y="26"/>
                        <a:pt x="19" y="26"/>
                      </a:cubicBezTo>
                      <a:cubicBezTo>
                        <a:pt x="19" y="72"/>
                        <a:pt x="19" y="72"/>
                        <a:pt x="19" y="72"/>
                      </a:cubicBezTo>
                      <a:cubicBezTo>
                        <a:pt x="19" y="72"/>
                        <a:pt x="19" y="73"/>
                        <a:pt x="19" y="73"/>
                      </a:cubicBezTo>
                      <a:cubicBezTo>
                        <a:pt x="19" y="154"/>
                        <a:pt x="19" y="154"/>
                        <a:pt x="19" y="154"/>
                      </a:cubicBezTo>
                      <a:cubicBezTo>
                        <a:pt x="19" y="159"/>
                        <a:pt x="23" y="164"/>
                        <a:pt x="28" y="164"/>
                      </a:cubicBezTo>
                      <a:cubicBezTo>
                        <a:pt x="33" y="164"/>
                        <a:pt x="37" y="159"/>
                        <a:pt x="37" y="154"/>
                      </a:cubicBezTo>
                      <a:cubicBezTo>
                        <a:pt x="37" y="83"/>
                        <a:pt x="37" y="83"/>
                        <a:pt x="37" y="83"/>
                      </a:cubicBezTo>
                      <a:cubicBezTo>
                        <a:pt x="41" y="83"/>
                        <a:pt x="41" y="83"/>
                        <a:pt x="41" y="83"/>
                      </a:cubicBezTo>
                      <a:cubicBezTo>
                        <a:pt x="41" y="154"/>
                        <a:pt x="41" y="154"/>
                        <a:pt x="41" y="154"/>
                      </a:cubicBezTo>
                      <a:cubicBezTo>
                        <a:pt x="41" y="159"/>
                        <a:pt x="45" y="164"/>
                        <a:pt x="50" y="164"/>
                      </a:cubicBezTo>
                      <a:cubicBezTo>
                        <a:pt x="55" y="164"/>
                        <a:pt x="59" y="159"/>
                        <a:pt x="59" y="154"/>
                      </a:cubicBezTo>
                      <a:cubicBezTo>
                        <a:pt x="59" y="72"/>
                        <a:pt x="59" y="72"/>
                        <a:pt x="59" y="72"/>
                      </a:cubicBezTo>
                      <a:cubicBezTo>
                        <a:pt x="59" y="71"/>
                        <a:pt x="59" y="71"/>
                        <a:pt x="59" y="71"/>
                      </a:cubicBezTo>
                      <a:cubicBezTo>
                        <a:pt x="59" y="26"/>
                        <a:pt x="59" y="26"/>
                        <a:pt x="59" y="26"/>
                      </a:cubicBezTo>
                      <a:cubicBezTo>
                        <a:pt x="64" y="26"/>
                        <a:pt x="64" y="26"/>
                        <a:pt x="64" y="26"/>
                      </a:cubicBezTo>
                      <a:cubicBezTo>
                        <a:pt x="64" y="74"/>
                        <a:pt x="64" y="74"/>
                        <a:pt x="64" y="74"/>
                      </a:cubicBezTo>
                      <a:cubicBezTo>
                        <a:pt x="64" y="77"/>
                        <a:pt x="67" y="80"/>
                        <a:pt x="71" y="80"/>
                      </a:cubicBezTo>
                      <a:cubicBezTo>
                        <a:pt x="75" y="80"/>
                        <a:pt x="78" y="77"/>
                        <a:pt x="78" y="74"/>
                      </a:cubicBezTo>
                      <a:cubicBezTo>
                        <a:pt x="78" y="19"/>
                        <a:pt x="78" y="19"/>
                        <a:pt x="78" y="19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78" y="15"/>
                        <a:pt x="78" y="15"/>
                        <a:pt x="78" y="15"/>
                      </a:cubicBezTo>
                      <a:cubicBezTo>
                        <a:pt x="78" y="10"/>
                        <a:pt x="72" y="0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753" name="Google Shape;753;p22"/>
                <p:cNvSpPr/>
                <p:nvPr/>
              </p:nvSpPr>
              <p:spPr>
                <a:xfrm>
                  <a:off x="4511675" y="2198688"/>
                  <a:ext cx="115888" cy="11588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  <p:sp>
            <p:nvSpPr>
              <p:cNvPr id="754" name="Google Shape;754;p22"/>
              <p:cNvSpPr txBox="1"/>
              <p:nvPr/>
            </p:nvSpPr>
            <p:spPr>
              <a:xfrm>
                <a:off x="3744929" y="4373888"/>
                <a:ext cx="1384679" cy="6217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4800"/>
                  <a:buFont typeface="Arial"/>
                  <a:buNone/>
                </a:pPr>
                <a:r>
                  <a:rPr b="1" lang="en-US" sz="4800">
                    <a:solidFill>
                      <a:schemeClr val="accent1"/>
                    </a:solidFill>
                    <a:latin typeface="Lato"/>
                    <a:ea typeface="Lato"/>
                    <a:cs typeface="Lato"/>
                    <a:sym typeface="Lato"/>
                  </a:rPr>
                  <a:t>6</a:t>
                </a:r>
                <a:r>
                  <a:rPr b="1" lang="en-US" sz="5600">
                    <a:solidFill>
                      <a:schemeClr val="accent1"/>
                    </a:solidFill>
                    <a:latin typeface="Lato"/>
                    <a:ea typeface="Lato"/>
                    <a:cs typeface="Lato"/>
                    <a:sym typeface="Lato"/>
                  </a:rPr>
                  <a:t> </a:t>
                </a:r>
                <a:r>
                  <a:rPr b="1" lang="en-US" sz="3600">
                    <a:solidFill>
                      <a:schemeClr val="accent1"/>
                    </a:solidFill>
                    <a:latin typeface="Lato"/>
                    <a:ea typeface="Lato"/>
                    <a:cs typeface="Lato"/>
                    <a:sym typeface="Lato"/>
                  </a:rPr>
                  <a:t>Botellas</a:t>
                </a:r>
                <a:endParaRPr b="1" sz="5600">
                  <a:solidFill>
                    <a:schemeClr val="accen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755" name="Google Shape;755;p22"/>
            <p:cNvSpPr txBox="1"/>
            <p:nvPr/>
          </p:nvSpPr>
          <p:spPr>
            <a:xfrm>
              <a:off x="3744929" y="4662277"/>
              <a:ext cx="1568220" cy="492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Lato Light"/>
                <a:buNone/>
              </a:pPr>
              <a:r>
                <a:rPr b="0" lang="en-US" sz="28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Consumo Hombre</a:t>
              </a:r>
              <a:endParaRPr/>
            </a:p>
          </p:txBody>
        </p:sp>
      </p:grpSp>
      <p:pic>
        <p:nvPicPr>
          <p:cNvPr descr="Resultado de imagen para logo revista el tiempo" id="756" name="Google Shape;756;p22"/>
          <p:cNvPicPr preferRelativeResize="0"/>
          <p:nvPr/>
        </p:nvPicPr>
        <p:blipFill rotWithShape="1">
          <a:blip r:embed="rId3">
            <a:alphaModFix/>
          </a:blip>
          <a:srcRect b="75692" l="0" r="0" t="0"/>
          <a:stretch/>
        </p:blipFill>
        <p:spPr>
          <a:xfrm>
            <a:off x="17930073" y="124946"/>
            <a:ext cx="4354662" cy="93024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22"/>
          <p:cNvSpPr/>
          <p:nvPr/>
        </p:nvSpPr>
        <p:spPr>
          <a:xfrm>
            <a:off x="19719459" y="1053577"/>
            <a:ext cx="25644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C1E21"/>
                </a:solidFill>
                <a:latin typeface="Open Sans"/>
                <a:ea typeface="Open Sans"/>
                <a:cs typeface="Open Sans"/>
                <a:sym typeface="Open Sans"/>
              </a:rPr>
              <a:t>06 de febrero 2018</a:t>
            </a:r>
            <a:endParaRPr sz="2400">
              <a:solidFill>
                <a:srgbClr val="1C1E2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58" name="Google Shape;758;p22"/>
          <p:cNvSpPr/>
          <p:nvPr/>
        </p:nvSpPr>
        <p:spPr>
          <a:xfrm>
            <a:off x="581083" y="6028068"/>
            <a:ext cx="212205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97 por ciento 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del consumo lo vende una sola empresa, Bavaria. ahora propiedad del conglomerado AB Inbev de Bélgica y Brasil.</a:t>
            </a:r>
            <a:endParaRPr sz="24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59" name="Google Shape;759;p22"/>
          <p:cNvSpPr/>
          <p:nvPr/>
        </p:nvSpPr>
        <p:spPr>
          <a:xfrm>
            <a:off x="581083" y="6851646"/>
            <a:ext cx="208048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En el país funcionan 151 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cervecerías artesanales (de un total de 195 microcervecerías)</a:t>
            </a:r>
            <a:endParaRPr sz="2400">
              <a:solidFill>
                <a:srgbClr val="39393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60" name="Google Shape;760;p22"/>
          <p:cNvSpPr/>
          <p:nvPr/>
        </p:nvSpPr>
        <p:spPr>
          <a:xfrm>
            <a:off x="581083" y="7814676"/>
            <a:ext cx="2278845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Copa oficial del programa mundial de juzgamiento de 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cervezas BJCP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, la cerveza Villa Dorada, de Villa Candelaria, fue galardonada con la medalla de oro y premio a mejor cerveza del concurso.</a:t>
            </a:r>
            <a:br>
              <a:rPr lang="en-US"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endParaRPr b="1" sz="2400">
              <a:solidFill>
                <a:srgbClr val="39393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61" name="Google Shape;761;p22"/>
          <p:cNvSpPr/>
          <p:nvPr/>
        </p:nvSpPr>
        <p:spPr>
          <a:xfrm>
            <a:off x="581083" y="8930158"/>
            <a:ext cx="2294401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En las cuentas de varios expertos consultados por EL TIEMPO, se tiene que de los más de </a:t>
            </a:r>
            <a:r>
              <a:rPr b="1"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2.300 millones de litros de cerveza</a:t>
            </a:r>
            <a:r>
              <a:rPr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que se producen al año en Colombia, 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la cervecería artesanal 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produce más de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b="1" lang="en-US" sz="32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8 millones de litros </a:t>
            </a:r>
            <a:r>
              <a:rPr b="1"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(0,35 por ciento).</a:t>
            </a:r>
            <a:endParaRPr b="1" sz="2400">
              <a:solidFill>
                <a:srgbClr val="39393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62" name="Google Shape;762;p22"/>
          <p:cNvSpPr/>
          <p:nvPr/>
        </p:nvSpPr>
        <p:spPr>
          <a:xfrm>
            <a:off x="581083" y="4696765"/>
            <a:ext cx="2216120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La microcervecerías que funcionan en Colombia tienen una </a:t>
            </a:r>
            <a:r>
              <a:rPr b="1"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capacidad instalada para 141.000 hectolitros al año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, pero su producción registrada en </a:t>
            </a:r>
            <a:r>
              <a:rPr b="1" lang="en-US" sz="28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2017 fue de 87.000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400">
              <a:solidFill>
                <a:srgbClr val="39393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63" name="Google Shape;763;p22"/>
          <p:cNvSpPr txBox="1"/>
          <p:nvPr/>
        </p:nvSpPr>
        <p:spPr>
          <a:xfrm>
            <a:off x="412953" y="788605"/>
            <a:ext cx="16399537" cy="923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Análisis del entorno externo – Cerveza artesanal</a:t>
            </a:r>
            <a:endParaRPr b="1" sz="54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64" name="Google Shape;764;p22"/>
          <p:cNvSpPr/>
          <p:nvPr/>
        </p:nvSpPr>
        <p:spPr>
          <a:xfrm>
            <a:off x="581083" y="10287265"/>
            <a:ext cx="224867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En Colombia hay cerca de diez cervecerías artesanales entre las que se destacan, 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Tres Cordilleras, Apóstol, Chelarte y Moonshine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, entre otras. Sin embargo, la que más reconocimiento tiene es 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BBC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. </a:t>
            </a:r>
            <a:endParaRPr sz="2400">
              <a:solidFill>
                <a:srgbClr val="39393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65" name="Google Shape;765;p22"/>
          <p:cNvSpPr/>
          <p:nvPr/>
        </p:nvSpPr>
        <p:spPr>
          <a:xfrm>
            <a:off x="550427" y="11628100"/>
            <a:ext cx="238272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 BBC </a:t>
            </a:r>
            <a:r>
              <a:rPr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produce apenas el </a:t>
            </a:r>
            <a:r>
              <a:rPr b="1" lang="en-US" sz="2400">
                <a:solidFill>
                  <a:srgbClr val="393939"/>
                </a:solidFill>
                <a:latin typeface="Roboto Slab"/>
                <a:ea typeface="Roboto Slab"/>
                <a:cs typeface="Roboto Slab"/>
                <a:sym typeface="Roboto Slab"/>
              </a:rPr>
              <a:t>0,3 por ciento del total que se vende en el mercado.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3"/>
          <p:cNvSpPr txBox="1"/>
          <p:nvPr/>
        </p:nvSpPr>
        <p:spPr>
          <a:xfrm>
            <a:off x="412953" y="788605"/>
            <a:ext cx="16399537" cy="923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Competencia – Cerveza artesanal</a:t>
            </a:r>
            <a:endParaRPr b="1" sz="54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71" name="Google Shape;771;p23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descr="Resultado de imagen para cerveza apostol" id="772" name="Google Shape;7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286" y="2916936"/>
            <a:ext cx="8782594" cy="49402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para 3 cordilleras" id="773" name="Google Shape;77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73601" y="1719992"/>
            <a:ext cx="6970756" cy="49402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774" name="Google Shape;77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97728" y="8268667"/>
            <a:ext cx="10422370" cy="52383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para Moonshine cerveza" id="775" name="Google Shape;775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24019" y="6240092"/>
            <a:ext cx="8309346" cy="7266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4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781" name="Google Shape;781;p24"/>
          <p:cNvPicPr preferRelativeResize="0"/>
          <p:nvPr/>
        </p:nvPicPr>
        <p:blipFill rotWithShape="1">
          <a:blip r:embed="rId3">
            <a:alphaModFix/>
          </a:blip>
          <a:srcRect b="9108" l="0" r="1516" t="10893"/>
          <a:stretch/>
        </p:blipFill>
        <p:spPr>
          <a:xfrm>
            <a:off x="2303697" y="1556183"/>
            <a:ext cx="12813756" cy="585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24"/>
          <p:cNvPicPr preferRelativeResize="0"/>
          <p:nvPr/>
        </p:nvPicPr>
        <p:blipFill rotWithShape="1">
          <a:blip r:embed="rId4">
            <a:alphaModFix/>
          </a:blip>
          <a:srcRect b="8035" l="0" r="2119" t="9821"/>
          <a:stretch/>
        </p:blipFill>
        <p:spPr>
          <a:xfrm>
            <a:off x="12899117" y="7785461"/>
            <a:ext cx="11240351" cy="5721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4"/>
          <p:cNvPicPr preferRelativeResize="0"/>
          <p:nvPr/>
        </p:nvPicPr>
        <p:blipFill rotWithShape="1">
          <a:blip r:embed="rId5">
            <a:alphaModFix/>
          </a:blip>
          <a:srcRect b="12321" l="0" r="5332" t="13393"/>
          <a:stretch/>
        </p:blipFill>
        <p:spPr>
          <a:xfrm>
            <a:off x="581750" y="7785461"/>
            <a:ext cx="12317367" cy="543414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24"/>
          <p:cNvSpPr/>
          <p:nvPr/>
        </p:nvSpPr>
        <p:spPr>
          <a:xfrm>
            <a:off x="15798852" y="3932109"/>
            <a:ext cx="121888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BOYACA</a:t>
            </a:r>
            <a:endParaRPr b="1" sz="8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59638" y="-477853"/>
            <a:ext cx="5163818" cy="39365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0" name="Google Shape;790;p25"/>
          <p:cNvGrpSpPr/>
          <p:nvPr/>
        </p:nvGrpSpPr>
        <p:grpSpPr>
          <a:xfrm>
            <a:off x="1836698" y="3469802"/>
            <a:ext cx="14165168" cy="2898314"/>
            <a:chOff x="36062" y="2180966"/>
            <a:chExt cx="5181497" cy="1449157"/>
          </a:xfrm>
        </p:grpSpPr>
        <p:sp>
          <p:nvSpPr>
            <p:cNvPr id="791" name="Google Shape;791;p25"/>
            <p:cNvSpPr txBox="1"/>
            <p:nvPr/>
          </p:nvSpPr>
          <p:spPr>
            <a:xfrm>
              <a:off x="1332945" y="3254652"/>
              <a:ext cx="3884614" cy="243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2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TIEMPO DE ENTREGA DEL PRODUCTOS O LEAD TIME</a:t>
              </a:r>
              <a:endParaRPr b="1" sz="22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92" name="Google Shape;792;p25"/>
            <p:cNvSpPr txBox="1"/>
            <p:nvPr/>
          </p:nvSpPr>
          <p:spPr>
            <a:xfrm>
              <a:off x="36062" y="2273094"/>
              <a:ext cx="1676464" cy="3539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TAMAÑO DE LOTE</a:t>
              </a:r>
              <a:endParaRPr b="1" sz="4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93" name="Google Shape;793;p25"/>
            <p:cNvSpPr txBox="1"/>
            <p:nvPr/>
          </p:nvSpPr>
          <p:spPr>
            <a:xfrm>
              <a:off x="1777520" y="2180966"/>
              <a:ext cx="2497663" cy="688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167863"/>
                  </a:solidFill>
                  <a:latin typeface="Lato Light"/>
                  <a:ea typeface="Lato Light"/>
                  <a:cs typeface="Lato Light"/>
                  <a:sym typeface="Lato Light"/>
                </a:rPr>
                <a:t>2.000</a:t>
              </a:r>
              <a:r>
                <a:rPr b="1" lang="en-US" sz="3200">
                  <a:solidFill>
                    <a:schemeClr val="accent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r>
                <a:rPr lang="en-US" sz="22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LITOS DE CERVEZA AL MÊS EQUIVALEN A </a:t>
              </a:r>
              <a:r>
                <a:rPr b="1" lang="en-US" sz="3600">
                  <a:solidFill>
                    <a:srgbClr val="844F07"/>
                  </a:solidFill>
                  <a:latin typeface="Lato Light"/>
                  <a:ea typeface="Lato Light"/>
                  <a:cs typeface="Lato Light"/>
                  <a:sym typeface="Lato Light"/>
                </a:rPr>
                <a:t>6.000</a:t>
              </a:r>
              <a:r>
                <a:rPr lang="en-US" sz="22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BOTELLAS DE CERVEZA. </a:t>
              </a:r>
              <a:endParaRPr sz="22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94" name="Google Shape;794;p25"/>
            <p:cNvSpPr txBox="1"/>
            <p:nvPr/>
          </p:nvSpPr>
          <p:spPr>
            <a:xfrm>
              <a:off x="90321" y="3029958"/>
              <a:ext cx="1242624" cy="600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accent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20</a:t>
              </a:r>
              <a:r>
                <a:rPr b="1" lang="en-US" sz="4400">
                  <a:solidFill>
                    <a:schemeClr val="accent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maximo</a:t>
              </a:r>
              <a:endParaRPr b="1" sz="7200">
                <a:solidFill>
                  <a:schemeClr val="accent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795" name="Google Shape;795;p25"/>
          <p:cNvGrpSpPr/>
          <p:nvPr/>
        </p:nvGrpSpPr>
        <p:grpSpPr>
          <a:xfrm>
            <a:off x="985103" y="5551563"/>
            <a:ext cx="9310871" cy="3728281"/>
            <a:chOff x="985103" y="5551563"/>
            <a:chExt cx="9310871" cy="3728281"/>
          </a:xfrm>
        </p:grpSpPr>
        <p:sp>
          <p:nvSpPr>
            <p:cNvPr id="796" name="Google Shape;796;p25"/>
            <p:cNvSpPr txBox="1"/>
            <p:nvPr/>
          </p:nvSpPr>
          <p:spPr>
            <a:xfrm>
              <a:off x="2001459" y="8633513"/>
              <a:ext cx="82945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Bares y restaurantes especializados 42%</a:t>
              </a:r>
              <a:endParaRPr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97" name="Google Shape;797;p25"/>
            <p:cNvSpPr/>
            <p:nvPr/>
          </p:nvSpPr>
          <p:spPr>
            <a:xfrm>
              <a:off x="985103" y="5551563"/>
              <a:ext cx="779645" cy="689549"/>
            </a:xfrm>
            <a:custGeom>
              <a:rect b="b" l="l" r="r" t="t"/>
              <a:pathLst>
                <a:path extrusionOk="0" h="1113" w="1255">
                  <a:moveTo>
                    <a:pt x="1029" y="402"/>
                  </a:moveTo>
                  <a:cubicBezTo>
                    <a:pt x="1029" y="75"/>
                    <a:pt x="1029" y="75"/>
                    <a:pt x="1029" y="75"/>
                  </a:cubicBezTo>
                  <a:cubicBezTo>
                    <a:pt x="1029" y="34"/>
                    <a:pt x="995" y="0"/>
                    <a:pt x="953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34" y="0"/>
                    <a:pt x="0" y="34"/>
                    <a:pt x="0" y="75"/>
                  </a:cubicBezTo>
                  <a:cubicBezTo>
                    <a:pt x="0" y="953"/>
                    <a:pt x="0" y="953"/>
                    <a:pt x="0" y="953"/>
                  </a:cubicBezTo>
                  <a:cubicBezTo>
                    <a:pt x="0" y="995"/>
                    <a:pt x="34" y="1029"/>
                    <a:pt x="75" y="1029"/>
                  </a:cubicBezTo>
                  <a:cubicBezTo>
                    <a:pt x="644" y="1029"/>
                    <a:pt x="644" y="1029"/>
                    <a:pt x="644" y="1029"/>
                  </a:cubicBezTo>
                  <a:cubicBezTo>
                    <a:pt x="711" y="1079"/>
                    <a:pt x="795" y="1112"/>
                    <a:pt x="878" y="1112"/>
                  </a:cubicBezTo>
                  <a:cubicBezTo>
                    <a:pt x="1087" y="1112"/>
                    <a:pt x="1254" y="945"/>
                    <a:pt x="1254" y="736"/>
                  </a:cubicBezTo>
                  <a:cubicBezTo>
                    <a:pt x="1254" y="585"/>
                    <a:pt x="1162" y="460"/>
                    <a:pt x="1029" y="402"/>
                  </a:cubicBezTo>
                  <a:close/>
                  <a:moveTo>
                    <a:pt x="335" y="75"/>
                  </a:moveTo>
                  <a:cubicBezTo>
                    <a:pt x="694" y="75"/>
                    <a:pt x="694" y="75"/>
                    <a:pt x="694" y="75"/>
                  </a:cubicBezTo>
                  <a:cubicBezTo>
                    <a:pt x="694" y="167"/>
                    <a:pt x="694" y="167"/>
                    <a:pt x="694" y="167"/>
                  </a:cubicBezTo>
                  <a:cubicBezTo>
                    <a:pt x="335" y="167"/>
                    <a:pt x="335" y="167"/>
                    <a:pt x="335" y="167"/>
                  </a:cubicBezTo>
                  <a:lnTo>
                    <a:pt x="335" y="75"/>
                  </a:lnTo>
                  <a:close/>
                  <a:moveTo>
                    <a:pt x="92" y="251"/>
                  </a:moveTo>
                  <a:cubicBezTo>
                    <a:pt x="937" y="251"/>
                    <a:pt x="937" y="251"/>
                    <a:pt x="937" y="251"/>
                  </a:cubicBezTo>
                  <a:cubicBezTo>
                    <a:pt x="937" y="368"/>
                    <a:pt x="937" y="368"/>
                    <a:pt x="937" y="368"/>
                  </a:cubicBezTo>
                  <a:cubicBezTo>
                    <a:pt x="920" y="368"/>
                    <a:pt x="895" y="368"/>
                    <a:pt x="878" y="368"/>
                  </a:cubicBezTo>
                  <a:cubicBezTo>
                    <a:pt x="795" y="368"/>
                    <a:pt x="719" y="393"/>
                    <a:pt x="661" y="435"/>
                  </a:cubicBezTo>
                  <a:cubicBezTo>
                    <a:pt x="661" y="385"/>
                    <a:pt x="661" y="385"/>
                    <a:pt x="661" y="385"/>
                  </a:cubicBezTo>
                  <a:cubicBezTo>
                    <a:pt x="552" y="385"/>
                    <a:pt x="552" y="385"/>
                    <a:pt x="552" y="385"/>
                  </a:cubicBezTo>
                  <a:cubicBezTo>
                    <a:pt x="552" y="494"/>
                    <a:pt x="552" y="494"/>
                    <a:pt x="552" y="494"/>
                  </a:cubicBezTo>
                  <a:cubicBezTo>
                    <a:pt x="602" y="494"/>
                    <a:pt x="602" y="494"/>
                    <a:pt x="602" y="494"/>
                  </a:cubicBezTo>
                  <a:cubicBezTo>
                    <a:pt x="544" y="560"/>
                    <a:pt x="510" y="644"/>
                    <a:pt x="510" y="736"/>
                  </a:cubicBezTo>
                  <a:cubicBezTo>
                    <a:pt x="510" y="803"/>
                    <a:pt x="527" y="870"/>
                    <a:pt x="560" y="920"/>
                  </a:cubicBezTo>
                  <a:cubicBezTo>
                    <a:pt x="92" y="920"/>
                    <a:pt x="92" y="920"/>
                    <a:pt x="92" y="920"/>
                  </a:cubicBezTo>
                  <a:lnTo>
                    <a:pt x="92" y="251"/>
                  </a:lnTo>
                  <a:close/>
                  <a:moveTo>
                    <a:pt x="845" y="435"/>
                  </a:moveTo>
                  <a:cubicBezTo>
                    <a:pt x="845" y="418"/>
                    <a:pt x="861" y="402"/>
                    <a:pt x="878" y="402"/>
                  </a:cubicBezTo>
                  <a:cubicBezTo>
                    <a:pt x="895" y="402"/>
                    <a:pt x="911" y="418"/>
                    <a:pt x="911" y="435"/>
                  </a:cubicBezTo>
                  <a:cubicBezTo>
                    <a:pt x="911" y="452"/>
                    <a:pt x="895" y="468"/>
                    <a:pt x="878" y="468"/>
                  </a:cubicBezTo>
                  <a:cubicBezTo>
                    <a:pt x="861" y="468"/>
                    <a:pt x="845" y="452"/>
                    <a:pt x="845" y="435"/>
                  </a:cubicBezTo>
                  <a:close/>
                  <a:moveTo>
                    <a:pt x="610" y="736"/>
                  </a:moveTo>
                  <a:cubicBezTo>
                    <a:pt x="610" y="761"/>
                    <a:pt x="594" y="769"/>
                    <a:pt x="577" y="769"/>
                  </a:cubicBezTo>
                  <a:cubicBezTo>
                    <a:pt x="560" y="769"/>
                    <a:pt x="544" y="761"/>
                    <a:pt x="544" y="736"/>
                  </a:cubicBezTo>
                  <a:cubicBezTo>
                    <a:pt x="544" y="719"/>
                    <a:pt x="560" y="703"/>
                    <a:pt x="577" y="703"/>
                  </a:cubicBezTo>
                  <a:cubicBezTo>
                    <a:pt x="594" y="703"/>
                    <a:pt x="610" y="719"/>
                    <a:pt x="610" y="736"/>
                  </a:cubicBezTo>
                  <a:close/>
                  <a:moveTo>
                    <a:pt x="878" y="1079"/>
                  </a:moveTo>
                  <a:cubicBezTo>
                    <a:pt x="861" y="1079"/>
                    <a:pt x="845" y="1062"/>
                    <a:pt x="845" y="1045"/>
                  </a:cubicBezTo>
                  <a:cubicBezTo>
                    <a:pt x="845" y="1020"/>
                    <a:pt x="861" y="1004"/>
                    <a:pt x="878" y="1004"/>
                  </a:cubicBezTo>
                  <a:cubicBezTo>
                    <a:pt x="895" y="1004"/>
                    <a:pt x="911" y="1020"/>
                    <a:pt x="911" y="1045"/>
                  </a:cubicBezTo>
                  <a:cubicBezTo>
                    <a:pt x="911" y="1062"/>
                    <a:pt x="895" y="1079"/>
                    <a:pt x="878" y="1079"/>
                  </a:cubicBezTo>
                  <a:close/>
                  <a:moveTo>
                    <a:pt x="1087" y="585"/>
                  </a:moveTo>
                  <a:cubicBezTo>
                    <a:pt x="945" y="728"/>
                    <a:pt x="945" y="728"/>
                    <a:pt x="945" y="728"/>
                  </a:cubicBezTo>
                  <a:lnTo>
                    <a:pt x="945" y="736"/>
                  </a:lnTo>
                  <a:cubicBezTo>
                    <a:pt x="945" y="778"/>
                    <a:pt x="920" y="803"/>
                    <a:pt x="878" y="803"/>
                  </a:cubicBezTo>
                  <a:cubicBezTo>
                    <a:pt x="845" y="803"/>
                    <a:pt x="811" y="778"/>
                    <a:pt x="811" y="744"/>
                  </a:cubicBezTo>
                  <a:cubicBezTo>
                    <a:pt x="661" y="627"/>
                    <a:pt x="661" y="627"/>
                    <a:pt x="661" y="627"/>
                  </a:cubicBezTo>
                  <a:cubicBezTo>
                    <a:pt x="652" y="619"/>
                    <a:pt x="644" y="594"/>
                    <a:pt x="652" y="585"/>
                  </a:cubicBezTo>
                  <a:cubicBezTo>
                    <a:pt x="661" y="577"/>
                    <a:pt x="686" y="569"/>
                    <a:pt x="694" y="585"/>
                  </a:cubicBezTo>
                  <a:cubicBezTo>
                    <a:pt x="836" y="686"/>
                    <a:pt x="836" y="686"/>
                    <a:pt x="836" y="686"/>
                  </a:cubicBezTo>
                  <a:cubicBezTo>
                    <a:pt x="845" y="677"/>
                    <a:pt x="861" y="669"/>
                    <a:pt x="878" y="669"/>
                  </a:cubicBezTo>
                  <a:cubicBezTo>
                    <a:pt x="895" y="669"/>
                    <a:pt x="903" y="677"/>
                    <a:pt x="911" y="677"/>
                  </a:cubicBezTo>
                  <a:cubicBezTo>
                    <a:pt x="1045" y="544"/>
                    <a:pt x="1045" y="544"/>
                    <a:pt x="1045" y="544"/>
                  </a:cubicBezTo>
                  <a:cubicBezTo>
                    <a:pt x="1062" y="535"/>
                    <a:pt x="1079" y="535"/>
                    <a:pt x="1087" y="544"/>
                  </a:cubicBezTo>
                  <a:cubicBezTo>
                    <a:pt x="1104" y="552"/>
                    <a:pt x="1096" y="569"/>
                    <a:pt x="1087" y="585"/>
                  </a:cubicBezTo>
                  <a:close/>
                  <a:moveTo>
                    <a:pt x="1179" y="769"/>
                  </a:moveTo>
                  <a:cubicBezTo>
                    <a:pt x="1162" y="769"/>
                    <a:pt x="1146" y="761"/>
                    <a:pt x="1146" y="736"/>
                  </a:cubicBezTo>
                  <a:cubicBezTo>
                    <a:pt x="1146" y="719"/>
                    <a:pt x="1162" y="703"/>
                    <a:pt x="1179" y="703"/>
                  </a:cubicBezTo>
                  <a:cubicBezTo>
                    <a:pt x="1204" y="703"/>
                    <a:pt x="1221" y="719"/>
                    <a:pt x="1221" y="736"/>
                  </a:cubicBezTo>
                  <a:cubicBezTo>
                    <a:pt x="1221" y="761"/>
                    <a:pt x="1204" y="769"/>
                    <a:pt x="1179" y="769"/>
                  </a:cubicBezTo>
                  <a:close/>
                  <a:moveTo>
                    <a:pt x="1179" y="769"/>
                  </a:moveTo>
                  <a:lnTo>
                    <a:pt x="1179" y="7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798" name="Google Shape;798;p25"/>
          <p:cNvSpPr txBox="1"/>
          <p:nvPr/>
        </p:nvSpPr>
        <p:spPr>
          <a:xfrm>
            <a:off x="2276913" y="401561"/>
            <a:ext cx="20934362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9" name="Google Shape;799;p25"/>
          <p:cNvSpPr txBox="1"/>
          <p:nvPr/>
        </p:nvSpPr>
        <p:spPr>
          <a:xfrm>
            <a:off x="-73885" y="737056"/>
            <a:ext cx="18425892" cy="99258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PROPUESTA DISEÑO CANAL DE DISTRIBUCION - </a:t>
            </a:r>
            <a:endParaRPr b="1" sz="6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00" name="Google Shape;800;p25"/>
          <p:cNvSpPr/>
          <p:nvPr/>
        </p:nvSpPr>
        <p:spPr>
          <a:xfrm>
            <a:off x="1374926" y="2005966"/>
            <a:ext cx="2012822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BB62B"/>
                </a:solidFill>
                <a:latin typeface="Lato Light"/>
                <a:ea typeface="Lato Light"/>
                <a:cs typeface="Lato Light"/>
                <a:sym typeface="Lato Light"/>
              </a:rPr>
              <a:t>ASPECTOS QUE SE TUVIERON EN CUENTA DE GREEN HOPS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01" name="Google Shape;801;p25"/>
          <p:cNvSpPr/>
          <p:nvPr/>
        </p:nvSpPr>
        <p:spPr>
          <a:xfrm>
            <a:off x="985103" y="7537537"/>
            <a:ext cx="89172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rPr>
              <a:t>ASPECTOS IMPORTANTES DE MERCADO</a:t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02" name="Google Shape;802;p25"/>
          <p:cNvSpPr/>
          <p:nvPr/>
        </p:nvSpPr>
        <p:spPr>
          <a:xfrm>
            <a:off x="7776979" y="11494357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03" name="Google Shape;803;p25"/>
          <p:cNvSpPr/>
          <p:nvPr/>
        </p:nvSpPr>
        <p:spPr>
          <a:xfrm>
            <a:off x="1436862" y="9416705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804" name="Google Shape;804;p25"/>
          <p:cNvGrpSpPr/>
          <p:nvPr/>
        </p:nvGrpSpPr>
        <p:grpSpPr>
          <a:xfrm>
            <a:off x="1137503" y="5703963"/>
            <a:ext cx="8395441" cy="4270008"/>
            <a:chOff x="985103" y="5551563"/>
            <a:chExt cx="8395441" cy="4270008"/>
          </a:xfrm>
        </p:grpSpPr>
        <p:sp>
          <p:nvSpPr>
            <p:cNvPr id="805" name="Google Shape;805;p25"/>
            <p:cNvSpPr txBox="1"/>
            <p:nvPr/>
          </p:nvSpPr>
          <p:spPr>
            <a:xfrm>
              <a:off x="1849059" y="9175240"/>
              <a:ext cx="75314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Bares y restaurantes en general 26%</a:t>
              </a:r>
              <a:endParaRPr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06" name="Google Shape;806;p25"/>
            <p:cNvSpPr/>
            <p:nvPr/>
          </p:nvSpPr>
          <p:spPr>
            <a:xfrm>
              <a:off x="985103" y="5551563"/>
              <a:ext cx="779645" cy="689549"/>
            </a:xfrm>
            <a:custGeom>
              <a:rect b="b" l="l" r="r" t="t"/>
              <a:pathLst>
                <a:path extrusionOk="0" h="1113" w="1255">
                  <a:moveTo>
                    <a:pt x="1029" y="402"/>
                  </a:moveTo>
                  <a:cubicBezTo>
                    <a:pt x="1029" y="75"/>
                    <a:pt x="1029" y="75"/>
                    <a:pt x="1029" y="75"/>
                  </a:cubicBezTo>
                  <a:cubicBezTo>
                    <a:pt x="1029" y="34"/>
                    <a:pt x="995" y="0"/>
                    <a:pt x="953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34" y="0"/>
                    <a:pt x="0" y="34"/>
                    <a:pt x="0" y="75"/>
                  </a:cubicBezTo>
                  <a:cubicBezTo>
                    <a:pt x="0" y="953"/>
                    <a:pt x="0" y="953"/>
                    <a:pt x="0" y="953"/>
                  </a:cubicBezTo>
                  <a:cubicBezTo>
                    <a:pt x="0" y="995"/>
                    <a:pt x="34" y="1029"/>
                    <a:pt x="75" y="1029"/>
                  </a:cubicBezTo>
                  <a:cubicBezTo>
                    <a:pt x="644" y="1029"/>
                    <a:pt x="644" y="1029"/>
                    <a:pt x="644" y="1029"/>
                  </a:cubicBezTo>
                  <a:cubicBezTo>
                    <a:pt x="711" y="1079"/>
                    <a:pt x="795" y="1112"/>
                    <a:pt x="878" y="1112"/>
                  </a:cubicBezTo>
                  <a:cubicBezTo>
                    <a:pt x="1087" y="1112"/>
                    <a:pt x="1254" y="945"/>
                    <a:pt x="1254" y="736"/>
                  </a:cubicBezTo>
                  <a:cubicBezTo>
                    <a:pt x="1254" y="585"/>
                    <a:pt x="1162" y="460"/>
                    <a:pt x="1029" y="402"/>
                  </a:cubicBezTo>
                  <a:close/>
                  <a:moveTo>
                    <a:pt x="335" y="75"/>
                  </a:moveTo>
                  <a:cubicBezTo>
                    <a:pt x="694" y="75"/>
                    <a:pt x="694" y="75"/>
                    <a:pt x="694" y="75"/>
                  </a:cubicBezTo>
                  <a:cubicBezTo>
                    <a:pt x="694" y="167"/>
                    <a:pt x="694" y="167"/>
                    <a:pt x="694" y="167"/>
                  </a:cubicBezTo>
                  <a:cubicBezTo>
                    <a:pt x="335" y="167"/>
                    <a:pt x="335" y="167"/>
                    <a:pt x="335" y="167"/>
                  </a:cubicBezTo>
                  <a:lnTo>
                    <a:pt x="335" y="75"/>
                  </a:lnTo>
                  <a:close/>
                  <a:moveTo>
                    <a:pt x="92" y="251"/>
                  </a:moveTo>
                  <a:cubicBezTo>
                    <a:pt x="937" y="251"/>
                    <a:pt x="937" y="251"/>
                    <a:pt x="937" y="251"/>
                  </a:cubicBezTo>
                  <a:cubicBezTo>
                    <a:pt x="937" y="368"/>
                    <a:pt x="937" y="368"/>
                    <a:pt x="937" y="368"/>
                  </a:cubicBezTo>
                  <a:cubicBezTo>
                    <a:pt x="920" y="368"/>
                    <a:pt x="895" y="368"/>
                    <a:pt x="878" y="368"/>
                  </a:cubicBezTo>
                  <a:cubicBezTo>
                    <a:pt x="795" y="368"/>
                    <a:pt x="719" y="393"/>
                    <a:pt x="661" y="435"/>
                  </a:cubicBezTo>
                  <a:cubicBezTo>
                    <a:pt x="661" y="385"/>
                    <a:pt x="661" y="385"/>
                    <a:pt x="661" y="385"/>
                  </a:cubicBezTo>
                  <a:cubicBezTo>
                    <a:pt x="552" y="385"/>
                    <a:pt x="552" y="385"/>
                    <a:pt x="552" y="385"/>
                  </a:cubicBezTo>
                  <a:cubicBezTo>
                    <a:pt x="552" y="494"/>
                    <a:pt x="552" y="494"/>
                    <a:pt x="552" y="494"/>
                  </a:cubicBezTo>
                  <a:cubicBezTo>
                    <a:pt x="602" y="494"/>
                    <a:pt x="602" y="494"/>
                    <a:pt x="602" y="494"/>
                  </a:cubicBezTo>
                  <a:cubicBezTo>
                    <a:pt x="544" y="560"/>
                    <a:pt x="510" y="644"/>
                    <a:pt x="510" y="736"/>
                  </a:cubicBezTo>
                  <a:cubicBezTo>
                    <a:pt x="510" y="803"/>
                    <a:pt x="527" y="870"/>
                    <a:pt x="560" y="920"/>
                  </a:cubicBezTo>
                  <a:cubicBezTo>
                    <a:pt x="92" y="920"/>
                    <a:pt x="92" y="920"/>
                    <a:pt x="92" y="920"/>
                  </a:cubicBezTo>
                  <a:lnTo>
                    <a:pt x="92" y="251"/>
                  </a:lnTo>
                  <a:close/>
                  <a:moveTo>
                    <a:pt x="845" y="435"/>
                  </a:moveTo>
                  <a:cubicBezTo>
                    <a:pt x="845" y="418"/>
                    <a:pt x="861" y="402"/>
                    <a:pt x="878" y="402"/>
                  </a:cubicBezTo>
                  <a:cubicBezTo>
                    <a:pt x="895" y="402"/>
                    <a:pt x="911" y="418"/>
                    <a:pt x="911" y="435"/>
                  </a:cubicBezTo>
                  <a:cubicBezTo>
                    <a:pt x="911" y="452"/>
                    <a:pt x="895" y="468"/>
                    <a:pt x="878" y="468"/>
                  </a:cubicBezTo>
                  <a:cubicBezTo>
                    <a:pt x="861" y="468"/>
                    <a:pt x="845" y="452"/>
                    <a:pt x="845" y="435"/>
                  </a:cubicBezTo>
                  <a:close/>
                  <a:moveTo>
                    <a:pt x="610" y="736"/>
                  </a:moveTo>
                  <a:cubicBezTo>
                    <a:pt x="610" y="761"/>
                    <a:pt x="594" y="769"/>
                    <a:pt x="577" y="769"/>
                  </a:cubicBezTo>
                  <a:cubicBezTo>
                    <a:pt x="560" y="769"/>
                    <a:pt x="544" y="761"/>
                    <a:pt x="544" y="736"/>
                  </a:cubicBezTo>
                  <a:cubicBezTo>
                    <a:pt x="544" y="719"/>
                    <a:pt x="560" y="703"/>
                    <a:pt x="577" y="703"/>
                  </a:cubicBezTo>
                  <a:cubicBezTo>
                    <a:pt x="594" y="703"/>
                    <a:pt x="610" y="719"/>
                    <a:pt x="610" y="736"/>
                  </a:cubicBezTo>
                  <a:close/>
                  <a:moveTo>
                    <a:pt x="878" y="1079"/>
                  </a:moveTo>
                  <a:cubicBezTo>
                    <a:pt x="861" y="1079"/>
                    <a:pt x="845" y="1062"/>
                    <a:pt x="845" y="1045"/>
                  </a:cubicBezTo>
                  <a:cubicBezTo>
                    <a:pt x="845" y="1020"/>
                    <a:pt x="861" y="1004"/>
                    <a:pt x="878" y="1004"/>
                  </a:cubicBezTo>
                  <a:cubicBezTo>
                    <a:pt x="895" y="1004"/>
                    <a:pt x="911" y="1020"/>
                    <a:pt x="911" y="1045"/>
                  </a:cubicBezTo>
                  <a:cubicBezTo>
                    <a:pt x="911" y="1062"/>
                    <a:pt x="895" y="1079"/>
                    <a:pt x="878" y="1079"/>
                  </a:cubicBezTo>
                  <a:close/>
                  <a:moveTo>
                    <a:pt x="1087" y="585"/>
                  </a:moveTo>
                  <a:cubicBezTo>
                    <a:pt x="945" y="728"/>
                    <a:pt x="945" y="728"/>
                    <a:pt x="945" y="728"/>
                  </a:cubicBezTo>
                  <a:lnTo>
                    <a:pt x="945" y="736"/>
                  </a:lnTo>
                  <a:cubicBezTo>
                    <a:pt x="945" y="778"/>
                    <a:pt x="920" y="803"/>
                    <a:pt x="878" y="803"/>
                  </a:cubicBezTo>
                  <a:cubicBezTo>
                    <a:pt x="845" y="803"/>
                    <a:pt x="811" y="778"/>
                    <a:pt x="811" y="744"/>
                  </a:cubicBezTo>
                  <a:cubicBezTo>
                    <a:pt x="661" y="627"/>
                    <a:pt x="661" y="627"/>
                    <a:pt x="661" y="627"/>
                  </a:cubicBezTo>
                  <a:cubicBezTo>
                    <a:pt x="652" y="619"/>
                    <a:pt x="644" y="594"/>
                    <a:pt x="652" y="585"/>
                  </a:cubicBezTo>
                  <a:cubicBezTo>
                    <a:pt x="661" y="577"/>
                    <a:pt x="686" y="569"/>
                    <a:pt x="694" y="585"/>
                  </a:cubicBezTo>
                  <a:cubicBezTo>
                    <a:pt x="836" y="686"/>
                    <a:pt x="836" y="686"/>
                    <a:pt x="836" y="686"/>
                  </a:cubicBezTo>
                  <a:cubicBezTo>
                    <a:pt x="845" y="677"/>
                    <a:pt x="861" y="669"/>
                    <a:pt x="878" y="669"/>
                  </a:cubicBezTo>
                  <a:cubicBezTo>
                    <a:pt x="895" y="669"/>
                    <a:pt x="903" y="677"/>
                    <a:pt x="911" y="677"/>
                  </a:cubicBezTo>
                  <a:cubicBezTo>
                    <a:pt x="1045" y="544"/>
                    <a:pt x="1045" y="544"/>
                    <a:pt x="1045" y="544"/>
                  </a:cubicBezTo>
                  <a:cubicBezTo>
                    <a:pt x="1062" y="535"/>
                    <a:pt x="1079" y="535"/>
                    <a:pt x="1087" y="544"/>
                  </a:cubicBezTo>
                  <a:cubicBezTo>
                    <a:pt x="1104" y="552"/>
                    <a:pt x="1096" y="569"/>
                    <a:pt x="1087" y="585"/>
                  </a:cubicBezTo>
                  <a:close/>
                  <a:moveTo>
                    <a:pt x="1179" y="769"/>
                  </a:moveTo>
                  <a:cubicBezTo>
                    <a:pt x="1162" y="769"/>
                    <a:pt x="1146" y="761"/>
                    <a:pt x="1146" y="736"/>
                  </a:cubicBezTo>
                  <a:cubicBezTo>
                    <a:pt x="1146" y="719"/>
                    <a:pt x="1162" y="703"/>
                    <a:pt x="1179" y="703"/>
                  </a:cubicBezTo>
                  <a:cubicBezTo>
                    <a:pt x="1204" y="703"/>
                    <a:pt x="1221" y="719"/>
                    <a:pt x="1221" y="736"/>
                  </a:cubicBezTo>
                  <a:cubicBezTo>
                    <a:pt x="1221" y="761"/>
                    <a:pt x="1204" y="769"/>
                    <a:pt x="1179" y="769"/>
                  </a:cubicBezTo>
                  <a:close/>
                  <a:moveTo>
                    <a:pt x="1179" y="769"/>
                  </a:moveTo>
                  <a:lnTo>
                    <a:pt x="1179" y="7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807" name="Google Shape;807;p25"/>
          <p:cNvSpPr/>
          <p:nvPr/>
        </p:nvSpPr>
        <p:spPr>
          <a:xfrm>
            <a:off x="1400929" y="8588785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8" name="Google Shape;808;p25"/>
          <p:cNvSpPr/>
          <p:nvPr/>
        </p:nvSpPr>
        <p:spPr>
          <a:xfrm>
            <a:off x="1420434" y="10152101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9" name="Google Shape;809;p25"/>
          <p:cNvSpPr/>
          <p:nvPr/>
        </p:nvSpPr>
        <p:spPr>
          <a:xfrm>
            <a:off x="1414703" y="11710034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10" name="Google Shape;810;p25"/>
          <p:cNvSpPr/>
          <p:nvPr/>
        </p:nvSpPr>
        <p:spPr>
          <a:xfrm>
            <a:off x="1436862" y="10980021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11" name="Google Shape;811;p25"/>
          <p:cNvSpPr/>
          <p:nvPr/>
        </p:nvSpPr>
        <p:spPr>
          <a:xfrm>
            <a:off x="1374926" y="12537954"/>
            <a:ext cx="564597" cy="646331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101575" lIns="101575" spcFirstLastPara="1" rIns="101575" wrap="square" tIns="101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00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12" name="Google Shape;812;p25"/>
          <p:cNvSpPr txBox="1"/>
          <p:nvPr/>
        </p:nvSpPr>
        <p:spPr>
          <a:xfrm>
            <a:off x="1985031" y="10095039"/>
            <a:ext cx="26885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 casa 21%</a:t>
            </a:r>
            <a:endParaRPr sz="3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3" name="Google Shape;813;p25"/>
          <p:cNvSpPr txBox="1"/>
          <p:nvPr/>
        </p:nvSpPr>
        <p:spPr>
          <a:xfrm>
            <a:off x="2001459" y="10922959"/>
            <a:ext cx="43477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Eventos públicos 7%</a:t>
            </a:r>
            <a:endParaRPr sz="3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4" name="Google Shape;814;p25"/>
          <p:cNvSpPr txBox="1"/>
          <p:nvPr/>
        </p:nvSpPr>
        <p:spPr>
          <a:xfrm>
            <a:off x="2001459" y="11721690"/>
            <a:ext cx="41424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Casa de amigos 2%</a:t>
            </a:r>
            <a:endParaRPr sz="3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5" name="Google Shape;815;p25"/>
          <p:cNvSpPr txBox="1"/>
          <p:nvPr/>
        </p:nvSpPr>
        <p:spPr>
          <a:xfrm>
            <a:off x="1985031" y="12561124"/>
            <a:ext cx="45993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Tiendas y pueblos 2%</a:t>
            </a:r>
            <a:endParaRPr sz="3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Resultado de imagen para logo deloitte" id="816" name="Google Shape;81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34441" y="9650805"/>
            <a:ext cx="3452344" cy="696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925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1" name="Google Shape;821;p26"/>
          <p:cNvCxnSpPr/>
          <p:nvPr/>
        </p:nvCxnSpPr>
        <p:spPr>
          <a:xfrm>
            <a:off x="5084860" y="5805812"/>
            <a:ext cx="14274799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dot"/>
            <a:miter lim="800000"/>
            <a:headEnd len="med" w="med" type="diamond"/>
            <a:tailEnd len="med" w="med" type="diamond"/>
          </a:ln>
        </p:spPr>
      </p:cxnSp>
      <p:sp>
        <p:nvSpPr>
          <p:cNvPr id="822" name="Google Shape;822;p26"/>
          <p:cNvSpPr/>
          <p:nvPr/>
        </p:nvSpPr>
        <p:spPr>
          <a:xfrm>
            <a:off x="9991595" y="3581400"/>
            <a:ext cx="4262662" cy="429435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3" name="Google Shape;823;p26"/>
          <p:cNvSpPr/>
          <p:nvPr/>
        </p:nvSpPr>
        <p:spPr>
          <a:xfrm>
            <a:off x="6294534" y="4529130"/>
            <a:ext cx="2686050" cy="26899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4" name="Google Shape;824;p26"/>
          <p:cNvSpPr/>
          <p:nvPr/>
        </p:nvSpPr>
        <p:spPr>
          <a:xfrm>
            <a:off x="15463933" y="4529130"/>
            <a:ext cx="2686050" cy="26899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1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5" name="Google Shape;825;p26"/>
          <p:cNvSpPr txBox="1"/>
          <p:nvPr/>
        </p:nvSpPr>
        <p:spPr>
          <a:xfrm>
            <a:off x="5650006" y="8756163"/>
            <a:ext cx="3927475" cy="1460881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137150" spcFirstLastPara="1" rIns="137150" wrap="square" tIns="68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6" name="Google Shape;826;p26"/>
          <p:cNvSpPr txBox="1"/>
          <p:nvPr/>
        </p:nvSpPr>
        <p:spPr>
          <a:xfrm>
            <a:off x="5519831" y="7875757"/>
            <a:ext cx="4187825" cy="808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5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Intensiva</a:t>
            </a:r>
            <a:endParaRPr b="1" sz="405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7" name="Google Shape;827;p26"/>
          <p:cNvSpPr txBox="1"/>
          <p:nvPr/>
        </p:nvSpPr>
        <p:spPr>
          <a:xfrm>
            <a:off x="10241053" y="8756162"/>
            <a:ext cx="4559117" cy="21958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Para Green Hops se propone una distribucion selectiva por el tipo de producto, precio y cliente.  Por esta razon el producto hara presencia solamente en algunos establecimientos seleccionados. Asi se tendra una cobertura selectiva y mayor control  </a:t>
            </a:r>
            <a:endParaRPr/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A6A6A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8" name="Google Shape;828;p26"/>
          <p:cNvSpPr txBox="1"/>
          <p:nvPr/>
        </p:nvSpPr>
        <p:spPr>
          <a:xfrm>
            <a:off x="10110881" y="7875757"/>
            <a:ext cx="4187825" cy="808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5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Selectiva</a:t>
            </a:r>
            <a:endParaRPr b="1" sz="405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9" name="Google Shape;829;p26"/>
          <p:cNvSpPr txBox="1"/>
          <p:nvPr/>
        </p:nvSpPr>
        <p:spPr>
          <a:xfrm>
            <a:off x="14695583" y="7875757"/>
            <a:ext cx="4187825" cy="808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5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Exclusiva</a:t>
            </a:r>
            <a:endParaRPr b="1" sz="405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0" name="Google Shape;830;p26"/>
          <p:cNvSpPr txBox="1"/>
          <p:nvPr/>
        </p:nvSpPr>
        <p:spPr>
          <a:xfrm>
            <a:off x="727365" y="1804717"/>
            <a:ext cx="21870000" cy="10852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NIVELES DE INTENSIDAD DEL CANAL - GREEN HOPS</a:t>
            </a:r>
            <a:endParaRPr b="1" sz="660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1" name="Google Shape;831;p26"/>
          <p:cNvSpPr/>
          <p:nvPr/>
        </p:nvSpPr>
        <p:spPr>
          <a:xfrm>
            <a:off x="11026871" y="4560383"/>
            <a:ext cx="2141538" cy="1999906"/>
          </a:xfrm>
          <a:custGeom>
            <a:rect b="b" l="l" r="r" t="t"/>
            <a:pathLst>
              <a:path extrusionOk="0" h="21600" w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51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2" name="Google Shape;832;p26"/>
          <p:cNvSpPr/>
          <p:nvPr/>
        </p:nvSpPr>
        <p:spPr>
          <a:xfrm>
            <a:off x="16234795" y="5352209"/>
            <a:ext cx="1083128" cy="907206"/>
          </a:xfrm>
          <a:custGeom>
            <a:rect b="b" l="l" r="r" t="t"/>
            <a:pathLst>
              <a:path extrusionOk="0" h="21600" w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51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3" name="Google Shape;833;p26"/>
          <p:cNvSpPr/>
          <p:nvPr/>
        </p:nvSpPr>
        <p:spPr>
          <a:xfrm>
            <a:off x="7305545" y="5560336"/>
            <a:ext cx="664028" cy="613538"/>
          </a:xfrm>
          <a:custGeom>
            <a:rect b="b" l="l" r="r" t="t"/>
            <a:pathLst>
              <a:path extrusionOk="0" h="21600" w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51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4" name="Google Shape;834;p26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mc:AlternateContent>
    <mc:Choice Requires="p14">
      <p:transition spd="slow" p14:dur="925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27"/>
          <p:cNvSpPr/>
          <p:nvPr/>
        </p:nvSpPr>
        <p:spPr>
          <a:xfrm>
            <a:off x="5598746" y="5620939"/>
            <a:ext cx="1815821" cy="1816271"/>
          </a:xfrm>
          <a:prstGeom prst="ellipse">
            <a:avLst/>
          </a:prstGeom>
          <a:solidFill>
            <a:srgbClr val="76933D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0" name="Google Shape;840;p27"/>
          <p:cNvSpPr/>
          <p:nvPr/>
        </p:nvSpPr>
        <p:spPr>
          <a:xfrm>
            <a:off x="6947158" y="8516847"/>
            <a:ext cx="1444205" cy="1444562"/>
          </a:xfrm>
          <a:prstGeom prst="ellipse">
            <a:avLst/>
          </a:prstGeom>
          <a:solidFill>
            <a:srgbClr val="76933D">
              <a:alpha val="4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1" name="Google Shape;841;p27"/>
          <p:cNvSpPr/>
          <p:nvPr/>
        </p:nvSpPr>
        <p:spPr>
          <a:xfrm>
            <a:off x="7009108" y="5963567"/>
            <a:ext cx="1123747" cy="1124024"/>
          </a:xfrm>
          <a:prstGeom prst="ellipse">
            <a:avLst/>
          </a:prstGeom>
          <a:solidFill>
            <a:srgbClr val="4F6229">
              <a:alpha val="4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2" name="Google Shape;842;p27"/>
          <p:cNvSpPr/>
          <p:nvPr/>
        </p:nvSpPr>
        <p:spPr>
          <a:xfrm>
            <a:off x="4853188" y="6276651"/>
            <a:ext cx="733657" cy="733838"/>
          </a:xfrm>
          <a:prstGeom prst="ellipse">
            <a:avLst/>
          </a:prstGeom>
          <a:solidFill>
            <a:srgbClr val="4F6229">
              <a:alpha val="6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3" name="Google Shape;843;p27"/>
          <p:cNvSpPr/>
          <p:nvPr/>
        </p:nvSpPr>
        <p:spPr>
          <a:xfrm>
            <a:off x="5150253" y="7287743"/>
            <a:ext cx="2217965" cy="2218512"/>
          </a:xfrm>
          <a:prstGeom prst="ellipse">
            <a:avLst/>
          </a:prstGeom>
          <a:solidFill>
            <a:schemeClr val="accent2">
              <a:alpha val="5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4" name="Google Shape;844;p27"/>
          <p:cNvSpPr/>
          <p:nvPr/>
        </p:nvSpPr>
        <p:spPr>
          <a:xfrm>
            <a:off x="7570982" y="6584408"/>
            <a:ext cx="1444205" cy="1444562"/>
          </a:xfrm>
          <a:prstGeom prst="ellipse">
            <a:avLst/>
          </a:prstGeom>
          <a:solidFill>
            <a:schemeClr val="dk2">
              <a:alpha val="4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5" name="Google Shape;845;p27"/>
          <p:cNvSpPr/>
          <p:nvPr/>
        </p:nvSpPr>
        <p:spPr>
          <a:xfrm>
            <a:off x="3963999" y="6564993"/>
            <a:ext cx="1444205" cy="1444562"/>
          </a:xfrm>
          <a:prstGeom prst="ellipse">
            <a:avLst/>
          </a:prstGeom>
          <a:solidFill>
            <a:srgbClr val="76933D">
              <a:alpha val="4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6" name="Google Shape;846;p27"/>
          <p:cNvSpPr/>
          <p:nvPr/>
        </p:nvSpPr>
        <p:spPr>
          <a:xfrm>
            <a:off x="8710193" y="6600338"/>
            <a:ext cx="1009152" cy="1009401"/>
          </a:xfrm>
          <a:prstGeom prst="ellipse">
            <a:avLst/>
          </a:prstGeom>
          <a:solidFill>
            <a:srgbClr val="76933D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7" name="Google Shape;847;p27"/>
          <p:cNvSpPr/>
          <p:nvPr/>
        </p:nvSpPr>
        <p:spPr>
          <a:xfrm>
            <a:off x="4844023" y="7793235"/>
            <a:ext cx="504574" cy="504700"/>
          </a:xfrm>
          <a:prstGeom prst="ellipse">
            <a:avLst/>
          </a:prstGeom>
          <a:solidFill>
            <a:schemeClr val="dk2">
              <a:alpha val="4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8" name="Google Shape;848;p27"/>
          <p:cNvSpPr/>
          <p:nvPr/>
        </p:nvSpPr>
        <p:spPr>
          <a:xfrm>
            <a:off x="6851435" y="5109566"/>
            <a:ext cx="1009152" cy="1009401"/>
          </a:xfrm>
          <a:prstGeom prst="ellipse">
            <a:avLst/>
          </a:prstGeom>
          <a:solidFill>
            <a:srgbClr val="D6E3BC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9" name="Google Shape;849;p27"/>
          <p:cNvSpPr/>
          <p:nvPr/>
        </p:nvSpPr>
        <p:spPr>
          <a:xfrm>
            <a:off x="3601692" y="4891986"/>
            <a:ext cx="1444205" cy="1444562"/>
          </a:xfrm>
          <a:prstGeom prst="ellipse">
            <a:avLst/>
          </a:prstGeom>
          <a:solidFill>
            <a:srgbClr val="76933D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850" name="Google Shape;850;p27"/>
          <p:cNvGrpSpPr/>
          <p:nvPr/>
        </p:nvGrpSpPr>
        <p:grpSpPr>
          <a:xfrm>
            <a:off x="4669733" y="6156651"/>
            <a:ext cx="4903500" cy="4994896"/>
            <a:chOff x="15161153" y="7240274"/>
            <a:chExt cx="4903500" cy="4994896"/>
          </a:xfrm>
        </p:grpSpPr>
        <p:sp>
          <p:nvSpPr>
            <p:cNvPr id="851" name="Google Shape;851;p27"/>
            <p:cNvSpPr/>
            <p:nvPr/>
          </p:nvSpPr>
          <p:spPr>
            <a:xfrm rot="-5400000">
              <a:off x="18553409" y="7807315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 rot="5400000">
              <a:off x="17926769" y="8815353"/>
              <a:ext cx="1445470" cy="1920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 rot="5400000">
              <a:off x="18364073" y="9634185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17994134" y="9826250"/>
              <a:ext cx="369997" cy="1921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 flipH="1" rot="5400000">
              <a:off x="16282571" y="7727245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 flipH="1" rot="-5400000">
              <a:off x="16012009" y="8574184"/>
              <a:ext cx="1117502" cy="1920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 flipH="1" rot="-5400000">
              <a:off x="15899573" y="7535269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 flipH="1" rot="-5400000">
              <a:off x="15848193" y="7291702"/>
              <a:ext cx="294946" cy="1920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 flipH="1" rot="-5400000">
              <a:off x="16471909" y="9229032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 flipH="1">
              <a:off x="16856140" y="9421124"/>
              <a:ext cx="144069" cy="1921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 flipH="1" rot="10800000">
              <a:off x="15161153" y="8179223"/>
              <a:ext cx="647635" cy="1921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 flipH="1" rot="5400000">
              <a:off x="15808742" y="8179279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17000219" y="9421116"/>
              <a:ext cx="993901" cy="2814055"/>
            </a:xfrm>
            <a:prstGeom prst="round1Rect">
              <a:avLst>
                <a:gd fmla="val 27451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 rot="5400000">
              <a:off x="18382831" y="9755899"/>
              <a:ext cx="1445470" cy="1920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 rot="5400000">
              <a:off x="18820135" y="10574731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17994133" y="10766795"/>
              <a:ext cx="826050" cy="1921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 flipH="1" rot="-5400000">
              <a:off x="16000831" y="10006625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 flipH="1">
              <a:off x="16387813" y="10198689"/>
              <a:ext cx="612404" cy="1921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 rot="5400000">
              <a:off x="15374194" y="9190204"/>
              <a:ext cx="1445470" cy="1920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 rot="-5400000">
              <a:off x="19009470" y="8744974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 rot="10800000">
              <a:off x="19393705" y="8744924"/>
              <a:ext cx="670948" cy="1921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 rot="5400000">
              <a:off x="18929746" y="7611757"/>
              <a:ext cx="384285" cy="384185"/>
            </a:xfrm>
            <a:custGeom>
              <a:rect b="b" l="l" r="r" t="t"/>
              <a:pathLst>
                <a:path extrusionOk="0" h="900000" w="900000">
                  <a:moveTo>
                    <a:pt x="0" y="0"/>
                  </a:moveTo>
                  <a:cubicBezTo>
                    <a:pt x="497056" y="0"/>
                    <a:pt x="900000" y="402944"/>
                    <a:pt x="900000" y="900000"/>
                  </a:cubicBezTo>
                  <a:lnTo>
                    <a:pt x="450000" y="900000"/>
                  </a:lnTo>
                  <a:cubicBezTo>
                    <a:pt x="450000" y="651472"/>
                    <a:pt x="248528" y="450000"/>
                    <a:pt x="0" y="450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873" name="Google Shape;873;p27"/>
          <p:cNvSpPr/>
          <p:nvPr/>
        </p:nvSpPr>
        <p:spPr>
          <a:xfrm>
            <a:off x="7130385" y="7420813"/>
            <a:ext cx="744655" cy="744841"/>
          </a:xfrm>
          <a:prstGeom prst="ellipse">
            <a:avLst/>
          </a:prstGeom>
          <a:solidFill>
            <a:srgbClr val="76933D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rgbClr val="A5A5A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874" name="Google Shape;874;p27"/>
          <p:cNvGrpSpPr/>
          <p:nvPr/>
        </p:nvGrpSpPr>
        <p:grpSpPr>
          <a:xfrm>
            <a:off x="1860727" y="5845029"/>
            <a:ext cx="2828462" cy="3010910"/>
            <a:chOff x="12352148" y="6928652"/>
            <a:chExt cx="2828462" cy="3010910"/>
          </a:xfrm>
        </p:grpSpPr>
        <p:sp>
          <p:nvSpPr>
            <p:cNvPr id="875" name="Google Shape;875;p27"/>
            <p:cNvSpPr/>
            <p:nvPr/>
          </p:nvSpPr>
          <p:spPr>
            <a:xfrm>
              <a:off x="12477205" y="6928652"/>
              <a:ext cx="2683948" cy="26846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A5A5A5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rgbClr val="A5A5A5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6" name="Google Shape;876;p27"/>
            <p:cNvSpPr txBox="1"/>
            <p:nvPr/>
          </p:nvSpPr>
          <p:spPr>
            <a:xfrm>
              <a:off x="12352148" y="8014057"/>
              <a:ext cx="2828462" cy="1925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2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Maximizar ingreso</a:t>
              </a:r>
              <a:endParaRPr sz="1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grpSp>
          <p:nvGrpSpPr>
            <p:cNvPr id="877" name="Google Shape;877;p27"/>
            <p:cNvGrpSpPr/>
            <p:nvPr/>
          </p:nvGrpSpPr>
          <p:grpSpPr>
            <a:xfrm>
              <a:off x="13426731" y="7426086"/>
              <a:ext cx="779645" cy="689549"/>
              <a:chOff x="6950300" y="2347916"/>
              <a:chExt cx="483524" cy="427536"/>
            </a:xfrm>
          </p:grpSpPr>
          <p:sp>
            <p:nvSpPr>
              <p:cNvPr id="878" name="Google Shape;878;p27"/>
              <p:cNvSpPr/>
              <p:nvPr/>
            </p:nvSpPr>
            <p:spPr>
              <a:xfrm>
                <a:off x="7018163" y="2563380"/>
                <a:ext cx="45808" cy="42415"/>
              </a:xfrm>
              <a:custGeom>
                <a:rect b="b" l="l" r="r" t="t"/>
                <a:pathLst>
                  <a:path extrusionOk="0" h="110" w="118">
                    <a:moveTo>
                      <a:pt x="0" y="0"/>
                    </a:moveTo>
                    <a:lnTo>
                      <a:pt x="117" y="0"/>
                    </a:lnTo>
                    <a:lnTo>
                      <a:pt x="117" y="109"/>
                    </a:lnTo>
                    <a:lnTo>
                      <a:pt x="0" y="10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79" name="Google Shape;879;p27"/>
              <p:cNvSpPr/>
              <p:nvPr/>
            </p:nvSpPr>
            <p:spPr>
              <a:xfrm>
                <a:off x="7018163" y="2631243"/>
                <a:ext cx="45808" cy="42415"/>
              </a:xfrm>
              <a:custGeom>
                <a:rect b="b" l="l" r="r" t="t"/>
                <a:pathLst>
                  <a:path extrusionOk="0" h="110" w="118">
                    <a:moveTo>
                      <a:pt x="0" y="0"/>
                    </a:moveTo>
                    <a:lnTo>
                      <a:pt x="117" y="0"/>
                    </a:lnTo>
                    <a:lnTo>
                      <a:pt x="117" y="109"/>
                    </a:lnTo>
                    <a:lnTo>
                      <a:pt x="0" y="10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80" name="Google Shape;880;p27"/>
              <p:cNvSpPr/>
              <p:nvPr/>
            </p:nvSpPr>
            <p:spPr>
              <a:xfrm>
                <a:off x="7092812" y="2495517"/>
                <a:ext cx="42415" cy="42415"/>
              </a:xfrm>
              <a:custGeom>
                <a:rect b="b" l="l" r="r" t="t"/>
                <a:pathLst>
                  <a:path extrusionOk="0" h="110" w="110">
                    <a:moveTo>
                      <a:pt x="0" y="0"/>
                    </a:moveTo>
                    <a:lnTo>
                      <a:pt x="109" y="0"/>
                    </a:lnTo>
                    <a:lnTo>
                      <a:pt x="109" y="109"/>
                    </a:lnTo>
                    <a:lnTo>
                      <a:pt x="0" y="10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81" name="Google Shape;881;p27"/>
              <p:cNvSpPr/>
              <p:nvPr/>
            </p:nvSpPr>
            <p:spPr>
              <a:xfrm>
                <a:off x="7092812" y="2563380"/>
                <a:ext cx="42415" cy="42415"/>
              </a:xfrm>
              <a:custGeom>
                <a:rect b="b" l="l" r="r" t="t"/>
                <a:pathLst>
                  <a:path extrusionOk="0" h="110" w="110">
                    <a:moveTo>
                      <a:pt x="0" y="0"/>
                    </a:moveTo>
                    <a:lnTo>
                      <a:pt x="109" y="0"/>
                    </a:lnTo>
                    <a:lnTo>
                      <a:pt x="109" y="109"/>
                    </a:lnTo>
                    <a:lnTo>
                      <a:pt x="0" y="10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82" name="Google Shape;882;p27"/>
              <p:cNvSpPr/>
              <p:nvPr/>
            </p:nvSpPr>
            <p:spPr>
              <a:xfrm>
                <a:off x="7092812" y="2631243"/>
                <a:ext cx="42415" cy="42415"/>
              </a:xfrm>
              <a:custGeom>
                <a:rect b="b" l="l" r="r" t="t"/>
                <a:pathLst>
                  <a:path extrusionOk="0" h="110" w="110">
                    <a:moveTo>
                      <a:pt x="0" y="0"/>
                    </a:moveTo>
                    <a:lnTo>
                      <a:pt x="109" y="0"/>
                    </a:lnTo>
                    <a:lnTo>
                      <a:pt x="109" y="109"/>
                    </a:lnTo>
                    <a:lnTo>
                      <a:pt x="0" y="10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83" name="Google Shape;883;p27"/>
              <p:cNvSpPr/>
              <p:nvPr/>
            </p:nvSpPr>
            <p:spPr>
              <a:xfrm>
                <a:off x="6950300" y="2347916"/>
                <a:ext cx="483524" cy="427536"/>
              </a:xfrm>
              <a:custGeom>
                <a:rect b="b" l="l" r="r" t="t"/>
                <a:pathLst>
                  <a:path extrusionOk="0" h="1113" w="1255">
                    <a:moveTo>
                      <a:pt x="1029" y="402"/>
                    </a:moveTo>
                    <a:cubicBezTo>
                      <a:pt x="1029" y="75"/>
                      <a:pt x="1029" y="75"/>
                      <a:pt x="1029" y="75"/>
                    </a:cubicBezTo>
                    <a:cubicBezTo>
                      <a:pt x="1029" y="34"/>
                      <a:pt x="995" y="0"/>
                      <a:pt x="953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34" y="0"/>
                      <a:pt x="0" y="34"/>
                      <a:pt x="0" y="75"/>
                    </a:cubicBezTo>
                    <a:cubicBezTo>
                      <a:pt x="0" y="953"/>
                      <a:pt x="0" y="953"/>
                      <a:pt x="0" y="953"/>
                    </a:cubicBezTo>
                    <a:cubicBezTo>
                      <a:pt x="0" y="995"/>
                      <a:pt x="34" y="1029"/>
                      <a:pt x="75" y="1029"/>
                    </a:cubicBezTo>
                    <a:cubicBezTo>
                      <a:pt x="644" y="1029"/>
                      <a:pt x="644" y="1029"/>
                      <a:pt x="644" y="1029"/>
                    </a:cubicBezTo>
                    <a:cubicBezTo>
                      <a:pt x="711" y="1079"/>
                      <a:pt x="795" y="1112"/>
                      <a:pt x="878" y="1112"/>
                    </a:cubicBezTo>
                    <a:cubicBezTo>
                      <a:pt x="1087" y="1112"/>
                      <a:pt x="1254" y="945"/>
                      <a:pt x="1254" y="736"/>
                    </a:cubicBezTo>
                    <a:cubicBezTo>
                      <a:pt x="1254" y="585"/>
                      <a:pt x="1162" y="460"/>
                      <a:pt x="1029" y="402"/>
                    </a:cubicBezTo>
                    <a:close/>
                    <a:moveTo>
                      <a:pt x="335" y="75"/>
                    </a:moveTo>
                    <a:cubicBezTo>
                      <a:pt x="694" y="75"/>
                      <a:pt x="694" y="75"/>
                      <a:pt x="694" y="75"/>
                    </a:cubicBezTo>
                    <a:cubicBezTo>
                      <a:pt x="694" y="167"/>
                      <a:pt x="694" y="167"/>
                      <a:pt x="694" y="167"/>
                    </a:cubicBezTo>
                    <a:cubicBezTo>
                      <a:pt x="335" y="167"/>
                      <a:pt x="335" y="167"/>
                      <a:pt x="335" y="167"/>
                    </a:cubicBezTo>
                    <a:lnTo>
                      <a:pt x="335" y="75"/>
                    </a:lnTo>
                    <a:close/>
                    <a:moveTo>
                      <a:pt x="92" y="251"/>
                    </a:moveTo>
                    <a:cubicBezTo>
                      <a:pt x="937" y="251"/>
                      <a:pt x="937" y="251"/>
                      <a:pt x="937" y="251"/>
                    </a:cubicBezTo>
                    <a:cubicBezTo>
                      <a:pt x="937" y="368"/>
                      <a:pt x="937" y="368"/>
                      <a:pt x="937" y="368"/>
                    </a:cubicBezTo>
                    <a:cubicBezTo>
                      <a:pt x="920" y="368"/>
                      <a:pt x="895" y="368"/>
                      <a:pt x="878" y="368"/>
                    </a:cubicBezTo>
                    <a:cubicBezTo>
                      <a:pt x="795" y="368"/>
                      <a:pt x="719" y="393"/>
                      <a:pt x="661" y="435"/>
                    </a:cubicBezTo>
                    <a:cubicBezTo>
                      <a:pt x="661" y="385"/>
                      <a:pt x="661" y="385"/>
                      <a:pt x="661" y="385"/>
                    </a:cubicBezTo>
                    <a:cubicBezTo>
                      <a:pt x="552" y="385"/>
                      <a:pt x="552" y="385"/>
                      <a:pt x="552" y="385"/>
                    </a:cubicBezTo>
                    <a:cubicBezTo>
                      <a:pt x="552" y="494"/>
                      <a:pt x="552" y="494"/>
                      <a:pt x="552" y="494"/>
                    </a:cubicBezTo>
                    <a:cubicBezTo>
                      <a:pt x="602" y="494"/>
                      <a:pt x="602" y="494"/>
                      <a:pt x="602" y="494"/>
                    </a:cubicBezTo>
                    <a:cubicBezTo>
                      <a:pt x="544" y="560"/>
                      <a:pt x="510" y="644"/>
                      <a:pt x="510" y="736"/>
                    </a:cubicBezTo>
                    <a:cubicBezTo>
                      <a:pt x="510" y="803"/>
                      <a:pt x="527" y="870"/>
                      <a:pt x="560" y="920"/>
                    </a:cubicBezTo>
                    <a:cubicBezTo>
                      <a:pt x="92" y="920"/>
                      <a:pt x="92" y="920"/>
                      <a:pt x="92" y="920"/>
                    </a:cubicBezTo>
                    <a:lnTo>
                      <a:pt x="92" y="251"/>
                    </a:lnTo>
                    <a:close/>
                    <a:moveTo>
                      <a:pt x="845" y="435"/>
                    </a:moveTo>
                    <a:cubicBezTo>
                      <a:pt x="845" y="418"/>
                      <a:pt x="861" y="402"/>
                      <a:pt x="878" y="402"/>
                    </a:cubicBezTo>
                    <a:cubicBezTo>
                      <a:pt x="895" y="402"/>
                      <a:pt x="911" y="418"/>
                      <a:pt x="911" y="435"/>
                    </a:cubicBezTo>
                    <a:cubicBezTo>
                      <a:pt x="911" y="452"/>
                      <a:pt x="895" y="468"/>
                      <a:pt x="878" y="468"/>
                    </a:cubicBezTo>
                    <a:cubicBezTo>
                      <a:pt x="861" y="468"/>
                      <a:pt x="845" y="452"/>
                      <a:pt x="845" y="435"/>
                    </a:cubicBezTo>
                    <a:close/>
                    <a:moveTo>
                      <a:pt x="610" y="736"/>
                    </a:moveTo>
                    <a:cubicBezTo>
                      <a:pt x="610" y="761"/>
                      <a:pt x="594" y="769"/>
                      <a:pt x="577" y="769"/>
                    </a:cubicBezTo>
                    <a:cubicBezTo>
                      <a:pt x="560" y="769"/>
                      <a:pt x="544" y="761"/>
                      <a:pt x="544" y="736"/>
                    </a:cubicBezTo>
                    <a:cubicBezTo>
                      <a:pt x="544" y="719"/>
                      <a:pt x="560" y="703"/>
                      <a:pt x="577" y="703"/>
                    </a:cubicBezTo>
                    <a:cubicBezTo>
                      <a:pt x="594" y="703"/>
                      <a:pt x="610" y="719"/>
                      <a:pt x="610" y="736"/>
                    </a:cubicBezTo>
                    <a:close/>
                    <a:moveTo>
                      <a:pt x="878" y="1079"/>
                    </a:moveTo>
                    <a:cubicBezTo>
                      <a:pt x="861" y="1079"/>
                      <a:pt x="845" y="1062"/>
                      <a:pt x="845" y="1045"/>
                    </a:cubicBezTo>
                    <a:cubicBezTo>
                      <a:pt x="845" y="1020"/>
                      <a:pt x="861" y="1004"/>
                      <a:pt x="878" y="1004"/>
                    </a:cubicBezTo>
                    <a:cubicBezTo>
                      <a:pt x="895" y="1004"/>
                      <a:pt x="911" y="1020"/>
                      <a:pt x="911" y="1045"/>
                    </a:cubicBezTo>
                    <a:cubicBezTo>
                      <a:pt x="911" y="1062"/>
                      <a:pt x="895" y="1079"/>
                      <a:pt x="878" y="1079"/>
                    </a:cubicBezTo>
                    <a:close/>
                    <a:moveTo>
                      <a:pt x="1087" y="585"/>
                    </a:moveTo>
                    <a:cubicBezTo>
                      <a:pt x="945" y="728"/>
                      <a:pt x="945" y="728"/>
                      <a:pt x="945" y="728"/>
                    </a:cubicBezTo>
                    <a:lnTo>
                      <a:pt x="945" y="736"/>
                    </a:lnTo>
                    <a:cubicBezTo>
                      <a:pt x="945" y="778"/>
                      <a:pt x="920" y="803"/>
                      <a:pt x="878" y="803"/>
                    </a:cubicBezTo>
                    <a:cubicBezTo>
                      <a:pt x="845" y="803"/>
                      <a:pt x="811" y="778"/>
                      <a:pt x="811" y="744"/>
                    </a:cubicBezTo>
                    <a:cubicBezTo>
                      <a:pt x="661" y="627"/>
                      <a:pt x="661" y="627"/>
                      <a:pt x="661" y="627"/>
                    </a:cubicBezTo>
                    <a:cubicBezTo>
                      <a:pt x="652" y="619"/>
                      <a:pt x="644" y="594"/>
                      <a:pt x="652" y="585"/>
                    </a:cubicBezTo>
                    <a:cubicBezTo>
                      <a:pt x="661" y="577"/>
                      <a:pt x="686" y="569"/>
                      <a:pt x="694" y="585"/>
                    </a:cubicBezTo>
                    <a:cubicBezTo>
                      <a:pt x="836" y="686"/>
                      <a:pt x="836" y="686"/>
                      <a:pt x="836" y="686"/>
                    </a:cubicBezTo>
                    <a:cubicBezTo>
                      <a:pt x="845" y="677"/>
                      <a:pt x="861" y="669"/>
                      <a:pt x="878" y="669"/>
                    </a:cubicBezTo>
                    <a:cubicBezTo>
                      <a:pt x="895" y="669"/>
                      <a:pt x="903" y="677"/>
                      <a:pt x="911" y="677"/>
                    </a:cubicBezTo>
                    <a:cubicBezTo>
                      <a:pt x="1045" y="544"/>
                      <a:pt x="1045" y="544"/>
                      <a:pt x="1045" y="544"/>
                    </a:cubicBezTo>
                    <a:cubicBezTo>
                      <a:pt x="1062" y="535"/>
                      <a:pt x="1079" y="535"/>
                      <a:pt x="1087" y="544"/>
                    </a:cubicBezTo>
                    <a:cubicBezTo>
                      <a:pt x="1104" y="552"/>
                      <a:pt x="1096" y="569"/>
                      <a:pt x="1087" y="585"/>
                    </a:cubicBezTo>
                    <a:close/>
                    <a:moveTo>
                      <a:pt x="1179" y="769"/>
                    </a:moveTo>
                    <a:cubicBezTo>
                      <a:pt x="1162" y="769"/>
                      <a:pt x="1146" y="761"/>
                      <a:pt x="1146" y="736"/>
                    </a:cubicBezTo>
                    <a:cubicBezTo>
                      <a:pt x="1146" y="719"/>
                      <a:pt x="1162" y="703"/>
                      <a:pt x="1179" y="703"/>
                    </a:cubicBezTo>
                    <a:cubicBezTo>
                      <a:pt x="1204" y="703"/>
                      <a:pt x="1221" y="719"/>
                      <a:pt x="1221" y="736"/>
                    </a:cubicBezTo>
                    <a:cubicBezTo>
                      <a:pt x="1221" y="761"/>
                      <a:pt x="1204" y="769"/>
                      <a:pt x="1179" y="769"/>
                    </a:cubicBezTo>
                    <a:close/>
                    <a:moveTo>
                      <a:pt x="1179" y="769"/>
                    </a:moveTo>
                    <a:lnTo>
                      <a:pt x="1179" y="7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884" name="Google Shape;884;p27"/>
          <p:cNvGrpSpPr/>
          <p:nvPr/>
        </p:nvGrpSpPr>
        <p:grpSpPr>
          <a:xfrm>
            <a:off x="4120873" y="3472032"/>
            <a:ext cx="2828462" cy="2998335"/>
            <a:chOff x="14612294" y="4555655"/>
            <a:chExt cx="2828462" cy="2998335"/>
          </a:xfrm>
        </p:grpSpPr>
        <p:sp>
          <p:nvSpPr>
            <p:cNvPr id="885" name="Google Shape;885;p27"/>
            <p:cNvSpPr/>
            <p:nvPr/>
          </p:nvSpPr>
          <p:spPr>
            <a:xfrm>
              <a:off x="14658906" y="4555655"/>
              <a:ext cx="2683948" cy="268461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A5A5A5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rgbClr val="A5A5A5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15731653" y="4971512"/>
              <a:ext cx="636215" cy="700021"/>
            </a:xfrm>
            <a:custGeom>
              <a:rect b="b" l="l" r="r" t="t"/>
              <a:pathLst>
                <a:path extrusionOk="0" h="21600" w="21600">
                  <a:moveTo>
                    <a:pt x="21050" y="9182"/>
                  </a:moveTo>
                  <a:cubicBezTo>
                    <a:pt x="21200" y="9182"/>
                    <a:pt x="21329" y="9229"/>
                    <a:pt x="21435" y="9326"/>
                  </a:cubicBezTo>
                  <a:cubicBezTo>
                    <a:pt x="21544" y="9426"/>
                    <a:pt x="21599" y="9549"/>
                    <a:pt x="21599" y="9699"/>
                  </a:cubicBezTo>
                  <a:lnTo>
                    <a:pt x="21599" y="11867"/>
                  </a:lnTo>
                  <a:cubicBezTo>
                    <a:pt x="21599" y="12232"/>
                    <a:pt x="21415" y="12414"/>
                    <a:pt x="21050" y="12414"/>
                  </a:cubicBezTo>
                  <a:lnTo>
                    <a:pt x="18746" y="12414"/>
                  </a:lnTo>
                  <a:cubicBezTo>
                    <a:pt x="18575" y="13204"/>
                    <a:pt x="18299" y="13947"/>
                    <a:pt x="17915" y="14646"/>
                  </a:cubicBezTo>
                  <a:cubicBezTo>
                    <a:pt x="17530" y="15342"/>
                    <a:pt x="17066" y="15965"/>
                    <a:pt x="16517" y="16514"/>
                  </a:cubicBezTo>
                  <a:cubicBezTo>
                    <a:pt x="15968" y="17061"/>
                    <a:pt x="15346" y="17528"/>
                    <a:pt x="14647" y="17913"/>
                  </a:cubicBezTo>
                  <a:cubicBezTo>
                    <a:pt x="13948" y="18298"/>
                    <a:pt x="13206" y="18577"/>
                    <a:pt x="12419" y="18741"/>
                  </a:cubicBezTo>
                  <a:lnTo>
                    <a:pt x="12419" y="21050"/>
                  </a:lnTo>
                  <a:cubicBezTo>
                    <a:pt x="12419" y="21197"/>
                    <a:pt x="12369" y="21329"/>
                    <a:pt x="12269" y="21435"/>
                  </a:cubicBezTo>
                  <a:cubicBezTo>
                    <a:pt x="12172" y="21544"/>
                    <a:pt x="12049" y="21599"/>
                    <a:pt x="11896" y="21599"/>
                  </a:cubicBezTo>
                  <a:lnTo>
                    <a:pt x="9732" y="21599"/>
                  </a:lnTo>
                  <a:cubicBezTo>
                    <a:pt x="9368" y="21599"/>
                    <a:pt x="9183" y="21417"/>
                    <a:pt x="9183" y="21050"/>
                  </a:cubicBezTo>
                  <a:lnTo>
                    <a:pt x="9183" y="18741"/>
                  </a:lnTo>
                  <a:cubicBezTo>
                    <a:pt x="8396" y="18577"/>
                    <a:pt x="7654" y="18298"/>
                    <a:pt x="6955" y="17913"/>
                  </a:cubicBezTo>
                  <a:cubicBezTo>
                    <a:pt x="6259" y="17528"/>
                    <a:pt x="5634" y="17061"/>
                    <a:pt x="5085" y="16514"/>
                  </a:cubicBezTo>
                  <a:cubicBezTo>
                    <a:pt x="4536" y="15965"/>
                    <a:pt x="4069" y="15342"/>
                    <a:pt x="3687" y="14646"/>
                  </a:cubicBezTo>
                  <a:cubicBezTo>
                    <a:pt x="3300" y="13947"/>
                    <a:pt x="3024" y="13204"/>
                    <a:pt x="2856" y="12414"/>
                  </a:cubicBezTo>
                  <a:lnTo>
                    <a:pt x="551" y="12414"/>
                  </a:lnTo>
                  <a:cubicBezTo>
                    <a:pt x="187" y="12414"/>
                    <a:pt x="0" y="12231"/>
                    <a:pt x="0" y="11867"/>
                  </a:cubicBezTo>
                  <a:lnTo>
                    <a:pt x="0" y="9699"/>
                  </a:lnTo>
                  <a:cubicBezTo>
                    <a:pt x="0" y="9549"/>
                    <a:pt x="58" y="9426"/>
                    <a:pt x="167" y="9326"/>
                  </a:cubicBezTo>
                  <a:cubicBezTo>
                    <a:pt x="273" y="9229"/>
                    <a:pt x="402" y="9182"/>
                    <a:pt x="551" y="9182"/>
                  </a:cubicBezTo>
                  <a:lnTo>
                    <a:pt x="2856" y="9182"/>
                  </a:lnTo>
                  <a:cubicBezTo>
                    <a:pt x="3026" y="8392"/>
                    <a:pt x="3300" y="7652"/>
                    <a:pt x="3687" y="6953"/>
                  </a:cubicBezTo>
                  <a:cubicBezTo>
                    <a:pt x="4069" y="6251"/>
                    <a:pt x="4536" y="5631"/>
                    <a:pt x="5085" y="5081"/>
                  </a:cubicBezTo>
                  <a:cubicBezTo>
                    <a:pt x="5634" y="4532"/>
                    <a:pt x="6256" y="4065"/>
                    <a:pt x="6955" y="3680"/>
                  </a:cubicBezTo>
                  <a:cubicBezTo>
                    <a:pt x="7654" y="3298"/>
                    <a:pt x="8396" y="3022"/>
                    <a:pt x="9183" y="2852"/>
                  </a:cubicBezTo>
                  <a:lnTo>
                    <a:pt x="9183" y="546"/>
                  </a:lnTo>
                  <a:cubicBezTo>
                    <a:pt x="9183" y="181"/>
                    <a:pt x="9365" y="0"/>
                    <a:pt x="9732" y="0"/>
                  </a:cubicBezTo>
                  <a:lnTo>
                    <a:pt x="11896" y="0"/>
                  </a:lnTo>
                  <a:cubicBezTo>
                    <a:pt x="12049" y="0"/>
                    <a:pt x="12172" y="50"/>
                    <a:pt x="12269" y="158"/>
                  </a:cubicBezTo>
                  <a:cubicBezTo>
                    <a:pt x="12369" y="267"/>
                    <a:pt x="12419" y="396"/>
                    <a:pt x="12419" y="546"/>
                  </a:cubicBezTo>
                  <a:lnTo>
                    <a:pt x="12419" y="2852"/>
                  </a:lnTo>
                  <a:cubicBezTo>
                    <a:pt x="13206" y="3022"/>
                    <a:pt x="13948" y="3298"/>
                    <a:pt x="14647" y="3680"/>
                  </a:cubicBezTo>
                  <a:cubicBezTo>
                    <a:pt x="15343" y="4065"/>
                    <a:pt x="15968" y="4532"/>
                    <a:pt x="16517" y="5082"/>
                  </a:cubicBezTo>
                  <a:cubicBezTo>
                    <a:pt x="17066" y="5631"/>
                    <a:pt x="17530" y="6251"/>
                    <a:pt x="17915" y="6953"/>
                  </a:cubicBezTo>
                  <a:cubicBezTo>
                    <a:pt x="18299" y="7652"/>
                    <a:pt x="18578" y="8392"/>
                    <a:pt x="18746" y="9182"/>
                  </a:cubicBezTo>
                  <a:lnTo>
                    <a:pt x="21050" y="9182"/>
                  </a:lnTo>
                  <a:close/>
                  <a:moveTo>
                    <a:pt x="12419" y="16465"/>
                  </a:moveTo>
                  <a:cubicBezTo>
                    <a:pt x="13411" y="16194"/>
                    <a:pt x="14268" y="15698"/>
                    <a:pt x="14991" y="14981"/>
                  </a:cubicBezTo>
                  <a:cubicBezTo>
                    <a:pt x="15710" y="14264"/>
                    <a:pt x="16203" y="13410"/>
                    <a:pt x="16467" y="12414"/>
                  </a:cubicBezTo>
                  <a:lnTo>
                    <a:pt x="14048" y="12414"/>
                  </a:lnTo>
                  <a:cubicBezTo>
                    <a:pt x="13684" y="12414"/>
                    <a:pt x="13505" y="12231"/>
                    <a:pt x="13514" y="11867"/>
                  </a:cubicBezTo>
                  <a:lnTo>
                    <a:pt x="13514" y="9699"/>
                  </a:lnTo>
                  <a:cubicBezTo>
                    <a:pt x="13514" y="9549"/>
                    <a:pt x="13567" y="9426"/>
                    <a:pt x="13669" y="9326"/>
                  </a:cubicBezTo>
                  <a:cubicBezTo>
                    <a:pt x="13772" y="9229"/>
                    <a:pt x="13898" y="9182"/>
                    <a:pt x="14048" y="9182"/>
                  </a:cubicBezTo>
                  <a:lnTo>
                    <a:pt x="16467" y="9182"/>
                  </a:lnTo>
                  <a:cubicBezTo>
                    <a:pt x="16194" y="8186"/>
                    <a:pt x="15698" y="7332"/>
                    <a:pt x="14982" y="6609"/>
                  </a:cubicBezTo>
                  <a:cubicBezTo>
                    <a:pt x="14265" y="5883"/>
                    <a:pt x="13411" y="5390"/>
                    <a:pt x="12419" y="5131"/>
                  </a:cubicBezTo>
                  <a:lnTo>
                    <a:pt x="12419" y="7549"/>
                  </a:lnTo>
                  <a:cubicBezTo>
                    <a:pt x="12419" y="7699"/>
                    <a:pt x="12369" y="7828"/>
                    <a:pt x="12269" y="7928"/>
                  </a:cubicBezTo>
                  <a:cubicBezTo>
                    <a:pt x="12172" y="8031"/>
                    <a:pt x="12049" y="8081"/>
                    <a:pt x="11896" y="8081"/>
                  </a:cubicBezTo>
                  <a:lnTo>
                    <a:pt x="9732" y="8081"/>
                  </a:lnTo>
                  <a:cubicBezTo>
                    <a:pt x="9368" y="8081"/>
                    <a:pt x="9183" y="7905"/>
                    <a:pt x="9183" y="7549"/>
                  </a:cubicBezTo>
                  <a:lnTo>
                    <a:pt x="9183" y="5131"/>
                  </a:lnTo>
                  <a:cubicBezTo>
                    <a:pt x="8191" y="5402"/>
                    <a:pt x="7334" y="5895"/>
                    <a:pt x="6608" y="6612"/>
                  </a:cubicBezTo>
                  <a:cubicBezTo>
                    <a:pt x="5889" y="7332"/>
                    <a:pt x="5399" y="8187"/>
                    <a:pt x="5135" y="9182"/>
                  </a:cubicBezTo>
                  <a:lnTo>
                    <a:pt x="7580" y="9182"/>
                  </a:lnTo>
                  <a:cubicBezTo>
                    <a:pt x="7733" y="9182"/>
                    <a:pt x="7853" y="9229"/>
                    <a:pt x="7947" y="9326"/>
                  </a:cubicBezTo>
                  <a:cubicBezTo>
                    <a:pt x="8038" y="9426"/>
                    <a:pt x="8088" y="9550"/>
                    <a:pt x="8088" y="9700"/>
                  </a:cubicBezTo>
                  <a:lnTo>
                    <a:pt x="8088" y="11867"/>
                  </a:lnTo>
                  <a:cubicBezTo>
                    <a:pt x="8088" y="12017"/>
                    <a:pt x="8038" y="12144"/>
                    <a:pt x="7947" y="12252"/>
                  </a:cubicBezTo>
                  <a:cubicBezTo>
                    <a:pt x="7853" y="12364"/>
                    <a:pt x="7733" y="12414"/>
                    <a:pt x="7580" y="12414"/>
                  </a:cubicBezTo>
                  <a:lnTo>
                    <a:pt x="5135" y="12414"/>
                  </a:lnTo>
                  <a:cubicBezTo>
                    <a:pt x="5408" y="13410"/>
                    <a:pt x="5904" y="14267"/>
                    <a:pt x="6620" y="14990"/>
                  </a:cubicBezTo>
                  <a:cubicBezTo>
                    <a:pt x="7337" y="15710"/>
                    <a:pt x="8191" y="16203"/>
                    <a:pt x="9183" y="16465"/>
                  </a:cubicBezTo>
                  <a:lnTo>
                    <a:pt x="9183" y="14018"/>
                  </a:lnTo>
                  <a:cubicBezTo>
                    <a:pt x="9183" y="13868"/>
                    <a:pt x="9239" y="13744"/>
                    <a:pt x="9348" y="13653"/>
                  </a:cubicBezTo>
                  <a:cubicBezTo>
                    <a:pt x="9453" y="13559"/>
                    <a:pt x="9583" y="13512"/>
                    <a:pt x="9732" y="13512"/>
                  </a:cubicBezTo>
                  <a:lnTo>
                    <a:pt x="11896" y="13512"/>
                  </a:lnTo>
                  <a:cubicBezTo>
                    <a:pt x="12049" y="13512"/>
                    <a:pt x="12172" y="13559"/>
                    <a:pt x="12269" y="13653"/>
                  </a:cubicBezTo>
                  <a:cubicBezTo>
                    <a:pt x="12369" y="13744"/>
                    <a:pt x="12419" y="13868"/>
                    <a:pt x="12419" y="14018"/>
                  </a:cubicBezTo>
                  <a:lnTo>
                    <a:pt x="12419" y="164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01575" lIns="101575" spcFirstLastPara="1" rIns="101575" wrap="square" tIns="101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800">
                <a:solidFill>
                  <a:srgbClr val="44CEB9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87" name="Google Shape;887;p27"/>
            <p:cNvSpPr txBox="1"/>
            <p:nvPr/>
          </p:nvSpPr>
          <p:spPr>
            <a:xfrm>
              <a:off x="14612294" y="5628485"/>
              <a:ext cx="2828462" cy="1925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Maximizar la venta</a:t>
              </a:r>
              <a:endParaRPr b="1"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888" name="Google Shape;888;p27"/>
          <p:cNvGrpSpPr/>
          <p:nvPr/>
        </p:nvGrpSpPr>
        <p:grpSpPr>
          <a:xfrm>
            <a:off x="7282256" y="3840963"/>
            <a:ext cx="2828462" cy="3042161"/>
            <a:chOff x="17773677" y="4924586"/>
            <a:chExt cx="2828462" cy="3042161"/>
          </a:xfrm>
        </p:grpSpPr>
        <p:sp>
          <p:nvSpPr>
            <p:cNvPr id="889" name="Google Shape;889;p27"/>
            <p:cNvSpPr/>
            <p:nvPr/>
          </p:nvSpPr>
          <p:spPr>
            <a:xfrm>
              <a:off x="17859638" y="4924586"/>
              <a:ext cx="2683948" cy="268461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A5A5A5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rgbClr val="A5A5A5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90" name="Google Shape;890;p27"/>
            <p:cNvSpPr/>
            <p:nvPr/>
          </p:nvSpPr>
          <p:spPr>
            <a:xfrm>
              <a:off x="18987994" y="5496613"/>
              <a:ext cx="568277" cy="566153"/>
            </a:xfrm>
            <a:custGeom>
              <a:rect b="b" l="l" r="r" t="t"/>
              <a:pathLst>
                <a:path extrusionOk="0" h="21600" w="21542">
                  <a:moveTo>
                    <a:pt x="11685" y="1798"/>
                  </a:moveTo>
                  <a:cubicBezTo>
                    <a:pt x="12903" y="1906"/>
                    <a:pt x="14055" y="2202"/>
                    <a:pt x="15143" y="2682"/>
                  </a:cubicBezTo>
                  <a:cubicBezTo>
                    <a:pt x="16233" y="3165"/>
                    <a:pt x="17213" y="3803"/>
                    <a:pt x="18089" y="4596"/>
                  </a:cubicBezTo>
                  <a:cubicBezTo>
                    <a:pt x="18964" y="5390"/>
                    <a:pt x="19696" y="6307"/>
                    <a:pt x="20286" y="7355"/>
                  </a:cubicBezTo>
                  <a:cubicBezTo>
                    <a:pt x="20875" y="8400"/>
                    <a:pt x="21290" y="9537"/>
                    <a:pt x="21528" y="10774"/>
                  </a:cubicBezTo>
                  <a:cubicBezTo>
                    <a:pt x="21573" y="11034"/>
                    <a:pt x="21497" y="11229"/>
                    <a:pt x="21299" y="11356"/>
                  </a:cubicBezTo>
                  <a:cubicBezTo>
                    <a:pt x="21223" y="11407"/>
                    <a:pt x="21151" y="11435"/>
                    <a:pt x="21077" y="11435"/>
                  </a:cubicBezTo>
                  <a:cubicBezTo>
                    <a:pt x="20930" y="11435"/>
                    <a:pt x="20822" y="11381"/>
                    <a:pt x="20760" y="11271"/>
                  </a:cubicBezTo>
                  <a:cubicBezTo>
                    <a:pt x="20016" y="10353"/>
                    <a:pt x="19186" y="9890"/>
                    <a:pt x="18272" y="9879"/>
                  </a:cubicBezTo>
                  <a:cubicBezTo>
                    <a:pt x="17616" y="9879"/>
                    <a:pt x="16994" y="10128"/>
                    <a:pt x="16402" y="10619"/>
                  </a:cubicBezTo>
                  <a:cubicBezTo>
                    <a:pt x="15813" y="11110"/>
                    <a:pt x="15320" y="11796"/>
                    <a:pt x="14912" y="12680"/>
                  </a:cubicBezTo>
                  <a:cubicBezTo>
                    <a:pt x="14840" y="12886"/>
                    <a:pt x="14704" y="12991"/>
                    <a:pt x="14516" y="12991"/>
                  </a:cubicBezTo>
                  <a:cubicBezTo>
                    <a:pt x="14323" y="12991"/>
                    <a:pt x="14191" y="12886"/>
                    <a:pt x="14115" y="12680"/>
                  </a:cubicBezTo>
                  <a:cubicBezTo>
                    <a:pt x="13490" y="11328"/>
                    <a:pt x="12679" y="10452"/>
                    <a:pt x="11682" y="10057"/>
                  </a:cubicBezTo>
                  <a:lnTo>
                    <a:pt x="11682" y="17164"/>
                  </a:lnTo>
                  <a:cubicBezTo>
                    <a:pt x="11682" y="17779"/>
                    <a:pt x="11594" y="18350"/>
                    <a:pt x="11415" y="18883"/>
                  </a:cubicBezTo>
                  <a:cubicBezTo>
                    <a:pt x="11234" y="19414"/>
                    <a:pt x="10993" y="19886"/>
                    <a:pt x="10690" y="20298"/>
                  </a:cubicBezTo>
                  <a:cubicBezTo>
                    <a:pt x="10385" y="20704"/>
                    <a:pt x="10029" y="21026"/>
                    <a:pt x="9621" y="21258"/>
                  </a:cubicBezTo>
                  <a:cubicBezTo>
                    <a:pt x="9214" y="21487"/>
                    <a:pt x="8777" y="21599"/>
                    <a:pt x="8314" y="21599"/>
                  </a:cubicBezTo>
                  <a:cubicBezTo>
                    <a:pt x="7852" y="21599"/>
                    <a:pt x="7410" y="21487"/>
                    <a:pt x="6995" y="21258"/>
                  </a:cubicBezTo>
                  <a:cubicBezTo>
                    <a:pt x="6580" y="21027"/>
                    <a:pt x="6220" y="20705"/>
                    <a:pt x="5915" y="20298"/>
                  </a:cubicBezTo>
                  <a:cubicBezTo>
                    <a:pt x="5612" y="19886"/>
                    <a:pt x="5369" y="19417"/>
                    <a:pt x="5190" y="18883"/>
                  </a:cubicBezTo>
                  <a:cubicBezTo>
                    <a:pt x="5011" y="18350"/>
                    <a:pt x="4923" y="17779"/>
                    <a:pt x="4923" y="17164"/>
                  </a:cubicBezTo>
                  <a:cubicBezTo>
                    <a:pt x="4923" y="16850"/>
                    <a:pt x="5011" y="16591"/>
                    <a:pt x="5190" y="16390"/>
                  </a:cubicBezTo>
                  <a:cubicBezTo>
                    <a:pt x="5369" y="16187"/>
                    <a:pt x="5583" y="16085"/>
                    <a:pt x="5836" y="16085"/>
                  </a:cubicBezTo>
                  <a:cubicBezTo>
                    <a:pt x="6103" y="16085"/>
                    <a:pt x="6320" y="16187"/>
                    <a:pt x="6492" y="16390"/>
                  </a:cubicBezTo>
                  <a:cubicBezTo>
                    <a:pt x="6661" y="16591"/>
                    <a:pt x="6747" y="16851"/>
                    <a:pt x="6747" y="17164"/>
                  </a:cubicBezTo>
                  <a:cubicBezTo>
                    <a:pt x="6747" y="17799"/>
                    <a:pt x="6900" y="18333"/>
                    <a:pt x="7203" y="18776"/>
                  </a:cubicBezTo>
                  <a:cubicBezTo>
                    <a:pt x="7508" y="19216"/>
                    <a:pt x="7878" y="19437"/>
                    <a:pt x="8312" y="19437"/>
                  </a:cubicBezTo>
                  <a:cubicBezTo>
                    <a:pt x="8732" y="19437"/>
                    <a:pt x="9092" y="19216"/>
                    <a:pt x="9397" y="18776"/>
                  </a:cubicBezTo>
                  <a:cubicBezTo>
                    <a:pt x="9700" y="18333"/>
                    <a:pt x="9853" y="17799"/>
                    <a:pt x="9853" y="17164"/>
                  </a:cubicBezTo>
                  <a:lnTo>
                    <a:pt x="9853" y="10057"/>
                  </a:lnTo>
                  <a:cubicBezTo>
                    <a:pt x="8856" y="10461"/>
                    <a:pt x="8042" y="11336"/>
                    <a:pt x="7420" y="12680"/>
                  </a:cubicBezTo>
                  <a:cubicBezTo>
                    <a:pt x="7344" y="12886"/>
                    <a:pt x="7210" y="12991"/>
                    <a:pt x="7019" y="12991"/>
                  </a:cubicBezTo>
                  <a:cubicBezTo>
                    <a:pt x="6828" y="12991"/>
                    <a:pt x="6700" y="12886"/>
                    <a:pt x="6631" y="12680"/>
                  </a:cubicBezTo>
                  <a:cubicBezTo>
                    <a:pt x="6227" y="11796"/>
                    <a:pt x="5734" y="11110"/>
                    <a:pt x="5147" y="10619"/>
                  </a:cubicBezTo>
                  <a:cubicBezTo>
                    <a:pt x="4560" y="10128"/>
                    <a:pt x="3940" y="9879"/>
                    <a:pt x="3284" y="9879"/>
                  </a:cubicBezTo>
                  <a:cubicBezTo>
                    <a:pt x="2363" y="9879"/>
                    <a:pt x="1541" y="10345"/>
                    <a:pt x="808" y="11271"/>
                  </a:cubicBezTo>
                  <a:cubicBezTo>
                    <a:pt x="718" y="11381"/>
                    <a:pt x="596" y="11435"/>
                    <a:pt x="455" y="11435"/>
                  </a:cubicBezTo>
                  <a:cubicBezTo>
                    <a:pt x="381" y="11435"/>
                    <a:pt x="305" y="11407"/>
                    <a:pt x="238" y="11356"/>
                  </a:cubicBezTo>
                  <a:cubicBezTo>
                    <a:pt x="47" y="11229"/>
                    <a:pt x="-26" y="11034"/>
                    <a:pt x="7" y="10774"/>
                  </a:cubicBezTo>
                  <a:cubicBezTo>
                    <a:pt x="245" y="9537"/>
                    <a:pt x="660" y="8400"/>
                    <a:pt x="1259" y="7355"/>
                  </a:cubicBezTo>
                  <a:cubicBezTo>
                    <a:pt x="1855" y="6307"/>
                    <a:pt x="2595" y="5390"/>
                    <a:pt x="3468" y="4596"/>
                  </a:cubicBezTo>
                  <a:cubicBezTo>
                    <a:pt x="4343" y="3803"/>
                    <a:pt x="5321" y="3168"/>
                    <a:pt x="6402" y="2688"/>
                  </a:cubicBezTo>
                  <a:cubicBezTo>
                    <a:pt x="7482" y="2213"/>
                    <a:pt x="8634" y="1917"/>
                    <a:pt x="9850" y="1798"/>
                  </a:cubicBezTo>
                  <a:lnTo>
                    <a:pt x="9850" y="1081"/>
                  </a:lnTo>
                  <a:cubicBezTo>
                    <a:pt x="9850" y="767"/>
                    <a:pt x="9936" y="508"/>
                    <a:pt x="10118" y="304"/>
                  </a:cubicBezTo>
                  <a:cubicBezTo>
                    <a:pt x="10296" y="101"/>
                    <a:pt x="10511" y="0"/>
                    <a:pt x="10764" y="0"/>
                  </a:cubicBezTo>
                  <a:cubicBezTo>
                    <a:pt x="11029" y="0"/>
                    <a:pt x="11248" y="101"/>
                    <a:pt x="11420" y="304"/>
                  </a:cubicBezTo>
                  <a:cubicBezTo>
                    <a:pt x="11589" y="508"/>
                    <a:pt x="11675" y="767"/>
                    <a:pt x="11675" y="1081"/>
                  </a:cubicBezTo>
                  <a:lnTo>
                    <a:pt x="11675" y="17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01575" lIns="101575" spcFirstLastPara="1" rIns="101575" wrap="square" tIns="101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800">
                <a:solidFill>
                  <a:srgbClr val="44CEB9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91" name="Google Shape;891;p27"/>
            <p:cNvSpPr txBox="1"/>
            <p:nvPr/>
          </p:nvSpPr>
          <p:spPr>
            <a:xfrm>
              <a:off x="17773677" y="6041242"/>
              <a:ext cx="2828462" cy="1925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Optimizar el canal</a:t>
              </a:r>
              <a:endParaRPr sz="1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892" name="Google Shape;892;p27"/>
          <p:cNvGrpSpPr/>
          <p:nvPr/>
        </p:nvGrpSpPr>
        <p:grpSpPr>
          <a:xfrm>
            <a:off x="9551706" y="6424285"/>
            <a:ext cx="2828462" cy="2963637"/>
            <a:chOff x="20043127" y="7507908"/>
            <a:chExt cx="2828462" cy="2963637"/>
          </a:xfrm>
        </p:grpSpPr>
        <p:sp>
          <p:nvSpPr>
            <p:cNvPr id="893" name="Google Shape;893;p27"/>
            <p:cNvSpPr/>
            <p:nvPr/>
          </p:nvSpPr>
          <p:spPr>
            <a:xfrm>
              <a:off x="20064653" y="7507908"/>
              <a:ext cx="2683948" cy="268461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A5A5A5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rgbClr val="A5A5A5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21075369" y="7929933"/>
              <a:ext cx="717127" cy="714448"/>
            </a:xfrm>
            <a:custGeom>
              <a:rect b="b" l="l" r="r" t="t"/>
              <a:pathLst>
                <a:path extrusionOk="0" h="21600" w="21600">
                  <a:moveTo>
                    <a:pt x="10807" y="0"/>
                  </a:moveTo>
                  <a:cubicBezTo>
                    <a:pt x="12301" y="0"/>
                    <a:pt x="13705" y="282"/>
                    <a:pt x="15011" y="847"/>
                  </a:cubicBezTo>
                  <a:cubicBezTo>
                    <a:pt x="16319" y="1408"/>
                    <a:pt x="17463" y="2176"/>
                    <a:pt x="18449" y="3156"/>
                  </a:cubicBezTo>
                  <a:cubicBezTo>
                    <a:pt x="19432" y="4133"/>
                    <a:pt x="20201" y="5277"/>
                    <a:pt x="20760" y="6590"/>
                  </a:cubicBezTo>
                  <a:cubicBezTo>
                    <a:pt x="21317" y="7900"/>
                    <a:pt x="21599" y="9306"/>
                    <a:pt x="21599" y="10800"/>
                  </a:cubicBezTo>
                  <a:cubicBezTo>
                    <a:pt x="21599" y="12293"/>
                    <a:pt x="21317" y="13699"/>
                    <a:pt x="20760" y="15009"/>
                  </a:cubicBezTo>
                  <a:cubicBezTo>
                    <a:pt x="20201" y="16320"/>
                    <a:pt x="19430" y="17466"/>
                    <a:pt x="18449" y="18443"/>
                  </a:cubicBezTo>
                  <a:cubicBezTo>
                    <a:pt x="17463" y="19423"/>
                    <a:pt x="16319" y="20191"/>
                    <a:pt x="15011" y="20752"/>
                  </a:cubicBezTo>
                  <a:cubicBezTo>
                    <a:pt x="13705" y="21317"/>
                    <a:pt x="12301" y="21599"/>
                    <a:pt x="10807" y="21599"/>
                  </a:cubicBezTo>
                  <a:cubicBezTo>
                    <a:pt x="9309" y="21599"/>
                    <a:pt x="7905" y="21317"/>
                    <a:pt x="6594" y="20752"/>
                  </a:cubicBezTo>
                  <a:cubicBezTo>
                    <a:pt x="5280" y="20191"/>
                    <a:pt x="4136" y="19423"/>
                    <a:pt x="3158" y="18443"/>
                  </a:cubicBezTo>
                  <a:cubicBezTo>
                    <a:pt x="2178" y="17466"/>
                    <a:pt x="1409" y="16320"/>
                    <a:pt x="847" y="15009"/>
                  </a:cubicBezTo>
                  <a:cubicBezTo>
                    <a:pt x="282" y="13699"/>
                    <a:pt x="0" y="12293"/>
                    <a:pt x="0" y="10800"/>
                  </a:cubicBezTo>
                  <a:cubicBezTo>
                    <a:pt x="0" y="9306"/>
                    <a:pt x="282" y="7900"/>
                    <a:pt x="847" y="6590"/>
                  </a:cubicBezTo>
                  <a:cubicBezTo>
                    <a:pt x="1409" y="5277"/>
                    <a:pt x="2181" y="4133"/>
                    <a:pt x="3158" y="3156"/>
                  </a:cubicBezTo>
                  <a:cubicBezTo>
                    <a:pt x="4136" y="2176"/>
                    <a:pt x="5280" y="1408"/>
                    <a:pt x="6594" y="847"/>
                  </a:cubicBezTo>
                  <a:cubicBezTo>
                    <a:pt x="7902" y="282"/>
                    <a:pt x="9306" y="0"/>
                    <a:pt x="10807" y="0"/>
                  </a:cubicBezTo>
                  <a:moveTo>
                    <a:pt x="18164" y="8812"/>
                  </a:moveTo>
                  <a:cubicBezTo>
                    <a:pt x="18288" y="8688"/>
                    <a:pt x="18353" y="8532"/>
                    <a:pt x="18359" y="8354"/>
                  </a:cubicBezTo>
                  <a:cubicBezTo>
                    <a:pt x="18362" y="8171"/>
                    <a:pt x="18299" y="8021"/>
                    <a:pt x="18164" y="7894"/>
                  </a:cubicBezTo>
                  <a:lnTo>
                    <a:pt x="16757" y="6448"/>
                  </a:lnTo>
                  <a:cubicBezTo>
                    <a:pt x="16613" y="6321"/>
                    <a:pt x="16454" y="6259"/>
                    <a:pt x="16276" y="6259"/>
                  </a:cubicBezTo>
                  <a:cubicBezTo>
                    <a:pt x="16099" y="6259"/>
                    <a:pt x="15946" y="6321"/>
                    <a:pt x="15810" y="6448"/>
                  </a:cubicBezTo>
                  <a:lnTo>
                    <a:pt x="9696" y="12570"/>
                  </a:lnTo>
                  <a:cubicBezTo>
                    <a:pt x="9569" y="12697"/>
                    <a:pt x="9416" y="12759"/>
                    <a:pt x="9244" y="12759"/>
                  </a:cubicBezTo>
                  <a:cubicBezTo>
                    <a:pt x="9069" y="12759"/>
                    <a:pt x="8914" y="12697"/>
                    <a:pt x="8778" y="12570"/>
                  </a:cubicBezTo>
                  <a:lnTo>
                    <a:pt x="5786" y="9583"/>
                  </a:lnTo>
                  <a:cubicBezTo>
                    <a:pt x="5659" y="9458"/>
                    <a:pt x="5506" y="9393"/>
                    <a:pt x="5334" y="9393"/>
                  </a:cubicBezTo>
                  <a:cubicBezTo>
                    <a:pt x="5156" y="9393"/>
                    <a:pt x="4995" y="9458"/>
                    <a:pt x="4839" y="9583"/>
                  </a:cubicBezTo>
                  <a:lnTo>
                    <a:pt x="3432" y="11014"/>
                  </a:lnTo>
                  <a:cubicBezTo>
                    <a:pt x="3305" y="11141"/>
                    <a:pt x="3246" y="11297"/>
                    <a:pt x="3246" y="11474"/>
                  </a:cubicBezTo>
                  <a:cubicBezTo>
                    <a:pt x="3246" y="11655"/>
                    <a:pt x="3305" y="11810"/>
                    <a:pt x="3432" y="11935"/>
                  </a:cubicBezTo>
                  <a:lnTo>
                    <a:pt x="7747" y="16249"/>
                  </a:lnTo>
                  <a:cubicBezTo>
                    <a:pt x="7874" y="16373"/>
                    <a:pt x="8043" y="16483"/>
                    <a:pt x="8261" y="16579"/>
                  </a:cubicBezTo>
                  <a:cubicBezTo>
                    <a:pt x="8478" y="16673"/>
                    <a:pt x="8676" y="16720"/>
                    <a:pt x="8857" y="16720"/>
                  </a:cubicBezTo>
                  <a:lnTo>
                    <a:pt x="9617" y="16720"/>
                  </a:lnTo>
                  <a:cubicBezTo>
                    <a:pt x="9795" y="16720"/>
                    <a:pt x="9993" y="16675"/>
                    <a:pt x="10205" y="16585"/>
                  </a:cubicBezTo>
                  <a:cubicBezTo>
                    <a:pt x="10417" y="16495"/>
                    <a:pt x="10592" y="16382"/>
                    <a:pt x="10727" y="16249"/>
                  </a:cubicBezTo>
                  <a:lnTo>
                    <a:pt x="18164" y="88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01575" lIns="101575" spcFirstLastPara="1" rIns="101575" wrap="square" tIns="101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800">
                <a:solidFill>
                  <a:srgbClr val="44CEB9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95" name="Google Shape;895;p27"/>
            <p:cNvSpPr txBox="1"/>
            <p:nvPr/>
          </p:nvSpPr>
          <p:spPr>
            <a:xfrm>
              <a:off x="20043127" y="8546040"/>
              <a:ext cx="2828462" cy="1925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Llegar al cliente</a:t>
              </a:r>
              <a:endParaRPr sz="2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896" name="Google Shape;896;p27"/>
          <p:cNvSpPr/>
          <p:nvPr/>
        </p:nvSpPr>
        <p:spPr>
          <a:xfrm>
            <a:off x="9494797" y="2390095"/>
            <a:ext cx="2630473" cy="9143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650" lIns="91325" spcFirstLastPara="1" rIns="91325" wrap="square" tIns="45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97" name="Google Shape;897;p27"/>
          <p:cNvSpPr txBox="1"/>
          <p:nvPr/>
        </p:nvSpPr>
        <p:spPr>
          <a:xfrm>
            <a:off x="2254728" y="784180"/>
            <a:ext cx="19741083" cy="1421839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10"/>
              <a:buFont typeface="Arial"/>
              <a:buNone/>
            </a:pPr>
            <a:r>
              <a:rPr b="1" lang="en-US" sz="561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OBJETIVOS PRINCIPALES </a:t>
            </a:r>
            <a:r>
              <a:rPr b="1" lang="en-US" sz="561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rPr>
              <a:t>DEL CANAL PARA GREEN HOPS</a:t>
            </a:r>
            <a:endParaRPr/>
          </a:p>
        </p:txBody>
      </p:sp>
      <p:sp>
        <p:nvSpPr>
          <p:cNvPr id="898" name="Google Shape;898;p27"/>
          <p:cNvSpPr txBox="1"/>
          <p:nvPr/>
        </p:nvSpPr>
        <p:spPr>
          <a:xfrm>
            <a:off x="13007852" y="7067921"/>
            <a:ext cx="10331851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Colocar el producto (Cerveza artesanales) a disposición del cliente en el momento adecuado, en el lugar adecuado y en las condiciones de cantidad, forma, etc</a:t>
            </a:r>
            <a:endParaRPr b="1" sz="22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99" name="Google Shape;899;p27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/>
        </p:nvSpPr>
        <p:spPr>
          <a:xfrm>
            <a:off x="951669" y="4637692"/>
            <a:ext cx="8685474" cy="31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219400" spcFirstLastPara="1" rIns="219400" wrap="square" tIns="109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Green hops nace de una ilusión familiar y un gusto por la elaboración de Cerveza Artesanal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 una obra de arte hecha cerveza desde Chía para el mundo.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 regalo de mi madre a mi padre que consistió en un kit con todo lo necesario para hacer 20 litros de cerveza artesanal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" name="Google Shape;44;p10"/>
          <p:cNvSpPr/>
          <p:nvPr/>
        </p:nvSpPr>
        <p:spPr>
          <a:xfrm>
            <a:off x="17166588" y="5319957"/>
            <a:ext cx="3010739" cy="757240"/>
          </a:xfrm>
          <a:custGeom>
            <a:rect b="b" l="l" r="r" t="t"/>
            <a:pathLst>
              <a:path extrusionOk="0" h="1282" w="5100">
                <a:moveTo>
                  <a:pt x="511" y="770"/>
                </a:moveTo>
                <a:lnTo>
                  <a:pt x="511" y="770"/>
                </a:lnTo>
                <a:cubicBezTo>
                  <a:pt x="637" y="770"/>
                  <a:pt x="756" y="816"/>
                  <a:pt x="850" y="903"/>
                </a:cubicBezTo>
                <a:cubicBezTo>
                  <a:pt x="982" y="650"/>
                  <a:pt x="1248" y="478"/>
                  <a:pt x="1553" y="478"/>
                </a:cubicBezTo>
                <a:cubicBezTo>
                  <a:pt x="1719" y="478"/>
                  <a:pt x="1872" y="531"/>
                  <a:pt x="2005" y="617"/>
                </a:cubicBezTo>
                <a:cubicBezTo>
                  <a:pt x="2231" y="245"/>
                  <a:pt x="2636" y="0"/>
                  <a:pt x="3101" y="0"/>
                </a:cubicBezTo>
                <a:cubicBezTo>
                  <a:pt x="3512" y="0"/>
                  <a:pt x="3878" y="199"/>
                  <a:pt x="4110" y="504"/>
                </a:cubicBezTo>
                <a:cubicBezTo>
                  <a:pt x="4170" y="484"/>
                  <a:pt x="4236" y="478"/>
                  <a:pt x="4303" y="478"/>
                </a:cubicBezTo>
                <a:cubicBezTo>
                  <a:pt x="4741" y="478"/>
                  <a:pt x="5099" y="836"/>
                  <a:pt x="5099" y="1281"/>
                </a:cubicBezTo>
                <a:cubicBezTo>
                  <a:pt x="0" y="1281"/>
                  <a:pt x="0" y="1281"/>
                  <a:pt x="0" y="1281"/>
                </a:cubicBezTo>
                <a:cubicBezTo>
                  <a:pt x="0" y="996"/>
                  <a:pt x="225" y="770"/>
                  <a:pt x="511" y="770"/>
                </a:cubicBezTo>
              </a:path>
            </a:pathLst>
          </a:custGeom>
          <a:solidFill>
            <a:srgbClr val="F99F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" name="Google Shape;45;p10"/>
          <p:cNvSpPr/>
          <p:nvPr/>
        </p:nvSpPr>
        <p:spPr>
          <a:xfrm>
            <a:off x="18725302" y="5871622"/>
            <a:ext cx="1623770" cy="408545"/>
          </a:xfrm>
          <a:custGeom>
            <a:rect b="b" l="l" r="r" t="t"/>
            <a:pathLst>
              <a:path extrusionOk="0" h="691" w="2751">
                <a:moveTo>
                  <a:pt x="2477" y="412"/>
                </a:moveTo>
                <a:lnTo>
                  <a:pt x="2477" y="412"/>
                </a:lnTo>
                <a:cubicBezTo>
                  <a:pt x="2404" y="412"/>
                  <a:pt x="2344" y="438"/>
                  <a:pt x="2291" y="485"/>
                </a:cubicBezTo>
                <a:cubicBezTo>
                  <a:pt x="2218" y="345"/>
                  <a:pt x="2079" y="259"/>
                  <a:pt x="1913" y="259"/>
                </a:cubicBezTo>
                <a:cubicBezTo>
                  <a:pt x="1820" y="259"/>
                  <a:pt x="1740" y="285"/>
                  <a:pt x="1667" y="332"/>
                </a:cubicBezTo>
                <a:cubicBezTo>
                  <a:pt x="1548" y="133"/>
                  <a:pt x="1328" y="0"/>
                  <a:pt x="1076" y="0"/>
                </a:cubicBezTo>
                <a:cubicBezTo>
                  <a:pt x="857" y="0"/>
                  <a:pt x="658" y="106"/>
                  <a:pt x="532" y="265"/>
                </a:cubicBezTo>
                <a:cubicBezTo>
                  <a:pt x="498" y="259"/>
                  <a:pt x="465" y="259"/>
                  <a:pt x="432" y="259"/>
                </a:cubicBezTo>
                <a:cubicBezTo>
                  <a:pt x="193" y="259"/>
                  <a:pt x="0" y="451"/>
                  <a:pt x="0" y="690"/>
                </a:cubicBezTo>
                <a:cubicBezTo>
                  <a:pt x="2750" y="690"/>
                  <a:pt x="2750" y="690"/>
                  <a:pt x="2750" y="690"/>
                </a:cubicBezTo>
                <a:cubicBezTo>
                  <a:pt x="2750" y="538"/>
                  <a:pt x="2630" y="412"/>
                  <a:pt x="2477" y="412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6" name="Google Shape;46;p10"/>
          <p:cNvSpPr/>
          <p:nvPr/>
        </p:nvSpPr>
        <p:spPr>
          <a:xfrm>
            <a:off x="14197481" y="4992080"/>
            <a:ext cx="3010741" cy="754637"/>
          </a:xfrm>
          <a:custGeom>
            <a:rect b="b" l="l" r="r" t="t"/>
            <a:pathLst>
              <a:path extrusionOk="0" h="1281" w="5100">
                <a:moveTo>
                  <a:pt x="4594" y="769"/>
                </a:moveTo>
                <a:lnTo>
                  <a:pt x="4594" y="769"/>
                </a:lnTo>
                <a:cubicBezTo>
                  <a:pt x="4462" y="769"/>
                  <a:pt x="4343" y="816"/>
                  <a:pt x="4250" y="895"/>
                </a:cubicBezTo>
                <a:cubicBezTo>
                  <a:pt x="4117" y="650"/>
                  <a:pt x="3851" y="477"/>
                  <a:pt x="3546" y="477"/>
                </a:cubicBezTo>
                <a:cubicBezTo>
                  <a:pt x="3380" y="477"/>
                  <a:pt x="3227" y="530"/>
                  <a:pt x="3094" y="616"/>
                </a:cubicBezTo>
                <a:cubicBezTo>
                  <a:pt x="2869" y="245"/>
                  <a:pt x="2464" y="0"/>
                  <a:pt x="1999" y="0"/>
                </a:cubicBezTo>
                <a:cubicBezTo>
                  <a:pt x="1587" y="0"/>
                  <a:pt x="1222" y="199"/>
                  <a:pt x="989" y="497"/>
                </a:cubicBezTo>
                <a:cubicBezTo>
                  <a:pt x="930" y="483"/>
                  <a:pt x="863" y="477"/>
                  <a:pt x="797" y="477"/>
                </a:cubicBezTo>
                <a:cubicBezTo>
                  <a:pt x="359" y="477"/>
                  <a:pt x="0" y="836"/>
                  <a:pt x="0" y="1280"/>
                </a:cubicBezTo>
                <a:cubicBezTo>
                  <a:pt x="5099" y="1280"/>
                  <a:pt x="5099" y="1280"/>
                  <a:pt x="5099" y="1280"/>
                </a:cubicBezTo>
                <a:cubicBezTo>
                  <a:pt x="5099" y="995"/>
                  <a:pt x="4873" y="769"/>
                  <a:pt x="4594" y="769"/>
                </a:cubicBezTo>
              </a:path>
            </a:pathLst>
          </a:custGeom>
          <a:solidFill>
            <a:srgbClr val="F99F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" name="Google Shape;47;p10"/>
          <p:cNvSpPr/>
          <p:nvPr/>
        </p:nvSpPr>
        <p:spPr>
          <a:xfrm>
            <a:off x="13341361" y="5494305"/>
            <a:ext cx="1626371" cy="403339"/>
          </a:xfrm>
          <a:custGeom>
            <a:rect b="b" l="l" r="r" t="t"/>
            <a:pathLst>
              <a:path extrusionOk="0" h="685" w="2757">
                <a:moveTo>
                  <a:pt x="2477" y="412"/>
                </a:moveTo>
                <a:lnTo>
                  <a:pt x="2477" y="412"/>
                </a:lnTo>
                <a:cubicBezTo>
                  <a:pt x="2411" y="412"/>
                  <a:pt x="2344" y="439"/>
                  <a:pt x="2298" y="485"/>
                </a:cubicBezTo>
                <a:cubicBezTo>
                  <a:pt x="2225" y="346"/>
                  <a:pt x="2079" y="253"/>
                  <a:pt x="1913" y="253"/>
                </a:cubicBezTo>
                <a:cubicBezTo>
                  <a:pt x="1826" y="253"/>
                  <a:pt x="1740" y="279"/>
                  <a:pt x="1674" y="332"/>
                </a:cubicBezTo>
                <a:cubicBezTo>
                  <a:pt x="1548" y="133"/>
                  <a:pt x="1328" y="0"/>
                  <a:pt x="1083" y="0"/>
                </a:cubicBezTo>
                <a:cubicBezTo>
                  <a:pt x="857" y="0"/>
                  <a:pt x="658" y="100"/>
                  <a:pt x="532" y="266"/>
                </a:cubicBezTo>
                <a:cubicBezTo>
                  <a:pt x="505" y="259"/>
                  <a:pt x="465" y="253"/>
                  <a:pt x="432" y="253"/>
                </a:cubicBezTo>
                <a:cubicBezTo>
                  <a:pt x="193" y="253"/>
                  <a:pt x="0" y="445"/>
                  <a:pt x="0" y="684"/>
                </a:cubicBezTo>
                <a:cubicBezTo>
                  <a:pt x="2756" y="684"/>
                  <a:pt x="2756" y="684"/>
                  <a:pt x="2756" y="684"/>
                </a:cubicBezTo>
                <a:cubicBezTo>
                  <a:pt x="2756" y="538"/>
                  <a:pt x="2630" y="412"/>
                  <a:pt x="2477" y="412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" name="Google Shape;48;p10"/>
          <p:cNvSpPr/>
          <p:nvPr/>
        </p:nvSpPr>
        <p:spPr>
          <a:xfrm>
            <a:off x="15376278" y="5645232"/>
            <a:ext cx="3013342" cy="757238"/>
          </a:xfrm>
          <a:custGeom>
            <a:rect b="b" l="l" r="r" t="t"/>
            <a:pathLst>
              <a:path extrusionOk="0" h="1282" w="5106">
                <a:moveTo>
                  <a:pt x="511" y="770"/>
                </a:moveTo>
                <a:lnTo>
                  <a:pt x="511" y="770"/>
                </a:lnTo>
                <a:cubicBezTo>
                  <a:pt x="644" y="770"/>
                  <a:pt x="763" y="817"/>
                  <a:pt x="850" y="896"/>
                </a:cubicBezTo>
                <a:cubicBezTo>
                  <a:pt x="989" y="650"/>
                  <a:pt x="1248" y="478"/>
                  <a:pt x="1554" y="478"/>
                </a:cubicBezTo>
                <a:cubicBezTo>
                  <a:pt x="1726" y="478"/>
                  <a:pt x="1879" y="531"/>
                  <a:pt x="2005" y="617"/>
                </a:cubicBezTo>
                <a:cubicBezTo>
                  <a:pt x="2231" y="245"/>
                  <a:pt x="2635" y="0"/>
                  <a:pt x="3100" y="0"/>
                </a:cubicBezTo>
                <a:cubicBezTo>
                  <a:pt x="3512" y="0"/>
                  <a:pt x="3884" y="199"/>
                  <a:pt x="4116" y="498"/>
                </a:cubicBezTo>
                <a:cubicBezTo>
                  <a:pt x="4176" y="484"/>
                  <a:pt x="4235" y="478"/>
                  <a:pt x="4302" y="478"/>
                </a:cubicBezTo>
                <a:cubicBezTo>
                  <a:pt x="4747" y="478"/>
                  <a:pt x="5105" y="836"/>
                  <a:pt x="5105" y="1281"/>
                </a:cubicBezTo>
                <a:cubicBezTo>
                  <a:pt x="0" y="1281"/>
                  <a:pt x="0" y="1281"/>
                  <a:pt x="0" y="1281"/>
                </a:cubicBezTo>
                <a:cubicBezTo>
                  <a:pt x="0" y="996"/>
                  <a:pt x="232" y="770"/>
                  <a:pt x="511" y="770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Google Shape;49;p10"/>
          <p:cNvSpPr/>
          <p:nvPr/>
        </p:nvSpPr>
        <p:spPr>
          <a:xfrm>
            <a:off x="20924158" y="8468613"/>
            <a:ext cx="1223032" cy="2071348"/>
          </a:xfrm>
          <a:custGeom>
            <a:rect b="b" l="l" r="r" t="t"/>
            <a:pathLst>
              <a:path extrusionOk="0" h="3508" w="2073">
                <a:moveTo>
                  <a:pt x="2072" y="0"/>
                </a:moveTo>
                <a:lnTo>
                  <a:pt x="0" y="0"/>
                </a:lnTo>
                <a:lnTo>
                  <a:pt x="0" y="3507"/>
                </a:lnTo>
                <a:lnTo>
                  <a:pt x="2072" y="3507"/>
                </a:lnTo>
                <a:lnTo>
                  <a:pt x="2072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" name="Google Shape;50;p10"/>
          <p:cNvSpPr/>
          <p:nvPr/>
        </p:nvSpPr>
        <p:spPr>
          <a:xfrm>
            <a:off x="21150548" y="7180528"/>
            <a:ext cx="767648" cy="1077309"/>
          </a:xfrm>
          <a:custGeom>
            <a:rect b="b" l="l" r="r" t="t"/>
            <a:pathLst>
              <a:path extrusionOk="0" h="1827" w="1302">
                <a:moveTo>
                  <a:pt x="1301" y="0"/>
                </a:moveTo>
                <a:lnTo>
                  <a:pt x="0" y="0"/>
                </a:lnTo>
                <a:lnTo>
                  <a:pt x="0" y="1826"/>
                </a:lnTo>
                <a:lnTo>
                  <a:pt x="1301" y="1826"/>
                </a:lnTo>
                <a:lnTo>
                  <a:pt x="1301" y="0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" name="Google Shape;51;p10"/>
          <p:cNvSpPr/>
          <p:nvPr/>
        </p:nvSpPr>
        <p:spPr>
          <a:xfrm>
            <a:off x="21475823" y="6761573"/>
            <a:ext cx="114497" cy="1077309"/>
          </a:xfrm>
          <a:custGeom>
            <a:rect b="b" l="l" r="r" t="t"/>
            <a:pathLst>
              <a:path extrusionOk="0" h="1827" w="194">
                <a:moveTo>
                  <a:pt x="193" y="0"/>
                </a:moveTo>
                <a:lnTo>
                  <a:pt x="0" y="0"/>
                </a:lnTo>
                <a:lnTo>
                  <a:pt x="0" y="1826"/>
                </a:lnTo>
                <a:lnTo>
                  <a:pt x="193" y="1826"/>
                </a:lnTo>
                <a:lnTo>
                  <a:pt x="193" y="0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2" name="Google Shape;52;p10"/>
          <p:cNvSpPr/>
          <p:nvPr/>
        </p:nvSpPr>
        <p:spPr>
          <a:xfrm>
            <a:off x="20924158" y="7643718"/>
            <a:ext cx="1223032" cy="2896243"/>
          </a:xfrm>
          <a:custGeom>
            <a:rect b="b" l="l" r="r" t="t"/>
            <a:pathLst>
              <a:path extrusionOk="0" h="4909" w="2073">
                <a:moveTo>
                  <a:pt x="1222" y="671"/>
                </a:moveTo>
                <a:lnTo>
                  <a:pt x="1222" y="332"/>
                </a:lnTo>
                <a:lnTo>
                  <a:pt x="2072" y="332"/>
                </a:lnTo>
                <a:lnTo>
                  <a:pt x="2072" y="0"/>
                </a:lnTo>
                <a:lnTo>
                  <a:pt x="0" y="0"/>
                </a:lnTo>
                <a:lnTo>
                  <a:pt x="0" y="332"/>
                </a:lnTo>
                <a:lnTo>
                  <a:pt x="843" y="332"/>
                </a:lnTo>
                <a:lnTo>
                  <a:pt x="843" y="671"/>
                </a:lnTo>
                <a:lnTo>
                  <a:pt x="0" y="671"/>
                </a:lnTo>
                <a:lnTo>
                  <a:pt x="0" y="1129"/>
                </a:lnTo>
                <a:lnTo>
                  <a:pt x="843" y="1129"/>
                </a:lnTo>
                <a:lnTo>
                  <a:pt x="843" y="1475"/>
                </a:lnTo>
                <a:lnTo>
                  <a:pt x="0" y="1475"/>
                </a:lnTo>
                <a:lnTo>
                  <a:pt x="0" y="1926"/>
                </a:lnTo>
                <a:lnTo>
                  <a:pt x="843" y="1926"/>
                </a:lnTo>
                <a:lnTo>
                  <a:pt x="843" y="2271"/>
                </a:lnTo>
                <a:lnTo>
                  <a:pt x="0" y="2271"/>
                </a:lnTo>
                <a:lnTo>
                  <a:pt x="0" y="2723"/>
                </a:lnTo>
                <a:lnTo>
                  <a:pt x="843" y="2723"/>
                </a:lnTo>
                <a:lnTo>
                  <a:pt x="843" y="3068"/>
                </a:lnTo>
                <a:lnTo>
                  <a:pt x="0" y="3068"/>
                </a:lnTo>
                <a:lnTo>
                  <a:pt x="0" y="3520"/>
                </a:lnTo>
                <a:lnTo>
                  <a:pt x="843" y="3520"/>
                </a:lnTo>
                <a:lnTo>
                  <a:pt x="843" y="3865"/>
                </a:lnTo>
                <a:lnTo>
                  <a:pt x="0" y="3865"/>
                </a:lnTo>
                <a:lnTo>
                  <a:pt x="0" y="4317"/>
                </a:lnTo>
                <a:lnTo>
                  <a:pt x="843" y="4317"/>
                </a:lnTo>
                <a:lnTo>
                  <a:pt x="843" y="4662"/>
                </a:lnTo>
                <a:lnTo>
                  <a:pt x="0" y="4662"/>
                </a:lnTo>
                <a:lnTo>
                  <a:pt x="0" y="4908"/>
                </a:lnTo>
                <a:lnTo>
                  <a:pt x="2072" y="4908"/>
                </a:lnTo>
                <a:lnTo>
                  <a:pt x="2072" y="4662"/>
                </a:lnTo>
                <a:lnTo>
                  <a:pt x="1222" y="4662"/>
                </a:lnTo>
                <a:lnTo>
                  <a:pt x="1222" y="4317"/>
                </a:lnTo>
                <a:lnTo>
                  <a:pt x="2072" y="4317"/>
                </a:lnTo>
                <a:lnTo>
                  <a:pt x="2072" y="3865"/>
                </a:lnTo>
                <a:lnTo>
                  <a:pt x="1222" y="3865"/>
                </a:lnTo>
                <a:lnTo>
                  <a:pt x="1222" y="3520"/>
                </a:lnTo>
                <a:lnTo>
                  <a:pt x="2072" y="3520"/>
                </a:lnTo>
                <a:lnTo>
                  <a:pt x="2072" y="3068"/>
                </a:lnTo>
                <a:lnTo>
                  <a:pt x="1222" y="3068"/>
                </a:lnTo>
                <a:lnTo>
                  <a:pt x="1222" y="2723"/>
                </a:lnTo>
                <a:lnTo>
                  <a:pt x="2072" y="2723"/>
                </a:lnTo>
                <a:lnTo>
                  <a:pt x="2072" y="2271"/>
                </a:lnTo>
                <a:lnTo>
                  <a:pt x="1222" y="2271"/>
                </a:lnTo>
                <a:lnTo>
                  <a:pt x="1222" y="1926"/>
                </a:lnTo>
                <a:lnTo>
                  <a:pt x="2072" y="1926"/>
                </a:lnTo>
                <a:lnTo>
                  <a:pt x="2072" y="1475"/>
                </a:lnTo>
                <a:lnTo>
                  <a:pt x="1222" y="1475"/>
                </a:lnTo>
                <a:lnTo>
                  <a:pt x="1222" y="1129"/>
                </a:lnTo>
                <a:lnTo>
                  <a:pt x="2072" y="1129"/>
                </a:lnTo>
                <a:lnTo>
                  <a:pt x="2072" y="671"/>
                </a:lnTo>
                <a:lnTo>
                  <a:pt x="1222" y="671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" name="Google Shape;53;p10"/>
          <p:cNvSpPr/>
          <p:nvPr/>
        </p:nvSpPr>
        <p:spPr>
          <a:xfrm>
            <a:off x="20924158" y="7838882"/>
            <a:ext cx="497019" cy="200370"/>
          </a:xfrm>
          <a:custGeom>
            <a:rect b="b" l="l" r="r" t="t"/>
            <a:pathLst>
              <a:path extrusionOk="0" h="340" w="844">
                <a:moveTo>
                  <a:pt x="843" y="0"/>
                </a:moveTo>
                <a:lnTo>
                  <a:pt x="0" y="0"/>
                </a:lnTo>
                <a:lnTo>
                  <a:pt x="0" y="339"/>
                </a:lnTo>
                <a:lnTo>
                  <a:pt x="843" y="339"/>
                </a:lnTo>
                <a:lnTo>
                  <a:pt x="843" y="0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4" name="Google Shape;54;p10"/>
          <p:cNvSpPr/>
          <p:nvPr/>
        </p:nvSpPr>
        <p:spPr>
          <a:xfrm>
            <a:off x="21644966" y="7838882"/>
            <a:ext cx="502225" cy="200370"/>
          </a:xfrm>
          <a:custGeom>
            <a:rect b="b" l="l" r="r" t="t"/>
            <a:pathLst>
              <a:path extrusionOk="0" h="340" w="851">
                <a:moveTo>
                  <a:pt x="0" y="339"/>
                </a:moveTo>
                <a:lnTo>
                  <a:pt x="850" y="339"/>
                </a:lnTo>
                <a:lnTo>
                  <a:pt x="850" y="0"/>
                </a:lnTo>
                <a:lnTo>
                  <a:pt x="0" y="0"/>
                </a:lnTo>
                <a:lnTo>
                  <a:pt x="0" y="339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" name="Google Shape;55;p10"/>
          <p:cNvSpPr/>
          <p:nvPr/>
        </p:nvSpPr>
        <p:spPr>
          <a:xfrm>
            <a:off x="20924158" y="8309880"/>
            <a:ext cx="497019" cy="205573"/>
          </a:xfrm>
          <a:custGeom>
            <a:rect b="b" l="l" r="r" t="t"/>
            <a:pathLst>
              <a:path extrusionOk="0" h="347" w="844">
                <a:moveTo>
                  <a:pt x="843" y="0"/>
                </a:moveTo>
                <a:lnTo>
                  <a:pt x="0" y="0"/>
                </a:lnTo>
                <a:lnTo>
                  <a:pt x="0" y="346"/>
                </a:lnTo>
                <a:lnTo>
                  <a:pt x="843" y="346"/>
                </a:lnTo>
                <a:lnTo>
                  <a:pt x="843" y="0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" name="Google Shape;56;p10"/>
          <p:cNvSpPr/>
          <p:nvPr/>
        </p:nvSpPr>
        <p:spPr>
          <a:xfrm>
            <a:off x="21644966" y="8309880"/>
            <a:ext cx="502225" cy="205573"/>
          </a:xfrm>
          <a:custGeom>
            <a:rect b="b" l="l" r="r" t="t"/>
            <a:pathLst>
              <a:path extrusionOk="0" h="347" w="851">
                <a:moveTo>
                  <a:pt x="0" y="346"/>
                </a:moveTo>
                <a:lnTo>
                  <a:pt x="850" y="346"/>
                </a:lnTo>
                <a:lnTo>
                  <a:pt x="850" y="0"/>
                </a:lnTo>
                <a:lnTo>
                  <a:pt x="0" y="0"/>
                </a:lnTo>
                <a:lnTo>
                  <a:pt x="0" y="34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7" name="Google Shape;57;p10"/>
          <p:cNvSpPr/>
          <p:nvPr/>
        </p:nvSpPr>
        <p:spPr>
          <a:xfrm>
            <a:off x="20924158" y="8778276"/>
            <a:ext cx="497019" cy="202971"/>
          </a:xfrm>
          <a:custGeom>
            <a:rect b="b" l="l" r="r" t="t"/>
            <a:pathLst>
              <a:path extrusionOk="0" h="346" w="844">
                <a:moveTo>
                  <a:pt x="843" y="0"/>
                </a:moveTo>
                <a:lnTo>
                  <a:pt x="0" y="0"/>
                </a:lnTo>
                <a:lnTo>
                  <a:pt x="0" y="345"/>
                </a:lnTo>
                <a:lnTo>
                  <a:pt x="843" y="345"/>
                </a:lnTo>
                <a:lnTo>
                  <a:pt x="843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8" name="Google Shape;58;p10"/>
          <p:cNvSpPr/>
          <p:nvPr/>
        </p:nvSpPr>
        <p:spPr>
          <a:xfrm>
            <a:off x="21644966" y="8778276"/>
            <a:ext cx="502225" cy="202971"/>
          </a:xfrm>
          <a:custGeom>
            <a:rect b="b" l="l" r="r" t="t"/>
            <a:pathLst>
              <a:path extrusionOk="0" h="346" w="851">
                <a:moveTo>
                  <a:pt x="0" y="345"/>
                </a:moveTo>
                <a:lnTo>
                  <a:pt x="850" y="345"/>
                </a:lnTo>
                <a:lnTo>
                  <a:pt x="850" y="0"/>
                </a:lnTo>
                <a:lnTo>
                  <a:pt x="0" y="0"/>
                </a:lnTo>
                <a:lnTo>
                  <a:pt x="0" y="345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9" name="Google Shape;59;p10"/>
          <p:cNvSpPr/>
          <p:nvPr/>
        </p:nvSpPr>
        <p:spPr>
          <a:xfrm>
            <a:off x="20924158" y="9249272"/>
            <a:ext cx="497019" cy="202971"/>
          </a:xfrm>
          <a:custGeom>
            <a:rect b="b" l="l" r="r" t="t"/>
            <a:pathLst>
              <a:path extrusionOk="0" h="346" w="844">
                <a:moveTo>
                  <a:pt x="843" y="0"/>
                </a:moveTo>
                <a:lnTo>
                  <a:pt x="0" y="0"/>
                </a:lnTo>
                <a:lnTo>
                  <a:pt x="0" y="345"/>
                </a:lnTo>
                <a:lnTo>
                  <a:pt x="843" y="345"/>
                </a:lnTo>
                <a:lnTo>
                  <a:pt x="843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" name="Google Shape;60;p10"/>
          <p:cNvSpPr/>
          <p:nvPr/>
        </p:nvSpPr>
        <p:spPr>
          <a:xfrm>
            <a:off x="21644966" y="9249272"/>
            <a:ext cx="502225" cy="202971"/>
          </a:xfrm>
          <a:custGeom>
            <a:rect b="b" l="l" r="r" t="t"/>
            <a:pathLst>
              <a:path extrusionOk="0" h="346" w="851">
                <a:moveTo>
                  <a:pt x="0" y="345"/>
                </a:moveTo>
                <a:lnTo>
                  <a:pt x="850" y="345"/>
                </a:lnTo>
                <a:lnTo>
                  <a:pt x="850" y="0"/>
                </a:lnTo>
                <a:lnTo>
                  <a:pt x="0" y="0"/>
                </a:lnTo>
                <a:lnTo>
                  <a:pt x="0" y="345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" name="Google Shape;61;p10"/>
          <p:cNvSpPr/>
          <p:nvPr/>
        </p:nvSpPr>
        <p:spPr>
          <a:xfrm>
            <a:off x="20924158" y="9720270"/>
            <a:ext cx="497019" cy="202971"/>
          </a:xfrm>
          <a:custGeom>
            <a:rect b="b" l="l" r="r" t="t"/>
            <a:pathLst>
              <a:path extrusionOk="0" h="346" w="844">
                <a:moveTo>
                  <a:pt x="843" y="0"/>
                </a:moveTo>
                <a:lnTo>
                  <a:pt x="0" y="0"/>
                </a:lnTo>
                <a:lnTo>
                  <a:pt x="0" y="345"/>
                </a:lnTo>
                <a:lnTo>
                  <a:pt x="843" y="345"/>
                </a:lnTo>
                <a:lnTo>
                  <a:pt x="843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2" name="Google Shape;62;p10"/>
          <p:cNvSpPr/>
          <p:nvPr/>
        </p:nvSpPr>
        <p:spPr>
          <a:xfrm>
            <a:off x="21644966" y="9720270"/>
            <a:ext cx="502225" cy="202971"/>
          </a:xfrm>
          <a:custGeom>
            <a:rect b="b" l="l" r="r" t="t"/>
            <a:pathLst>
              <a:path extrusionOk="0" h="346" w="851">
                <a:moveTo>
                  <a:pt x="0" y="345"/>
                </a:moveTo>
                <a:lnTo>
                  <a:pt x="850" y="345"/>
                </a:lnTo>
                <a:lnTo>
                  <a:pt x="850" y="0"/>
                </a:lnTo>
                <a:lnTo>
                  <a:pt x="0" y="0"/>
                </a:lnTo>
                <a:lnTo>
                  <a:pt x="0" y="345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3" name="Google Shape;63;p10"/>
          <p:cNvSpPr/>
          <p:nvPr/>
        </p:nvSpPr>
        <p:spPr>
          <a:xfrm>
            <a:off x="20924158" y="10167848"/>
            <a:ext cx="528245" cy="268025"/>
          </a:xfrm>
          <a:custGeom>
            <a:rect b="b" l="l" r="r" t="t"/>
            <a:pathLst>
              <a:path extrusionOk="0" h="452" w="897">
                <a:moveTo>
                  <a:pt x="896" y="0"/>
                </a:moveTo>
                <a:lnTo>
                  <a:pt x="0" y="0"/>
                </a:lnTo>
                <a:lnTo>
                  <a:pt x="0" y="451"/>
                </a:lnTo>
                <a:lnTo>
                  <a:pt x="896" y="451"/>
                </a:lnTo>
                <a:lnTo>
                  <a:pt x="896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" name="Google Shape;64;p10"/>
          <p:cNvSpPr/>
          <p:nvPr/>
        </p:nvSpPr>
        <p:spPr>
          <a:xfrm>
            <a:off x="21592922" y="10136622"/>
            <a:ext cx="554268" cy="325274"/>
          </a:xfrm>
          <a:custGeom>
            <a:rect b="b" l="l" r="r" t="t"/>
            <a:pathLst>
              <a:path extrusionOk="0" h="552" w="938">
                <a:moveTo>
                  <a:pt x="0" y="551"/>
                </a:moveTo>
                <a:lnTo>
                  <a:pt x="937" y="551"/>
                </a:lnTo>
                <a:lnTo>
                  <a:pt x="937" y="0"/>
                </a:lnTo>
                <a:lnTo>
                  <a:pt x="0" y="0"/>
                </a:lnTo>
                <a:lnTo>
                  <a:pt x="0" y="551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5" name="Google Shape;65;p10"/>
          <p:cNvSpPr/>
          <p:nvPr/>
        </p:nvSpPr>
        <p:spPr>
          <a:xfrm>
            <a:off x="19321206" y="5876827"/>
            <a:ext cx="1269871" cy="4762018"/>
          </a:xfrm>
          <a:custGeom>
            <a:rect b="b" l="l" r="r" t="t"/>
            <a:pathLst>
              <a:path extrusionOk="0" h="8069" w="2152">
                <a:moveTo>
                  <a:pt x="2151" y="0"/>
                </a:moveTo>
                <a:lnTo>
                  <a:pt x="0" y="0"/>
                </a:lnTo>
                <a:lnTo>
                  <a:pt x="0" y="8068"/>
                </a:lnTo>
                <a:lnTo>
                  <a:pt x="2151" y="8068"/>
                </a:lnTo>
                <a:lnTo>
                  <a:pt x="2151" y="0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6" name="Google Shape;66;p10"/>
          <p:cNvSpPr/>
          <p:nvPr/>
        </p:nvSpPr>
        <p:spPr>
          <a:xfrm>
            <a:off x="19482542" y="6345222"/>
            <a:ext cx="913370" cy="153530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7" name="Google Shape;67;p10"/>
          <p:cNvSpPr/>
          <p:nvPr/>
        </p:nvSpPr>
        <p:spPr>
          <a:xfrm>
            <a:off x="19482542" y="6860457"/>
            <a:ext cx="913370" cy="150927"/>
          </a:xfrm>
          <a:custGeom>
            <a:rect b="b" l="l" r="r" t="t"/>
            <a:pathLst>
              <a:path extrusionOk="0" h="254" w="1548">
                <a:moveTo>
                  <a:pt x="1547" y="253"/>
                </a:moveTo>
                <a:lnTo>
                  <a:pt x="0" y="253"/>
                </a:lnTo>
                <a:lnTo>
                  <a:pt x="0" y="0"/>
                </a:lnTo>
                <a:lnTo>
                  <a:pt x="1547" y="0"/>
                </a:lnTo>
                <a:lnTo>
                  <a:pt x="1547" y="253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19482542" y="7367886"/>
            <a:ext cx="913370" cy="148324"/>
          </a:xfrm>
          <a:custGeom>
            <a:rect b="b" l="l" r="r" t="t"/>
            <a:pathLst>
              <a:path extrusionOk="0" h="253" w="1548">
                <a:moveTo>
                  <a:pt x="1547" y="252"/>
                </a:moveTo>
                <a:lnTo>
                  <a:pt x="0" y="252"/>
                </a:lnTo>
                <a:lnTo>
                  <a:pt x="0" y="0"/>
                </a:lnTo>
                <a:lnTo>
                  <a:pt x="1547" y="0"/>
                </a:lnTo>
                <a:lnTo>
                  <a:pt x="1547" y="252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9" name="Google Shape;69;p10"/>
          <p:cNvSpPr/>
          <p:nvPr/>
        </p:nvSpPr>
        <p:spPr>
          <a:xfrm>
            <a:off x="19482542" y="7877916"/>
            <a:ext cx="913370" cy="153529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0" name="Google Shape;70;p10"/>
          <p:cNvSpPr/>
          <p:nvPr/>
        </p:nvSpPr>
        <p:spPr>
          <a:xfrm>
            <a:off x="19482542" y="8387946"/>
            <a:ext cx="913370" cy="153529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19482542" y="8900578"/>
            <a:ext cx="913370" cy="148326"/>
          </a:xfrm>
          <a:custGeom>
            <a:rect b="b" l="l" r="r" t="t"/>
            <a:pathLst>
              <a:path extrusionOk="0" h="253" w="1548">
                <a:moveTo>
                  <a:pt x="1547" y="252"/>
                </a:moveTo>
                <a:lnTo>
                  <a:pt x="0" y="252"/>
                </a:lnTo>
                <a:lnTo>
                  <a:pt x="0" y="0"/>
                </a:lnTo>
                <a:lnTo>
                  <a:pt x="1547" y="0"/>
                </a:lnTo>
                <a:lnTo>
                  <a:pt x="1547" y="252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19482542" y="9410608"/>
            <a:ext cx="913370" cy="150927"/>
          </a:xfrm>
          <a:custGeom>
            <a:rect b="b" l="l" r="r" t="t"/>
            <a:pathLst>
              <a:path extrusionOk="0" h="254" w="1548">
                <a:moveTo>
                  <a:pt x="1547" y="253"/>
                </a:moveTo>
                <a:lnTo>
                  <a:pt x="0" y="253"/>
                </a:lnTo>
                <a:lnTo>
                  <a:pt x="0" y="0"/>
                </a:lnTo>
                <a:lnTo>
                  <a:pt x="1547" y="0"/>
                </a:lnTo>
                <a:lnTo>
                  <a:pt x="1547" y="253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19482542" y="9920638"/>
            <a:ext cx="913370" cy="153530"/>
          </a:xfrm>
          <a:custGeom>
            <a:rect b="b" l="l" r="r" t="t"/>
            <a:pathLst>
              <a:path extrusionOk="0" h="259" w="1548">
                <a:moveTo>
                  <a:pt x="1547" y="258"/>
                </a:moveTo>
                <a:lnTo>
                  <a:pt x="0" y="258"/>
                </a:lnTo>
                <a:lnTo>
                  <a:pt x="0" y="0"/>
                </a:lnTo>
                <a:lnTo>
                  <a:pt x="1547" y="0"/>
                </a:lnTo>
                <a:lnTo>
                  <a:pt x="1547" y="258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4" name="Google Shape;74;p10"/>
          <p:cNvSpPr/>
          <p:nvPr/>
        </p:nvSpPr>
        <p:spPr>
          <a:xfrm>
            <a:off x="19321206" y="5876827"/>
            <a:ext cx="1269871" cy="4762018"/>
          </a:xfrm>
          <a:custGeom>
            <a:rect b="b" l="l" r="r" t="t"/>
            <a:pathLst>
              <a:path extrusionOk="0" h="8069" w="2152">
                <a:moveTo>
                  <a:pt x="2151" y="0"/>
                </a:moveTo>
                <a:lnTo>
                  <a:pt x="0" y="0"/>
                </a:lnTo>
                <a:lnTo>
                  <a:pt x="0" y="8068"/>
                </a:lnTo>
                <a:lnTo>
                  <a:pt x="2151" y="8068"/>
                </a:lnTo>
                <a:lnTo>
                  <a:pt x="2151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5" name="Google Shape;75;p10"/>
          <p:cNvSpPr/>
          <p:nvPr/>
        </p:nvSpPr>
        <p:spPr>
          <a:xfrm>
            <a:off x="19482542" y="6345222"/>
            <a:ext cx="913370" cy="153530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6" name="Google Shape;76;p10"/>
          <p:cNvSpPr/>
          <p:nvPr/>
        </p:nvSpPr>
        <p:spPr>
          <a:xfrm>
            <a:off x="19482542" y="6860457"/>
            <a:ext cx="913370" cy="150927"/>
          </a:xfrm>
          <a:custGeom>
            <a:rect b="b" l="l" r="r" t="t"/>
            <a:pathLst>
              <a:path extrusionOk="0" h="254" w="1548">
                <a:moveTo>
                  <a:pt x="1547" y="253"/>
                </a:moveTo>
                <a:lnTo>
                  <a:pt x="0" y="253"/>
                </a:lnTo>
                <a:lnTo>
                  <a:pt x="0" y="0"/>
                </a:lnTo>
                <a:lnTo>
                  <a:pt x="1547" y="0"/>
                </a:lnTo>
                <a:lnTo>
                  <a:pt x="1547" y="253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7" name="Google Shape;77;p10"/>
          <p:cNvSpPr/>
          <p:nvPr/>
        </p:nvSpPr>
        <p:spPr>
          <a:xfrm>
            <a:off x="33769056" y="13207895"/>
            <a:ext cx="913370" cy="148324"/>
          </a:xfrm>
          <a:custGeom>
            <a:rect b="b" l="l" r="r" t="t"/>
            <a:pathLst>
              <a:path extrusionOk="0" h="253" w="1548">
                <a:moveTo>
                  <a:pt x="1547" y="252"/>
                </a:moveTo>
                <a:lnTo>
                  <a:pt x="0" y="252"/>
                </a:lnTo>
                <a:lnTo>
                  <a:pt x="0" y="0"/>
                </a:lnTo>
                <a:lnTo>
                  <a:pt x="1547" y="0"/>
                </a:lnTo>
                <a:lnTo>
                  <a:pt x="1547" y="252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8" name="Google Shape;78;p10"/>
          <p:cNvSpPr/>
          <p:nvPr/>
        </p:nvSpPr>
        <p:spPr>
          <a:xfrm>
            <a:off x="19482542" y="7877916"/>
            <a:ext cx="913370" cy="153529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9" name="Google Shape;79;p10"/>
          <p:cNvSpPr/>
          <p:nvPr/>
        </p:nvSpPr>
        <p:spPr>
          <a:xfrm>
            <a:off x="19482542" y="8387946"/>
            <a:ext cx="913370" cy="153529"/>
          </a:xfrm>
          <a:custGeom>
            <a:rect b="b" l="l" r="r" t="t"/>
            <a:pathLst>
              <a:path extrusionOk="0" h="260" w="1548">
                <a:moveTo>
                  <a:pt x="1547" y="259"/>
                </a:moveTo>
                <a:lnTo>
                  <a:pt x="0" y="259"/>
                </a:lnTo>
                <a:lnTo>
                  <a:pt x="0" y="0"/>
                </a:lnTo>
                <a:lnTo>
                  <a:pt x="1547" y="0"/>
                </a:lnTo>
                <a:lnTo>
                  <a:pt x="1547" y="259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0" name="Google Shape;80;p10"/>
          <p:cNvSpPr/>
          <p:nvPr/>
        </p:nvSpPr>
        <p:spPr>
          <a:xfrm>
            <a:off x="19482542" y="8900578"/>
            <a:ext cx="913370" cy="148326"/>
          </a:xfrm>
          <a:custGeom>
            <a:rect b="b" l="l" r="r" t="t"/>
            <a:pathLst>
              <a:path extrusionOk="0" h="253" w="1548">
                <a:moveTo>
                  <a:pt x="1547" y="252"/>
                </a:moveTo>
                <a:lnTo>
                  <a:pt x="0" y="252"/>
                </a:lnTo>
                <a:lnTo>
                  <a:pt x="0" y="0"/>
                </a:lnTo>
                <a:lnTo>
                  <a:pt x="1547" y="0"/>
                </a:lnTo>
                <a:lnTo>
                  <a:pt x="1547" y="252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19482542" y="9410608"/>
            <a:ext cx="913370" cy="150927"/>
          </a:xfrm>
          <a:custGeom>
            <a:rect b="b" l="l" r="r" t="t"/>
            <a:pathLst>
              <a:path extrusionOk="0" h="254" w="1548">
                <a:moveTo>
                  <a:pt x="1547" y="253"/>
                </a:moveTo>
                <a:lnTo>
                  <a:pt x="0" y="253"/>
                </a:lnTo>
                <a:lnTo>
                  <a:pt x="0" y="0"/>
                </a:lnTo>
                <a:lnTo>
                  <a:pt x="1547" y="0"/>
                </a:lnTo>
                <a:lnTo>
                  <a:pt x="1547" y="253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2" name="Google Shape;82;p10"/>
          <p:cNvSpPr/>
          <p:nvPr/>
        </p:nvSpPr>
        <p:spPr>
          <a:xfrm>
            <a:off x="19482542" y="9920638"/>
            <a:ext cx="913370" cy="153530"/>
          </a:xfrm>
          <a:custGeom>
            <a:rect b="b" l="l" r="r" t="t"/>
            <a:pathLst>
              <a:path extrusionOk="0" h="259" w="1548">
                <a:moveTo>
                  <a:pt x="1547" y="258"/>
                </a:moveTo>
                <a:lnTo>
                  <a:pt x="0" y="258"/>
                </a:lnTo>
                <a:lnTo>
                  <a:pt x="0" y="0"/>
                </a:lnTo>
                <a:lnTo>
                  <a:pt x="1547" y="0"/>
                </a:lnTo>
                <a:lnTo>
                  <a:pt x="1547" y="258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3" name="Google Shape;83;p10"/>
          <p:cNvSpPr/>
          <p:nvPr/>
        </p:nvSpPr>
        <p:spPr>
          <a:xfrm>
            <a:off x="18462481" y="6738154"/>
            <a:ext cx="936790" cy="3892884"/>
          </a:xfrm>
          <a:custGeom>
            <a:rect b="b" l="l" r="r" t="t"/>
            <a:pathLst>
              <a:path extrusionOk="0" h="6595" w="1589">
                <a:moveTo>
                  <a:pt x="1588" y="0"/>
                </a:moveTo>
                <a:lnTo>
                  <a:pt x="0" y="1335"/>
                </a:lnTo>
                <a:lnTo>
                  <a:pt x="0" y="6594"/>
                </a:lnTo>
                <a:lnTo>
                  <a:pt x="1588" y="6594"/>
                </a:lnTo>
                <a:lnTo>
                  <a:pt x="1588" y="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18462481" y="6738154"/>
            <a:ext cx="936790" cy="3892884"/>
          </a:xfrm>
          <a:custGeom>
            <a:rect b="b" l="l" r="r" t="t"/>
            <a:pathLst>
              <a:path extrusionOk="0" h="6595" w="1589">
                <a:moveTo>
                  <a:pt x="1588" y="0"/>
                </a:moveTo>
                <a:lnTo>
                  <a:pt x="0" y="1335"/>
                </a:lnTo>
                <a:lnTo>
                  <a:pt x="0" y="6594"/>
                </a:lnTo>
                <a:lnTo>
                  <a:pt x="1588" y="6594"/>
                </a:lnTo>
                <a:lnTo>
                  <a:pt x="1588" y="0"/>
                </a:lnTo>
              </a:path>
            </a:pathLst>
          </a:custGeom>
          <a:solidFill>
            <a:srgbClr val="F99F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18563966" y="7724386"/>
            <a:ext cx="309662" cy="307059"/>
          </a:xfrm>
          <a:custGeom>
            <a:rect b="b" l="l" r="r" t="t"/>
            <a:pathLst>
              <a:path extrusionOk="0" h="519" w="526">
                <a:moveTo>
                  <a:pt x="525" y="259"/>
                </a:moveTo>
                <a:lnTo>
                  <a:pt x="525" y="259"/>
                </a:lnTo>
                <a:cubicBezTo>
                  <a:pt x="525" y="113"/>
                  <a:pt x="405" y="0"/>
                  <a:pt x="266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405"/>
                  <a:pt x="120" y="518"/>
                  <a:pt x="266" y="518"/>
                </a:cubicBezTo>
                <a:cubicBezTo>
                  <a:pt x="405" y="518"/>
                  <a:pt x="525" y="405"/>
                  <a:pt x="525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18988125" y="7724386"/>
            <a:ext cx="307059" cy="307059"/>
          </a:xfrm>
          <a:custGeom>
            <a:rect b="b" l="l" r="r" t="t"/>
            <a:pathLst>
              <a:path extrusionOk="0" h="519" w="519">
                <a:moveTo>
                  <a:pt x="518" y="259"/>
                </a:moveTo>
                <a:lnTo>
                  <a:pt x="518" y="259"/>
                </a:lnTo>
                <a:cubicBezTo>
                  <a:pt x="518" y="113"/>
                  <a:pt x="405" y="0"/>
                  <a:pt x="259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405"/>
                  <a:pt x="120" y="518"/>
                  <a:pt x="259" y="518"/>
                </a:cubicBezTo>
                <a:cubicBezTo>
                  <a:pt x="405" y="518"/>
                  <a:pt x="518" y="405"/>
                  <a:pt x="518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7" name="Google Shape;87;p10"/>
          <p:cNvSpPr/>
          <p:nvPr/>
        </p:nvSpPr>
        <p:spPr>
          <a:xfrm>
            <a:off x="18563966" y="8156350"/>
            <a:ext cx="309662" cy="307059"/>
          </a:xfrm>
          <a:custGeom>
            <a:rect b="b" l="l" r="r" t="t"/>
            <a:pathLst>
              <a:path extrusionOk="0" h="519" w="526">
                <a:moveTo>
                  <a:pt x="525" y="259"/>
                </a:moveTo>
                <a:lnTo>
                  <a:pt x="525" y="259"/>
                </a:lnTo>
                <a:cubicBezTo>
                  <a:pt x="525" y="113"/>
                  <a:pt x="405" y="0"/>
                  <a:pt x="266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399"/>
                  <a:pt x="120" y="518"/>
                  <a:pt x="266" y="518"/>
                </a:cubicBezTo>
                <a:cubicBezTo>
                  <a:pt x="405" y="518"/>
                  <a:pt x="525" y="399"/>
                  <a:pt x="525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8" name="Google Shape;88;p10"/>
          <p:cNvSpPr/>
          <p:nvPr/>
        </p:nvSpPr>
        <p:spPr>
          <a:xfrm>
            <a:off x="18988125" y="8156350"/>
            <a:ext cx="307059" cy="307059"/>
          </a:xfrm>
          <a:custGeom>
            <a:rect b="b" l="l" r="r" t="t"/>
            <a:pathLst>
              <a:path extrusionOk="0" h="519" w="519">
                <a:moveTo>
                  <a:pt x="518" y="259"/>
                </a:moveTo>
                <a:lnTo>
                  <a:pt x="518" y="259"/>
                </a:lnTo>
                <a:cubicBezTo>
                  <a:pt x="518" y="113"/>
                  <a:pt x="405" y="0"/>
                  <a:pt x="259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399"/>
                  <a:pt x="120" y="518"/>
                  <a:pt x="259" y="518"/>
                </a:cubicBezTo>
                <a:cubicBezTo>
                  <a:pt x="405" y="518"/>
                  <a:pt x="518" y="399"/>
                  <a:pt x="518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9" name="Google Shape;89;p10"/>
          <p:cNvSpPr/>
          <p:nvPr/>
        </p:nvSpPr>
        <p:spPr>
          <a:xfrm>
            <a:off x="18563966" y="8583110"/>
            <a:ext cx="309662" cy="309662"/>
          </a:xfrm>
          <a:custGeom>
            <a:rect b="b" l="l" r="r" t="t"/>
            <a:pathLst>
              <a:path extrusionOk="0" h="526" w="526">
                <a:moveTo>
                  <a:pt x="525" y="259"/>
                </a:moveTo>
                <a:lnTo>
                  <a:pt x="525" y="259"/>
                </a:lnTo>
                <a:cubicBezTo>
                  <a:pt x="525" y="120"/>
                  <a:pt x="405" y="0"/>
                  <a:pt x="266" y="0"/>
                </a:cubicBezTo>
                <a:cubicBezTo>
                  <a:pt x="120" y="0"/>
                  <a:pt x="0" y="120"/>
                  <a:pt x="0" y="259"/>
                </a:cubicBezTo>
                <a:cubicBezTo>
                  <a:pt x="0" y="405"/>
                  <a:pt x="120" y="525"/>
                  <a:pt x="266" y="525"/>
                </a:cubicBezTo>
                <a:cubicBezTo>
                  <a:pt x="405" y="525"/>
                  <a:pt x="525" y="405"/>
                  <a:pt x="525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0" name="Google Shape;90;p10"/>
          <p:cNvSpPr/>
          <p:nvPr/>
        </p:nvSpPr>
        <p:spPr>
          <a:xfrm>
            <a:off x="18988125" y="8583110"/>
            <a:ext cx="307059" cy="309662"/>
          </a:xfrm>
          <a:custGeom>
            <a:rect b="b" l="l" r="r" t="t"/>
            <a:pathLst>
              <a:path extrusionOk="0" h="526" w="519">
                <a:moveTo>
                  <a:pt x="518" y="259"/>
                </a:moveTo>
                <a:lnTo>
                  <a:pt x="518" y="259"/>
                </a:lnTo>
                <a:cubicBezTo>
                  <a:pt x="518" y="120"/>
                  <a:pt x="405" y="0"/>
                  <a:pt x="259" y="0"/>
                </a:cubicBezTo>
                <a:cubicBezTo>
                  <a:pt x="120" y="0"/>
                  <a:pt x="0" y="120"/>
                  <a:pt x="0" y="259"/>
                </a:cubicBezTo>
                <a:cubicBezTo>
                  <a:pt x="0" y="405"/>
                  <a:pt x="120" y="525"/>
                  <a:pt x="259" y="525"/>
                </a:cubicBezTo>
                <a:cubicBezTo>
                  <a:pt x="405" y="525"/>
                  <a:pt x="518" y="405"/>
                  <a:pt x="518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1" name="Google Shape;91;p10"/>
          <p:cNvSpPr/>
          <p:nvPr/>
        </p:nvSpPr>
        <p:spPr>
          <a:xfrm>
            <a:off x="18563966" y="9015074"/>
            <a:ext cx="309662" cy="304458"/>
          </a:xfrm>
          <a:custGeom>
            <a:rect b="b" l="l" r="r" t="t"/>
            <a:pathLst>
              <a:path extrusionOk="0" h="518" w="526">
                <a:moveTo>
                  <a:pt x="525" y="259"/>
                </a:moveTo>
                <a:lnTo>
                  <a:pt x="525" y="259"/>
                </a:lnTo>
                <a:cubicBezTo>
                  <a:pt x="525" y="119"/>
                  <a:pt x="405" y="0"/>
                  <a:pt x="266" y="0"/>
                </a:cubicBezTo>
                <a:cubicBezTo>
                  <a:pt x="120" y="0"/>
                  <a:pt x="0" y="119"/>
                  <a:pt x="0" y="259"/>
                </a:cubicBezTo>
                <a:cubicBezTo>
                  <a:pt x="0" y="405"/>
                  <a:pt x="120" y="517"/>
                  <a:pt x="266" y="517"/>
                </a:cubicBezTo>
                <a:cubicBezTo>
                  <a:pt x="405" y="517"/>
                  <a:pt x="525" y="405"/>
                  <a:pt x="525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2" name="Google Shape;92;p10"/>
          <p:cNvSpPr/>
          <p:nvPr/>
        </p:nvSpPr>
        <p:spPr>
          <a:xfrm>
            <a:off x="18988125" y="9015074"/>
            <a:ext cx="307059" cy="304458"/>
          </a:xfrm>
          <a:custGeom>
            <a:rect b="b" l="l" r="r" t="t"/>
            <a:pathLst>
              <a:path extrusionOk="0" h="518" w="519">
                <a:moveTo>
                  <a:pt x="518" y="259"/>
                </a:moveTo>
                <a:lnTo>
                  <a:pt x="518" y="259"/>
                </a:lnTo>
                <a:cubicBezTo>
                  <a:pt x="518" y="119"/>
                  <a:pt x="405" y="0"/>
                  <a:pt x="259" y="0"/>
                </a:cubicBezTo>
                <a:cubicBezTo>
                  <a:pt x="120" y="0"/>
                  <a:pt x="0" y="119"/>
                  <a:pt x="0" y="259"/>
                </a:cubicBezTo>
                <a:cubicBezTo>
                  <a:pt x="0" y="405"/>
                  <a:pt x="120" y="517"/>
                  <a:pt x="259" y="517"/>
                </a:cubicBezTo>
                <a:cubicBezTo>
                  <a:pt x="405" y="517"/>
                  <a:pt x="518" y="405"/>
                  <a:pt x="518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3" name="Google Shape;93;p10"/>
          <p:cNvSpPr/>
          <p:nvPr/>
        </p:nvSpPr>
        <p:spPr>
          <a:xfrm>
            <a:off x="18563966" y="9444438"/>
            <a:ext cx="309662" cy="307059"/>
          </a:xfrm>
          <a:custGeom>
            <a:rect b="b" l="l" r="r" t="t"/>
            <a:pathLst>
              <a:path extrusionOk="0" h="519" w="526">
                <a:moveTo>
                  <a:pt x="525" y="259"/>
                </a:moveTo>
                <a:lnTo>
                  <a:pt x="525" y="259"/>
                </a:lnTo>
                <a:cubicBezTo>
                  <a:pt x="525" y="113"/>
                  <a:pt x="405" y="0"/>
                  <a:pt x="266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405"/>
                  <a:pt x="120" y="518"/>
                  <a:pt x="266" y="518"/>
                </a:cubicBezTo>
                <a:cubicBezTo>
                  <a:pt x="405" y="518"/>
                  <a:pt x="525" y="405"/>
                  <a:pt x="525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4" name="Google Shape;94;p10"/>
          <p:cNvSpPr/>
          <p:nvPr/>
        </p:nvSpPr>
        <p:spPr>
          <a:xfrm>
            <a:off x="18988125" y="9444438"/>
            <a:ext cx="307059" cy="307059"/>
          </a:xfrm>
          <a:custGeom>
            <a:rect b="b" l="l" r="r" t="t"/>
            <a:pathLst>
              <a:path extrusionOk="0" h="519" w="519">
                <a:moveTo>
                  <a:pt x="518" y="259"/>
                </a:moveTo>
                <a:lnTo>
                  <a:pt x="518" y="259"/>
                </a:lnTo>
                <a:cubicBezTo>
                  <a:pt x="518" y="113"/>
                  <a:pt x="405" y="0"/>
                  <a:pt x="259" y="0"/>
                </a:cubicBezTo>
                <a:cubicBezTo>
                  <a:pt x="120" y="0"/>
                  <a:pt x="0" y="113"/>
                  <a:pt x="0" y="259"/>
                </a:cubicBezTo>
                <a:cubicBezTo>
                  <a:pt x="0" y="405"/>
                  <a:pt x="120" y="518"/>
                  <a:pt x="259" y="518"/>
                </a:cubicBezTo>
                <a:cubicBezTo>
                  <a:pt x="405" y="518"/>
                  <a:pt x="518" y="405"/>
                  <a:pt x="518" y="259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5" name="Google Shape;95;p10"/>
          <p:cNvSpPr/>
          <p:nvPr/>
        </p:nvSpPr>
        <p:spPr>
          <a:xfrm>
            <a:off x="18563966" y="9873799"/>
            <a:ext cx="309662" cy="309662"/>
          </a:xfrm>
          <a:custGeom>
            <a:rect b="b" l="l" r="r" t="t"/>
            <a:pathLst>
              <a:path extrusionOk="0" h="525" w="526">
                <a:moveTo>
                  <a:pt x="525" y="265"/>
                </a:moveTo>
                <a:lnTo>
                  <a:pt x="525" y="265"/>
                </a:lnTo>
                <a:cubicBezTo>
                  <a:pt x="525" y="119"/>
                  <a:pt x="405" y="0"/>
                  <a:pt x="266" y="0"/>
                </a:cubicBezTo>
                <a:cubicBezTo>
                  <a:pt x="120" y="0"/>
                  <a:pt x="0" y="119"/>
                  <a:pt x="0" y="265"/>
                </a:cubicBezTo>
                <a:cubicBezTo>
                  <a:pt x="0" y="405"/>
                  <a:pt x="120" y="524"/>
                  <a:pt x="266" y="524"/>
                </a:cubicBezTo>
                <a:cubicBezTo>
                  <a:pt x="405" y="524"/>
                  <a:pt x="525" y="405"/>
                  <a:pt x="525" y="265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6" name="Google Shape;96;p10"/>
          <p:cNvSpPr/>
          <p:nvPr/>
        </p:nvSpPr>
        <p:spPr>
          <a:xfrm>
            <a:off x="18988125" y="9873799"/>
            <a:ext cx="307059" cy="309662"/>
          </a:xfrm>
          <a:custGeom>
            <a:rect b="b" l="l" r="r" t="t"/>
            <a:pathLst>
              <a:path extrusionOk="0" h="525" w="519">
                <a:moveTo>
                  <a:pt x="518" y="265"/>
                </a:moveTo>
                <a:lnTo>
                  <a:pt x="518" y="265"/>
                </a:lnTo>
                <a:cubicBezTo>
                  <a:pt x="518" y="119"/>
                  <a:pt x="405" y="0"/>
                  <a:pt x="259" y="0"/>
                </a:cubicBezTo>
                <a:cubicBezTo>
                  <a:pt x="120" y="0"/>
                  <a:pt x="0" y="119"/>
                  <a:pt x="0" y="265"/>
                </a:cubicBezTo>
                <a:cubicBezTo>
                  <a:pt x="0" y="405"/>
                  <a:pt x="120" y="524"/>
                  <a:pt x="259" y="524"/>
                </a:cubicBezTo>
                <a:cubicBezTo>
                  <a:pt x="405" y="524"/>
                  <a:pt x="518" y="405"/>
                  <a:pt x="518" y="265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16594105" y="6738154"/>
            <a:ext cx="936790" cy="3892884"/>
          </a:xfrm>
          <a:custGeom>
            <a:rect b="b" l="l" r="r" t="t"/>
            <a:pathLst>
              <a:path extrusionOk="0" h="6595" w="1587">
                <a:moveTo>
                  <a:pt x="1586" y="0"/>
                </a:moveTo>
                <a:lnTo>
                  <a:pt x="0" y="1335"/>
                </a:lnTo>
                <a:lnTo>
                  <a:pt x="0" y="6594"/>
                </a:lnTo>
                <a:lnTo>
                  <a:pt x="1586" y="6594"/>
                </a:lnTo>
                <a:lnTo>
                  <a:pt x="1586" y="0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16700794" y="7677546"/>
            <a:ext cx="304458" cy="307059"/>
          </a:xfrm>
          <a:custGeom>
            <a:rect b="b" l="l" r="r" t="t"/>
            <a:pathLst>
              <a:path extrusionOk="0" h="519" w="518">
                <a:moveTo>
                  <a:pt x="517" y="259"/>
                </a:moveTo>
                <a:lnTo>
                  <a:pt x="517" y="259"/>
                </a:lnTo>
                <a:cubicBezTo>
                  <a:pt x="517" y="113"/>
                  <a:pt x="398" y="0"/>
                  <a:pt x="258" y="0"/>
                </a:cubicBezTo>
                <a:cubicBezTo>
                  <a:pt x="113" y="0"/>
                  <a:pt x="0" y="113"/>
                  <a:pt x="0" y="259"/>
                </a:cubicBezTo>
                <a:cubicBezTo>
                  <a:pt x="0" y="405"/>
                  <a:pt x="113" y="518"/>
                  <a:pt x="258" y="518"/>
                </a:cubicBezTo>
                <a:cubicBezTo>
                  <a:pt x="398" y="518"/>
                  <a:pt x="517" y="405"/>
                  <a:pt x="517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9" name="Google Shape;99;p10"/>
          <p:cNvSpPr/>
          <p:nvPr/>
        </p:nvSpPr>
        <p:spPr>
          <a:xfrm>
            <a:off x="17119748" y="7677546"/>
            <a:ext cx="309660" cy="307059"/>
          </a:xfrm>
          <a:custGeom>
            <a:rect b="b" l="l" r="r" t="t"/>
            <a:pathLst>
              <a:path extrusionOk="0" h="519" w="525">
                <a:moveTo>
                  <a:pt x="524" y="259"/>
                </a:moveTo>
                <a:lnTo>
                  <a:pt x="524" y="259"/>
                </a:lnTo>
                <a:cubicBezTo>
                  <a:pt x="524" y="113"/>
                  <a:pt x="405" y="0"/>
                  <a:pt x="259" y="0"/>
                </a:cubicBezTo>
                <a:cubicBezTo>
                  <a:pt x="119" y="0"/>
                  <a:pt x="0" y="113"/>
                  <a:pt x="0" y="259"/>
                </a:cubicBezTo>
                <a:cubicBezTo>
                  <a:pt x="0" y="405"/>
                  <a:pt x="119" y="518"/>
                  <a:pt x="259" y="518"/>
                </a:cubicBezTo>
                <a:cubicBezTo>
                  <a:pt x="405" y="518"/>
                  <a:pt x="524" y="405"/>
                  <a:pt x="524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16700794" y="8104306"/>
            <a:ext cx="304458" cy="309662"/>
          </a:xfrm>
          <a:custGeom>
            <a:rect b="b" l="l" r="r" t="t"/>
            <a:pathLst>
              <a:path extrusionOk="0" h="526" w="518">
                <a:moveTo>
                  <a:pt x="517" y="266"/>
                </a:moveTo>
                <a:lnTo>
                  <a:pt x="517" y="266"/>
                </a:lnTo>
                <a:cubicBezTo>
                  <a:pt x="517" y="119"/>
                  <a:pt x="398" y="0"/>
                  <a:pt x="258" y="0"/>
                </a:cubicBezTo>
                <a:cubicBezTo>
                  <a:pt x="113" y="0"/>
                  <a:pt x="0" y="119"/>
                  <a:pt x="0" y="266"/>
                </a:cubicBezTo>
                <a:cubicBezTo>
                  <a:pt x="0" y="405"/>
                  <a:pt x="113" y="525"/>
                  <a:pt x="258" y="525"/>
                </a:cubicBezTo>
                <a:cubicBezTo>
                  <a:pt x="398" y="525"/>
                  <a:pt x="517" y="405"/>
                  <a:pt x="517" y="266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1" name="Google Shape;101;p10"/>
          <p:cNvSpPr/>
          <p:nvPr/>
        </p:nvSpPr>
        <p:spPr>
          <a:xfrm>
            <a:off x="17119748" y="8104306"/>
            <a:ext cx="309660" cy="309662"/>
          </a:xfrm>
          <a:custGeom>
            <a:rect b="b" l="l" r="r" t="t"/>
            <a:pathLst>
              <a:path extrusionOk="0" h="526" w="525">
                <a:moveTo>
                  <a:pt x="524" y="266"/>
                </a:moveTo>
                <a:lnTo>
                  <a:pt x="524" y="266"/>
                </a:lnTo>
                <a:cubicBezTo>
                  <a:pt x="524" y="119"/>
                  <a:pt x="405" y="0"/>
                  <a:pt x="259" y="0"/>
                </a:cubicBezTo>
                <a:cubicBezTo>
                  <a:pt x="119" y="0"/>
                  <a:pt x="0" y="119"/>
                  <a:pt x="0" y="266"/>
                </a:cubicBezTo>
                <a:cubicBezTo>
                  <a:pt x="0" y="405"/>
                  <a:pt x="119" y="525"/>
                  <a:pt x="259" y="525"/>
                </a:cubicBezTo>
                <a:cubicBezTo>
                  <a:pt x="405" y="525"/>
                  <a:pt x="524" y="405"/>
                  <a:pt x="524" y="266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2" name="Google Shape;102;p10"/>
          <p:cNvSpPr/>
          <p:nvPr/>
        </p:nvSpPr>
        <p:spPr>
          <a:xfrm>
            <a:off x="16700794" y="8536271"/>
            <a:ext cx="304458" cy="309662"/>
          </a:xfrm>
          <a:custGeom>
            <a:rect b="b" l="l" r="r" t="t"/>
            <a:pathLst>
              <a:path extrusionOk="0" h="526" w="518">
                <a:moveTo>
                  <a:pt x="517" y="259"/>
                </a:moveTo>
                <a:lnTo>
                  <a:pt x="517" y="259"/>
                </a:lnTo>
                <a:cubicBezTo>
                  <a:pt x="517" y="120"/>
                  <a:pt x="398" y="0"/>
                  <a:pt x="258" y="0"/>
                </a:cubicBezTo>
                <a:cubicBezTo>
                  <a:pt x="113" y="0"/>
                  <a:pt x="0" y="120"/>
                  <a:pt x="0" y="259"/>
                </a:cubicBezTo>
                <a:cubicBezTo>
                  <a:pt x="0" y="406"/>
                  <a:pt x="113" y="525"/>
                  <a:pt x="258" y="525"/>
                </a:cubicBezTo>
                <a:cubicBezTo>
                  <a:pt x="398" y="525"/>
                  <a:pt x="517" y="406"/>
                  <a:pt x="517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17119748" y="8536271"/>
            <a:ext cx="309660" cy="309662"/>
          </a:xfrm>
          <a:custGeom>
            <a:rect b="b" l="l" r="r" t="t"/>
            <a:pathLst>
              <a:path extrusionOk="0" h="526" w="525">
                <a:moveTo>
                  <a:pt x="524" y="259"/>
                </a:moveTo>
                <a:lnTo>
                  <a:pt x="524" y="259"/>
                </a:lnTo>
                <a:cubicBezTo>
                  <a:pt x="524" y="120"/>
                  <a:pt x="405" y="0"/>
                  <a:pt x="259" y="0"/>
                </a:cubicBezTo>
                <a:cubicBezTo>
                  <a:pt x="119" y="0"/>
                  <a:pt x="0" y="120"/>
                  <a:pt x="0" y="259"/>
                </a:cubicBezTo>
                <a:cubicBezTo>
                  <a:pt x="0" y="406"/>
                  <a:pt x="119" y="525"/>
                  <a:pt x="259" y="525"/>
                </a:cubicBezTo>
                <a:cubicBezTo>
                  <a:pt x="405" y="525"/>
                  <a:pt x="524" y="406"/>
                  <a:pt x="524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16700794" y="8968235"/>
            <a:ext cx="304458" cy="307059"/>
          </a:xfrm>
          <a:custGeom>
            <a:rect b="b" l="l" r="r" t="t"/>
            <a:pathLst>
              <a:path extrusionOk="0" h="519" w="518">
                <a:moveTo>
                  <a:pt x="517" y="259"/>
                </a:moveTo>
                <a:lnTo>
                  <a:pt x="517" y="259"/>
                </a:lnTo>
                <a:cubicBezTo>
                  <a:pt x="517" y="113"/>
                  <a:pt x="398" y="0"/>
                  <a:pt x="258" y="0"/>
                </a:cubicBezTo>
                <a:cubicBezTo>
                  <a:pt x="113" y="0"/>
                  <a:pt x="0" y="113"/>
                  <a:pt x="0" y="259"/>
                </a:cubicBezTo>
                <a:cubicBezTo>
                  <a:pt x="0" y="405"/>
                  <a:pt x="113" y="518"/>
                  <a:pt x="258" y="518"/>
                </a:cubicBezTo>
                <a:cubicBezTo>
                  <a:pt x="398" y="518"/>
                  <a:pt x="517" y="405"/>
                  <a:pt x="517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5" name="Google Shape;105;p10"/>
          <p:cNvSpPr/>
          <p:nvPr/>
        </p:nvSpPr>
        <p:spPr>
          <a:xfrm>
            <a:off x="17119748" y="8968235"/>
            <a:ext cx="309660" cy="307059"/>
          </a:xfrm>
          <a:custGeom>
            <a:rect b="b" l="l" r="r" t="t"/>
            <a:pathLst>
              <a:path extrusionOk="0" h="519" w="525">
                <a:moveTo>
                  <a:pt x="524" y="259"/>
                </a:moveTo>
                <a:lnTo>
                  <a:pt x="524" y="259"/>
                </a:lnTo>
                <a:cubicBezTo>
                  <a:pt x="524" y="113"/>
                  <a:pt x="405" y="0"/>
                  <a:pt x="259" y="0"/>
                </a:cubicBezTo>
                <a:cubicBezTo>
                  <a:pt x="119" y="0"/>
                  <a:pt x="0" y="113"/>
                  <a:pt x="0" y="259"/>
                </a:cubicBezTo>
                <a:cubicBezTo>
                  <a:pt x="0" y="405"/>
                  <a:pt x="119" y="518"/>
                  <a:pt x="259" y="518"/>
                </a:cubicBezTo>
                <a:cubicBezTo>
                  <a:pt x="405" y="518"/>
                  <a:pt x="524" y="405"/>
                  <a:pt x="524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16700794" y="9397598"/>
            <a:ext cx="304458" cy="307059"/>
          </a:xfrm>
          <a:custGeom>
            <a:rect b="b" l="l" r="r" t="t"/>
            <a:pathLst>
              <a:path extrusionOk="0" h="519" w="518">
                <a:moveTo>
                  <a:pt x="517" y="259"/>
                </a:moveTo>
                <a:lnTo>
                  <a:pt x="517" y="259"/>
                </a:lnTo>
                <a:cubicBezTo>
                  <a:pt x="517" y="113"/>
                  <a:pt x="398" y="0"/>
                  <a:pt x="258" y="0"/>
                </a:cubicBezTo>
                <a:cubicBezTo>
                  <a:pt x="113" y="0"/>
                  <a:pt x="0" y="113"/>
                  <a:pt x="0" y="259"/>
                </a:cubicBezTo>
                <a:cubicBezTo>
                  <a:pt x="0" y="399"/>
                  <a:pt x="113" y="518"/>
                  <a:pt x="258" y="518"/>
                </a:cubicBezTo>
                <a:cubicBezTo>
                  <a:pt x="398" y="518"/>
                  <a:pt x="517" y="399"/>
                  <a:pt x="517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7" name="Google Shape;107;p10"/>
          <p:cNvSpPr/>
          <p:nvPr/>
        </p:nvSpPr>
        <p:spPr>
          <a:xfrm>
            <a:off x="17119748" y="9397598"/>
            <a:ext cx="309660" cy="307059"/>
          </a:xfrm>
          <a:custGeom>
            <a:rect b="b" l="l" r="r" t="t"/>
            <a:pathLst>
              <a:path extrusionOk="0" h="519" w="525">
                <a:moveTo>
                  <a:pt x="524" y="259"/>
                </a:moveTo>
                <a:lnTo>
                  <a:pt x="524" y="259"/>
                </a:lnTo>
                <a:cubicBezTo>
                  <a:pt x="524" y="113"/>
                  <a:pt x="405" y="0"/>
                  <a:pt x="259" y="0"/>
                </a:cubicBezTo>
                <a:cubicBezTo>
                  <a:pt x="119" y="0"/>
                  <a:pt x="0" y="113"/>
                  <a:pt x="0" y="259"/>
                </a:cubicBezTo>
                <a:cubicBezTo>
                  <a:pt x="0" y="399"/>
                  <a:pt x="119" y="518"/>
                  <a:pt x="259" y="518"/>
                </a:cubicBezTo>
                <a:cubicBezTo>
                  <a:pt x="405" y="518"/>
                  <a:pt x="524" y="399"/>
                  <a:pt x="524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8" name="Google Shape;108;p10"/>
          <p:cNvSpPr/>
          <p:nvPr/>
        </p:nvSpPr>
        <p:spPr>
          <a:xfrm>
            <a:off x="16700794" y="9826959"/>
            <a:ext cx="304458" cy="309662"/>
          </a:xfrm>
          <a:custGeom>
            <a:rect b="b" l="l" r="r" t="t"/>
            <a:pathLst>
              <a:path extrusionOk="0" h="526" w="518">
                <a:moveTo>
                  <a:pt x="517" y="259"/>
                </a:moveTo>
                <a:lnTo>
                  <a:pt x="517" y="259"/>
                </a:lnTo>
                <a:cubicBezTo>
                  <a:pt x="517" y="120"/>
                  <a:pt x="398" y="0"/>
                  <a:pt x="258" y="0"/>
                </a:cubicBezTo>
                <a:cubicBezTo>
                  <a:pt x="113" y="0"/>
                  <a:pt x="0" y="120"/>
                  <a:pt x="0" y="259"/>
                </a:cubicBezTo>
                <a:cubicBezTo>
                  <a:pt x="0" y="405"/>
                  <a:pt x="113" y="525"/>
                  <a:pt x="258" y="525"/>
                </a:cubicBezTo>
                <a:cubicBezTo>
                  <a:pt x="398" y="525"/>
                  <a:pt x="517" y="405"/>
                  <a:pt x="517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9" name="Google Shape;109;p10"/>
          <p:cNvSpPr/>
          <p:nvPr/>
        </p:nvSpPr>
        <p:spPr>
          <a:xfrm>
            <a:off x="17119748" y="9826959"/>
            <a:ext cx="309660" cy="309662"/>
          </a:xfrm>
          <a:custGeom>
            <a:rect b="b" l="l" r="r" t="t"/>
            <a:pathLst>
              <a:path extrusionOk="0" h="526" w="525">
                <a:moveTo>
                  <a:pt x="524" y="259"/>
                </a:moveTo>
                <a:lnTo>
                  <a:pt x="524" y="259"/>
                </a:lnTo>
                <a:cubicBezTo>
                  <a:pt x="524" y="120"/>
                  <a:pt x="405" y="0"/>
                  <a:pt x="259" y="0"/>
                </a:cubicBezTo>
                <a:cubicBezTo>
                  <a:pt x="119" y="0"/>
                  <a:pt x="0" y="120"/>
                  <a:pt x="0" y="259"/>
                </a:cubicBezTo>
                <a:cubicBezTo>
                  <a:pt x="0" y="405"/>
                  <a:pt x="119" y="525"/>
                  <a:pt x="259" y="525"/>
                </a:cubicBezTo>
                <a:cubicBezTo>
                  <a:pt x="405" y="525"/>
                  <a:pt x="524" y="405"/>
                  <a:pt x="524" y="259"/>
                </a:cubicBez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0" name="Google Shape;110;p10"/>
          <p:cNvSpPr/>
          <p:nvPr/>
        </p:nvSpPr>
        <p:spPr>
          <a:xfrm>
            <a:off x="17530895" y="6738154"/>
            <a:ext cx="934187" cy="3892884"/>
          </a:xfrm>
          <a:custGeom>
            <a:rect b="b" l="l" r="r" t="t"/>
            <a:pathLst>
              <a:path extrusionOk="0" h="6595" w="1581">
                <a:moveTo>
                  <a:pt x="1580" y="0"/>
                </a:moveTo>
                <a:lnTo>
                  <a:pt x="0" y="1335"/>
                </a:lnTo>
                <a:lnTo>
                  <a:pt x="0" y="6594"/>
                </a:lnTo>
                <a:lnTo>
                  <a:pt x="1580" y="6594"/>
                </a:lnTo>
                <a:lnTo>
                  <a:pt x="1580" y="0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1" name="Google Shape;111;p10"/>
          <p:cNvSpPr/>
          <p:nvPr/>
        </p:nvSpPr>
        <p:spPr>
          <a:xfrm>
            <a:off x="17577734" y="7815463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2" name="Google Shape;112;p10"/>
          <p:cNvSpPr/>
          <p:nvPr/>
        </p:nvSpPr>
        <p:spPr>
          <a:xfrm>
            <a:off x="17757286" y="7815463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3" name="Google Shape;113;p10"/>
          <p:cNvSpPr/>
          <p:nvPr/>
        </p:nvSpPr>
        <p:spPr>
          <a:xfrm>
            <a:off x="17939439" y="7815463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4" name="Google Shape;114;p10"/>
          <p:cNvSpPr/>
          <p:nvPr/>
        </p:nvSpPr>
        <p:spPr>
          <a:xfrm>
            <a:off x="18118992" y="7815463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5" name="Google Shape;115;p10"/>
          <p:cNvSpPr/>
          <p:nvPr/>
        </p:nvSpPr>
        <p:spPr>
          <a:xfrm>
            <a:off x="18298542" y="7815463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6" name="Google Shape;116;p10"/>
          <p:cNvSpPr/>
          <p:nvPr/>
        </p:nvSpPr>
        <p:spPr>
          <a:xfrm>
            <a:off x="17577734" y="8169362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7" name="Google Shape;117;p10"/>
          <p:cNvSpPr/>
          <p:nvPr/>
        </p:nvSpPr>
        <p:spPr>
          <a:xfrm>
            <a:off x="17757286" y="8169362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8" name="Google Shape;118;p10"/>
          <p:cNvSpPr/>
          <p:nvPr/>
        </p:nvSpPr>
        <p:spPr>
          <a:xfrm>
            <a:off x="17939439" y="8169362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9" name="Google Shape;119;p10"/>
          <p:cNvSpPr/>
          <p:nvPr/>
        </p:nvSpPr>
        <p:spPr>
          <a:xfrm>
            <a:off x="18118992" y="8169362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0" name="Google Shape;120;p10"/>
          <p:cNvSpPr/>
          <p:nvPr/>
        </p:nvSpPr>
        <p:spPr>
          <a:xfrm>
            <a:off x="18298542" y="8169362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17577734" y="8525862"/>
            <a:ext cx="117098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2" name="Google Shape;122;p10"/>
          <p:cNvSpPr/>
          <p:nvPr/>
        </p:nvSpPr>
        <p:spPr>
          <a:xfrm>
            <a:off x="17757286" y="8525862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3" name="Google Shape;123;p10"/>
          <p:cNvSpPr/>
          <p:nvPr/>
        </p:nvSpPr>
        <p:spPr>
          <a:xfrm>
            <a:off x="17939439" y="8525862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18118992" y="8525862"/>
            <a:ext cx="117098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5" name="Google Shape;125;p10"/>
          <p:cNvSpPr/>
          <p:nvPr/>
        </p:nvSpPr>
        <p:spPr>
          <a:xfrm>
            <a:off x="18298542" y="8525862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6" name="Google Shape;126;p10"/>
          <p:cNvSpPr/>
          <p:nvPr/>
        </p:nvSpPr>
        <p:spPr>
          <a:xfrm>
            <a:off x="17577734" y="8877159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7" name="Google Shape;127;p10"/>
          <p:cNvSpPr/>
          <p:nvPr/>
        </p:nvSpPr>
        <p:spPr>
          <a:xfrm>
            <a:off x="17757286" y="8877159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8" name="Google Shape;128;p10"/>
          <p:cNvSpPr/>
          <p:nvPr/>
        </p:nvSpPr>
        <p:spPr>
          <a:xfrm>
            <a:off x="17939439" y="8877159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29" name="Google Shape;129;p10"/>
          <p:cNvSpPr/>
          <p:nvPr/>
        </p:nvSpPr>
        <p:spPr>
          <a:xfrm>
            <a:off x="18118992" y="8877159"/>
            <a:ext cx="117098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0" name="Google Shape;130;p10"/>
          <p:cNvSpPr/>
          <p:nvPr/>
        </p:nvSpPr>
        <p:spPr>
          <a:xfrm>
            <a:off x="18298542" y="8877159"/>
            <a:ext cx="117100" cy="278434"/>
          </a:xfrm>
          <a:custGeom>
            <a:rect b="b" l="l" r="r" t="t"/>
            <a:pathLst>
              <a:path extrusionOk="0" h="473" w="200">
                <a:moveTo>
                  <a:pt x="199" y="472"/>
                </a:moveTo>
                <a:lnTo>
                  <a:pt x="0" y="472"/>
                </a:lnTo>
                <a:lnTo>
                  <a:pt x="0" y="0"/>
                </a:lnTo>
                <a:lnTo>
                  <a:pt x="199" y="0"/>
                </a:lnTo>
                <a:lnTo>
                  <a:pt x="199" y="47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17577734" y="9233659"/>
            <a:ext cx="117098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17757286" y="92336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17939439" y="92336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18118992" y="9233659"/>
            <a:ext cx="117098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18298542" y="92336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17577734" y="9587557"/>
            <a:ext cx="117098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17757286" y="9587557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17939439" y="9587557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18118992" y="9587557"/>
            <a:ext cx="117098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18298542" y="9587557"/>
            <a:ext cx="117100" cy="278436"/>
          </a:xfrm>
          <a:custGeom>
            <a:rect b="b" l="l" r="r" t="t"/>
            <a:pathLst>
              <a:path extrusionOk="0" h="472" w="200">
                <a:moveTo>
                  <a:pt x="199" y="471"/>
                </a:moveTo>
                <a:lnTo>
                  <a:pt x="0" y="471"/>
                </a:lnTo>
                <a:lnTo>
                  <a:pt x="0" y="0"/>
                </a:lnTo>
                <a:lnTo>
                  <a:pt x="199" y="0"/>
                </a:lnTo>
                <a:lnTo>
                  <a:pt x="199" y="4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17577734" y="9944059"/>
            <a:ext cx="117098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17757286" y="99440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17939439" y="99440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18118992" y="9944059"/>
            <a:ext cx="117098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5" name="Google Shape;145;p10"/>
          <p:cNvSpPr/>
          <p:nvPr/>
        </p:nvSpPr>
        <p:spPr>
          <a:xfrm>
            <a:off x="18298542" y="9944059"/>
            <a:ext cx="117100" cy="275833"/>
          </a:xfrm>
          <a:custGeom>
            <a:rect b="b" l="l" r="r" t="t"/>
            <a:pathLst>
              <a:path extrusionOk="0" h="466" w="200">
                <a:moveTo>
                  <a:pt x="199" y="465"/>
                </a:moveTo>
                <a:lnTo>
                  <a:pt x="0" y="465"/>
                </a:lnTo>
                <a:lnTo>
                  <a:pt x="0" y="0"/>
                </a:lnTo>
                <a:lnTo>
                  <a:pt x="199" y="0"/>
                </a:lnTo>
                <a:lnTo>
                  <a:pt x="199" y="465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6" name="Google Shape;146;p10"/>
          <p:cNvSpPr/>
          <p:nvPr/>
        </p:nvSpPr>
        <p:spPr>
          <a:xfrm>
            <a:off x="13840981" y="4799518"/>
            <a:ext cx="1275076" cy="5839326"/>
          </a:xfrm>
          <a:custGeom>
            <a:rect b="b" l="l" r="r" t="t"/>
            <a:pathLst>
              <a:path extrusionOk="0" h="9895" w="2159">
                <a:moveTo>
                  <a:pt x="2158" y="0"/>
                </a:moveTo>
                <a:lnTo>
                  <a:pt x="0" y="0"/>
                </a:lnTo>
                <a:lnTo>
                  <a:pt x="0" y="9894"/>
                </a:lnTo>
                <a:lnTo>
                  <a:pt x="2158" y="9894"/>
                </a:lnTo>
                <a:lnTo>
                  <a:pt x="2158" y="0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7" name="Google Shape;147;p10"/>
          <p:cNvSpPr/>
          <p:nvPr/>
        </p:nvSpPr>
        <p:spPr>
          <a:xfrm>
            <a:off x="13968489" y="4963457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8" name="Google Shape;148;p10"/>
          <p:cNvSpPr/>
          <p:nvPr/>
        </p:nvSpPr>
        <p:spPr>
          <a:xfrm>
            <a:off x="13968489" y="5187246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9" name="Google Shape;149;p10"/>
          <p:cNvSpPr/>
          <p:nvPr/>
        </p:nvSpPr>
        <p:spPr>
          <a:xfrm>
            <a:off x="13968489" y="5408432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0" name="Google Shape;150;p10"/>
          <p:cNvSpPr/>
          <p:nvPr/>
        </p:nvSpPr>
        <p:spPr>
          <a:xfrm>
            <a:off x="13968489" y="5632221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1" name="Google Shape;151;p10"/>
          <p:cNvSpPr/>
          <p:nvPr/>
        </p:nvSpPr>
        <p:spPr>
          <a:xfrm>
            <a:off x="13968489" y="5856009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2" name="Google Shape;152;p10"/>
          <p:cNvSpPr/>
          <p:nvPr/>
        </p:nvSpPr>
        <p:spPr>
          <a:xfrm>
            <a:off x="13968489" y="6079798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3" name="Google Shape;153;p10"/>
          <p:cNvSpPr/>
          <p:nvPr/>
        </p:nvSpPr>
        <p:spPr>
          <a:xfrm>
            <a:off x="13968489" y="6303587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4" name="Google Shape;154;p10"/>
          <p:cNvSpPr/>
          <p:nvPr/>
        </p:nvSpPr>
        <p:spPr>
          <a:xfrm>
            <a:off x="13968489" y="6527376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5" name="Google Shape;155;p10"/>
          <p:cNvSpPr/>
          <p:nvPr/>
        </p:nvSpPr>
        <p:spPr>
          <a:xfrm>
            <a:off x="13968489" y="6748563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13968489" y="6972352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7" name="Google Shape;157;p10"/>
          <p:cNvSpPr/>
          <p:nvPr/>
        </p:nvSpPr>
        <p:spPr>
          <a:xfrm>
            <a:off x="13968489" y="7196141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13968489" y="7419930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13968489" y="7643718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13968489" y="7867507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13968489" y="8088693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13968489" y="8312482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3" name="Google Shape;163;p10"/>
          <p:cNvSpPr/>
          <p:nvPr/>
        </p:nvSpPr>
        <p:spPr>
          <a:xfrm>
            <a:off x="13968489" y="8536271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4" name="Google Shape;164;p10"/>
          <p:cNvSpPr/>
          <p:nvPr/>
        </p:nvSpPr>
        <p:spPr>
          <a:xfrm>
            <a:off x="13968489" y="8760059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5" name="Google Shape;165;p10"/>
          <p:cNvSpPr/>
          <p:nvPr/>
        </p:nvSpPr>
        <p:spPr>
          <a:xfrm>
            <a:off x="13968489" y="8983848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13968489" y="9207637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13968489" y="9428824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8" name="Google Shape;168;p10"/>
          <p:cNvSpPr/>
          <p:nvPr/>
        </p:nvSpPr>
        <p:spPr>
          <a:xfrm>
            <a:off x="13968489" y="9652613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9" name="Google Shape;169;p10"/>
          <p:cNvSpPr/>
          <p:nvPr/>
        </p:nvSpPr>
        <p:spPr>
          <a:xfrm>
            <a:off x="13968489" y="9876402"/>
            <a:ext cx="1014856" cy="62453"/>
          </a:xfrm>
          <a:custGeom>
            <a:rect b="b" l="l" r="r" t="t"/>
            <a:pathLst>
              <a:path extrusionOk="0" h="108" w="1721">
                <a:moveTo>
                  <a:pt x="1720" y="107"/>
                </a:moveTo>
                <a:lnTo>
                  <a:pt x="0" y="107"/>
                </a:lnTo>
                <a:lnTo>
                  <a:pt x="0" y="0"/>
                </a:lnTo>
                <a:lnTo>
                  <a:pt x="1720" y="0"/>
                </a:lnTo>
                <a:lnTo>
                  <a:pt x="1720" y="107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13968489" y="10100191"/>
            <a:ext cx="1014856" cy="62453"/>
          </a:xfrm>
          <a:custGeom>
            <a:rect b="b" l="l" r="r" t="t"/>
            <a:pathLst>
              <a:path extrusionOk="0" h="107" w="1721">
                <a:moveTo>
                  <a:pt x="1720" y="106"/>
                </a:moveTo>
                <a:lnTo>
                  <a:pt x="0" y="106"/>
                </a:lnTo>
                <a:lnTo>
                  <a:pt x="0" y="0"/>
                </a:lnTo>
                <a:lnTo>
                  <a:pt x="1720" y="0"/>
                </a:lnTo>
                <a:lnTo>
                  <a:pt x="1720" y="106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14952119" y="6670497"/>
            <a:ext cx="1269871" cy="3965746"/>
          </a:xfrm>
          <a:custGeom>
            <a:rect b="b" l="l" r="r" t="t"/>
            <a:pathLst>
              <a:path extrusionOk="0" h="6722" w="2153">
                <a:moveTo>
                  <a:pt x="2152" y="0"/>
                </a:moveTo>
                <a:lnTo>
                  <a:pt x="0" y="0"/>
                </a:lnTo>
                <a:lnTo>
                  <a:pt x="0" y="6721"/>
                </a:lnTo>
                <a:lnTo>
                  <a:pt x="2152" y="6721"/>
                </a:lnTo>
                <a:lnTo>
                  <a:pt x="2152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2" name="Google Shape;172;p10"/>
          <p:cNvSpPr/>
          <p:nvPr/>
        </p:nvSpPr>
        <p:spPr>
          <a:xfrm>
            <a:off x="15235759" y="6124036"/>
            <a:ext cx="705194" cy="1098126"/>
          </a:xfrm>
          <a:custGeom>
            <a:rect b="b" l="l" r="r" t="t"/>
            <a:pathLst>
              <a:path extrusionOk="0" h="1860" w="1196">
                <a:moveTo>
                  <a:pt x="1195" y="1859"/>
                </a:moveTo>
                <a:lnTo>
                  <a:pt x="0" y="1859"/>
                </a:lnTo>
                <a:lnTo>
                  <a:pt x="0" y="524"/>
                </a:lnTo>
                <a:lnTo>
                  <a:pt x="597" y="0"/>
                </a:lnTo>
                <a:lnTo>
                  <a:pt x="1195" y="524"/>
                </a:lnTo>
                <a:lnTo>
                  <a:pt x="1195" y="185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3" name="Google Shape;173;p10"/>
          <p:cNvSpPr/>
          <p:nvPr/>
        </p:nvSpPr>
        <p:spPr>
          <a:xfrm>
            <a:off x="15402300" y="6441504"/>
            <a:ext cx="130110" cy="299252"/>
          </a:xfrm>
          <a:custGeom>
            <a:rect b="b" l="l" r="r" t="t"/>
            <a:pathLst>
              <a:path extrusionOk="0" h="505" w="220">
                <a:moveTo>
                  <a:pt x="219" y="504"/>
                </a:moveTo>
                <a:lnTo>
                  <a:pt x="0" y="504"/>
                </a:lnTo>
                <a:lnTo>
                  <a:pt x="0" y="0"/>
                </a:lnTo>
                <a:lnTo>
                  <a:pt x="219" y="0"/>
                </a:lnTo>
                <a:lnTo>
                  <a:pt x="219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5641702" y="6441504"/>
            <a:ext cx="130110" cy="299252"/>
          </a:xfrm>
          <a:custGeom>
            <a:rect b="b" l="l" r="r" t="t"/>
            <a:pathLst>
              <a:path extrusionOk="0" h="505" w="220">
                <a:moveTo>
                  <a:pt x="219" y="504"/>
                </a:moveTo>
                <a:lnTo>
                  <a:pt x="0" y="504"/>
                </a:lnTo>
                <a:lnTo>
                  <a:pt x="0" y="0"/>
                </a:lnTo>
                <a:lnTo>
                  <a:pt x="219" y="0"/>
                </a:lnTo>
                <a:lnTo>
                  <a:pt x="219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5" name="Google Shape;175;p10"/>
          <p:cNvSpPr/>
          <p:nvPr/>
        </p:nvSpPr>
        <p:spPr>
          <a:xfrm>
            <a:off x="15168102" y="6922909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6" name="Google Shape;176;p10"/>
          <p:cNvSpPr/>
          <p:nvPr/>
        </p:nvSpPr>
        <p:spPr>
          <a:xfrm>
            <a:off x="15407505" y="6922909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7" name="Google Shape;177;p10"/>
          <p:cNvSpPr/>
          <p:nvPr/>
        </p:nvSpPr>
        <p:spPr>
          <a:xfrm>
            <a:off x="15641702" y="6922909"/>
            <a:ext cx="127507" cy="299253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15881105" y="6922909"/>
            <a:ext cx="127507" cy="299253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9" name="Google Shape;179;p10"/>
          <p:cNvSpPr/>
          <p:nvPr/>
        </p:nvSpPr>
        <p:spPr>
          <a:xfrm>
            <a:off x="15168102" y="7334056"/>
            <a:ext cx="124905" cy="299253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0" name="Google Shape;180;p10"/>
          <p:cNvSpPr/>
          <p:nvPr/>
        </p:nvSpPr>
        <p:spPr>
          <a:xfrm>
            <a:off x="15407505" y="7334056"/>
            <a:ext cx="124905" cy="299253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1" name="Google Shape;181;p10"/>
          <p:cNvSpPr/>
          <p:nvPr/>
        </p:nvSpPr>
        <p:spPr>
          <a:xfrm>
            <a:off x="15641702" y="7334056"/>
            <a:ext cx="127507" cy="299253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2" name="Google Shape;182;p10"/>
          <p:cNvSpPr/>
          <p:nvPr/>
        </p:nvSpPr>
        <p:spPr>
          <a:xfrm>
            <a:off x="15881105" y="7334056"/>
            <a:ext cx="127507" cy="299253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15168102" y="7745203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15407505" y="7745203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15641702" y="7745203"/>
            <a:ext cx="127507" cy="299253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15881105" y="7745203"/>
            <a:ext cx="127507" cy="299253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7" name="Google Shape;187;p10"/>
          <p:cNvSpPr/>
          <p:nvPr/>
        </p:nvSpPr>
        <p:spPr>
          <a:xfrm>
            <a:off x="15168102" y="8153749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15407505" y="8153749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15641702" y="8153749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15881105" y="8153749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15168102" y="8564896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15407505" y="8564896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15641702" y="8564896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15881105" y="8564896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15168102" y="8970838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15407505" y="8970838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15641702" y="8970838"/>
            <a:ext cx="127507" cy="299252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8" name="Google Shape;198;p10"/>
          <p:cNvSpPr/>
          <p:nvPr/>
        </p:nvSpPr>
        <p:spPr>
          <a:xfrm>
            <a:off x="15881105" y="8970838"/>
            <a:ext cx="127507" cy="299252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9" name="Google Shape;199;p10"/>
          <p:cNvSpPr/>
          <p:nvPr/>
        </p:nvSpPr>
        <p:spPr>
          <a:xfrm>
            <a:off x="15168102" y="9381985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0" name="Google Shape;200;p10"/>
          <p:cNvSpPr/>
          <p:nvPr/>
        </p:nvSpPr>
        <p:spPr>
          <a:xfrm>
            <a:off x="15407505" y="9381985"/>
            <a:ext cx="124905" cy="299252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1" name="Google Shape;201;p10"/>
          <p:cNvSpPr/>
          <p:nvPr/>
        </p:nvSpPr>
        <p:spPr>
          <a:xfrm>
            <a:off x="15641702" y="9381985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2" name="Google Shape;202;p10"/>
          <p:cNvSpPr/>
          <p:nvPr/>
        </p:nvSpPr>
        <p:spPr>
          <a:xfrm>
            <a:off x="15881105" y="9381985"/>
            <a:ext cx="127507" cy="299252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3" name="Google Shape;203;p10"/>
          <p:cNvSpPr/>
          <p:nvPr/>
        </p:nvSpPr>
        <p:spPr>
          <a:xfrm>
            <a:off x="15168102" y="9793132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15407505" y="9793132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15641702" y="9793132"/>
            <a:ext cx="127507" cy="299252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15881105" y="9793132"/>
            <a:ext cx="127507" cy="299252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207" name="Google Shape;207;p10"/>
          <p:cNvGrpSpPr/>
          <p:nvPr/>
        </p:nvGrpSpPr>
        <p:grpSpPr>
          <a:xfrm>
            <a:off x="11798258" y="6245039"/>
            <a:ext cx="1379164" cy="4639714"/>
            <a:chOff x="11714988" y="6150058"/>
            <a:chExt cx="1379164" cy="4639714"/>
          </a:xfrm>
        </p:grpSpPr>
        <p:sp>
          <p:nvSpPr>
            <p:cNvPr id="208" name="Google Shape;208;p10"/>
            <p:cNvSpPr/>
            <p:nvPr/>
          </p:nvSpPr>
          <p:spPr>
            <a:xfrm>
              <a:off x="11714988" y="6748563"/>
              <a:ext cx="1379164" cy="4041209"/>
            </a:xfrm>
            <a:custGeom>
              <a:rect b="b" l="l" r="r" t="t"/>
              <a:pathLst>
                <a:path extrusionOk="0" h="6848" w="2339">
                  <a:moveTo>
                    <a:pt x="2338" y="0"/>
                  </a:moveTo>
                  <a:lnTo>
                    <a:pt x="0" y="0"/>
                  </a:lnTo>
                  <a:lnTo>
                    <a:pt x="0" y="6847"/>
                  </a:lnTo>
                  <a:lnTo>
                    <a:pt x="2338" y="6847"/>
                  </a:lnTo>
                  <a:lnTo>
                    <a:pt x="2338" y="0"/>
                  </a:lnTo>
                </a:path>
              </a:pathLst>
            </a:custGeom>
            <a:solidFill>
              <a:srgbClr val="AFC03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11845098" y="6441502"/>
              <a:ext cx="1092922" cy="463191"/>
            </a:xfrm>
            <a:custGeom>
              <a:rect b="b" l="l" r="r" t="t"/>
              <a:pathLst>
                <a:path extrusionOk="0" h="784" w="1853">
                  <a:moveTo>
                    <a:pt x="1852" y="783"/>
                  </a:moveTo>
                  <a:lnTo>
                    <a:pt x="0" y="783"/>
                  </a:lnTo>
                  <a:lnTo>
                    <a:pt x="0" y="0"/>
                  </a:lnTo>
                  <a:lnTo>
                    <a:pt x="1852" y="0"/>
                  </a:lnTo>
                  <a:lnTo>
                    <a:pt x="1852" y="783"/>
                  </a:lnTo>
                </a:path>
              </a:pathLst>
            </a:custGeom>
            <a:solidFill>
              <a:srgbClr val="AFC03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11970003" y="6150058"/>
              <a:ext cx="843111" cy="353899"/>
            </a:xfrm>
            <a:custGeom>
              <a:rect b="b" l="l" r="r" t="t"/>
              <a:pathLst>
                <a:path extrusionOk="0" h="599" w="1429">
                  <a:moveTo>
                    <a:pt x="1428" y="598"/>
                  </a:moveTo>
                  <a:lnTo>
                    <a:pt x="0" y="598"/>
                  </a:lnTo>
                  <a:lnTo>
                    <a:pt x="0" y="0"/>
                  </a:lnTo>
                  <a:lnTo>
                    <a:pt x="1428" y="0"/>
                  </a:lnTo>
                  <a:lnTo>
                    <a:pt x="1428" y="598"/>
                  </a:lnTo>
                </a:path>
              </a:pathLst>
            </a:custGeom>
            <a:solidFill>
              <a:srgbClr val="AFC03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11" name="Google Shape;211;p10"/>
          <p:cNvGrpSpPr/>
          <p:nvPr/>
        </p:nvGrpSpPr>
        <p:grpSpPr>
          <a:xfrm>
            <a:off x="11907550" y="6972352"/>
            <a:ext cx="968017" cy="1917818"/>
            <a:chOff x="11907550" y="6972352"/>
            <a:chExt cx="968017" cy="1917818"/>
          </a:xfrm>
        </p:grpSpPr>
        <p:sp>
          <p:nvSpPr>
            <p:cNvPr id="212" name="Google Shape;212;p10"/>
            <p:cNvSpPr/>
            <p:nvPr/>
          </p:nvSpPr>
          <p:spPr>
            <a:xfrm>
              <a:off x="11907550" y="6972352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>
              <a:off x="12172974" y="6972352"/>
              <a:ext cx="169144" cy="377318"/>
            </a:xfrm>
            <a:custGeom>
              <a:rect b="b" l="l" r="r" t="t"/>
              <a:pathLst>
                <a:path extrusionOk="0" h="638" w="287">
                  <a:moveTo>
                    <a:pt x="286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6" y="0"/>
                  </a:lnTo>
                  <a:lnTo>
                    <a:pt x="286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4" name="Google Shape;214;p10"/>
            <p:cNvSpPr/>
            <p:nvPr/>
          </p:nvSpPr>
          <p:spPr>
            <a:xfrm>
              <a:off x="12441001" y="6972352"/>
              <a:ext cx="169142" cy="377318"/>
            </a:xfrm>
            <a:custGeom>
              <a:rect b="b" l="l" r="r" t="t"/>
              <a:pathLst>
                <a:path extrusionOk="0" h="638" w="286">
                  <a:moveTo>
                    <a:pt x="285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5" y="0"/>
                  </a:lnTo>
                  <a:lnTo>
                    <a:pt x="285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12703822" y="6972352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11907550" y="7487587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12172974" y="7487587"/>
              <a:ext cx="169144" cy="377318"/>
            </a:xfrm>
            <a:custGeom>
              <a:rect b="b" l="l" r="r" t="t"/>
              <a:pathLst>
                <a:path extrusionOk="0" h="638" w="287">
                  <a:moveTo>
                    <a:pt x="286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6" y="0"/>
                  </a:lnTo>
                  <a:lnTo>
                    <a:pt x="286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8" name="Google Shape;218;p10"/>
            <p:cNvSpPr/>
            <p:nvPr/>
          </p:nvSpPr>
          <p:spPr>
            <a:xfrm>
              <a:off x="12441001" y="7487587"/>
              <a:ext cx="169142" cy="377318"/>
            </a:xfrm>
            <a:custGeom>
              <a:rect b="b" l="l" r="r" t="t"/>
              <a:pathLst>
                <a:path extrusionOk="0" h="638" w="286">
                  <a:moveTo>
                    <a:pt x="285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5" y="0"/>
                  </a:lnTo>
                  <a:lnTo>
                    <a:pt x="285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12703822" y="7487587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11907550" y="8000218"/>
              <a:ext cx="171745" cy="377319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12172974" y="8000218"/>
              <a:ext cx="169144" cy="377319"/>
            </a:xfrm>
            <a:custGeom>
              <a:rect b="b" l="l" r="r" t="t"/>
              <a:pathLst>
                <a:path extrusionOk="0" h="638" w="287">
                  <a:moveTo>
                    <a:pt x="286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6" y="0"/>
                  </a:lnTo>
                  <a:lnTo>
                    <a:pt x="286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12441001" y="8000218"/>
              <a:ext cx="169142" cy="377319"/>
            </a:xfrm>
            <a:custGeom>
              <a:rect b="b" l="l" r="r" t="t"/>
              <a:pathLst>
                <a:path extrusionOk="0" h="638" w="286">
                  <a:moveTo>
                    <a:pt x="285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5" y="0"/>
                  </a:lnTo>
                  <a:lnTo>
                    <a:pt x="285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12703822" y="8000218"/>
              <a:ext cx="171745" cy="377319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11907550" y="8512852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12172974" y="8512852"/>
              <a:ext cx="169144" cy="377318"/>
            </a:xfrm>
            <a:custGeom>
              <a:rect b="b" l="l" r="r" t="t"/>
              <a:pathLst>
                <a:path extrusionOk="0" h="638" w="287">
                  <a:moveTo>
                    <a:pt x="286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6" y="0"/>
                  </a:lnTo>
                  <a:lnTo>
                    <a:pt x="286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12441001" y="8512852"/>
              <a:ext cx="169142" cy="377318"/>
            </a:xfrm>
            <a:custGeom>
              <a:rect b="b" l="l" r="r" t="t"/>
              <a:pathLst>
                <a:path extrusionOk="0" h="638" w="286">
                  <a:moveTo>
                    <a:pt x="285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85" y="0"/>
                  </a:lnTo>
                  <a:lnTo>
                    <a:pt x="285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12703822" y="8512852"/>
              <a:ext cx="171745" cy="377318"/>
            </a:xfrm>
            <a:custGeom>
              <a:rect b="b" l="l" r="r" t="t"/>
              <a:pathLst>
                <a:path extrusionOk="0" h="638" w="293">
                  <a:moveTo>
                    <a:pt x="292" y="637"/>
                  </a:moveTo>
                  <a:lnTo>
                    <a:pt x="0" y="637"/>
                  </a:lnTo>
                  <a:lnTo>
                    <a:pt x="0" y="0"/>
                  </a:lnTo>
                  <a:lnTo>
                    <a:pt x="292" y="0"/>
                  </a:lnTo>
                  <a:lnTo>
                    <a:pt x="292" y="637"/>
                  </a:lnTo>
                </a:path>
              </a:pathLst>
            </a:custGeom>
            <a:solidFill>
              <a:srgbClr val="7EA9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228" name="Google Shape;228;p10"/>
          <p:cNvSpPr/>
          <p:nvPr/>
        </p:nvSpPr>
        <p:spPr>
          <a:xfrm>
            <a:off x="12836535" y="7721784"/>
            <a:ext cx="1277677" cy="3005535"/>
          </a:xfrm>
          <a:custGeom>
            <a:rect b="b" l="l" r="r" t="t"/>
            <a:pathLst>
              <a:path extrusionOk="0" h="5094" w="2165">
                <a:moveTo>
                  <a:pt x="2164" y="5093"/>
                </a:moveTo>
                <a:lnTo>
                  <a:pt x="0" y="5093"/>
                </a:lnTo>
                <a:lnTo>
                  <a:pt x="0" y="790"/>
                </a:lnTo>
                <a:lnTo>
                  <a:pt x="438" y="0"/>
                </a:lnTo>
                <a:lnTo>
                  <a:pt x="1700" y="0"/>
                </a:lnTo>
                <a:lnTo>
                  <a:pt x="2164" y="790"/>
                </a:lnTo>
                <a:lnTo>
                  <a:pt x="2164" y="5093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13122777" y="8200588"/>
            <a:ext cx="171745" cy="377318"/>
          </a:xfrm>
          <a:custGeom>
            <a:rect b="b" l="l" r="r" t="t"/>
            <a:pathLst>
              <a:path extrusionOk="0" h="639" w="293">
                <a:moveTo>
                  <a:pt x="292" y="638"/>
                </a:moveTo>
                <a:lnTo>
                  <a:pt x="0" y="638"/>
                </a:lnTo>
                <a:lnTo>
                  <a:pt x="0" y="0"/>
                </a:lnTo>
                <a:lnTo>
                  <a:pt x="292" y="0"/>
                </a:lnTo>
                <a:lnTo>
                  <a:pt x="292" y="638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13388200" y="8200588"/>
            <a:ext cx="169142" cy="377318"/>
          </a:xfrm>
          <a:custGeom>
            <a:rect b="b" l="l" r="r" t="t"/>
            <a:pathLst>
              <a:path extrusionOk="0" h="639" w="286">
                <a:moveTo>
                  <a:pt x="285" y="638"/>
                </a:moveTo>
                <a:lnTo>
                  <a:pt x="0" y="638"/>
                </a:lnTo>
                <a:lnTo>
                  <a:pt x="0" y="0"/>
                </a:lnTo>
                <a:lnTo>
                  <a:pt x="285" y="0"/>
                </a:lnTo>
                <a:lnTo>
                  <a:pt x="285" y="638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13656227" y="8200588"/>
            <a:ext cx="169144" cy="377318"/>
          </a:xfrm>
          <a:custGeom>
            <a:rect b="b" l="l" r="r" t="t"/>
            <a:pathLst>
              <a:path extrusionOk="0" h="639" w="286">
                <a:moveTo>
                  <a:pt x="285" y="638"/>
                </a:moveTo>
                <a:lnTo>
                  <a:pt x="0" y="638"/>
                </a:lnTo>
                <a:lnTo>
                  <a:pt x="0" y="0"/>
                </a:lnTo>
                <a:lnTo>
                  <a:pt x="285" y="0"/>
                </a:lnTo>
                <a:lnTo>
                  <a:pt x="285" y="638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13122777" y="8674188"/>
            <a:ext cx="171745" cy="377318"/>
          </a:xfrm>
          <a:custGeom>
            <a:rect b="b" l="l" r="r" t="t"/>
            <a:pathLst>
              <a:path extrusionOk="0" h="638" w="293">
                <a:moveTo>
                  <a:pt x="292" y="637"/>
                </a:moveTo>
                <a:lnTo>
                  <a:pt x="0" y="637"/>
                </a:lnTo>
                <a:lnTo>
                  <a:pt x="0" y="0"/>
                </a:lnTo>
                <a:lnTo>
                  <a:pt x="292" y="0"/>
                </a:lnTo>
                <a:lnTo>
                  <a:pt x="292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3388200" y="8674188"/>
            <a:ext cx="169142" cy="377318"/>
          </a:xfrm>
          <a:custGeom>
            <a:rect b="b" l="l" r="r" t="t"/>
            <a:pathLst>
              <a:path extrusionOk="0" h="638" w="286">
                <a:moveTo>
                  <a:pt x="285" y="637"/>
                </a:moveTo>
                <a:lnTo>
                  <a:pt x="0" y="637"/>
                </a:lnTo>
                <a:lnTo>
                  <a:pt x="0" y="0"/>
                </a:lnTo>
                <a:lnTo>
                  <a:pt x="285" y="0"/>
                </a:lnTo>
                <a:lnTo>
                  <a:pt x="285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13656227" y="8674188"/>
            <a:ext cx="169144" cy="377318"/>
          </a:xfrm>
          <a:custGeom>
            <a:rect b="b" l="l" r="r" t="t"/>
            <a:pathLst>
              <a:path extrusionOk="0" h="638" w="286">
                <a:moveTo>
                  <a:pt x="285" y="637"/>
                </a:moveTo>
                <a:lnTo>
                  <a:pt x="0" y="637"/>
                </a:lnTo>
                <a:lnTo>
                  <a:pt x="0" y="0"/>
                </a:lnTo>
                <a:lnTo>
                  <a:pt x="285" y="0"/>
                </a:lnTo>
                <a:lnTo>
                  <a:pt x="285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13122777" y="9145184"/>
            <a:ext cx="171745" cy="377319"/>
          </a:xfrm>
          <a:custGeom>
            <a:rect b="b" l="l" r="r" t="t"/>
            <a:pathLst>
              <a:path extrusionOk="0" h="638" w="293">
                <a:moveTo>
                  <a:pt x="292" y="637"/>
                </a:moveTo>
                <a:lnTo>
                  <a:pt x="0" y="637"/>
                </a:lnTo>
                <a:lnTo>
                  <a:pt x="0" y="0"/>
                </a:lnTo>
                <a:lnTo>
                  <a:pt x="292" y="0"/>
                </a:lnTo>
                <a:lnTo>
                  <a:pt x="292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13388200" y="9145184"/>
            <a:ext cx="169142" cy="377319"/>
          </a:xfrm>
          <a:custGeom>
            <a:rect b="b" l="l" r="r" t="t"/>
            <a:pathLst>
              <a:path extrusionOk="0" h="638" w="286">
                <a:moveTo>
                  <a:pt x="285" y="637"/>
                </a:moveTo>
                <a:lnTo>
                  <a:pt x="0" y="637"/>
                </a:lnTo>
                <a:lnTo>
                  <a:pt x="0" y="0"/>
                </a:lnTo>
                <a:lnTo>
                  <a:pt x="285" y="0"/>
                </a:lnTo>
                <a:lnTo>
                  <a:pt x="285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13656227" y="9145184"/>
            <a:ext cx="169144" cy="377319"/>
          </a:xfrm>
          <a:custGeom>
            <a:rect b="b" l="l" r="r" t="t"/>
            <a:pathLst>
              <a:path extrusionOk="0" h="638" w="286">
                <a:moveTo>
                  <a:pt x="285" y="637"/>
                </a:moveTo>
                <a:lnTo>
                  <a:pt x="0" y="637"/>
                </a:lnTo>
                <a:lnTo>
                  <a:pt x="0" y="0"/>
                </a:lnTo>
                <a:lnTo>
                  <a:pt x="285" y="0"/>
                </a:lnTo>
                <a:lnTo>
                  <a:pt x="285" y="637"/>
                </a:ln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16664364" y="8015831"/>
            <a:ext cx="1272474" cy="2711488"/>
          </a:xfrm>
          <a:custGeom>
            <a:rect b="b" l="l" r="r" t="t"/>
            <a:pathLst>
              <a:path extrusionOk="0" h="4596" w="2158">
                <a:moveTo>
                  <a:pt x="2157" y="4595"/>
                </a:moveTo>
                <a:lnTo>
                  <a:pt x="0" y="4595"/>
                </a:lnTo>
                <a:lnTo>
                  <a:pt x="0" y="1461"/>
                </a:lnTo>
                <a:lnTo>
                  <a:pt x="1081" y="0"/>
                </a:lnTo>
                <a:lnTo>
                  <a:pt x="2157" y="1461"/>
                </a:lnTo>
                <a:lnTo>
                  <a:pt x="2157" y="4595"/>
                </a:lnTo>
              </a:path>
            </a:pathLst>
          </a:custGeom>
          <a:solidFill>
            <a:srgbClr val="F99F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16838711" y="9735883"/>
            <a:ext cx="928983" cy="486610"/>
          </a:xfrm>
          <a:custGeom>
            <a:rect b="b" l="l" r="r" t="t"/>
            <a:pathLst>
              <a:path extrusionOk="0" h="825" w="1573">
                <a:moveTo>
                  <a:pt x="1572" y="0"/>
                </a:moveTo>
                <a:lnTo>
                  <a:pt x="0" y="0"/>
                </a:lnTo>
                <a:lnTo>
                  <a:pt x="0" y="824"/>
                </a:lnTo>
                <a:lnTo>
                  <a:pt x="1572" y="824"/>
                </a:lnTo>
                <a:lnTo>
                  <a:pt x="1572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16726816" y="9483470"/>
            <a:ext cx="1147569" cy="338285"/>
          </a:xfrm>
          <a:custGeom>
            <a:rect b="b" l="l" r="r" t="t"/>
            <a:pathLst>
              <a:path extrusionOk="0" h="572" w="1945">
                <a:moveTo>
                  <a:pt x="1938" y="465"/>
                </a:moveTo>
                <a:lnTo>
                  <a:pt x="1938" y="465"/>
                </a:lnTo>
                <a:cubicBezTo>
                  <a:pt x="1832" y="0"/>
                  <a:pt x="1832" y="0"/>
                  <a:pt x="1832" y="0"/>
                </a:cubicBezTo>
                <a:cubicBezTo>
                  <a:pt x="1187" y="0"/>
                  <a:pt x="1187" y="0"/>
                  <a:pt x="1187" y="0"/>
                </a:cubicBezTo>
                <a:cubicBezTo>
                  <a:pt x="782" y="0"/>
                  <a:pt x="782" y="0"/>
                  <a:pt x="782" y="0"/>
                </a:cubicBezTo>
                <a:cubicBezTo>
                  <a:pt x="119" y="0"/>
                  <a:pt x="119" y="0"/>
                  <a:pt x="119" y="0"/>
                </a:cubicBezTo>
                <a:cubicBezTo>
                  <a:pt x="6" y="465"/>
                  <a:pt x="6" y="465"/>
                  <a:pt x="6" y="465"/>
                </a:cubicBezTo>
                <a:cubicBezTo>
                  <a:pt x="0" y="478"/>
                  <a:pt x="0" y="485"/>
                  <a:pt x="0" y="492"/>
                </a:cubicBezTo>
                <a:cubicBezTo>
                  <a:pt x="0" y="538"/>
                  <a:pt x="33" y="571"/>
                  <a:pt x="73" y="571"/>
                </a:cubicBezTo>
                <a:cubicBezTo>
                  <a:pt x="119" y="571"/>
                  <a:pt x="152" y="538"/>
                  <a:pt x="152" y="492"/>
                </a:cubicBezTo>
                <a:cubicBezTo>
                  <a:pt x="152" y="538"/>
                  <a:pt x="186" y="571"/>
                  <a:pt x="224" y="571"/>
                </a:cubicBezTo>
                <a:cubicBezTo>
                  <a:pt x="264" y="571"/>
                  <a:pt x="298" y="538"/>
                  <a:pt x="298" y="492"/>
                </a:cubicBezTo>
                <a:cubicBezTo>
                  <a:pt x="298" y="538"/>
                  <a:pt x="331" y="571"/>
                  <a:pt x="377" y="571"/>
                </a:cubicBezTo>
                <a:cubicBezTo>
                  <a:pt x="417" y="571"/>
                  <a:pt x="450" y="538"/>
                  <a:pt x="450" y="492"/>
                </a:cubicBezTo>
                <a:cubicBezTo>
                  <a:pt x="450" y="538"/>
                  <a:pt x="483" y="571"/>
                  <a:pt x="523" y="571"/>
                </a:cubicBezTo>
                <a:cubicBezTo>
                  <a:pt x="563" y="571"/>
                  <a:pt x="596" y="538"/>
                  <a:pt x="596" y="492"/>
                </a:cubicBezTo>
                <a:cubicBezTo>
                  <a:pt x="596" y="538"/>
                  <a:pt x="629" y="571"/>
                  <a:pt x="676" y="571"/>
                </a:cubicBezTo>
                <a:cubicBezTo>
                  <a:pt x="716" y="571"/>
                  <a:pt x="749" y="538"/>
                  <a:pt x="749" y="492"/>
                </a:cubicBezTo>
                <a:cubicBezTo>
                  <a:pt x="749" y="538"/>
                  <a:pt x="782" y="571"/>
                  <a:pt x="822" y="571"/>
                </a:cubicBezTo>
                <a:cubicBezTo>
                  <a:pt x="862" y="571"/>
                  <a:pt x="895" y="538"/>
                  <a:pt x="895" y="492"/>
                </a:cubicBezTo>
                <a:cubicBezTo>
                  <a:pt x="895" y="538"/>
                  <a:pt x="928" y="571"/>
                  <a:pt x="975" y="571"/>
                </a:cubicBezTo>
                <a:cubicBezTo>
                  <a:pt x="1015" y="571"/>
                  <a:pt x="1048" y="538"/>
                  <a:pt x="1048" y="492"/>
                </a:cubicBezTo>
                <a:cubicBezTo>
                  <a:pt x="1048" y="538"/>
                  <a:pt x="1081" y="571"/>
                  <a:pt x="1121" y="571"/>
                </a:cubicBezTo>
                <a:cubicBezTo>
                  <a:pt x="1161" y="571"/>
                  <a:pt x="1194" y="538"/>
                  <a:pt x="1194" y="492"/>
                </a:cubicBezTo>
                <a:cubicBezTo>
                  <a:pt x="1194" y="538"/>
                  <a:pt x="1227" y="571"/>
                  <a:pt x="1274" y="571"/>
                </a:cubicBezTo>
                <a:cubicBezTo>
                  <a:pt x="1314" y="571"/>
                  <a:pt x="1347" y="538"/>
                  <a:pt x="1347" y="492"/>
                </a:cubicBezTo>
                <a:cubicBezTo>
                  <a:pt x="1347" y="538"/>
                  <a:pt x="1380" y="571"/>
                  <a:pt x="1420" y="571"/>
                </a:cubicBezTo>
                <a:cubicBezTo>
                  <a:pt x="1459" y="571"/>
                  <a:pt x="1499" y="538"/>
                  <a:pt x="1499" y="492"/>
                </a:cubicBezTo>
                <a:cubicBezTo>
                  <a:pt x="1499" y="538"/>
                  <a:pt x="1533" y="571"/>
                  <a:pt x="1573" y="571"/>
                </a:cubicBezTo>
                <a:cubicBezTo>
                  <a:pt x="1612" y="571"/>
                  <a:pt x="1646" y="538"/>
                  <a:pt x="1646" y="492"/>
                </a:cubicBezTo>
                <a:cubicBezTo>
                  <a:pt x="1646" y="538"/>
                  <a:pt x="1679" y="571"/>
                  <a:pt x="1719" y="571"/>
                </a:cubicBezTo>
                <a:cubicBezTo>
                  <a:pt x="1765" y="571"/>
                  <a:pt x="1798" y="538"/>
                  <a:pt x="1798" y="492"/>
                </a:cubicBezTo>
                <a:cubicBezTo>
                  <a:pt x="1798" y="538"/>
                  <a:pt x="1832" y="571"/>
                  <a:pt x="1871" y="571"/>
                </a:cubicBezTo>
                <a:cubicBezTo>
                  <a:pt x="1911" y="571"/>
                  <a:pt x="1944" y="538"/>
                  <a:pt x="1944" y="492"/>
                </a:cubicBezTo>
                <a:cubicBezTo>
                  <a:pt x="1944" y="485"/>
                  <a:pt x="1944" y="478"/>
                  <a:pt x="1938" y="465"/>
                </a:cubicBez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16846517" y="8952622"/>
            <a:ext cx="145723" cy="338285"/>
          </a:xfrm>
          <a:custGeom>
            <a:rect b="b" l="l" r="r" t="t"/>
            <a:pathLst>
              <a:path extrusionOk="0" h="572" w="246">
                <a:moveTo>
                  <a:pt x="245" y="571"/>
                </a:moveTo>
                <a:lnTo>
                  <a:pt x="0" y="571"/>
                </a:lnTo>
                <a:lnTo>
                  <a:pt x="0" y="0"/>
                </a:lnTo>
                <a:lnTo>
                  <a:pt x="245" y="0"/>
                </a:lnTo>
                <a:lnTo>
                  <a:pt x="245" y="5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17080716" y="8952622"/>
            <a:ext cx="150927" cy="338285"/>
          </a:xfrm>
          <a:custGeom>
            <a:rect b="b" l="l" r="r" t="t"/>
            <a:pathLst>
              <a:path extrusionOk="0" h="572" w="254">
                <a:moveTo>
                  <a:pt x="253" y="571"/>
                </a:moveTo>
                <a:lnTo>
                  <a:pt x="0" y="571"/>
                </a:lnTo>
                <a:lnTo>
                  <a:pt x="0" y="0"/>
                </a:lnTo>
                <a:lnTo>
                  <a:pt x="253" y="0"/>
                </a:lnTo>
                <a:lnTo>
                  <a:pt x="253" y="5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17317516" y="8952622"/>
            <a:ext cx="145723" cy="338285"/>
          </a:xfrm>
          <a:custGeom>
            <a:rect b="b" l="l" r="r" t="t"/>
            <a:pathLst>
              <a:path extrusionOk="0" h="572" w="247">
                <a:moveTo>
                  <a:pt x="246" y="571"/>
                </a:moveTo>
                <a:lnTo>
                  <a:pt x="0" y="571"/>
                </a:lnTo>
                <a:lnTo>
                  <a:pt x="0" y="0"/>
                </a:lnTo>
                <a:lnTo>
                  <a:pt x="246" y="0"/>
                </a:lnTo>
                <a:lnTo>
                  <a:pt x="246" y="5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17554314" y="8952622"/>
            <a:ext cx="148326" cy="338285"/>
          </a:xfrm>
          <a:custGeom>
            <a:rect b="b" l="l" r="r" t="t"/>
            <a:pathLst>
              <a:path extrusionOk="0" h="572" w="253">
                <a:moveTo>
                  <a:pt x="252" y="571"/>
                </a:moveTo>
                <a:lnTo>
                  <a:pt x="0" y="571"/>
                </a:lnTo>
                <a:lnTo>
                  <a:pt x="0" y="0"/>
                </a:lnTo>
                <a:lnTo>
                  <a:pt x="252" y="0"/>
                </a:lnTo>
                <a:lnTo>
                  <a:pt x="252" y="571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15386686" y="8026240"/>
            <a:ext cx="1277677" cy="2422645"/>
          </a:xfrm>
          <a:custGeom>
            <a:rect b="b" l="l" r="r" t="t"/>
            <a:pathLst>
              <a:path extrusionOk="0" h="4105" w="2166">
                <a:moveTo>
                  <a:pt x="2165" y="4104"/>
                </a:moveTo>
                <a:lnTo>
                  <a:pt x="0" y="4104"/>
                </a:lnTo>
                <a:lnTo>
                  <a:pt x="0" y="1461"/>
                </a:lnTo>
                <a:lnTo>
                  <a:pt x="1082" y="0"/>
                </a:lnTo>
                <a:lnTo>
                  <a:pt x="2165" y="1461"/>
                </a:lnTo>
                <a:lnTo>
                  <a:pt x="2165" y="4104"/>
                </a:ln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15550623" y="8999461"/>
            <a:ext cx="184757" cy="392932"/>
          </a:xfrm>
          <a:custGeom>
            <a:rect b="b" l="l" r="r" t="t"/>
            <a:pathLst>
              <a:path extrusionOk="0" h="665" w="314">
                <a:moveTo>
                  <a:pt x="313" y="159"/>
                </a:moveTo>
                <a:lnTo>
                  <a:pt x="313" y="159"/>
                </a:lnTo>
                <a:lnTo>
                  <a:pt x="313" y="159"/>
                </a:lnTo>
                <a:cubicBezTo>
                  <a:pt x="313" y="66"/>
                  <a:pt x="246" y="0"/>
                  <a:pt x="160" y="0"/>
                </a:cubicBezTo>
                <a:cubicBezTo>
                  <a:pt x="67" y="0"/>
                  <a:pt x="0" y="66"/>
                  <a:pt x="0" y="159"/>
                </a:cubicBezTo>
                <a:lnTo>
                  <a:pt x="0" y="159"/>
                </a:lnTo>
                <a:lnTo>
                  <a:pt x="0" y="159"/>
                </a:lnTo>
                <a:cubicBezTo>
                  <a:pt x="0" y="664"/>
                  <a:pt x="0" y="664"/>
                  <a:pt x="0" y="664"/>
                </a:cubicBezTo>
                <a:cubicBezTo>
                  <a:pt x="313" y="664"/>
                  <a:pt x="313" y="664"/>
                  <a:pt x="313" y="664"/>
                </a:cubicBezTo>
                <a:cubicBezTo>
                  <a:pt x="313" y="159"/>
                  <a:pt x="313" y="159"/>
                  <a:pt x="313" y="159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15805639" y="8999461"/>
            <a:ext cx="184757" cy="392932"/>
          </a:xfrm>
          <a:custGeom>
            <a:rect b="b" l="l" r="r" t="t"/>
            <a:pathLst>
              <a:path extrusionOk="0" h="665" w="313">
                <a:moveTo>
                  <a:pt x="312" y="159"/>
                </a:moveTo>
                <a:lnTo>
                  <a:pt x="312" y="159"/>
                </a:lnTo>
                <a:lnTo>
                  <a:pt x="312" y="159"/>
                </a:lnTo>
                <a:cubicBezTo>
                  <a:pt x="312" y="66"/>
                  <a:pt x="246" y="0"/>
                  <a:pt x="160" y="0"/>
                </a:cubicBezTo>
                <a:cubicBezTo>
                  <a:pt x="66" y="0"/>
                  <a:pt x="0" y="66"/>
                  <a:pt x="0" y="159"/>
                </a:cubicBezTo>
                <a:lnTo>
                  <a:pt x="0" y="159"/>
                </a:lnTo>
                <a:lnTo>
                  <a:pt x="0" y="159"/>
                </a:lnTo>
                <a:cubicBezTo>
                  <a:pt x="0" y="664"/>
                  <a:pt x="0" y="664"/>
                  <a:pt x="0" y="664"/>
                </a:cubicBezTo>
                <a:cubicBezTo>
                  <a:pt x="312" y="664"/>
                  <a:pt x="312" y="664"/>
                  <a:pt x="312" y="664"/>
                </a:cubicBezTo>
                <a:cubicBezTo>
                  <a:pt x="312" y="159"/>
                  <a:pt x="312" y="159"/>
                  <a:pt x="312" y="159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16060655" y="8999461"/>
            <a:ext cx="184757" cy="392932"/>
          </a:xfrm>
          <a:custGeom>
            <a:rect b="b" l="l" r="r" t="t"/>
            <a:pathLst>
              <a:path extrusionOk="0" h="665" w="313">
                <a:moveTo>
                  <a:pt x="312" y="159"/>
                </a:moveTo>
                <a:lnTo>
                  <a:pt x="312" y="159"/>
                </a:lnTo>
                <a:lnTo>
                  <a:pt x="312" y="159"/>
                </a:lnTo>
                <a:cubicBezTo>
                  <a:pt x="312" y="66"/>
                  <a:pt x="245" y="0"/>
                  <a:pt x="159" y="0"/>
                </a:cubicBezTo>
                <a:cubicBezTo>
                  <a:pt x="66" y="0"/>
                  <a:pt x="0" y="66"/>
                  <a:pt x="0" y="159"/>
                </a:cubicBezTo>
                <a:lnTo>
                  <a:pt x="0" y="159"/>
                </a:lnTo>
                <a:lnTo>
                  <a:pt x="0" y="159"/>
                </a:lnTo>
                <a:cubicBezTo>
                  <a:pt x="0" y="664"/>
                  <a:pt x="0" y="664"/>
                  <a:pt x="0" y="664"/>
                </a:cubicBezTo>
                <a:cubicBezTo>
                  <a:pt x="312" y="664"/>
                  <a:pt x="312" y="664"/>
                  <a:pt x="312" y="664"/>
                </a:cubicBezTo>
                <a:cubicBezTo>
                  <a:pt x="312" y="159"/>
                  <a:pt x="312" y="159"/>
                  <a:pt x="312" y="159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16315669" y="8999461"/>
            <a:ext cx="184757" cy="392932"/>
          </a:xfrm>
          <a:custGeom>
            <a:rect b="b" l="l" r="r" t="t"/>
            <a:pathLst>
              <a:path extrusionOk="0" h="665" w="314">
                <a:moveTo>
                  <a:pt x="313" y="159"/>
                </a:moveTo>
                <a:lnTo>
                  <a:pt x="313" y="159"/>
                </a:lnTo>
                <a:lnTo>
                  <a:pt x="313" y="159"/>
                </a:lnTo>
                <a:cubicBezTo>
                  <a:pt x="313" y="66"/>
                  <a:pt x="246" y="0"/>
                  <a:pt x="160" y="0"/>
                </a:cubicBezTo>
                <a:cubicBezTo>
                  <a:pt x="67" y="0"/>
                  <a:pt x="0" y="66"/>
                  <a:pt x="0" y="159"/>
                </a:cubicBezTo>
                <a:lnTo>
                  <a:pt x="0" y="159"/>
                </a:lnTo>
                <a:lnTo>
                  <a:pt x="0" y="159"/>
                </a:lnTo>
                <a:cubicBezTo>
                  <a:pt x="0" y="664"/>
                  <a:pt x="0" y="664"/>
                  <a:pt x="0" y="664"/>
                </a:cubicBezTo>
                <a:cubicBezTo>
                  <a:pt x="313" y="664"/>
                  <a:pt x="313" y="664"/>
                  <a:pt x="313" y="664"/>
                </a:cubicBezTo>
                <a:cubicBezTo>
                  <a:pt x="313" y="159"/>
                  <a:pt x="313" y="159"/>
                  <a:pt x="313" y="159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15550623" y="9480868"/>
            <a:ext cx="184757" cy="392931"/>
          </a:xfrm>
          <a:custGeom>
            <a:rect b="b" l="l" r="r" t="t"/>
            <a:pathLst>
              <a:path extrusionOk="0" h="665" w="314">
                <a:moveTo>
                  <a:pt x="313" y="166"/>
                </a:moveTo>
                <a:lnTo>
                  <a:pt x="313" y="166"/>
                </a:lnTo>
                <a:cubicBezTo>
                  <a:pt x="313" y="159"/>
                  <a:pt x="313" y="159"/>
                  <a:pt x="313" y="159"/>
                </a:cubicBezTo>
                <a:cubicBezTo>
                  <a:pt x="313" y="73"/>
                  <a:pt x="246" y="0"/>
                  <a:pt x="160" y="0"/>
                </a:cubicBezTo>
                <a:cubicBezTo>
                  <a:pt x="67" y="0"/>
                  <a:pt x="0" y="73"/>
                  <a:pt x="0" y="159"/>
                </a:cubicBezTo>
                <a:cubicBezTo>
                  <a:pt x="0" y="159"/>
                  <a:pt x="0" y="159"/>
                  <a:pt x="0" y="166"/>
                </a:cubicBezTo>
                <a:lnTo>
                  <a:pt x="0" y="166"/>
                </a:lnTo>
                <a:cubicBezTo>
                  <a:pt x="0" y="664"/>
                  <a:pt x="0" y="664"/>
                  <a:pt x="0" y="664"/>
                </a:cubicBezTo>
                <a:cubicBezTo>
                  <a:pt x="313" y="664"/>
                  <a:pt x="313" y="664"/>
                  <a:pt x="313" y="664"/>
                </a:cubicBezTo>
                <a:cubicBezTo>
                  <a:pt x="313" y="166"/>
                  <a:pt x="313" y="166"/>
                  <a:pt x="313" y="166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1" name="Google Shape;251;p10"/>
          <p:cNvSpPr/>
          <p:nvPr/>
        </p:nvSpPr>
        <p:spPr>
          <a:xfrm>
            <a:off x="15805639" y="9480868"/>
            <a:ext cx="184757" cy="392931"/>
          </a:xfrm>
          <a:custGeom>
            <a:rect b="b" l="l" r="r" t="t"/>
            <a:pathLst>
              <a:path extrusionOk="0" h="665" w="313">
                <a:moveTo>
                  <a:pt x="312" y="166"/>
                </a:moveTo>
                <a:lnTo>
                  <a:pt x="312" y="166"/>
                </a:lnTo>
                <a:cubicBezTo>
                  <a:pt x="312" y="159"/>
                  <a:pt x="312" y="159"/>
                  <a:pt x="312" y="159"/>
                </a:cubicBezTo>
                <a:cubicBezTo>
                  <a:pt x="312" y="73"/>
                  <a:pt x="246" y="0"/>
                  <a:pt x="160" y="0"/>
                </a:cubicBezTo>
                <a:cubicBezTo>
                  <a:pt x="66" y="0"/>
                  <a:pt x="0" y="73"/>
                  <a:pt x="0" y="159"/>
                </a:cubicBezTo>
                <a:cubicBezTo>
                  <a:pt x="0" y="159"/>
                  <a:pt x="0" y="159"/>
                  <a:pt x="0" y="166"/>
                </a:cubicBezTo>
                <a:lnTo>
                  <a:pt x="0" y="166"/>
                </a:lnTo>
                <a:cubicBezTo>
                  <a:pt x="0" y="664"/>
                  <a:pt x="0" y="664"/>
                  <a:pt x="0" y="664"/>
                </a:cubicBezTo>
                <a:cubicBezTo>
                  <a:pt x="312" y="664"/>
                  <a:pt x="312" y="664"/>
                  <a:pt x="312" y="664"/>
                </a:cubicBezTo>
                <a:cubicBezTo>
                  <a:pt x="312" y="166"/>
                  <a:pt x="312" y="166"/>
                  <a:pt x="312" y="166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2" name="Google Shape;252;p10"/>
          <p:cNvSpPr/>
          <p:nvPr/>
        </p:nvSpPr>
        <p:spPr>
          <a:xfrm>
            <a:off x="16060655" y="9480868"/>
            <a:ext cx="184757" cy="392931"/>
          </a:xfrm>
          <a:custGeom>
            <a:rect b="b" l="l" r="r" t="t"/>
            <a:pathLst>
              <a:path extrusionOk="0" h="665" w="313">
                <a:moveTo>
                  <a:pt x="312" y="166"/>
                </a:moveTo>
                <a:lnTo>
                  <a:pt x="312" y="166"/>
                </a:lnTo>
                <a:cubicBezTo>
                  <a:pt x="312" y="159"/>
                  <a:pt x="312" y="159"/>
                  <a:pt x="312" y="159"/>
                </a:cubicBezTo>
                <a:cubicBezTo>
                  <a:pt x="312" y="73"/>
                  <a:pt x="245" y="0"/>
                  <a:pt x="159" y="0"/>
                </a:cubicBezTo>
                <a:cubicBezTo>
                  <a:pt x="66" y="0"/>
                  <a:pt x="0" y="73"/>
                  <a:pt x="0" y="159"/>
                </a:cubicBezTo>
                <a:cubicBezTo>
                  <a:pt x="0" y="159"/>
                  <a:pt x="0" y="159"/>
                  <a:pt x="0" y="166"/>
                </a:cubicBezTo>
                <a:lnTo>
                  <a:pt x="0" y="166"/>
                </a:lnTo>
                <a:cubicBezTo>
                  <a:pt x="0" y="664"/>
                  <a:pt x="0" y="664"/>
                  <a:pt x="0" y="664"/>
                </a:cubicBezTo>
                <a:cubicBezTo>
                  <a:pt x="312" y="664"/>
                  <a:pt x="312" y="664"/>
                  <a:pt x="312" y="664"/>
                </a:cubicBezTo>
                <a:cubicBezTo>
                  <a:pt x="312" y="166"/>
                  <a:pt x="312" y="166"/>
                  <a:pt x="312" y="166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16315669" y="9480868"/>
            <a:ext cx="184757" cy="392931"/>
          </a:xfrm>
          <a:custGeom>
            <a:rect b="b" l="l" r="r" t="t"/>
            <a:pathLst>
              <a:path extrusionOk="0" h="665" w="314">
                <a:moveTo>
                  <a:pt x="313" y="166"/>
                </a:moveTo>
                <a:lnTo>
                  <a:pt x="313" y="166"/>
                </a:lnTo>
                <a:cubicBezTo>
                  <a:pt x="313" y="159"/>
                  <a:pt x="313" y="159"/>
                  <a:pt x="313" y="159"/>
                </a:cubicBezTo>
                <a:cubicBezTo>
                  <a:pt x="313" y="73"/>
                  <a:pt x="246" y="0"/>
                  <a:pt x="160" y="0"/>
                </a:cubicBezTo>
                <a:cubicBezTo>
                  <a:pt x="67" y="0"/>
                  <a:pt x="0" y="73"/>
                  <a:pt x="0" y="159"/>
                </a:cubicBezTo>
                <a:cubicBezTo>
                  <a:pt x="0" y="159"/>
                  <a:pt x="0" y="159"/>
                  <a:pt x="0" y="166"/>
                </a:cubicBezTo>
                <a:lnTo>
                  <a:pt x="0" y="166"/>
                </a:lnTo>
                <a:cubicBezTo>
                  <a:pt x="0" y="664"/>
                  <a:pt x="0" y="664"/>
                  <a:pt x="0" y="664"/>
                </a:cubicBezTo>
                <a:cubicBezTo>
                  <a:pt x="313" y="664"/>
                  <a:pt x="313" y="664"/>
                  <a:pt x="313" y="664"/>
                </a:cubicBezTo>
                <a:cubicBezTo>
                  <a:pt x="313" y="166"/>
                  <a:pt x="313" y="166"/>
                  <a:pt x="313" y="166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19214516" y="8596122"/>
            <a:ext cx="1277679" cy="2219672"/>
          </a:xfrm>
          <a:custGeom>
            <a:rect b="b" l="l" r="r" t="t"/>
            <a:pathLst>
              <a:path extrusionOk="0" h="3760" w="2166">
                <a:moveTo>
                  <a:pt x="2165" y="3759"/>
                </a:moveTo>
                <a:lnTo>
                  <a:pt x="0" y="3759"/>
                </a:lnTo>
                <a:lnTo>
                  <a:pt x="0" y="584"/>
                </a:lnTo>
                <a:lnTo>
                  <a:pt x="445" y="0"/>
                </a:lnTo>
                <a:lnTo>
                  <a:pt x="1707" y="0"/>
                </a:lnTo>
                <a:lnTo>
                  <a:pt x="2165" y="584"/>
                </a:lnTo>
                <a:lnTo>
                  <a:pt x="2165" y="3759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5" name="Google Shape;255;p10"/>
          <p:cNvSpPr/>
          <p:nvPr/>
        </p:nvSpPr>
        <p:spPr>
          <a:xfrm>
            <a:off x="19508564" y="9041096"/>
            <a:ext cx="689581" cy="317468"/>
          </a:xfrm>
          <a:custGeom>
            <a:rect b="b" l="l" r="r" t="t"/>
            <a:pathLst>
              <a:path extrusionOk="0" h="539" w="1170">
                <a:moveTo>
                  <a:pt x="1169" y="538"/>
                </a:moveTo>
                <a:lnTo>
                  <a:pt x="0" y="538"/>
                </a:lnTo>
                <a:lnTo>
                  <a:pt x="0" y="0"/>
                </a:lnTo>
                <a:lnTo>
                  <a:pt x="1169" y="0"/>
                </a:lnTo>
                <a:lnTo>
                  <a:pt x="1169" y="538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6" name="Google Shape;256;p10"/>
          <p:cNvSpPr/>
          <p:nvPr/>
        </p:nvSpPr>
        <p:spPr>
          <a:xfrm>
            <a:off x="19508564" y="9527708"/>
            <a:ext cx="689581" cy="317468"/>
          </a:xfrm>
          <a:custGeom>
            <a:rect b="b" l="l" r="r" t="t"/>
            <a:pathLst>
              <a:path extrusionOk="0" h="539" w="1170">
                <a:moveTo>
                  <a:pt x="1169" y="538"/>
                </a:moveTo>
                <a:lnTo>
                  <a:pt x="0" y="538"/>
                </a:lnTo>
                <a:lnTo>
                  <a:pt x="0" y="0"/>
                </a:lnTo>
                <a:lnTo>
                  <a:pt x="1169" y="0"/>
                </a:lnTo>
                <a:lnTo>
                  <a:pt x="1169" y="538"/>
                </a:lnTo>
              </a:path>
            </a:pathLst>
          </a:custGeom>
          <a:solidFill>
            <a:srgbClr val="16BD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7" name="Google Shape;257;p10"/>
          <p:cNvSpPr/>
          <p:nvPr/>
        </p:nvSpPr>
        <p:spPr>
          <a:xfrm>
            <a:off x="14114213" y="8312482"/>
            <a:ext cx="1275076" cy="2414837"/>
          </a:xfrm>
          <a:custGeom>
            <a:rect b="b" l="l" r="r" t="t"/>
            <a:pathLst>
              <a:path extrusionOk="0" h="4091" w="2160">
                <a:moveTo>
                  <a:pt x="2159" y="4090"/>
                </a:moveTo>
                <a:lnTo>
                  <a:pt x="0" y="4090"/>
                </a:lnTo>
                <a:lnTo>
                  <a:pt x="0" y="0"/>
                </a:lnTo>
                <a:lnTo>
                  <a:pt x="2159" y="0"/>
                </a:lnTo>
                <a:lnTo>
                  <a:pt x="2159" y="4090"/>
                </a:lnTo>
              </a:path>
            </a:pathLst>
          </a:custGeom>
          <a:solidFill>
            <a:srgbClr val="F99F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8" name="Google Shape;258;p10"/>
          <p:cNvSpPr/>
          <p:nvPr/>
        </p:nvSpPr>
        <p:spPr>
          <a:xfrm>
            <a:off x="14322388" y="8598723"/>
            <a:ext cx="255015" cy="124905"/>
          </a:xfrm>
          <a:custGeom>
            <a:rect b="b" l="l" r="r" t="t"/>
            <a:pathLst>
              <a:path extrusionOk="0" h="213" w="433">
                <a:moveTo>
                  <a:pt x="432" y="212"/>
                </a:moveTo>
                <a:lnTo>
                  <a:pt x="0" y="212"/>
                </a:lnTo>
                <a:lnTo>
                  <a:pt x="0" y="0"/>
                </a:lnTo>
                <a:lnTo>
                  <a:pt x="432" y="0"/>
                </a:lnTo>
                <a:lnTo>
                  <a:pt x="432" y="21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9" name="Google Shape;259;p10"/>
          <p:cNvSpPr/>
          <p:nvPr/>
        </p:nvSpPr>
        <p:spPr>
          <a:xfrm>
            <a:off x="14624242" y="8598723"/>
            <a:ext cx="255015" cy="124905"/>
          </a:xfrm>
          <a:custGeom>
            <a:rect b="b" l="l" r="r" t="t"/>
            <a:pathLst>
              <a:path extrusionOk="0" h="213" w="432">
                <a:moveTo>
                  <a:pt x="431" y="212"/>
                </a:moveTo>
                <a:lnTo>
                  <a:pt x="0" y="212"/>
                </a:lnTo>
                <a:lnTo>
                  <a:pt x="0" y="0"/>
                </a:lnTo>
                <a:lnTo>
                  <a:pt x="431" y="0"/>
                </a:lnTo>
                <a:lnTo>
                  <a:pt x="431" y="21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0" name="Google Shape;260;p10"/>
          <p:cNvSpPr/>
          <p:nvPr/>
        </p:nvSpPr>
        <p:spPr>
          <a:xfrm>
            <a:off x="14926097" y="8598723"/>
            <a:ext cx="255015" cy="124905"/>
          </a:xfrm>
          <a:custGeom>
            <a:rect b="b" l="l" r="r" t="t"/>
            <a:pathLst>
              <a:path extrusionOk="0" h="213" w="433">
                <a:moveTo>
                  <a:pt x="432" y="212"/>
                </a:moveTo>
                <a:lnTo>
                  <a:pt x="0" y="212"/>
                </a:lnTo>
                <a:lnTo>
                  <a:pt x="0" y="0"/>
                </a:lnTo>
                <a:lnTo>
                  <a:pt x="432" y="0"/>
                </a:lnTo>
                <a:lnTo>
                  <a:pt x="432" y="212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1" name="Google Shape;261;p10"/>
          <p:cNvSpPr/>
          <p:nvPr/>
        </p:nvSpPr>
        <p:spPr>
          <a:xfrm>
            <a:off x="14322388" y="8830319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2" name="Google Shape;262;p10"/>
          <p:cNvSpPr/>
          <p:nvPr/>
        </p:nvSpPr>
        <p:spPr>
          <a:xfrm>
            <a:off x="14624242" y="8830319"/>
            <a:ext cx="255015" cy="127507"/>
          </a:xfrm>
          <a:custGeom>
            <a:rect b="b" l="l" r="r" t="t"/>
            <a:pathLst>
              <a:path extrusionOk="0" h="214" w="432">
                <a:moveTo>
                  <a:pt x="431" y="213"/>
                </a:moveTo>
                <a:lnTo>
                  <a:pt x="0" y="213"/>
                </a:lnTo>
                <a:lnTo>
                  <a:pt x="0" y="0"/>
                </a:lnTo>
                <a:lnTo>
                  <a:pt x="431" y="0"/>
                </a:lnTo>
                <a:lnTo>
                  <a:pt x="431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14926097" y="8830319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4" name="Google Shape;264;p10"/>
          <p:cNvSpPr/>
          <p:nvPr/>
        </p:nvSpPr>
        <p:spPr>
          <a:xfrm>
            <a:off x="14322388" y="9056710"/>
            <a:ext cx="255015" cy="130110"/>
          </a:xfrm>
          <a:custGeom>
            <a:rect b="b" l="l" r="r" t="t"/>
            <a:pathLst>
              <a:path extrusionOk="0" h="220" w="433">
                <a:moveTo>
                  <a:pt x="432" y="219"/>
                </a:moveTo>
                <a:lnTo>
                  <a:pt x="0" y="219"/>
                </a:lnTo>
                <a:lnTo>
                  <a:pt x="0" y="0"/>
                </a:lnTo>
                <a:lnTo>
                  <a:pt x="432" y="0"/>
                </a:lnTo>
                <a:lnTo>
                  <a:pt x="432" y="219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14624242" y="9056710"/>
            <a:ext cx="255015" cy="130110"/>
          </a:xfrm>
          <a:custGeom>
            <a:rect b="b" l="l" r="r" t="t"/>
            <a:pathLst>
              <a:path extrusionOk="0" h="220" w="432">
                <a:moveTo>
                  <a:pt x="431" y="219"/>
                </a:moveTo>
                <a:lnTo>
                  <a:pt x="0" y="219"/>
                </a:lnTo>
                <a:lnTo>
                  <a:pt x="0" y="0"/>
                </a:lnTo>
                <a:lnTo>
                  <a:pt x="431" y="0"/>
                </a:lnTo>
                <a:lnTo>
                  <a:pt x="431" y="219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6" name="Google Shape;266;p10"/>
          <p:cNvSpPr/>
          <p:nvPr/>
        </p:nvSpPr>
        <p:spPr>
          <a:xfrm>
            <a:off x="14926097" y="9056710"/>
            <a:ext cx="255015" cy="130110"/>
          </a:xfrm>
          <a:custGeom>
            <a:rect b="b" l="l" r="r" t="t"/>
            <a:pathLst>
              <a:path extrusionOk="0" h="220" w="433">
                <a:moveTo>
                  <a:pt x="432" y="219"/>
                </a:moveTo>
                <a:lnTo>
                  <a:pt x="0" y="219"/>
                </a:lnTo>
                <a:lnTo>
                  <a:pt x="0" y="0"/>
                </a:lnTo>
                <a:lnTo>
                  <a:pt x="432" y="0"/>
                </a:lnTo>
                <a:lnTo>
                  <a:pt x="432" y="219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14322388" y="9288306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14624242" y="9288306"/>
            <a:ext cx="255015" cy="127507"/>
          </a:xfrm>
          <a:custGeom>
            <a:rect b="b" l="l" r="r" t="t"/>
            <a:pathLst>
              <a:path extrusionOk="0" h="214" w="432">
                <a:moveTo>
                  <a:pt x="431" y="213"/>
                </a:moveTo>
                <a:lnTo>
                  <a:pt x="0" y="213"/>
                </a:lnTo>
                <a:lnTo>
                  <a:pt x="0" y="0"/>
                </a:lnTo>
                <a:lnTo>
                  <a:pt x="431" y="0"/>
                </a:lnTo>
                <a:lnTo>
                  <a:pt x="431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14926097" y="9288306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14322388" y="9514696"/>
            <a:ext cx="255015" cy="130110"/>
          </a:xfrm>
          <a:custGeom>
            <a:rect b="b" l="l" r="r" t="t"/>
            <a:pathLst>
              <a:path extrusionOk="0" h="221" w="433">
                <a:moveTo>
                  <a:pt x="432" y="220"/>
                </a:moveTo>
                <a:lnTo>
                  <a:pt x="0" y="220"/>
                </a:lnTo>
                <a:lnTo>
                  <a:pt x="0" y="0"/>
                </a:lnTo>
                <a:lnTo>
                  <a:pt x="432" y="0"/>
                </a:lnTo>
                <a:lnTo>
                  <a:pt x="432" y="22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14624242" y="9514696"/>
            <a:ext cx="255015" cy="130110"/>
          </a:xfrm>
          <a:custGeom>
            <a:rect b="b" l="l" r="r" t="t"/>
            <a:pathLst>
              <a:path extrusionOk="0" h="221" w="432">
                <a:moveTo>
                  <a:pt x="431" y="220"/>
                </a:moveTo>
                <a:lnTo>
                  <a:pt x="0" y="220"/>
                </a:lnTo>
                <a:lnTo>
                  <a:pt x="0" y="0"/>
                </a:lnTo>
                <a:lnTo>
                  <a:pt x="431" y="0"/>
                </a:lnTo>
                <a:lnTo>
                  <a:pt x="431" y="22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14926097" y="9514696"/>
            <a:ext cx="255015" cy="130110"/>
          </a:xfrm>
          <a:custGeom>
            <a:rect b="b" l="l" r="r" t="t"/>
            <a:pathLst>
              <a:path extrusionOk="0" h="221" w="433">
                <a:moveTo>
                  <a:pt x="432" y="220"/>
                </a:moveTo>
                <a:lnTo>
                  <a:pt x="0" y="220"/>
                </a:lnTo>
                <a:lnTo>
                  <a:pt x="0" y="0"/>
                </a:lnTo>
                <a:lnTo>
                  <a:pt x="432" y="0"/>
                </a:lnTo>
                <a:lnTo>
                  <a:pt x="432" y="220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14322388" y="9746292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14624242" y="9746292"/>
            <a:ext cx="255015" cy="127507"/>
          </a:xfrm>
          <a:custGeom>
            <a:rect b="b" l="l" r="r" t="t"/>
            <a:pathLst>
              <a:path extrusionOk="0" h="214" w="432">
                <a:moveTo>
                  <a:pt x="431" y="213"/>
                </a:moveTo>
                <a:lnTo>
                  <a:pt x="0" y="213"/>
                </a:lnTo>
                <a:lnTo>
                  <a:pt x="0" y="0"/>
                </a:lnTo>
                <a:lnTo>
                  <a:pt x="431" y="0"/>
                </a:lnTo>
                <a:lnTo>
                  <a:pt x="431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14926097" y="9746292"/>
            <a:ext cx="255015" cy="127507"/>
          </a:xfrm>
          <a:custGeom>
            <a:rect b="b" l="l" r="r" t="t"/>
            <a:pathLst>
              <a:path extrusionOk="0" h="214" w="433">
                <a:moveTo>
                  <a:pt x="432" y="213"/>
                </a:moveTo>
                <a:lnTo>
                  <a:pt x="0" y="213"/>
                </a:lnTo>
                <a:lnTo>
                  <a:pt x="0" y="0"/>
                </a:lnTo>
                <a:lnTo>
                  <a:pt x="432" y="0"/>
                </a:lnTo>
                <a:lnTo>
                  <a:pt x="432" y="213"/>
                </a:lnTo>
              </a:path>
            </a:pathLst>
          </a:custGeom>
          <a:solidFill>
            <a:srgbClr val="FBD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11558856" y="8304676"/>
            <a:ext cx="1277679" cy="2422643"/>
          </a:xfrm>
          <a:custGeom>
            <a:rect b="b" l="l" r="r" t="t"/>
            <a:pathLst>
              <a:path extrusionOk="0" h="4104" w="2166">
                <a:moveTo>
                  <a:pt x="2165" y="4103"/>
                </a:moveTo>
                <a:lnTo>
                  <a:pt x="0" y="4103"/>
                </a:lnTo>
                <a:lnTo>
                  <a:pt x="0" y="1467"/>
                </a:lnTo>
                <a:lnTo>
                  <a:pt x="1082" y="0"/>
                </a:lnTo>
                <a:lnTo>
                  <a:pt x="2165" y="1467"/>
                </a:lnTo>
                <a:lnTo>
                  <a:pt x="2165" y="4103"/>
                </a:lnTo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11954390" y="8955225"/>
            <a:ext cx="174348" cy="377318"/>
          </a:xfrm>
          <a:custGeom>
            <a:rect b="b" l="l" r="r" t="t"/>
            <a:pathLst>
              <a:path extrusionOk="0" h="638" w="294">
                <a:moveTo>
                  <a:pt x="293" y="637"/>
                </a:moveTo>
                <a:lnTo>
                  <a:pt x="0" y="637"/>
                </a:lnTo>
                <a:lnTo>
                  <a:pt x="0" y="0"/>
                </a:lnTo>
                <a:lnTo>
                  <a:pt x="293" y="0"/>
                </a:lnTo>
                <a:lnTo>
                  <a:pt x="293" y="637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8" name="Google Shape;278;p10"/>
          <p:cNvSpPr/>
          <p:nvPr/>
        </p:nvSpPr>
        <p:spPr>
          <a:xfrm>
            <a:off x="12222417" y="8955225"/>
            <a:ext cx="169142" cy="377318"/>
          </a:xfrm>
          <a:custGeom>
            <a:rect b="b" l="l" r="r" t="t"/>
            <a:pathLst>
              <a:path extrusionOk="0" h="638" w="287">
                <a:moveTo>
                  <a:pt x="286" y="637"/>
                </a:moveTo>
                <a:lnTo>
                  <a:pt x="0" y="637"/>
                </a:lnTo>
                <a:lnTo>
                  <a:pt x="0" y="0"/>
                </a:lnTo>
                <a:lnTo>
                  <a:pt x="286" y="0"/>
                </a:lnTo>
                <a:lnTo>
                  <a:pt x="286" y="637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79" name="Google Shape;279;p10"/>
          <p:cNvSpPr/>
          <p:nvPr/>
        </p:nvSpPr>
        <p:spPr>
          <a:xfrm>
            <a:off x="11954390" y="9457448"/>
            <a:ext cx="174348" cy="377319"/>
          </a:xfrm>
          <a:custGeom>
            <a:rect b="b" l="l" r="r" t="t"/>
            <a:pathLst>
              <a:path extrusionOk="0" h="638" w="294">
                <a:moveTo>
                  <a:pt x="293" y="637"/>
                </a:moveTo>
                <a:lnTo>
                  <a:pt x="0" y="637"/>
                </a:lnTo>
                <a:lnTo>
                  <a:pt x="0" y="0"/>
                </a:lnTo>
                <a:lnTo>
                  <a:pt x="293" y="0"/>
                </a:lnTo>
                <a:lnTo>
                  <a:pt x="293" y="637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0" name="Google Shape;280;p10"/>
          <p:cNvSpPr/>
          <p:nvPr/>
        </p:nvSpPr>
        <p:spPr>
          <a:xfrm>
            <a:off x="12222417" y="9457448"/>
            <a:ext cx="169142" cy="377319"/>
          </a:xfrm>
          <a:custGeom>
            <a:rect b="b" l="l" r="r" t="t"/>
            <a:pathLst>
              <a:path extrusionOk="0" h="638" w="287">
                <a:moveTo>
                  <a:pt x="286" y="637"/>
                </a:moveTo>
                <a:lnTo>
                  <a:pt x="0" y="637"/>
                </a:lnTo>
                <a:lnTo>
                  <a:pt x="0" y="0"/>
                </a:lnTo>
                <a:lnTo>
                  <a:pt x="286" y="0"/>
                </a:lnTo>
                <a:lnTo>
                  <a:pt x="286" y="637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1" name="Google Shape;281;p10"/>
          <p:cNvSpPr/>
          <p:nvPr/>
        </p:nvSpPr>
        <p:spPr>
          <a:xfrm>
            <a:off x="17939439" y="8736640"/>
            <a:ext cx="1277679" cy="1990679"/>
          </a:xfrm>
          <a:custGeom>
            <a:rect b="b" l="l" r="r" t="t"/>
            <a:pathLst>
              <a:path extrusionOk="0" h="3374" w="2165">
                <a:moveTo>
                  <a:pt x="2164" y="3373"/>
                </a:moveTo>
                <a:lnTo>
                  <a:pt x="0" y="3373"/>
                </a:lnTo>
                <a:lnTo>
                  <a:pt x="0" y="0"/>
                </a:lnTo>
                <a:lnTo>
                  <a:pt x="2164" y="0"/>
                </a:lnTo>
                <a:lnTo>
                  <a:pt x="2164" y="3373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2" name="Google Shape;282;p10"/>
          <p:cNvSpPr/>
          <p:nvPr/>
        </p:nvSpPr>
        <p:spPr>
          <a:xfrm>
            <a:off x="18056539" y="8481625"/>
            <a:ext cx="975822" cy="515235"/>
          </a:xfrm>
          <a:custGeom>
            <a:rect b="b" l="l" r="r" t="t"/>
            <a:pathLst>
              <a:path extrusionOk="0" h="871" w="1654">
                <a:moveTo>
                  <a:pt x="1653" y="870"/>
                </a:moveTo>
                <a:lnTo>
                  <a:pt x="0" y="870"/>
                </a:lnTo>
                <a:lnTo>
                  <a:pt x="0" y="0"/>
                </a:lnTo>
                <a:lnTo>
                  <a:pt x="1653" y="0"/>
                </a:lnTo>
                <a:lnTo>
                  <a:pt x="1653" y="870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3" name="Google Shape;283;p10"/>
          <p:cNvSpPr/>
          <p:nvPr/>
        </p:nvSpPr>
        <p:spPr>
          <a:xfrm>
            <a:off x="18173638" y="8263041"/>
            <a:ext cx="744228" cy="387726"/>
          </a:xfrm>
          <a:custGeom>
            <a:rect b="b" l="l" r="r" t="t"/>
            <a:pathLst>
              <a:path extrusionOk="0" h="658" w="1263">
                <a:moveTo>
                  <a:pt x="1262" y="657"/>
                </a:moveTo>
                <a:lnTo>
                  <a:pt x="0" y="657"/>
                </a:lnTo>
                <a:lnTo>
                  <a:pt x="0" y="0"/>
                </a:lnTo>
                <a:lnTo>
                  <a:pt x="1262" y="0"/>
                </a:lnTo>
                <a:lnTo>
                  <a:pt x="1262" y="657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4" name="Google Shape;284;p10"/>
          <p:cNvSpPr/>
          <p:nvPr/>
        </p:nvSpPr>
        <p:spPr>
          <a:xfrm>
            <a:off x="18158023" y="8884965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18397427" y="8884965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6" name="Google Shape;286;p10"/>
          <p:cNvSpPr/>
          <p:nvPr/>
        </p:nvSpPr>
        <p:spPr>
          <a:xfrm>
            <a:off x="18631623" y="8884965"/>
            <a:ext cx="124905" cy="299253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7" name="Google Shape;287;p10"/>
          <p:cNvSpPr/>
          <p:nvPr/>
        </p:nvSpPr>
        <p:spPr>
          <a:xfrm>
            <a:off x="18871025" y="8884965"/>
            <a:ext cx="127508" cy="299253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18158023" y="9296112"/>
            <a:ext cx="124905" cy="299253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18397427" y="9296112"/>
            <a:ext cx="124905" cy="299253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0" name="Google Shape;290;p10"/>
          <p:cNvSpPr/>
          <p:nvPr/>
        </p:nvSpPr>
        <p:spPr>
          <a:xfrm>
            <a:off x="18631623" y="9296112"/>
            <a:ext cx="124905" cy="299253"/>
          </a:xfrm>
          <a:custGeom>
            <a:rect b="b" l="l" r="r" t="t"/>
            <a:pathLst>
              <a:path extrusionOk="0" h="505" w="213">
                <a:moveTo>
                  <a:pt x="212" y="504"/>
                </a:moveTo>
                <a:lnTo>
                  <a:pt x="0" y="504"/>
                </a:lnTo>
                <a:lnTo>
                  <a:pt x="0" y="0"/>
                </a:lnTo>
                <a:lnTo>
                  <a:pt x="212" y="0"/>
                </a:lnTo>
                <a:lnTo>
                  <a:pt x="212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1" name="Google Shape;291;p10"/>
          <p:cNvSpPr/>
          <p:nvPr/>
        </p:nvSpPr>
        <p:spPr>
          <a:xfrm>
            <a:off x="18871025" y="9296112"/>
            <a:ext cx="127508" cy="299253"/>
          </a:xfrm>
          <a:custGeom>
            <a:rect b="b" l="l" r="r" t="t"/>
            <a:pathLst>
              <a:path extrusionOk="0" h="505" w="214">
                <a:moveTo>
                  <a:pt x="213" y="504"/>
                </a:moveTo>
                <a:lnTo>
                  <a:pt x="0" y="504"/>
                </a:lnTo>
                <a:lnTo>
                  <a:pt x="0" y="0"/>
                </a:lnTo>
                <a:lnTo>
                  <a:pt x="213" y="0"/>
                </a:lnTo>
                <a:lnTo>
                  <a:pt x="213" y="504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18158023" y="9704657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3" name="Google Shape;293;p10"/>
          <p:cNvSpPr/>
          <p:nvPr/>
        </p:nvSpPr>
        <p:spPr>
          <a:xfrm>
            <a:off x="18397427" y="9704657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4" name="Google Shape;294;p10"/>
          <p:cNvSpPr/>
          <p:nvPr/>
        </p:nvSpPr>
        <p:spPr>
          <a:xfrm>
            <a:off x="18631623" y="9704657"/>
            <a:ext cx="124905" cy="299252"/>
          </a:xfrm>
          <a:custGeom>
            <a:rect b="b" l="l" r="r" t="t"/>
            <a:pathLst>
              <a:path extrusionOk="0" h="506" w="213">
                <a:moveTo>
                  <a:pt x="212" y="505"/>
                </a:moveTo>
                <a:lnTo>
                  <a:pt x="0" y="505"/>
                </a:lnTo>
                <a:lnTo>
                  <a:pt x="0" y="0"/>
                </a:lnTo>
                <a:lnTo>
                  <a:pt x="212" y="0"/>
                </a:lnTo>
                <a:lnTo>
                  <a:pt x="212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5" name="Google Shape;295;p10"/>
          <p:cNvSpPr/>
          <p:nvPr/>
        </p:nvSpPr>
        <p:spPr>
          <a:xfrm>
            <a:off x="18871025" y="9704657"/>
            <a:ext cx="127508" cy="299252"/>
          </a:xfrm>
          <a:custGeom>
            <a:rect b="b" l="l" r="r" t="t"/>
            <a:pathLst>
              <a:path extrusionOk="0" h="506" w="214">
                <a:moveTo>
                  <a:pt x="213" y="505"/>
                </a:moveTo>
                <a:lnTo>
                  <a:pt x="0" y="505"/>
                </a:lnTo>
                <a:lnTo>
                  <a:pt x="0" y="0"/>
                </a:lnTo>
                <a:lnTo>
                  <a:pt x="213" y="0"/>
                </a:lnTo>
                <a:lnTo>
                  <a:pt x="213" y="505"/>
                </a:lnTo>
              </a:path>
            </a:pathLst>
          </a:custGeom>
          <a:solidFill>
            <a:srgbClr val="DDDD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6" name="Google Shape;296;p10"/>
          <p:cNvSpPr/>
          <p:nvPr/>
        </p:nvSpPr>
        <p:spPr>
          <a:xfrm>
            <a:off x="20492194" y="8065274"/>
            <a:ext cx="1275076" cy="2420042"/>
          </a:xfrm>
          <a:custGeom>
            <a:rect b="b" l="l" r="r" t="t"/>
            <a:pathLst>
              <a:path extrusionOk="0" h="4099" w="2159">
                <a:moveTo>
                  <a:pt x="2158" y="4098"/>
                </a:moveTo>
                <a:lnTo>
                  <a:pt x="0" y="4098"/>
                </a:lnTo>
                <a:lnTo>
                  <a:pt x="0" y="1461"/>
                </a:lnTo>
                <a:lnTo>
                  <a:pt x="1083" y="0"/>
                </a:lnTo>
                <a:lnTo>
                  <a:pt x="2158" y="1461"/>
                </a:lnTo>
                <a:lnTo>
                  <a:pt x="2158" y="4098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7" name="Google Shape;297;p10"/>
          <p:cNvSpPr/>
          <p:nvPr/>
        </p:nvSpPr>
        <p:spPr>
          <a:xfrm>
            <a:off x="20752413" y="8890169"/>
            <a:ext cx="307059" cy="309662"/>
          </a:xfrm>
          <a:custGeom>
            <a:rect b="b" l="l" r="r" t="t"/>
            <a:pathLst>
              <a:path extrusionOk="0" h="525" w="520">
                <a:moveTo>
                  <a:pt x="519" y="259"/>
                </a:moveTo>
                <a:lnTo>
                  <a:pt x="519" y="259"/>
                </a:lnTo>
                <a:cubicBezTo>
                  <a:pt x="519" y="119"/>
                  <a:pt x="406" y="0"/>
                  <a:pt x="260" y="0"/>
                </a:cubicBezTo>
                <a:cubicBezTo>
                  <a:pt x="114" y="0"/>
                  <a:pt x="0" y="119"/>
                  <a:pt x="0" y="259"/>
                </a:cubicBezTo>
                <a:cubicBezTo>
                  <a:pt x="0" y="405"/>
                  <a:pt x="114" y="524"/>
                  <a:pt x="260" y="524"/>
                </a:cubicBezTo>
                <a:cubicBezTo>
                  <a:pt x="406" y="524"/>
                  <a:pt x="519" y="405"/>
                  <a:pt x="519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8" name="Google Shape;298;p10"/>
          <p:cNvSpPr/>
          <p:nvPr/>
        </p:nvSpPr>
        <p:spPr>
          <a:xfrm>
            <a:off x="21202592" y="8890169"/>
            <a:ext cx="307059" cy="309662"/>
          </a:xfrm>
          <a:custGeom>
            <a:rect b="b" l="l" r="r" t="t"/>
            <a:pathLst>
              <a:path extrusionOk="0" h="525" w="519">
                <a:moveTo>
                  <a:pt x="518" y="259"/>
                </a:moveTo>
                <a:lnTo>
                  <a:pt x="518" y="259"/>
                </a:lnTo>
                <a:cubicBezTo>
                  <a:pt x="518" y="119"/>
                  <a:pt x="405" y="0"/>
                  <a:pt x="259" y="0"/>
                </a:cubicBezTo>
                <a:cubicBezTo>
                  <a:pt x="113" y="0"/>
                  <a:pt x="0" y="119"/>
                  <a:pt x="0" y="259"/>
                </a:cubicBezTo>
                <a:cubicBezTo>
                  <a:pt x="0" y="405"/>
                  <a:pt x="113" y="524"/>
                  <a:pt x="259" y="524"/>
                </a:cubicBezTo>
                <a:cubicBezTo>
                  <a:pt x="405" y="524"/>
                  <a:pt x="518" y="405"/>
                  <a:pt x="518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9" name="Google Shape;299;p10"/>
          <p:cNvSpPr/>
          <p:nvPr/>
        </p:nvSpPr>
        <p:spPr>
          <a:xfrm>
            <a:off x="20752413" y="9327338"/>
            <a:ext cx="307059" cy="307059"/>
          </a:xfrm>
          <a:custGeom>
            <a:rect b="b" l="l" r="r" t="t"/>
            <a:pathLst>
              <a:path extrusionOk="0" h="519" w="520">
                <a:moveTo>
                  <a:pt x="519" y="259"/>
                </a:moveTo>
                <a:lnTo>
                  <a:pt x="519" y="259"/>
                </a:lnTo>
                <a:cubicBezTo>
                  <a:pt x="519" y="113"/>
                  <a:pt x="406" y="0"/>
                  <a:pt x="260" y="0"/>
                </a:cubicBezTo>
                <a:cubicBezTo>
                  <a:pt x="114" y="0"/>
                  <a:pt x="0" y="113"/>
                  <a:pt x="0" y="259"/>
                </a:cubicBezTo>
                <a:cubicBezTo>
                  <a:pt x="0" y="405"/>
                  <a:pt x="114" y="518"/>
                  <a:pt x="260" y="518"/>
                </a:cubicBezTo>
                <a:cubicBezTo>
                  <a:pt x="406" y="518"/>
                  <a:pt x="519" y="405"/>
                  <a:pt x="519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0" name="Google Shape;300;p10"/>
          <p:cNvSpPr/>
          <p:nvPr/>
        </p:nvSpPr>
        <p:spPr>
          <a:xfrm>
            <a:off x="21202592" y="9327338"/>
            <a:ext cx="307059" cy="307059"/>
          </a:xfrm>
          <a:custGeom>
            <a:rect b="b" l="l" r="r" t="t"/>
            <a:pathLst>
              <a:path extrusionOk="0" h="519" w="519">
                <a:moveTo>
                  <a:pt x="518" y="259"/>
                </a:moveTo>
                <a:lnTo>
                  <a:pt x="518" y="259"/>
                </a:lnTo>
                <a:cubicBezTo>
                  <a:pt x="518" y="113"/>
                  <a:pt x="405" y="0"/>
                  <a:pt x="259" y="0"/>
                </a:cubicBezTo>
                <a:cubicBezTo>
                  <a:pt x="113" y="0"/>
                  <a:pt x="0" y="113"/>
                  <a:pt x="0" y="259"/>
                </a:cubicBezTo>
                <a:cubicBezTo>
                  <a:pt x="0" y="405"/>
                  <a:pt x="113" y="518"/>
                  <a:pt x="259" y="518"/>
                </a:cubicBezTo>
                <a:cubicBezTo>
                  <a:pt x="405" y="518"/>
                  <a:pt x="518" y="405"/>
                  <a:pt x="518" y="259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1" name="Google Shape;301;p10"/>
          <p:cNvSpPr/>
          <p:nvPr/>
        </p:nvSpPr>
        <p:spPr>
          <a:xfrm>
            <a:off x="20752413" y="9767110"/>
            <a:ext cx="307059" cy="307059"/>
          </a:xfrm>
          <a:custGeom>
            <a:rect b="b" l="l" r="r" t="t"/>
            <a:pathLst>
              <a:path extrusionOk="0" h="519" w="520">
                <a:moveTo>
                  <a:pt x="519" y="260"/>
                </a:moveTo>
                <a:lnTo>
                  <a:pt x="519" y="260"/>
                </a:lnTo>
                <a:cubicBezTo>
                  <a:pt x="519" y="113"/>
                  <a:pt x="406" y="0"/>
                  <a:pt x="260" y="0"/>
                </a:cubicBezTo>
                <a:cubicBezTo>
                  <a:pt x="114" y="0"/>
                  <a:pt x="0" y="113"/>
                  <a:pt x="0" y="260"/>
                </a:cubicBezTo>
                <a:cubicBezTo>
                  <a:pt x="0" y="406"/>
                  <a:pt x="114" y="518"/>
                  <a:pt x="260" y="518"/>
                </a:cubicBezTo>
                <a:cubicBezTo>
                  <a:pt x="406" y="518"/>
                  <a:pt x="519" y="406"/>
                  <a:pt x="519" y="260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21202592" y="9767110"/>
            <a:ext cx="307059" cy="307059"/>
          </a:xfrm>
          <a:custGeom>
            <a:rect b="b" l="l" r="r" t="t"/>
            <a:pathLst>
              <a:path extrusionOk="0" h="519" w="519">
                <a:moveTo>
                  <a:pt x="518" y="260"/>
                </a:moveTo>
                <a:lnTo>
                  <a:pt x="518" y="260"/>
                </a:lnTo>
                <a:cubicBezTo>
                  <a:pt x="518" y="113"/>
                  <a:pt x="405" y="0"/>
                  <a:pt x="259" y="0"/>
                </a:cubicBezTo>
                <a:cubicBezTo>
                  <a:pt x="113" y="0"/>
                  <a:pt x="0" y="113"/>
                  <a:pt x="0" y="260"/>
                </a:cubicBezTo>
                <a:cubicBezTo>
                  <a:pt x="0" y="406"/>
                  <a:pt x="113" y="518"/>
                  <a:pt x="259" y="518"/>
                </a:cubicBezTo>
                <a:cubicBezTo>
                  <a:pt x="405" y="518"/>
                  <a:pt x="518" y="406"/>
                  <a:pt x="518" y="260"/>
                </a:cubicBezTo>
              </a:path>
            </a:pathLst>
          </a:custGeom>
          <a:solidFill>
            <a:srgbClr val="0027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3" name="Google Shape;303;p10"/>
          <p:cNvSpPr/>
          <p:nvPr/>
        </p:nvSpPr>
        <p:spPr>
          <a:xfrm>
            <a:off x="11064439" y="10441078"/>
            <a:ext cx="11558952" cy="434567"/>
          </a:xfrm>
          <a:custGeom>
            <a:rect b="b" l="l" r="r" t="t"/>
            <a:pathLst>
              <a:path extrusionOk="0" h="738" w="19590">
                <a:moveTo>
                  <a:pt x="19589" y="0"/>
                </a:moveTo>
                <a:lnTo>
                  <a:pt x="0" y="0"/>
                </a:lnTo>
                <a:lnTo>
                  <a:pt x="0" y="737"/>
                </a:lnTo>
                <a:lnTo>
                  <a:pt x="19589" y="737"/>
                </a:lnTo>
                <a:lnTo>
                  <a:pt x="19589" y="0"/>
                </a:lnTo>
              </a:path>
            </a:pathLst>
          </a:custGeom>
          <a:solidFill>
            <a:srgbClr val="7DCE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4" name="Google Shape;304;p10"/>
          <p:cNvSpPr/>
          <p:nvPr/>
        </p:nvSpPr>
        <p:spPr>
          <a:xfrm>
            <a:off x="12797501" y="10170449"/>
            <a:ext cx="78066" cy="455385"/>
          </a:xfrm>
          <a:custGeom>
            <a:rect b="b" l="l" r="r" t="t"/>
            <a:pathLst>
              <a:path extrusionOk="0" h="772" w="134">
                <a:moveTo>
                  <a:pt x="133" y="771"/>
                </a:moveTo>
                <a:lnTo>
                  <a:pt x="0" y="771"/>
                </a:lnTo>
                <a:lnTo>
                  <a:pt x="0" y="0"/>
                </a:lnTo>
                <a:lnTo>
                  <a:pt x="133" y="0"/>
                </a:lnTo>
                <a:lnTo>
                  <a:pt x="133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5" name="Google Shape;305;p10"/>
          <p:cNvSpPr/>
          <p:nvPr/>
        </p:nvSpPr>
        <p:spPr>
          <a:xfrm>
            <a:off x="12495646" y="9186819"/>
            <a:ext cx="340888" cy="1139762"/>
          </a:xfrm>
          <a:custGeom>
            <a:rect b="b" l="l" r="r" t="t"/>
            <a:pathLst>
              <a:path extrusionOk="0" h="1933" w="579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59" y="1932"/>
                  <a:pt x="578" y="1932"/>
                </a:cubicBezTo>
                <a:cubicBezTo>
                  <a:pt x="578" y="0"/>
                  <a:pt x="578" y="0"/>
                  <a:pt x="578" y="0"/>
                </a:cubicBezTo>
                <a:cubicBezTo>
                  <a:pt x="578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12836535" y="9186819"/>
            <a:ext cx="340887" cy="1139762"/>
          </a:xfrm>
          <a:custGeom>
            <a:rect b="b" l="l" r="r" t="t"/>
            <a:pathLst>
              <a:path extrusionOk="0" h="1933" w="578">
                <a:moveTo>
                  <a:pt x="577" y="1361"/>
                </a:moveTo>
                <a:lnTo>
                  <a:pt x="577" y="1361"/>
                </a:lnTo>
                <a:cubicBezTo>
                  <a:pt x="577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8" y="1932"/>
                  <a:pt x="577" y="1673"/>
                  <a:pt x="577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11519824" y="10170449"/>
            <a:ext cx="78066" cy="455385"/>
          </a:xfrm>
          <a:custGeom>
            <a:rect b="b" l="l" r="r" t="t"/>
            <a:pathLst>
              <a:path extrusionOk="0" h="772" w="134">
                <a:moveTo>
                  <a:pt x="133" y="771"/>
                </a:moveTo>
                <a:lnTo>
                  <a:pt x="0" y="771"/>
                </a:lnTo>
                <a:lnTo>
                  <a:pt x="0" y="0"/>
                </a:lnTo>
                <a:lnTo>
                  <a:pt x="133" y="0"/>
                </a:lnTo>
                <a:lnTo>
                  <a:pt x="133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8" name="Google Shape;308;p10"/>
          <p:cNvSpPr/>
          <p:nvPr/>
        </p:nvSpPr>
        <p:spPr>
          <a:xfrm>
            <a:off x="11223174" y="9186819"/>
            <a:ext cx="338285" cy="1139762"/>
          </a:xfrm>
          <a:custGeom>
            <a:rect b="b" l="l" r="r" t="t"/>
            <a:pathLst>
              <a:path extrusionOk="0" h="1933" w="572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59" y="1932"/>
                  <a:pt x="571" y="1932"/>
                </a:cubicBezTo>
                <a:cubicBezTo>
                  <a:pt x="571" y="0"/>
                  <a:pt x="571" y="0"/>
                  <a:pt x="571" y="0"/>
                </a:cubicBezTo>
                <a:cubicBezTo>
                  <a:pt x="571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11558856" y="9186819"/>
            <a:ext cx="340888" cy="1139762"/>
          </a:xfrm>
          <a:custGeom>
            <a:rect b="b" l="l" r="r" t="t"/>
            <a:pathLst>
              <a:path extrusionOk="0" h="1933" w="579">
                <a:moveTo>
                  <a:pt x="578" y="1361"/>
                </a:moveTo>
                <a:lnTo>
                  <a:pt x="578" y="1361"/>
                </a:lnTo>
                <a:cubicBezTo>
                  <a:pt x="578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9" y="1932"/>
                  <a:pt x="578" y="1673"/>
                  <a:pt x="578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0" name="Google Shape;310;p10"/>
          <p:cNvSpPr/>
          <p:nvPr/>
        </p:nvSpPr>
        <p:spPr>
          <a:xfrm>
            <a:off x="13617194" y="10170449"/>
            <a:ext cx="78066" cy="455385"/>
          </a:xfrm>
          <a:custGeom>
            <a:rect b="b" l="l" r="r" t="t"/>
            <a:pathLst>
              <a:path extrusionOk="0" h="772" w="134">
                <a:moveTo>
                  <a:pt x="133" y="771"/>
                </a:moveTo>
                <a:lnTo>
                  <a:pt x="0" y="771"/>
                </a:lnTo>
                <a:lnTo>
                  <a:pt x="0" y="0"/>
                </a:lnTo>
                <a:lnTo>
                  <a:pt x="133" y="0"/>
                </a:lnTo>
                <a:lnTo>
                  <a:pt x="133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1" name="Google Shape;311;p10"/>
          <p:cNvSpPr/>
          <p:nvPr/>
        </p:nvSpPr>
        <p:spPr>
          <a:xfrm>
            <a:off x="13315339" y="9186819"/>
            <a:ext cx="340887" cy="1139762"/>
          </a:xfrm>
          <a:custGeom>
            <a:rect b="b" l="l" r="r" t="t"/>
            <a:pathLst>
              <a:path extrusionOk="0" h="1933" w="579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59" y="1932"/>
                  <a:pt x="578" y="1932"/>
                </a:cubicBezTo>
                <a:cubicBezTo>
                  <a:pt x="578" y="0"/>
                  <a:pt x="578" y="0"/>
                  <a:pt x="578" y="0"/>
                </a:cubicBezTo>
                <a:cubicBezTo>
                  <a:pt x="578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13656227" y="9186819"/>
            <a:ext cx="338285" cy="1139762"/>
          </a:xfrm>
          <a:custGeom>
            <a:rect b="b" l="l" r="r" t="t"/>
            <a:pathLst>
              <a:path extrusionOk="0" h="1933" w="572">
                <a:moveTo>
                  <a:pt x="571" y="1361"/>
                </a:moveTo>
                <a:lnTo>
                  <a:pt x="571" y="1361"/>
                </a:lnTo>
                <a:cubicBezTo>
                  <a:pt x="571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8" y="1932"/>
                  <a:pt x="571" y="1673"/>
                  <a:pt x="571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17903009" y="10170449"/>
            <a:ext cx="75464" cy="455385"/>
          </a:xfrm>
          <a:custGeom>
            <a:rect b="b" l="l" r="r" t="t"/>
            <a:pathLst>
              <a:path extrusionOk="0" h="772" w="127">
                <a:moveTo>
                  <a:pt x="126" y="771"/>
                </a:moveTo>
                <a:lnTo>
                  <a:pt x="0" y="771"/>
                </a:lnTo>
                <a:lnTo>
                  <a:pt x="0" y="0"/>
                </a:lnTo>
                <a:lnTo>
                  <a:pt x="126" y="0"/>
                </a:lnTo>
                <a:lnTo>
                  <a:pt x="126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17601155" y="9186819"/>
            <a:ext cx="338285" cy="1139762"/>
          </a:xfrm>
          <a:custGeom>
            <a:rect b="b" l="l" r="r" t="t"/>
            <a:pathLst>
              <a:path extrusionOk="0" h="1933" w="573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60" y="1932"/>
                  <a:pt x="572" y="1932"/>
                </a:cubicBezTo>
                <a:cubicBezTo>
                  <a:pt x="572" y="0"/>
                  <a:pt x="572" y="0"/>
                  <a:pt x="572" y="0"/>
                </a:cubicBezTo>
                <a:cubicBezTo>
                  <a:pt x="572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17939439" y="9186819"/>
            <a:ext cx="340888" cy="1139762"/>
          </a:xfrm>
          <a:custGeom>
            <a:rect b="b" l="l" r="r" t="t"/>
            <a:pathLst>
              <a:path extrusionOk="0" h="1933" w="578">
                <a:moveTo>
                  <a:pt x="577" y="1361"/>
                </a:moveTo>
                <a:lnTo>
                  <a:pt x="577" y="1361"/>
                </a:lnTo>
                <a:cubicBezTo>
                  <a:pt x="577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8" y="1932"/>
                  <a:pt x="577" y="1673"/>
                  <a:pt x="577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18722702" y="10170449"/>
            <a:ext cx="75463" cy="455385"/>
          </a:xfrm>
          <a:custGeom>
            <a:rect b="b" l="l" r="r" t="t"/>
            <a:pathLst>
              <a:path extrusionOk="0" h="772" w="127">
                <a:moveTo>
                  <a:pt x="126" y="771"/>
                </a:moveTo>
                <a:lnTo>
                  <a:pt x="0" y="771"/>
                </a:lnTo>
                <a:lnTo>
                  <a:pt x="0" y="0"/>
                </a:lnTo>
                <a:lnTo>
                  <a:pt x="126" y="0"/>
                </a:lnTo>
                <a:lnTo>
                  <a:pt x="126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7" name="Google Shape;317;p10"/>
          <p:cNvSpPr/>
          <p:nvPr/>
        </p:nvSpPr>
        <p:spPr>
          <a:xfrm>
            <a:off x="18420845" y="9186819"/>
            <a:ext cx="335682" cy="1139762"/>
          </a:xfrm>
          <a:custGeom>
            <a:rect b="b" l="l" r="r" t="t"/>
            <a:pathLst>
              <a:path extrusionOk="0" h="1933" w="571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58" y="1932"/>
                  <a:pt x="570" y="1932"/>
                </a:cubicBezTo>
                <a:cubicBezTo>
                  <a:pt x="570" y="0"/>
                  <a:pt x="570" y="0"/>
                  <a:pt x="570" y="0"/>
                </a:cubicBezTo>
                <a:cubicBezTo>
                  <a:pt x="570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8" name="Google Shape;318;p10"/>
          <p:cNvSpPr/>
          <p:nvPr/>
        </p:nvSpPr>
        <p:spPr>
          <a:xfrm>
            <a:off x="18756530" y="9186819"/>
            <a:ext cx="340888" cy="1139762"/>
          </a:xfrm>
          <a:custGeom>
            <a:rect b="b" l="l" r="r" t="t"/>
            <a:pathLst>
              <a:path extrusionOk="0" h="1933" w="579">
                <a:moveTo>
                  <a:pt x="578" y="1361"/>
                </a:moveTo>
                <a:lnTo>
                  <a:pt x="578" y="1361"/>
                </a:lnTo>
                <a:cubicBezTo>
                  <a:pt x="578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9" y="1932"/>
                  <a:pt x="578" y="1673"/>
                  <a:pt x="578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9" name="Google Shape;319;p10"/>
          <p:cNvSpPr/>
          <p:nvPr/>
        </p:nvSpPr>
        <p:spPr>
          <a:xfrm>
            <a:off x="21715227" y="10170449"/>
            <a:ext cx="78066" cy="455385"/>
          </a:xfrm>
          <a:custGeom>
            <a:rect b="b" l="l" r="r" t="t"/>
            <a:pathLst>
              <a:path extrusionOk="0" h="772" w="134">
                <a:moveTo>
                  <a:pt x="133" y="771"/>
                </a:moveTo>
                <a:lnTo>
                  <a:pt x="0" y="771"/>
                </a:lnTo>
                <a:lnTo>
                  <a:pt x="0" y="0"/>
                </a:lnTo>
                <a:lnTo>
                  <a:pt x="133" y="0"/>
                </a:lnTo>
                <a:lnTo>
                  <a:pt x="133" y="771"/>
                </a:lnTo>
              </a:path>
            </a:pathLst>
          </a:custGeom>
          <a:solidFill>
            <a:srgbClr val="0349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20" name="Google Shape;320;p10"/>
          <p:cNvSpPr/>
          <p:nvPr/>
        </p:nvSpPr>
        <p:spPr>
          <a:xfrm>
            <a:off x="21413370" y="9186819"/>
            <a:ext cx="340887" cy="1139762"/>
          </a:xfrm>
          <a:custGeom>
            <a:rect b="b" l="l" r="r" t="t"/>
            <a:pathLst>
              <a:path extrusionOk="0" h="1933" w="578">
                <a:moveTo>
                  <a:pt x="0" y="1361"/>
                </a:moveTo>
                <a:lnTo>
                  <a:pt x="0" y="1361"/>
                </a:lnTo>
                <a:cubicBezTo>
                  <a:pt x="0" y="1673"/>
                  <a:pt x="259" y="1932"/>
                  <a:pt x="577" y="1932"/>
                </a:cubicBezTo>
                <a:cubicBezTo>
                  <a:pt x="577" y="0"/>
                  <a:pt x="577" y="0"/>
                  <a:pt x="577" y="0"/>
                </a:cubicBezTo>
                <a:cubicBezTo>
                  <a:pt x="577" y="0"/>
                  <a:pt x="0" y="1042"/>
                  <a:pt x="0" y="1361"/>
                </a:cubicBezTo>
              </a:path>
            </a:pathLst>
          </a:custGeom>
          <a:solidFill>
            <a:srgbClr val="AFC0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21" name="Google Shape;321;p10"/>
          <p:cNvSpPr/>
          <p:nvPr/>
        </p:nvSpPr>
        <p:spPr>
          <a:xfrm>
            <a:off x="21754258" y="9186819"/>
            <a:ext cx="338285" cy="1139762"/>
          </a:xfrm>
          <a:custGeom>
            <a:rect b="b" l="l" r="r" t="t"/>
            <a:pathLst>
              <a:path extrusionOk="0" h="1933" w="573">
                <a:moveTo>
                  <a:pt x="572" y="1361"/>
                </a:moveTo>
                <a:lnTo>
                  <a:pt x="572" y="1361"/>
                </a:lnTo>
                <a:cubicBezTo>
                  <a:pt x="572" y="1042"/>
                  <a:pt x="0" y="0"/>
                  <a:pt x="0" y="0"/>
                </a:cubicBezTo>
                <a:cubicBezTo>
                  <a:pt x="0" y="1932"/>
                  <a:pt x="0" y="1932"/>
                  <a:pt x="0" y="1932"/>
                </a:cubicBezTo>
                <a:cubicBezTo>
                  <a:pt x="319" y="1932"/>
                  <a:pt x="572" y="1673"/>
                  <a:pt x="572" y="1361"/>
                </a:cubicBezTo>
              </a:path>
            </a:pathLst>
          </a:custGeom>
          <a:solidFill>
            <a:srgbClr val="7EA9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322" name="Google Shape;322;p10"/>
          <p:cNvGrpSpPr/>
          <p:nvPr/>
        </p:nvGrpSpPr>
        <p:grpSpPr>
          <a:xfrm>
            <a:off x="5822365" y="483017"/>
            <a:ext cx="12732938" cy="2079087"/>
            <a:chOff x="5801778" y="483017"/>
            <a:chExt cx="12732938" cy="2079087"/>
          </a:xfrm>
        </p:grpSpPr>
        <p:sp>
          <p:nvSpPr>
            <p:cNvPr id="323" name="Google Shape;323;p10"/>
            <p:cNvSpPr txBox="1"/>
            <p:nvPr/>
          </p:nvSpPr>
          <p:spPr>
            <a:xfrm>
              <a:off x="5801778" y="483017"/>
              <a:ext cx="12732938" cy="14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Historia de Green Hops</a:t>
              </a:r>
              <a:endParaRPr b="1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650" lIns="91325" spcFirstLastPara="1" rIns="91325" wrap="square" tIns="456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descr="https://bienpensado.com/wp-content/uploads/Fundadores-GreenHops.jpg" id="325" name="Google Shape;32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42091" y="2792009"/>
            <a:ext cx="9525000" cy="6353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0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8"/>
          <p:cNvSpPr/>
          <p:nvPr/>
        </p:nvSpPr>
        <p:spPr>
          <a:xfrm>
            <a:off x="7429130" y="11702229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905" name="Google Shape;905;p28"/>
          <p:cNvGrpSpPr/>
          <p:nvPr/>
        </p:nvGrpSpPr>
        <p:grpSpPr>
          <a:xfrm>
            <a:off x="4340890" y="1336298"/>
            <a:ext cx="16589849" cy="2032979"/>
            <a:chOff x="1713018" y="483017"/>
            <a:chExt cx="20962938" cy="2079087"/>
          </a:xfrm>
        </p:grpSpPr>
        <p:sp>
          <p:nvSpPr>
            <p:cNvPr id="906" name="Google Shape;906;p28"/>
            <p:cNvSpPr txBox="1"/>
            <p:nvPr/>
          </p:nvSpPr>
          <p:spPr>
            <a:xfrm>
              <a:off x="1713018" y="483017"/>
              <a:ext cx="20962938" cy="10150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SISTEMA DE DISTRIBUCION MULTICANAL</a:t>
              </a:r>
              <a:endParaRPr b="1" sz="6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907" name="Google Shape;907;p28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34250" lIns="68500" spcFirstLastPara="1" rIns="6850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08" name="Google Shape;908;p28"/>
            <p:cNvSpPr txBox="1"/>
            <p:nvPr/>
          </p:nvSpPr>
          <p:spPr>
            <a:xfrm>
              <a:off x="6271772" y="1445662"/>
              <a:ext cx="11655184" cy="839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575" lIns="163150" spcFirstLastPara="1" rIns="163150" wrap="square" tIns="81575">
              <a:no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70"/>
                <a:buFont typeface="Arial"/>
                <a:buNone/>
              </a:pPr>
              <a:r>
                <a:rPr lang="en-US" sz="407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Green Hops</a:t>
              </a:r>
              <a:r>
                <a:rPr lang="en-US" sz="2151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 </a:t>
              </a:r>
              <a:endParaRPr sz="2151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09" name="Google Shape;909;p28"/>
          <p:cNvGrpSpPr/>
          <p:nvPr/>
        </p:nvGrpSpPr>
        <p:grpSpPr>
          <a:xfrm>
            <a:off x="4044281" y="4276250"/>
            <a:ext cx="17305546" cy="6957588"/>
            <a:chOff x="1162" y="1817916"/>
            <a:chExt cx="17305546" cy="6957588"/>
          </a:xfrm>
        </p:grpSpPr>
        <p:sp>
          <p:nvSpPr>
            <p:cNvPr id="910" name="Google Shape;910;p28"/>
            <p:cNvSpPr/>
            <p:nvPr/>
          </p:nvSpPr>
          <p:spPr>
            <a:xfrm>
              <a:off x="12752617" y="6945368"/>
              <a:ext cx="759015" cy="132583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F29B23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911" name="Google Shape;911;p28"/>
            <p:cNvSpPr/>
            <p:nvPr/>
          </p:nvSpPr>
          <p:spPr>
            <a:xfrm>
              <a:off x="8653935" y="3352696"/>
              <a:ext cx="6122722" cy="10626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9BBB5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912" name="Google Shape;912;p28"/>
            <p:cNvSpPr/>
            <p:nvPr/>
          </p:nvSpPr>
          <p:spPr>
            <a:xfrm>
              <a:off x="6629894" y="6945368"/>
              <a:ext cx="272840" cy="135135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F29B23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913" name="Google Shape;913;p28"/>
            <p:cNvSpPr/>
            <p:nvPr/>
          </p:nvSpPr>
          <p:spPr>
            <a:xfrm>
              <a:off x="8608215" y="3352696"/>
              <a:ext cx="91440" cy="106262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9BBB5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914" name="Google Shape;914;p28"/>
            <p:cNvSpPr/>
            <p:nvPr/>
          </p:nvSpPr>
          <p:spPr>
            <a:xfrm>
              <a:off x="2531212" y="3352696"/>
              <a:ext cx="6122722" cy="1062621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9BBB5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915" name="Google Shape;915;p28"/>
            <p:cNvSpPr/>
            <p:nvPr/>
          </p:nvSpPr>
          <p:spPr>
            <a:xfrm>
              <a:off x="5544047" y="1817916"/>
              <a:ext cx="6219775" cy="1534779"/>
            </a:xfrm>
            <a:prstGeom prst="rect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28"/>
            <p:cNvSpPr txBox="1"/>
            <p:nvPr/>
          </p:nvSpPr>
          <p:spPr>
            <a:xfrm>
              <a:off x="5544047" y="1817916"/>
              <a:ext cx="6219775" cy="1534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Lato Light"/>
                <a:buNone/>
              </a:pPr>
              <a:r>
                <a:rPr lang="en-US" sz="44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Cerveza artesanal</a:t>
              </a:r>
              <a:endParaRPr/>
            </a:p>
          </p:txBody>
        </p:sp>
        <p:sp>
          <p:nvSpPr>
            <p:cNvPr id="917" name="Google Shape;917;p28"/>
            <p:cNvSpPr/>
            <p:nvPr/>
          </p:nvSpPr>
          <p:spPr>
            <a:xfrm>
              <a:off x="1162" y="4415317"/>
              <a:ext cx="5060101" cy="2530050"/>
            </a:xfrm>
            <a:prstGeom prst="rect">
              <a:avLst/>
            </a:prstGeom>
            <a:solidFill>
              <a:srgbClr val="7693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28"/>
            <p:cNvSpPr txBox="1"/>
            <p:nvPr/>
          </p:nvSpPr>
          <p:spPr>
            <a:xfrm>
              <a:off x="1162" y="4415317"/>
              <a:ext cx="5060101" cy="253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b="1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1 CANAL INDIRECTO DETALLISTA</a:t>
              </a: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1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Paginas web mercado de nicho</a:t>
              </a:r>
              <a:endParaRPr/>
            </a:p>
          </p:txBody>
        </p:sp>
        <p:sp>
          <p:nvSpPr>
            <p:cNvPr id="919" name="Google Shape;919;p28"/>
            <p:cNvSpPr/>
            <p:nvPr/>
          </p:nvSpPr>
          <p:spPr>
            <a:xfrm>
              <a:off x="6123884" y="4415317"/>
              <a:ext cx="5060101" cy="25300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28"/>
            <p:cNvSpPr txBox="1"/>
            <p:nvPr/>
          </p:nvSpPr>
          <p:spPr>
            <a:xfrm>
              <a:off x="6123884" y="4415317"/>
              <a:ext cx="5060101" cy="253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b="1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2 CANAL INDIRECTO DETALLISTA</a:t>
              </a: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1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Restaurantes hamburguesas Artesanales Bogotá </a:t>
              </a:r>
              <a:endParaRPr/>
            </a:p>
          </p:txBody>
        </p:sp>
        <p:sp>
          <p:nvSpPr>
            <p:cNvPr id="921" name="Google Shape;921;p28"/>
            <p:cNvSpPr/>
            <p:nvPr/>
          </p:nvSpPr>
          <p:spPr>
            <a:xfrm>
              <a:off x="6902735" y="7828659"/>
              <a:ext cx="3646865" cy="936118"/>
            </a:xfrm>
            <a:prstGeom prst="rect">
              <a:avLst/>
            </a:prstGeom>
            <a:solidFill>
              <a:srgbClr val="F29B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28"/>
            <p:cNvSpPr txBox="1"/>
            <p:nvPr/>
          </p:nvSpPr>
          <p:spPr>
            <a:xfrm>
              <a:off x="6902735" y="7828659"/>
              <a:ext cx="3646865" cy="9361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b="1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Segmento 2                    </a:t>
              </a:r>
              <a:r>
                <a:rPr b="0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De consumidores    </a:t>
              </a:r>
              <a:endParaRPr/>
            </a:p>
          </p:txBody>
        </p:sp>
        <p:sp>
          <p:nvSpPr>
            <p:cNvPr id="923" name="Google Shape;923;p28"/>
            <p:cNvSpPr/>
            <p:nvPr/>
          </p:nvSpPr>
          <p:spPr>
            <a:xfrm>
              <a:off x="12246607" y="4415317"/>
              <a:ext cx="5060101" cy="253005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28"/>
            <p:cNvSpPr txBox="1"/>
            <p:nvPr/>
          </p:nvSpPr>
          <p:spPr>
            <a:xfrm>
              <a:off x="12246607" y="4415317"/>
              <a:ext cx="5060101" cy="253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b="1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3 CANAL INDIRECTO DETALLISTA</a:t>
              </a: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 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1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Bares y restaurantes de nicho para la Cerveza artesanal en Bogotá </a:t>
              </a:r>
              <a:endParaRPr/>
            </a:p>
          </p:txBody>
        </p:sp>
        <p:sp>
          <p:nvSpPr>
            <p:cNvPr id="925" name="Google Shape;925;p28"/>
            <p:cNvSpPr/>
            <p:nvPr/>
          </p:nvSpPr>
          <p:spPr>
            <a:xfrm>
              <a:off x="13511631" y="7766900"/>
              <a:ext cx="3366586" cy="1008604"/>
            </a:xfrm>
            <a:prstGeom prst="rect">
              <a:avLst/>
            </a:prstGeom>
            <a:solidFill>
              <a:srgbClr val="F29B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28"/>
            <p:cNvSpPr txBox="1"/>
            <p:nvPr/>
          </p:nvSpPr>
          <p:spPr>
            <a:xfrm>
              <a:off x="13511631" y="7766900"/>
              <a:ext cx="3366586" cy="1008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Lato Light"/>
                <a:buNone/>
              </a:pPr>
              <a:r>
                <a:rPr b="1"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Segmento 3                          </a:t>
              </a: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De consumidores</a:t>
              </a:r>
              <a:endParaRPr/>
            </a:p>
          </p:txBody>
        </p:sp>
      </p:grpSp>
      <p:sp>
        <p:nvSpPr>
          <p:cNvPr id="927" name="Google Shape;927;p28"/>
          <p:cNvSpPr/>
          <p:nvPr/>
        </p:nvSpPr>
        <p:spPr>
          <a:xfrm>
            <a:off x="4043120" y="11737538"/>
            <a:ext cx="5246354" cy="1208915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4"/>
          </a:solidFill>
          <a:ln cap="flat" cmpd="sng" w="12700">
            <a:solidFill>
              <a:srgbClr val="89292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28" name="Google Shape;928;p28"/>
          <p:cNvSpPr/>
          <p:nvPr/>
        </p:nvSpPr>
        <p:spPr>
          <a:xfrm>
            <a:off x="1281632" y="11889658"/>
            <a:ext cx="27064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Lato Light"/>
                <a:ea typeface="Lato Light"/>
                <a:cs typeface="Lato Light"/>
                <a:sym typeface="Lato Light"/>
              </a:rPr>
              <a:t>Corto Plazo</a:t>
            </a:r>
            <a:endParaRPr b="1" sz="3600">
              <a:solidFill>
                <a:schemeClr val="accent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29" name="Google Shape;929;p28"/>
          <p:cNvSpPr/>
          <p:nvPr/>
        </p:nvSpPr>
        <p:spPr>
          <a:xfrm>
            <a:off x="20930738" y="12083930"/>
            <a:ext cx="33970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Lato Light"/>
                <a:ea typeface="Lato Light"/>
                <a:cs typeface="Lato Light"/>
                <a:sym typeface="Lato Light"/>
              </a:rPr>
              <a:t>Mediano Plazo</a:t>
            </a:r>
            <a:endParaRPr/>
          </a:p>
        </p:txBody>
      </p:sp>
      <p:sp>
        <p:nvSpPr>
          <p:cNvPr id="930" name="Google Shape;930;p28"/>
          <p:cNvSpPr/>
          <p:nvPr/>
        </p:nvSpPr>
        <p:spPr>
          <a:xfrm>
            <a:off x="9904882" y="11802639"/>
            <a:ext cx="11084772" cy="1208915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2700">
            <a:solidFill>
              <a:srgbClr val="15756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29"/>
          <p:cNvPicPr preferRelativeResize="0"/>
          <p:nvPr/>
        </p:nvPicPr>
        <p:blipFill rotWithShape="1">
          <a:blip r:embed="rId3">
            <a:alphaModFix/>
          </a:blip>
          <a:srcRect b="17273" l="0" r="1660" t="19939"/>
          <a:stretch/>
        </p:blipFill>
        <p:spPr>
          <a:xfrm>
            <a:off x="956541" y="6575456"/>
            <a:ext cx="10764404" cy="4549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29"/>
          <p:cNvPicPr preferRelativeResize="0"/>
          <p:nvPr/>
        </p:nvPicPr>
        <p:blipFill rotWithShape="1">
          <a:blip r:embed="rId4">
            <a:alphaModFix/>
          </a:blip>
          <a:srcRect b="6605" l="1649" r="1648" t="8848"/>
          <a:stretch/>
        </p:blipFill>
        <p:spPr>
          <a:xfrm>
            <a:off x="12486695" y="6296891"/>
            <a:ext cx="10497994" cy="4828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29"/>
          <p:cNvPicPr preferRelativeResize="0"/>
          <p:nvPr/>
        </p:nvPicPr>
        <p:blipFill rotWithShape="1">
          <a:blip r:embed="rId5">
            <a:alphaModFix/>
          </a:blip>
          <a:srcRect b="15091" l="0" r="2616" t="9030"/>
          <a:stretch/>
        </p:blipFill>
        <p:spPr>
          <a:xfrm>
            <a:off x="956541" y="957744"/>
            <a:ext cx="10764404" cy="4549963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29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939" name="Google Shape;939;p29"/>
          <p:cNvPicPr preferRelativeResize="0"/>
          <p:nvPr/>
        </p:nvPicPr>
        <p:blipFill rotWithShape="1">
          <a:blip r:embed="rId6">
            <a:alphaModFix/>
          </a:blip>
          <a:srcRect b="4182" l="0" r="1388" t="8546"/>
          <a:stretch/>
        </p:blipFill>
        <p:spPr>
          <a:xfrm>
            <a:off x="12486696" y="957744"/>
            <a:ext cx="10497993" cy="45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4" name="Google Shape;944;p30"/>
          <p:cNvGrpSpPr/>
          <p:nvPr/>
        </p:nvGrpSpPr>
        <p:grpSpPr>
          <a:xfrm>
            <a:off x="8032684" y="9362985"/>
            <a:ext cx="3512582" cy="1836776"/>
            <a:chOff x="6725834" y="9135119"/>
            <a:chExt cx="4387851" cy="2294467"/>
          </a:xfrm>
        </p:grpSpPr>
        <p:sp>
          <p:nvSpPr>
            <p:cNvPr id="945" name="Google Shape;945;p30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0E5042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16786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48" name="Google Shape;948;p30"/>
          <p:cNvGrpSpPr/>
          <p:nvPr/>
        </p:nvGrpSpPr>
        <p:grpSpPr>
          <a:xfrm>
            <a:off x="11545265" y="8534401"/>
            <a:ext cx="3512582" cy="1836776"/>
            <a:chOff x="6725834" y="9135119"/>
            <a:chExt cx="4387851" cy="2294467"/>
          </a:xfrm>
        </p:grpSpPr>
        <p:sp>
          <p:nvSpPr>
            <p:cNvPr id="949" name="Google Shape;949;p30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4F6229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76933D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52" name="Google Shape;952;p30"/>
          <p:cNvGrpSpPr/>
          <p:nvPr/>
        </p:nvGrpSpPr>
        <p:grpSpPr>
          <a:xfrm>
            <a:off x="15057847" y="7705819"/>
            <a:ext cx="3512582" cy="1836776"/>
            <a:chOff x="6725834" y="9135119"/>
            <a:chExt cx="4387851" cy="2294467"/>
          </a:xfrm>
        </p:grpSpPr>
        <p:sp>
          <p:nvSpPr>
            <p:cNvPr id="953" name="Google Shape;953;p30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844F07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C6760B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56" name="Google Shape;956;p30"/>
          <p:cNvGrpSpPr/>
          <p:nvPr/>
        </p:nvGrpSpPr>
        <p:grpSpPr>
          <a:xfrm>
            <a:off x="18570426" y="6897879"/>
            <a:ext cx="3512582" cy="1836776"/>
            <a:chOff x="6725834" y="9135119"/>
            <a:chExt cx="4387851" cy="2294467"/>
          </a:xfrm>
        </p:grpSpPr>
        <p:sp>
          <p:nvSpPr>
            <p:cNvPr id="957" name="Google Shape;957;p30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5E1C17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8D2A2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60" name="Google Shape;960;p30"/>
          <p:cNvGrpSpPr/>
          <p:nvPr/>
        </p:nvGrpSpPr>
        <p:grpSpPr>
          <a:xfrm>
            <a:off x="7994469" y="4931850"/>
            <a:ext cx="3550796" cy="3014974"/>
            <a:chOff x="3553816" y="3405263"/>
            <a:chExt cx="4369072" cy="3709769"/>
          </a:xfrm>
        </p:grpSpPr>
        <p:sp>
          <p:nvSpPr>
            <p:cNvPr id="961" name="Google Shape;961;p30"/>
            <p:cNvSpPr/>
            <p:nvPr/>
          </p:nvSpPr>
          <p:spPr>
            <a:xfrm>
              <a:off x="4843991" y="3405263"/>
              <a:ext cx="1529720" cy="15301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62" name="Google Shape;962;p30"/>
            <p:cNvSpPr txBox="1"/>
            <p:nvPr/>
          </p:nvSpPr>
          <p:spPr>
            <a:xfrm>
              <a:off x="3553816" y="6085341"/>
              <a:ext cx="4369072" cy="10296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Aprobacion de la Fabrica (INVIMA)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63" name="Google Shape;963;p30"/>
          <p:cNvGrpSpPr/>
          <p:nvPr/>
        </p:nvGrpSpPr>
        <p:grpSpPr>
          <a:xfrm>
            <a:off x="11386877" y="3936271"/>
            <a:ext cx="3550796" cy="1741248"/>
            <a:chOff x="7877013" y="4599784"/>
            <a:chExt cx="4369072" cy="2142516"/>
          </a:xfrm>
        </p:grpSpPr>
        <p:sp>
          <p:nvSpPr>
            <p:cNvPr id="964" name="Google Shape;964;p30"/>
            <p:cNvSpPr/>
            <p:nvPr/>
          </p:nvSpPr>
          <p:spPr>
            <a:xfrm>
              <a:off x="9295731" y="4599784"/>
              <a:ext cx="1529720" cy="15301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2</a:t>
              </a:r>
              <a:endParaRPr/>
            </a:p>
          </p:txBody>
        </p:sp>
        <p:sp>
          <p:nvSpPr>
            <p:cNvPr id="965" name="Google Shape;965;p30"/>
            <p:cNvSpPr txBox="1"/>
            <p:nvPr/>
          </p:nvSpPr>
          <p:spPr>
            <a:xfrm>
              <a:off x="7877013" y="6155691"/>
              <a:ext cx="4369072" cy="586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Muestra del producto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66" name="Google Shape;966;p30"/>
          <p:cNvGrpSpPr/>
          <p:nvPr/>
        </p:nvGrpSpPr>
        <p:grpSpPr>
          <a:xfrm>
            <a:off x="14972375" y="3569178"/>
            <a:ext cx="3550796" cy="2017300"/>
            <a:chOff x="12291248" y="3474212"/>
            <a:chExt cx="4369072" cy="2482184"/>
          </a:xfrm>
        </p:grpSpPr>
        <p:sp>
          <p:nvSpPr>
            <p:cNvPr id="967" name="Google Shape;967;p30"/>
            <p:cNvSpPr/>
            <p:nvPr/>
          </p:nvSpPr>
          <p:spPr>
            <a:xfrm>
              <a:off x="13614823" y="3474212"/>
              <a:ext cx="1529720" cy="153011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68" name="Google Shape;968;p30"/>
            <p:cNvSpPr txBox="1"/>
            <p:nvPr/>
          </p:nvSpPr>
          <p:spPr>
            <a:xfrm>
              <a:off x="12291248" y="4926705"/>
              <a:ext cx="4369072" cy="10296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Una o dos cajas de Cervezas (24 units)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69" name="Google Shape;969;p30"/>
          <p:cNvGrpSpPr/>
          <p:nvPr/>
        </p:nvGrpSpPr>
        <p:grpSpPr>
          <a:xfrm>
            <a:off x="18550317" y="3353224"/>
            <a:ext cx="3550796" cy="1756504"/>
            <a:chOff x="16542248" y="2465444"/>
            <a:chExt cx="4369072" cy="2161289"/>
          </a:xfrm>
        </p:grpSpPr>
        <p:sp>
          <p:nvSpPr>
            <p:cNvPr id="970" name="Google Shape;970;p30"/>
            <p:cNvSpPr/>
            <p:nvPr/>
          </p:nvSpPr>
          <p:spPr>
            <a:xfrm>
              <a:off x="17939831" y="2465444"/>
              <a:ext cx="1529720" cy="15301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71" name="Google Shape;971;p30"/>
            <p:cNvSpPr txBox="1"/>
            <p:nvPr/>
          </p:nvSpPr>
          <p:spPr>
            <a:xfrm>
              <a:off x="16542248" y="4040124"/>
              <a:ext cx="4369072" cy="586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Pago a 30 dias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972" name="Google Shape;972;p30"/>
          <p:cNvGrpSpPr/>
          <p:nvPr/>
        </p:nvGrpSpPr>
        <p:grpSpPr>
          <a:xfrm rot="-5400000">
            <a:off x="8814147" y="8877877"/>
            <a:ext cx="1918525" cy="198120"/>
            <a:chOff x="2057400" y="2800350"/>
            <a:chExt cx="885242" cy="91440"/>
          </a:xfrm>
        </p:grpSpPr>
        <p:sp>
          <p:nvSpPr>
            <p:cNvPr id="973" name="Google Shape;973;p30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974" name="Google Shape;974;p30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975" name="Google Shape;975;p30"/>
          <p:cNvGrpSpPr/>
          <p:nvPr/>
        </p:nvGrpSpPr>
        <p:grpSpPr>
          <a:xfrm rot="-5400000">
            <a:off x="12344835" y="8019541"/>
            <a:ext cx="1918525" cy="198120"/>
            <a:chOff x="2057400" y="2800350"/>
            <a:chExt cx="885242" cy="91440"/>
          </a:xfrm>
        </p:grpSpPr>
        <p:sp>
          <p:nvSpPr>
            <p:cNvPr id="976" name="Google Shape;976;p30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977" name="Google Shape;977;p30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rgbClr val="222A34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978" name="Google Shape;978;p30"/>
          <p:cNvGrpSpPr/>
          <p:nvPr/>
        </p:nvGrpSpPr>
        <p:grpSpPr>
          <a:xfrm rot="-5400000">
            <a:off x="15857415" y="7212675"/>
            <a:ext cx="1918525" cy="198120"/>
            <a:chOff x="2057400" y="2800350"/>
            <a:chExt cx="885242" cy="91440"/>
          </a:xfrm>
        </p:grpSpPr>
        <p:sp>
          <p:nvSpPr>
            <p:cNvPr id="979" name="Google Shape;979;p30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980" name="Google Shape;980;p30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rgbClr val="222A34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981" name="Google Shape;981;p30"/>
          <p:cNvGrpSpPr/>
          <p:nvPr/>
        </p:nvGrpSpPr>
        <p:grpSpPr>
          <a:xfrm rot="-5400000">
            <a:off x="19369995" y="6392684"/>
            <a:ext cx="1918525" cy="198120"/>
            <a:chOff x="2057400" y="2800350"/>
            <a:chExt cx="885242" cy="91440"/>
          </a:xfrm>
        </p:grpSpPr>
        <p:sp>
          <p:nvSpPr>
            <p:cNvPr id="982" name="Google Shape;982;p30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983" name="Google Shape;983;p30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984" name="Google Shape;984;p30"/>
          <p:cNvGrpSpPr/>
          <p:nvPr/>
        </p:nvGrpSpPr>
        <p:grpSpPr>
          <a:xfrm>
            <a:off x="7166389" y="1676978"/>
            <a:ext cx="10044873" cy="1689698"/>
            <a:chOff x="5988388" y="483017"/>
            <a:chExt cx="12359701" cy="2079087"/>
          </a:xfrm>
        </p:grpSpPr>
        <p:sp>
          <p:nvSpPr>
            <p:cNvPr id="985" name="Google Shape;985;p30"/>
            <p:cNvSpPr txBox="1"/>
            <p:nvPr/>
          </p:nvSpPr>
          <p:spPr>
            <a:xfrm>
              <a:off x="5988388" y="483017"/>
              <a:ext cx="12359701" cy="144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7150" lIns="74300" spcFirstLastPara="1" rIns="74300" wrap="square" tIns="371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151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PASO A PASO</a:t>
              </a:r>
              <a:endParaRPr b="1" sz="715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37100" lIns="74225" spcFirstLastPara="1" rIns="74225" wrap="square" tIns="371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87" name="Google Shape;987;p30"/>
            <p:cNvSpPr txBox="1"/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8375" lIns="176750" spcFirstLastPara="1" rIns="176750" wrap="square" tIns="88375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2520"/>
                <a:buFont typeface="Arial"/>
                <a:buNone/>
              </a:pPr>
              <a:r>
                <a:rPr lang="en-US" sz="252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CANAL DE DISTRIBUCION A </a:t>
              </a:r>
              <a:r>
                <a:rPr b="1" lang="en-US" sz="252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CORTO PLAZO</a:t>
              </a:r>
              <a:endParaRPr b="1" sz="252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descr="Cervezas artesanales" id="988" name="Google Shape;98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62021" y="6083258"/>
            <a:ext cx="3047913" cy="1523957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30"/>
          <p:cNvSpPr/>
          <p:nvPr/>
        </p:nvSpPr>
        <p:spPr>
          <a:xfrm>
            <a:off x="9421705" y="5179817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1</a:t>
            </a:r>
            <a:endParaRPr/>
          </a:p>
        </p:txBody>
      </p:sp>
      <p:sp>
        <p:nvSpPr>
          <p:cNvPr id="990" name="Google Shape;990;p30"/>
          <p:cNvSpPr txBox="1"/>
          <p:nvPr/>
        </p:nvSpPr>
        <p:spPr>
          <a:xfrm>
            <a:off x="500939" y="7326059"/>
            <a:ext cx="399010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Beerhappy.com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Cultocervecero.com </a:t>
            </a:r>
            <a:endParaRPr b="1" sz="2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91" name="Google Shape;991;p30"/>
          <p:cNvSpPr/>
          <p:nvPr/>
        </p:nvSpPr>
        <p:spPr>
          <a:xfrm>
            <a:off x="4654004" y="7502695"/>
            <a:ext cx="1673720" cy="707221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5E697A"/>
              </a:gs>
              <a:gs pos="50000">
                <a:srgbClr val="42536A"/>
              </a:gs>
              <a:gs pos="100000">
                <a:srgbClr val="38495E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92" name="Google Shape;992;p30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993" name="Google Shape;993;p30"/>
          <p:cNvSpPr/>
          <p:nvPr/>
        </p:nvSpPr>
        <p:spPr>
          <a:xfrm>
            <a:off x="16464973" y="3837393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2"/>
                </a:solidFill>
                <a:latin typeface="Lato Light"/>
                <a:ea typeface="Lato Light"/>
                <a:cs typeface="Lato Light"/>
                <a:sym typeface="Lato Light"/>
              </a:rPr>
              <a:t>3</a:t>
            </a:r>
            <a:endParaRPr/>
          </a:p>
        </p:txBody>
      </p:sp>
      <p:sp>
        <p:nvSpPr>
          <p:cNvPr id="994" name="Google Shape;994;p30"/>
          <p:cNvSpPr/>
          <p:nvPr/>
        </p:nvSpPr>
        <p:spPr>
          <a:xfrm>
            <a:off x="20082378" y="3614846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2"/>
                </a:solidFill>
                <a:latin typeface="Lato Light"/>
                <a:ea typeface="Lato Light"/>
                <a:cs typeface="Lato Light"/>
                <a:sym typeface="Lato Light"/>
              </a:rPr>
              <a:t>4</a:t>
            </a:r>
            <a:endParaRPr/>
          </a:p>
        </p:txBody>
      </p:sp>
      <p:pic>
        <p:nvPicPr>
          <p:cNvPr id="995" name="Google Shape;99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59081" y="5636355"/>
            <a:ext cx="1348324" cy="1813921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30"/>
          <p:cNvSpPr txBox="1"/>
          <p:nvPr/>
        </p:nvSpPr>
        <p:spPr>
          <a:xfrm>
            <a:off x="19978842" y="4899746"/>
            <a:ext cx="700833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$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Google Shape;1001;p31"/>
          <p:cNvGrpSpPr/>
          <p:nvPr/>
        </p:nvGrpSpPr>
        <p:grpSpPr>
          <a:xfrm>
            <a:off x="9249792" y="9067780"/>
            <a:ext cx="3512582" cy="1836776"/>
            <a:chOff x="6725834" y="9135119"/>
            <a:chExt cx="4387851" cy="2294467"/>
          </a:xfrm>
        </p:grpSpPr>
        <p:sp>
          <p:nvSpPr>
            <p:cNvPr id="1002" name="Google Shape;1002;p31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0E5042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3" name="Google Shape;1003;p31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16786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05" name="Google Shape;1005;p31"/>
          <p:cNvGrpSpPr/>
          <p:nvPr/>
        </p:nvGrpSpPr>
        <p:grpSpPr>
          <a:xfrm>
            <a:off x="12762372" y="8239196"/>
            <a:ext cx="3512582" cy="1836776"/>
            <a:chOff x="6725834" y="9135119"/>
            <a:chExt cx="4387851" cy="2294467"/>
          </a:xfrm>
        </p:grpSpPr>
        <p:sp>
          <p:nvSpPr>
            <p:cNvPr id="1006" name="Google Shape;1006;p31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4F6229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76933D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09" name="Google Shape;1009;p31"/>
          <p:cNvGrpSpPr/>
          <p:nvPr/>
        </p:nvGrpSpPr>
        <p:grpSpPr>
          <a:xfrm>
            <a:off x="16274954" y="7410614"/>
            <a:ext cx="3512582" cy="1836776"/>
            <a:chOff x="6725834" y="9135119"/>
            <a:chExt cx="4387851" cy="2294467"/>
          </a:xfrm>
        </p:grpSpPr>
        <p:sp>
          <p:nvSpPr>
            <p:cNvPr id="1010" name="Google Shape;1010;p31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844F07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C6760B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13" name="Google Shape;1013;p31"/>
          <p:cNvGrpSpPr/>
          <p:nvPr/>
        </p:nvGrpSpPr>
        <p:grpSpPr>
          <a:xfrm>
            <a:off x="19787534" y="6602674"/>
            <a:ext cx="3512582" cy="1836776"/>
            <a:chOff x="6725834" y="9135119"/>
            <a:chExt cx="4387851" cy="2294467"/>
          </a:xfrm>
        </p:grpSpPr>
        <p:sp>
          <p:nvSpPr>
            <p:cNvPr id="1014" name="Google Shape;1014;p31"/>
            <p:cNvSpPr/>
            <p:nvPr/>
          </p:nvSpPr>
          <p:spPr>
            <a:xfrm>
              <a:off x="6725834" y="9772236"/>
              <a:ext cx="2197101" cy="1657350"/>
            </a:xfrm>
            <a:custGeom>
              <a:rect b="b" l="l" r="r" t="t"/>
              <a:pathLst>
                <a:path extrusionOk="0" h="783" w="1038">
                  <a:moveTo>
                    <a:pt x="1038" y="783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1038" y="294"/>
                  </a:lnTo>
                  <a:lnTo>
                    <a:pt x="1038" y="783"/>
                  </a:lnTo>
                  <a:close/>
                </a:path>
              </a:pathLst>
            </a:custGeom>
            <a:solidFill>
              <a:srgbClr val="5E1C17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5" name="Google Shape;1015;p31"/>
            <p:cNvSpPr/>
            <p:nvPr/>
          </p:nvSpPr>
          <p:spPr>
            <a:xfrm>
              <a:off x="8918701" y="9772236"/>
              <a:ext cx="2194984" cy="1657350"/>
            </a:xfrm>
            <a:custGeom>
              <a:rect b="b" l="l" r="r" t="t"/>
              <a:pathLst>
                <a:path extrusionOk="0" h="783" w="1037">
                  <a:moveTo>
                    <a:pt x="1037" y="488"/>
                  </a:moveTo>
                  <a:lnTo>
                    <a:pt x="0" y="783"/>
                  </a:lnTo>
                  <a:lnTo>
                    <a:pt x="0" y="294"/>
                  </a:lnTo>
                  <a:lnTo>
                    <a:pt x="1037" y="0"/>
                  </a:lnTo>
                  <a:lnTo>
                    <a:pt x="1037" y="488"/>
                  </a:lnTo>
                  <a:close/>
                </a:path>
              </a:pathLst>
            </a:custGeom>
            <a:solidFill>
              <a:srgbClr val="8D2A23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6725834" y="9135119"/>
              <a:ext cx="4387851" cy="1259417"/>
            </a:xfrm>
            <a:custGeom>
              <a:rect b="b" l="l" r="r" t="t"/>
              <a:pathLst>
                <a:path extrusionOk="0" h="595" w="2073">
                  <a:moveTo>
                    <a:pt x="2073" y="301"/>
                  </a:moveTo>
                  <a:lnTo>
                    <a:pt x="1036" y="595"/>
                  </a:lnTo>
                  <a:lnTo>
                    <a:pt x="0" y="301"/>
                  </a:lnTo>
                  <a:lnTo>
                    <a:pt x="0" y="295"/>
                  </a:lnTo>
                  <a:lnTo>
                    <a:pt x="1038" y="0"/>
                  </a:lnTo>
                  <a:lnTo>
                    <a:pt x="2073" y="295"/>
                  </a:lnTo>
                  <a:lnTo>
                    <a:pt x="2073" y="3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9525" lIns="99075" spcFirstLastPara="1" rIns="99075" wrap="square" tIns="49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17" name="Google Shape;1017;p31"/>
          <p:cNvGrpSpPr/>
          <p:nvPr/>
        </p:nvGrpSpPr>
        <p:grpSpPr>
          <a:xfrm>
            <a:off x="9211577" y="4636645"/>
            <a:ext cx="3550796" cy="3014974"/>
            <a:chOff x="3553816" y="3405263"/>
            <a:chExt cx="4369072" cy="3709769"/>
          </a:xfrm>
        </p:grpSpPr>
        <p:sp>
          <p:nvSpPr>
            <p:cNvPr id="1018" name="Google Shape;1018;p31"/>
            <p:cNvSpPr/>
            <p:nvPr/>
          </p:nvSpPr>
          <p:spPr>
            <a:xfrm>
              <a:off x="4843991" y="3405263"/>
              <a:ext cx="1529720" cy="15301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9" name="Google Shape;1019;p31"/>
            <p:cNvSpPr txBox="1"/>
            <p:nvPr/>
          </p:nvSpPr>
          <p:spPr>
            <a:xfrm>
              <a:off x="3553816" y="6085341"/>
              <a:ext cx="4369072" cy="10296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Aprobacion de la Fabrica (INVIMA)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20" name="Google Shape;1020;p31"/>
          <p:cNvGrpSpPr/>
          <p:nvPr/>
        </p:nvGrpSpPr>
        <p:grpSpPr>
          <a:xfrm>
            <a:off x="12603985" y="3641066"/>
            <a:ext cx="3550796" cy="1741248"/>
            <a:chOff x="7877013" y="4599784"/>
            <a:chExt cx="4369072" cy="2142516"/>
          </a:xfrm>
        </p:grpSpPr>
        <p:sp>
          <p:nvSpPr>
            <p:cNvPr id="1021" name="Google Shape;1021;p31"/>
            <p:cNvSpPr/>
            <p:nvPr/>
          </p:nvSpPr>
          <p:spPr>
            <a:xfrm>
              <a:off x="9295731" y="4599784"/>
              <a:ext cx="1529720" cy="15301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2</a:t>
              </a:r>
              <a:endParaRPr/>
            </a:p>
          </p:txBody>
        </p:sp>
        <p:sp>
          <p:nvSpPr>
            <p:cNvPr id="1022" name="Google Shape;1022;p31"/>
            <p:cNvSpPr txBox="1"/>
            <p:nvPr/>
          </p:nvSpPr>
          <p:spPr>
            <a:xfrm>
              <a:off x="7877013" y="6155691"/>
              <a:ext cx="4369072" cy="586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Muestra del producto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23" name="Google Shape;1023;p31"/>
          <p:cNvGrpSpPr/>
          <p:nvPr/>
        </p:nvGrpSpPr>
        <p:grpSpPr>
          <a:xfrm>
            <a:off x="16116564" y="3273972"/>
            <a:ext cx="3550796" cy="2099790"/>
            <a:chOff x="12201525" y="3474212"/>
            <a:chExt cx="4369072" cy="2583684"/>
          </a:xfrm>
        </p:grpSpPr>
        <p:sp>
          <p:nvSpPr>
            <p:cNvPr id="1024" name="Google Shape;1024;p31"/>
            <p:cNvSpPr/>
            <p:nvPr/>
          </p:nvSpPr>
          <p:spPr>
            <a:xfrm>
              <a:off x="13614823" y="3474212"/>
              <a:ext cx="1529720" cy="153011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25" name="Google Shape;1025;p31"/>
            <p:cNvSpPr txBox="1"/>
            <p:nvPr/>
          </p:nvSpPr>
          <p:spPr>
            <a:xfrm>
              <a:off x="12201525" y="5028205"/>
              <a:ext cx="4369072" cy="10296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Comienzo de la negociacion minimo 70 units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26" name="Google Shape;1026;p31"/>
          <p:cNvGrpSpPr/>
          <p:nvPr/>
        </p:nvGrpSpPr>
        <p:grpSpPr>
          <a:xfrm>
            <a:off x="19767425" y="3058019"/>
            <a:ext cx="3550796" cy="1756504"/>
            <a:chOff x="16542248" y="2465444"/>
            <a:chExt cx="4369072" cy="2161289"/>
          </a:xfrm>
        </p:grpSpPr>
        <p:sp>
          <p:nvSpPr>
            <p:cNvPr id="1027" name="Google Shape;1027;p31"/>
            <p:cNvSpPr/>
            <p:nvPr/>
          </p:nvSpPr>
          <p:spPr>
            <a:xfrm>
              <a:off x="17939831" y="2465444"/>
              <a:ext cx="1529720" cy="15301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28" name="Google Shape;1028;p31"/>
            <p:cNvSpPr txBox="1"/>
            <p:nvPr/>
          </p:nvSpPr>
          <p:spPr>
            <a:xfrm>
              <a:off x="16542248" y="4040124"/>
              <a:ext cx="4369072" cy="586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4300" lIns="148575" spcFirstLastPara="1" rIns="148575" wrap="square" tIns="743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5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Depende de la Negociacion</a:t>
              </a:r>
              <a:endParaRPr sz="195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029" name="Google Shape;1029;p31"/>
          <p:cNvGrpSpPr/>
          <p:nvPr/>
        </p:nvGrpSpPr>
        <p:grpSpPr>
          <a:xfrm rot="-5400000">
            <a:off x="10031255" y="8582671"/>
            <a:ext cx="1918525" cy="198120"/>
            <a:chOff x="2057400" y="2800350"/>
            <a:chExt cx="885242" cy="91440"/>
          </a:xfrm>
        </p:grpSpPr>
        <p:sp>
          <p:nvSpPr>
            <p:cNvPr id="1030" name="Google Shape;1030;p31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1031" name="Google Shape;1031;p31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032" name="Google Shape;1032;p31"/>
          <p:cNvGrpSpPr/>
          <p:nvPr/>
        </p:nvGrpSpPr>
        <p:grpSpPr>
          <a:xfrm rot="-5400000">
            <a:off x="13561943" y="7724335"/>
            <a:ext cx="1918525" cy="198120"/>
            <a:chOff x="2057400" y="2800350"/>
            <a:chExt cx="885242" cy="91440"/>
          </a:xfrm>
        </p:grpSpPr>
        <p:sp>
          <p:nvSpPr>
            <p:cNvPr id="1033" name="Google Shape;1033;p31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1034" name="Google Shape;1034;p31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rgbClr val="222A34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035" name="Google Shape;1035;p31"/>
          <p:cNvGrpSpPr/>
          <p:nvPr/>
        </p:nvGrpSpPr>
        <p:grpSpPr>
          <a:xfrm rot="-5400000">
            <a:off x="17074523" y="6917469"/>
            <a:ext cx="1918525" cy="198120"/>
            <a:chOff x="2057400" y="2800350"/>
            <a:chExt cx="885242" cy="91440"/>
          </a:xfrm>
        </p:grpSpPr>
        <p:sp>
          <p:nvSpPr>
            <p:cNvPr id="1036" name="Google Shape;1036;p31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1037" name="Google Shape;1037;p31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rgbClr val="222A34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038" name="Google Shape;1038;p31"/>
          <p:cNvGrpSpPr/>
          <p:nvPr/>
        </p:nvGrpSpPr>
        <p:grpSpPr>
          <a:xfrm rot="-5400000">
            <a:off x="20587103" y="6097480"/>
            <a:ext cx="1918525" cy="198120"/>
            <a:chOff x="2057400" y="2800350"/>
            <a:chExt cx="885242" cy="91440"/>
          </a:xfrm>
        </p:grpSpPr>
        <p:sp>
          <p:nvSpPr>
            <p:cNvPr id="1039" name="Google Shape;1039;p31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222A3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1040" name="Google Shape;1040;p31"/>
            <p:cNvCxnSpPr/>
            <p:nvPr/>
          </p:nvCxnSpPr>
          <p:spPr>
            <a:xfrm rot="10800000">
              <a:off x="2545741" y="2449169"/>
              <a:ext cx="0" cy="7938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041" name="Google Shape;1041;p31"/>
          <p:cNvGrpSpPr/>
          <p:nvPr/>
        </p:nvGrpSpPr>
        <p:grpSpPr>
          <a:xfrm>
            <a:off x="7166389" y="1676978"/>
            <a:ext cx="10044873" cy="1689698"/>
            <a:chOff x="5988388" y="483017"/>
            <a:chExt cx="12359701" cy="2079087"/>
          </a:xfrm>
        </p:grpSpPr>
        <p:sp>
          <p:nvSpPr>
            <p:cNvPr id="1042" name="Google Shape;1042;p31"/>
            <p:cNvSpPr txBox="1"/>
            <p:nvPr/>
          </p:nvSpPr>
          <p:spPr>
            <a:xfrm>
              <a:off x="5988388" y="483017"/>
              <a:ext cx="12359701" cy="144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7150" lIns="74300" spcFirstLastPara="1" rIns="74300" wrap="square" tIns="371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151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PASO A PASO</a:t>
              </a:r>
              <a:endParaRPr b="1" sz="715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37100" lIns="74225" spcFirstLastPara="1" rIns="74225" wrap="square" tIns="371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044" name="Google Shape;1044;p31"/>
            <p:cNvSpPr txBox="1"/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8375" lIns="176750" spcFirstLastPara="1" rIns="176750" wrap="square" tIns="88375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2520"/>
                <a:buFont typeface="Arial"/>
                <a:buNone/>
              </a:pPr>
              <a:r>
                <a:rPr lang="en-US" sz="252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CANAL DE DISTRIBUCION A </a:t>
              </a:r>
              <a:r>
                <a:rPr b="1" lang="en-US" sz="252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MEDIANO PLAZO</a:t>
              </a:r>
              <a:endParaRPr b="1" sz="252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descr="Cervezas artesanales" id="1045" name="Google Shape;10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79129" y="5788053"/>
            <a:ext cx="3047913" cy="1523957"/>
          </a:xfrm>
          <a:prstGeom prst="rect">
            <a:avLst/>
          </a:prstGeom>
          <a:noFill/>
          <a:ln>
            <a:noFill/>
          </a:ln>
        </p:spPr>
      </p:pic>
      <p:sp>
        <p:nvSpPr>
          <p:cNvPr id="1046" name="Google Shape;1046;p31"/>
          <p:cNvSpPr/>
          <p:nvPr/>
        </p:nvSpPr>
        <p:spPr>
          <a:xfrm>
            <a:off x="10638813" y="4884612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1</a:t>
            </a:r>
            <a:endParaRPr/>
          </a:p>
        </p:txBody>
      </p:sp>
      <p:sp>
        <p:nvSpPr>
          <p:cNvPr id="1047" name="Google Shape;1047;p31"/>
          <p:cNvSpPr txBox="1"/>
          <p:nvPr/>
        </p:nvSpPr>
        <p:spPr>
          <a:xfrm>
            <a:off x="656011" y="5550661"/>
            <a:ext cx="5922045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La Xarcuteria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Tabula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Salvo Patria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El cebollero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Indio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AmenRamen</a:t>
            </a:r>
            <a:endParaRPr b="1" sz="2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Sindicato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Haburgueserias (artesanales)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b="1" lang="en-US" sz="2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Mono Bandido</a:t>
            </a:r>
            <a:endParaRPr b="1" sz="2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48" name="Google Shape;1048;p31"/>
          <p:cNvSpPr/>
          <p:nvPr/>
        </p:nvSpPr>
        <p:spPr>
          <a:xfrm>
            <a:off x="6584485" y="7024700"/>
            <a:ext cx="1673720" cy="707221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5E697A"/>
              </a:gs>
              <a:gs pos="50000">
                <a:srgbClr val="42536A"/>
              </a:gs>
              <a:gs pos="100000">
                <a:srgbClr val="38495E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49" name="Google Shape;1049;p31"/>
          <p:cNvSpPr/>
          <p:nvPr/>
        </p:nvSpPr>
        <p:spPr>
          <a:xfrm>
            <a:off x="8337312" y="11782697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50" name="Google Shape;1050;p31"/>
          <p:cNvSpPr/>
          <p:nvPr/>
        </p:nvSpPr>
        <p:spPr>
          <a:xfrm>
            <a:off x="17682081" y="3542188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2"/>
                </a:solidFill>
                <a:latin typeface="Lato Light"/>
                <a:ea typeface="Lato Light"/>
                <a:cs typeface="Lato Light"/>
                <a:sym typeface="Lato Light"/>
              </a:rPr>
              <a:t>3</a:t>
            </a:r>
            <a:endParaRPr/>
          </a:p>
        </p:txBody>
      </p:sp>
      <p:sp>
        <p:nvSpPr>
          <p:cNvPr id="1051" name="Google Shape;1051;p31"/>
          <p:cNvSpPr/>
          <p:nvPr/>
        </p:nvSpPr>
        <p:spPr>
          <a:xfrm>
            <a:off x="21299486" y="3319641"/>
            <a:ext cx="4507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2"/>
                </a:solidFill>
                <a:latin typeface="Lato Light"/>
                <a:ea typeface="Lato Light"/>
                <a:cs typeface="Lato Light"/>
                <a:sym typeface="Lato Light"/>
              </a:rPr>
              <a:t>4</a:t>
            </a:r>
            <a:endParaRPr/>
          </a:p>
        </p:txBody>
      </p:sp>
      <p:sp>
        <p:nvSpPr>
          <p:cNvPr id="1052" name="Google Shape;1052;p31"/>
          <p:cNvSpPr txBox="1"/>
          <p:nvPr/>
        </p:nvSpPr>
        <p:spPr>
          <a:xfrm>
            <a:off x="21195950" y="4604541"/>
            <a:ext cx="700833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$</a:t>
            </a:r>
            <a:endParaRPr/>
          </a:p>
        </p:txBody>
      </p:sp>
      <p:pic>
        <p:nvPicPr>
          <p:cNvPr id="1053" name="Google Shape;105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89319" y="5450945"/>
            <a:ext cx="1348324" cy="1813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32"/>
          <p:cNvSpPr txBox="1"/>
          <p:nvPr/>
        </p:nvSpPr>
        <p:spPr>
          <a:xfrm>
            <a:off x="9729659" y="4576308"/>
            <a:ext cx="4947017" cy="738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COMPANY NAME</a:t>
            </a:r>
            <a:endParaRPr/>
          </a:p>
        </p:txBody>
      </p:sp>
      <p:sp>
        <p:nvSpPr>
          <p:cNvPr id="1059" name="Google Shape;1059;p32"/>
          <p:cNvSpPr/>
          <p:nvPr/>
        </p:nvSpPr>
        <p:spPr>
          <a:xfrm>
            <a:off x="7429130" y="12179924"/>
            <a:ext cx="9483634" cy="145560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1060" name="Google Shape;1060;p32"/>
          <p:cNvPicPr preferRelativeResize="0"/>
          <p:nvPr/>
        </p:nvPicPr>
        <p:blipFill rotWithShape="1">
          <a:blip r:embed="rId3">
            <a:alphaModFix/>
          </a:blip>
          <a:srcRect b="4840" l="0" r="0" t="8092"/>
          <a:stretch/>
        </p:blipFill>
        <p:spPr>
          <a:xfrm>
            <a:off x="111209" y="335699"/>
            <a:ext cx="24183916" cy="1184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"/>
          <p:cNvSpPr txBox="1"/>
          <p:nvPr/>
        </p:nvSpPr>
        <p:spPr>
          <a:xfrm>
            <a:off x="7486402" y="6954930"/>
            <a:ext cx="16505477" cy="1304936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219400" spcFirstLastPara="1" rIns="219400" wrap="square" tIns="109700">
            <a:no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 ¿Cuáles son los canales de distribución óptimos para las cervezas artesanales que produce y </a:t>
            </a:r>
            <a:r>
              <a:rPr b="1" lang="en-US" sz="3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vende Green Hops</a:t>
            </a:r>
            <a:r>
              <a:rPr lang="en-US" sz="3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 para penetrar el mercado de la ciudad de Bogotá?</a:t>
            </a:r>
            <a:endParaRPr sz="3200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32" name="Google Shape;332;p11"/>
          <p:cNvSpPr/>
          <p:nvPr/>
        </p:nvSpPr>
        <p:spPr>
          <a:xfrm flipH="1" rot="10800000">
            <a:off x="7486403" y="6929861"/>
            <a:ext cx="86460" cy="1400488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09700" lIns="219400" spcFirstLastPara="1" rIns="219400" wrap="square" tIns="109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33" name="Google Shape;333;p11"/>
          <p:cNvSpPr txBox="1"/>
          <p:nvPr/>
        </p:nvSpPr>
        <p:spPr>
          <a:xfrm>
            <a:off x="1835552" y="2237734"/>
            <a:ext cx="20934362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Pregunta problema</a:t>
            </a:r>
            <a:endParaRPr b="1" sz="8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335" name="Google Shape;335;p11"/>
          <p:cNvGrpSpPr/>
          <p:nvPr/>
        </p:nvGrpSpPr>
        <p:grpSpPr>
          <a:xfrm>
            <a:off x="159688" y="3514030"/>
            <a:ext cx="6300160" cy="6651178"/>
            <a:chOff x="2344295" y="2521528"/>
            <a:chExt cx="8922547" cy="9470717"/>
          </a:xfrm>
        </p:grpSpPr>
        <p:grpSp>
          <p:nvGrpSpPr>
            <p:cNvPr id="336" name="Google Shape;336;p11"/>
            <p:cNvGrpSpPr/>
            <p:nvPr/>
          </p:nvGrpSpPr>
          <p:grpSpPr>
            <a:xfrm>
              <a:off x="3800342" y="10064738"/>
              <a:ext cx="745888" cy="991444"/>
              <a:chOff x="9916767" y="11659096"/>
              <a:chExt cx="1032769" cy="1372771"/>
            </a:xfrm>
          </p:grpSpPr>
          <p:sp>
            <p:nvSpPr>
              <p:cNvPr id="337" name="Google Shape;337;p11"/>
              <p:cNvSpPr/>
              <p:nvPr/>
            </p:nvSpPr>
            <p:spPr>
              <a:xfrm>
                <a:off x="9916767" y="12943702"/>
                <a:ext cx="75568" cy="88165"/>
              </a:xfrm>
              <a:custGeom>
                <a:rect b="b" l="l" r="r" t="t"/>
                <a:pathLst>
                  <a:path extrusionOk="0" h="29" w="26">
                    <a:moveTo>
                      <a:pt x="3" y="0"/>
                    </a:moveTo>
                    <a:lnTo>
                      <a:pt x="3" y="0"/>
                    </a:lnTo>
                    <a:cubicBezTo>
                      <a:pt x="3" y="4"/>
                      <a:pt x="0" y="22"/>
                      <a:pt x="3" y="25"/>
                    </a:cubicBezTo>
                    <a:cubicBezTo>
                      <a:pt x="3" y="28"/>
                      <a:pt x="22" y="13"/>
                      <a:pt x="25" y="13"/>
                    </a:cubicBezTo>
                    <a:cubicBezTo>
                      <a:pt x="22" y="7"/>
                      <a:pt x="13" y="0"/>
                      <a:pt x="3" y="0"/>
                    </a:cubicBez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>
                <a:off x="9967144" y="11759852"/>
                <a:ext cx="692717" cy="944566"/>
              </a:xfrm>
              <a:custGeom>
                <a:rect b="b" l="l" r="r" t="t"/>
                <a:pathLst>
                  <a:path extrusionOk="0" h="331" w="243">
                    <a:moveTo>
                      <a:pt x="12" y="327"/>
                    </a:moveTo>
                    <a:lnTo>
                      <a:pt x="12" y="327"/>
                    </a:lnTo>
                    <a:cubicBezTo>
                      <a:pt x="15" y="327"/>
                      <a:pt x="15" y="330"/>
                      <a:pt x="18" y="330"/>
                    </a:cubicBezTo>
                    <a:cubicBezTo>
                      <a:pt x="242" y="15"/>
                      <a:pt x="242" y="15"/>
                      <a:pt x="242" y="15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0" y="315"/>
                      <a:pt x="0" y="315"/>
                      <a:pt x="0" y="315"/>
                    </a:cubicBezTo>
                    <a:cubicBezTo>
                      <a:pt x="9" y="321"/>
                      <a:pt x="9" y="321"/>
                      <a:pt x="9" y="321"/>
                    </a:cubicBezTo>
                    <a:lnTo>
                      <a:pt x="12" y="327"/>
                    </a:ln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>
                <a:off x="10080497" y="11848010"/>
                <a:ext cx="705308" cy="944560"/>
              </a:xfrm>
              <a:custGeom>
                <a:rect b="b" l="l" r="r" t="t"/>
                <a:pathLst>
                  <a:path extrusionOk="0" h="331" w="246">
                    <a:moveTo>
                      <a:pt x="6" y="318"/>
                    </a:moveTo>
                    <a:lnTo>
                      <a:pt x="6" y="318"/>
                    </a:lnTo>
                    <a:cubicBezTo>
                      <a:pt x="18" y="327"/>
                      <a:pt x="18" y="327"/>
                      <a:pt x="18" y="327"/>
                    </a:cubicBezTo>
                    <a:cubicBezTo>
                      <a:pt x="18" y="327"/>
                      <a:pt x="18" y="327"/>
                      <a:pt x="21" y="330"/>
                    </a:cubicBezTo>
                    <a:cubicBezTo>
                      <a:pt x="245" y="12"/>
                      <a:pt x="245" y="12"/>
                      <a:pt x="245" y="12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0" y="315"/>
                      <a:pt x="0" y="315"/>
                      <a:pt x="0" y="315"/>
                    </a:cubicBezTo>
                    <a:lnTo>
                      <a:pt x="3" y="315"/>
                    </a:lnTo>
                    <a:lnTo>
                      <a:pt x="6" y="318"/>
                    </a:ln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0" name="Google Shape;340;p11"/>
              <p:cNvSpPr/>
              <p:nvPr/>
            </p:nvSpPr>
            <p:spPr>
              <a:xfrm>
                <a:off x="10672451" y="11659096"/>
                <a:ext cx="277085" cy="239294"/>
              </a:xfrm>
              <a:custGeom>
                <a:rect b="b" l="l" r="r" t="t"/>
                <a:pathLst>
                  <a:path extrusionOk="0" h="82" w="95">
                    <a:moveTo>
                      <a:pt x="88" y="36"/>
                    </a:moveTo>
                    <a:lnTo>
                      <a:pt x="88" y="36"/>
                    </a:lnTo>
                    <a:cubicBezTo>
                      <a:pt x="39" y="2"/>
                      <a:pt x="39" y="2"/>
                      <a:pt x="39" y="2"/>
                    </a:cubicBezTo>
                    <a:cubicBezTo>
                      <a:pt x="36" y="0"/>
                      <a:pt x="33" y="0"/>
                      <a:pt x="30" y="0"/>
                    </a:cubicBezTo>
                    <a:cubicBezTo>
                      <a:pt x="27" y="0"/>
                      <a:pt x="24" y="0"/>
                      <a:pt x="21" y="0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78" y="81"/>
                      <a:pt x="78" y="81"/>
                      <a:pt x="78" y="81"/>
                    </a:cubicBezTo>
                    <a:cubicBezTo>
                      <a:pt x="94" y="54"/>
                      <a:pt x="94" y="54"/>
                      <a:pt x="94" y="54"/>
                    </a:cubicBezTo>
                    <a:cubicBezTo>
                      <a:pt x="94" y="48"/>
                      <a:pt x="94" y="39"/>
                      <a:pt x="88" y="36"/>
                    </a:cubicBez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1" name="Google Shape;341;p11"/>
              <p:cNvSpPr/>
              <p:nvPr/>
            </p:nvSpPr>
            <p:spPr>
              <a:xfrm>
                <a:off x="10181258" y="11923578"/>
                <a:ext cx="692708" cy="931969"/>
              </a:xfrm>
              <a:custGeom>
                <a:rect b="b" l="l" r="r" t="t"/>
                <a:pathLst>
                  <a:path extrusionOk="0" h="325" w="243">
                    <a:moveTo>
                      <a:pt x="0" y="315"/>
                    </a:moveTo>
                    <a:lnTo>
                      <a:pt x="0" y="315"/>
                    </a:lnTo>
                    <a:cubicBezTo>
                      <a:pt x="3" y="315"/>
                      <a:pt x="6" y="315"/>
                      <a:pt x="6" y="318"/>
                    </a:cubicBezTo>
                    <a:cubicBezTo>
                      <a:pt x="9" y="318"/>
                      <a:pt x="9" y="318"/>
                      <a:pt x="9" y="318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242" y="12"/>
                      <a:pt x="242" y="12"/>
                      <a:pt x="242" y="12"/>
                    </a:cubicBezTo>
                    <a:cubicBezTo>
                      <a:pt x="227" y="0"/>
                      <a:pt x="227" y="0"/>
                      <a:pt x="227" y="0"/>
                    </a:cubicBezTo>
                    <a:lnTo>
                      <a:pt x="0" y="315"/>
                    </a:ln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>
                <a:off x="9941956" y="12729603"/>
                <a:ext cx="239306" cy="239285"/>
              </a:xfrm>
              <a:custGeom>
                <a:rect b="b" l="l" r="r" t="t"/>
                <a:pathLst>
                  <a:path extrusionOk="0" h="83" w="85">
                    <a:moveTo>
                      <a:pt x="78" y="48"/>
                    </a:moveTo>
                    <a:lnTo>
                      <a:pt x="78" y="48"/>
                    </a:lnTo>
                    <a:cubicBezTo>
                      <a:pt x="69" y="45"/>
                      <a:pt x="57" y="36"/>
                      <a:pt x="51" y="27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33" y="18"/>
                      <a:pt x="21" y="9"/>
                      <a:pt x="15" y="3"/>
                    </a:cubicBezTo>
                    <a:lnTo>
                      <a:pt x="15" y="0"/>
                    </a:lnTo>
                    <a:cubicBezTo>
                      <a:pt x="12" y="0"/>
                      <a:pt x="12" y="0"/>
                      <a:pt x="12" y="0"/>
                    </a:cubicBezTo>
                    <a:cubicBezTo>
                      <a:pt x="9" y="0"/>
                      <a:pt x="6" y="6"/>
                      <a:pt x="6" y="1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9" y="60"/>
                      <a:pt x="24" y="66"/>
                      <a:pt x="33" y="82"/>
                    </a:cubicBezTo>
                    <a:cubicBezTo>
                      <a:pt x="63" y="63"/>
                      <a:pt x="63" y="63"/>
                      <a:pt x="63" y="63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8" y="57"/>
                      <a:pt x="81" y="54"/>
                      <a:pt x="84" y="51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78" y="48"/>
                    </a:cubicBezTo>
                  </a:path>
                </a:pathLst>
              </a:custGeom>
              <a:solidFill>
                <a:srgbClr val="FCB415"/>
              </a:solidFill>
              <a:ln>
                <a:noFill/>
              </a:ln>
            </p:spPr>
            <p:txBody>
              <a:bodyPr anchorCtr="0" anchor="ctr" bIns="121875" lIns="243750" spcFirstLastPara="1" rIns="243750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343" name="Google Shape;343;p11"/>
            <p:cNvGrpSpPr/>
            <p:nvPr/>
          </p:nvGrpSpPr>
          <p:grpSpPr>
            <a:xfrm rot="-2214830">
              <a:off x="3988335" y="6990732"/>
              <a:ext cx="828523" cy="1189633"/>
              <a:chOff x="18561758" y="2385889"/>
              <a:chExt cx="2160750" cy="3102509"/>
            </a:xfrm>
          </p:grpSpPr>
          <p:sp>
            <p:nvSpPr>
              <p:cNvPr id="344" name="Google Shape;344;p11"/>
              <p:cNvSpPr/>
              <p:nvPr/>
            </p:nvSpPr>
            <p:spPr>
              <a:xfrm>
                <a:off x="18561758" y="2385889"/>
                <a:ext cx="2160750" cy="3102509"/>
              </a:xfrm>
              <a:custGeom>
                <a:rect b="b" l="l" r="r" t="t"/>
                <a:pathLst>
                  <a:path extrusionOk="0" h="527" w="366">
                    <a:moveTo>
                      <a:pt x="0" y="494"/>
                    </a:moveTo>
                    <a:cubicBezTo>
                      <a:pt x="0" y="512"/>
                      <a:pt x="15" y="527"/>
                      <a:pt x="34" y="527"/>
                    </a:cubicBezTo>
                    <a:cubicBezTo>
                      <a:pt x="333" y="527"/>
                      <a:pt x="333" y="527"/>
                      <a:pt x="333" y="527"/>
                    </a:cubicBezTo>
                    <a:cubicBezTo>
                      <a:pt x="351" y="527"/>
                      <a:pt x="366" y="512"/>
                      <a:pt x="366" y="494"/>
                    </a:cubicBezTo>
                    <a:cubicBezTo>
                      <a:pt x="366" y="34"/>
                      <a:pt x="366" y="34"/>
                      <a:pt x="366" y="34"/>
                    </a:cubicBezTo>
                    <a:cubicBezTo>
                      <a:pt x="366" y="15"/>
                      <a:pt x="351" y="0"/>
                      <a:pt x="333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5" y="0"/>
                      <a:pt x="0" y="15"/>
                      <a:pt x="0" y="34"/>
                    </a:cubicBezTo>
                    <a:lnTo>
                      <a:pt x="0" y="494"/>
                    </a:lnTo>
                    <a:close/>
                  </a:path>
                </a:pathLst>
              </a:custGeom>
              <a:solidFill>
                <a:srgbClr val="2D353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5" name="Google Shape;345;p11"/>
              <p:cNvSpPr/>
              <p:nvPr/>
            </p:nvSpPr>
            <p:spPr>
              <a:xfrm>
                <a:off x="18721666" y="2532620"/>
                <a:ext cx="1842254" cy="27204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18815497" y="3457953"/>
                <a:ext cx="1671773" cy="1718475"/>
              </a:xfrm>
              <a:custGeom>
                <a:rect b="b" l="l" r="r" t="t"/>
                <a:pathLst>
                  <a:path extrusionOk="0" h="292" w="283">
                    <a:moveTo>
                      <a:pt x="278" y="292"/>
                    </a:moveTo>
                    <a:cubicBezTo>
                      <a:pt x="5" y="292"/>
                      <a:pt x="5" y="292"/>
                      <a:pt x="5" y="292"/>
                    </a:cubicBezTo>
                    <a:cubicBezTo>
                      <a:pt x="2" y="292"/>
                      <a:pt x="0" y="290"/>
                      <a:pt x="0" y="287"/>
                    </a:cubicBezTo>
                    <a:cubicBezTo>
                      <a:pt x="0" y="285"/>
                      <a:pt x="2" y="283"/>
                      <a:pt x="5" y="283"/>
                    </a:cubicBezTo>
                    <a:cubicBezTo>
                      <a:pt x="274" y="283"/>
                      <a:pt x="274" y="283"/>
                      <a:pt x="274" y="283"/>
                    </a:cubicBezTo>
                    <a:cubicBezTo>
                      <a:pt x="274" y="5"/>
                      <a:pt x="274" y="5"/>
                      <a:pt x="274" y="5"/>
                    </a:cubicBezTo>
                    <a:cubicBezTo>
                      <a:pt x="274" y="2"/>
                      <a:pt x="276" y="0"/>
                      <a:pt x="278" y="0"/>
                    </a:cubicBezTo>
                    <a:cubicBezTo>
                      <a:pt x="281" y="0"/>
                      <a:pt x="283" y="2"/>
                      <a:pt x="283" y="5"/>
                    </a:cubicBezTo>
                    <a:cubicBezTo>
                      <a:pt x="283" y="287"/>
                      <a:pt x="283" y="287"/>
                      <a:pt x="283" y="287"/>
                    </a:cubicBezTo>
                    <a:cubicBezTo>
                      <a:pt x="283" y="290"/>
                      <a:pt x="281" y="292"/>
                      <a:pt x="278" y="292"/>
                    </a:cubicBezTo>
                    <a:close/>
                  </a:path>
                </a:pathLst>
              </a:custGeom>
              <a:solidFill>
                <a:srgbClr val="BCBCB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7" name="Google Shape;347;p11"/>
              <p:cNvSpPr/>
              <p:nvPr/>
            </p:nvSpPr>
            <p:spPr>
              <a:xfrm>
                <a:off x="18857788" y="2822118"/>
                <a:ext cx="1433892" cy="70061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10"/>
                      <a:pt x="240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10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0" y="0"/>
                      <a:pt x="243" y="3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8" name="Google Shape;348;p11"/>
              <p:cNvSpPr/>
              <p:nvPr/>
            </p:nvSpPr>
            <p:spPr>
              <a:xfrm>
                <a:off x="18851180" y="2939767"/>
                <a:ext cx="796900" cy="70061"/>
              </a:xfrm>
              <a:custGeom>
                <a:rect b="b" l="l" r="r" t="t"/>
                <a:pathLst>
                  <a:path extrusionOk="0" h="12" w="135">
                    <a:moveTo>
                      <a:pt x="12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129" y="12"/>
                      <a:pt x="129" y="12"/>
                      <a:pt x="129" y="12"/>
                    </a:cubicBezTo>
                    <a:cubicBezTo>
                      <a:pt x="132" y="12"/>
                      <a:pt x="135" y="9"/>
                      <a:pt x="135" y="6"/>
                    </a:cubicBezTo>
                    <a:cubicBezTo>
                      <a:pt x="135" y="3"/>
                      <a:pt x="132" y="0"/>
                      <a:pt x="129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49" name="Google Shape;349;p11"/>
              <p:cNvSpPr/>
              <p:nvPr/>
            </p:nvSpPr>
            <p:spPr>
              <a:xfrm>
                <a:off x="19712836" y="2945054"/>
                <a:ext cx="377966" cy="64773"/>
              </a:xfrm>
              <a:custGeom>
                <a:rect b="b" l="l" r="r" t="t"/>
                <a:pathLst>
                  <a:path extrusionOk="0" h="11" w="64">
                    <a:moveTo>
                      <a:pt x="5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62" y="11"/>
                      <a:pt x="64" y="8"/>
                      <a:pt x="64" y="5"/>
                    </a:cubicBezTo>
                    <a:cubicBezTo>
                      <a:pt x="64" y="2"/>
                      <a:pt x="62" y="0"/>
                      <a:pt x="59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0" name="Google Shape;350;p11"/>
              <p:cNvSpPr/>
              <p:nvPr/>
            </p:nvSpPr>
            <p:spPr>
              <a:xfrm>
                <a:off x="18857788" y="3057417"/>
                <a:ext cx="1433892" cy="70061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10"/>
                      <a:pt x="241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1" y="0"/>
                      <a:pt x="243" y="3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1" name="Google Shape;351;p11"/>
              <p:cNvSpPr/>
              <p:nvPr/>
            </p:nvSpPr>
            <p:spPr>
              <a:xfrm>
                <a:off x="19282008" y="3192251"/>
                <a:ext cx="377966" cy="59485"/>
              </a:xfrm>
              <a:custGeom>
                <a:rect b="b" l="l" r="r" t="t"/>
                <a:pathLst>
                  <a:path extrusionOk="0" h="10" w="64">
                    <a:moveTo>
                      <a:pt x="64" y="5"/>
                    </a:moveTo>
                    <a:cubicBezTo>
                      <a:pt x="64" y="8"/>
                      <a:pt x="61" y="10"/>
                      <a:pt x="58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61" y="0"/>
                      <a:pt x="64" y="2"/>
                      <a:pt x="64" y="5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2" name="Google Shape;352;p11"/>
              <p:cNvSpPr/>
              <p:nvPr/>
            </p:nvSpPr>
            <p:spPr>
              <a:xfrm>
                <a:off x="18857788" y="3192251"/>
                <a:ext cx="371358" cy="59485"/>
              </a:xfrm>
              <a:custGeom>
                <a:rect b="b" l="l" r="r" t="t"/>
                <a:pathLst>
                  <a:path extrusionOk="0" h="10" w="63">
                    <a:moveTo>
                      <a:pt x="5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58" y="10"/>
                      <a:pt x="58" y="10"/>
                      <a:pt x="58" y="10"/>
                    </a:cubicBezTo>
                    <a:cubicBezTo>
                      <a:pt x="61" y="10"/>
                      <a:pt x="63" y="8"/>
                      <a:pt x="63" y="5"/>
                    </a:cubicBezTo>
                    <a:cubicBezTo>
                      <a:pt x="63" y="2"/>
                      <a:pt x="61" y="0"/>
                      <a:pt x="58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3" name="Google Shape;353;p11"/>
              <p:cNvSpPr/>
              <p:nvPr/>
            </p:nvSpPr>
            <p:spPr>
              <a:xfrm>
                <a:off x="18845894" y="3357488"/>
                <a:ext cx="1433892" cy="70061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9"/>
                      <a:pt x="241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1" y="0"/>
                      <a:pt x="243" y="3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4" name="Google Shape;354;p11"/>
              <p:cNvSpPr/>
              <p:nvPr/>
            </p:nvSpPr>
            <p:spPr>
              <a:xfrm>
                <a:off x="18839286" y="3475138"/>
                <a:ext cx="796900" cy="64773"/>
              </a:xfrm>
              <a:custGeom>
                <a:rect b="b" l="l" r="r" t="t"/>
                <a:pathLst>
                  <a:path extrusionOk="0" h="11" w="135">
                    <a:moveTo>
                      <a:pt x="13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1"/>
                      <a:pt x="6" y="11"/>
                    </a:cubicBezTo>
                    <a:cubicBezTo>
                      <a:pt x="130" y="11"/>
                      <a:pt x="130" y="11"/>
                      <a:pt x="130" y="11"/>
                    </a:cubicBezTo>
                    <a:cubicBezTo>
                      <a:pt x="133" y="11"/>
                      <a:pt x="135" y="9"/>
                      <a:pt x="135" y="6"/>
                    </a:cubicBezTo>
                    <a:cubicBezTo>
                      <a:pt x="135" y="2"/>
                      <a:pt x="133" y="0"/>
                      <a:pt x="130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5" name="Google Shape;355;p11"/>
              <p:cNvSpPr/>
              <p:nvPr/>
            </p:nvSpPr>
            <p:spPr>
              <a:xfrm>
                <a:off x="19707550" y="3475138"/>
                <a:ext cx="371358" cy="64773"/>
              </a:xfrm>
              <a:custGeom>
                <a:rect b="b" l="l" r="r" t="t"/>
                <a:pathLst>
                  <a:path extrusionOk="0" h="11" w="63">
                    <a:moveTo>
                      <a:pt x="5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61" y="11"/>
                      <a:pt x="63" y="9"/>
                      <a:pt x="63" y="6"/>
                    </a:cubicBezTo>
                    <a:cubicBezTo>
                      <a:pt x="63" y="3"/>
                      <a:pt x="61" y="0"/>
                      <a:pt x="58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6" name="Google Shape;356;p11"/>
              <p:cNvSpPr/>
              <p:nvPr/>
            </p:nvSpPr>
            <p:spPr>
              <a:xfrm>
                <a:off x="18851180" y="3592787"/>
                <a:ext cx="1435214" cy="71383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9"/>
                      <a:pt x="240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0" y="0"/>
                      <a:pt x="243" y="3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7" name="Google Shape;357;p11"/>
              <p:cNvSpPr/>
              <p:nvPr/>
            </p:nvSpPr>
            <p:spPr>
              <a:xfrm>
                <a:off x="19276720" y="3722334"/>
                <a:ext cx="371358" cy="64773"/>
              </a:xfrm>
              <a:custGeom>
                <a:rect b="b" l="l" r="r" t="t"/>
                <a:pathLst>
                  <a:path extrusionOk="0" h="11" w="63">
                    <a:moveTo>
                      <a:pt x="63" y="6"/>
                    </a:moveTo>
                    <a:cubicBezTo>
                      <a:pt x="63" y="9"/>
                      <a:pt x="61" y="11"/>
                      <a:pt x="58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2" y="11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61" y="0"/>
                      <a:pt x="63" y="3"/>
                      <a:pt x="6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8" name="Google Shape;358;p11"/>
              <p:cNvSpPr/>
              <p:nvPr/>
            </p:nvSpPr>
            <p:spPr>
              <a:xfrm>
                <a:off x="18845894" y="3722334"/>
                <a:ext cx="377966" cy="64773"/>
              </a:xfrm>
              <a:custGeom>
                <a:rect b="b" l="l" r="r" t="t"/>
                <a:pathLst>
                  <a:path extrusionOk="0" h="11" w="64">
                    <a:moveTo>
                      <a:pt x="5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61" y="11"/>
                      <a:pt x="64" y="9"/>
                      <a:pt x="64" y="6"/>
                    </a:cubicBezTo>
                    <a:cubicBezTo>
                      <a:pt x="64" y="3"/>
                      <a:pt x="61" y="0"/>
                      <a:pt x="58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59" name="Google Shape;359;p11"/>
              <p:cNvSpPr/>
              <p:nvPr/>
            </p:nvSpPr>
            <p:spPr>
              <a:xfrm>
                <a:off x="18839286" y="4576284"/>
                <a:ext cx="1435214" cy="70061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9"/>
                      <a:pt x="240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2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0" y="0"/>
                      <a:pt x="243" y="2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0" name="Google Shape;360;p11"/>
              <p:cNvSpPr/>
              <p:nvPr/>
            </p:nvSpPr>
            <p:spPr>
              <a:xfrm>
                <a:off x="18833998" y="4693934"/>
                <a:ext cx="796900" cy="64773"/>
              </a:xfrm>
              <a:custGeom>
                <a:rect b="b" l="l" r="r" t="t"/>
                <a:pathLst>
                  <a:path extrusionOk="0" h="11" w="135">
                    <a:moveTo>
                      <a:pt x="12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9"/>
                      <a:pt x="2" y="11"/>
                      <a:pt x="6" y="11"/>
                    </a:cubicBezTo>
                    <a:cubicBezTo>
                      <a:pt x="129" y="11"/>
                      <a:pt x="129" y="11"/>
                      <a:pt x="129" y="11"/>
                    </a:cubicBezTo>
                    <a:cubicBezTo>
                      <a:pt x="132" y="11"/>
                      <a:pt x="135" y="9"/>
                      <a:pt x="135" y="5"/>
                    </a:cubicBezTo>
                    <a:cubicBezTo>
                      <a:pt x="135" y="2"/>
                      <a:pt x="132" y="0"/>
                      <a:pt x="129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1" name="Google Shape;361;p11"/>
              <p:cNvSpPr/>
              <p:nvPr/>
            </p:nvSpPr>
            <p:spPr>
              <a:xfrm>
                <a:off x="19695656" y="4693934"/>
                <a:ext cx="377966" cy="64773"/>
              </a:xfrm>
              <a:custGeom>
                <a:rect b="b" l="l" r="r" t="t"/>
                <a:pathLst>
                  <a:path extrusionOk="0" h="11" w="64">
                    <a:moveTo>
                      <a:pt x="5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1"/>
                      <a:pt x="6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62" y="11"/>
                      <a:pt x="64" y="9"/>
                      <a:pt x="64" y="6"/>
                    </a:cubicBezTo>
                    <a:cubicBezTo>
                      <a:pt x="64" y="3"/>
                      <a:pt x="62" y="0"/>
                      <a:pt x="59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2" name="Google Shape;362;p11"/>
              <p:cNvSpPr/>
              <p:nvPr/>
            </p:nvSpPr>
            <p:spPr>
              <a:xfrm>
                <a:off x="18839286" y="4811583"/>
                <a:ext cx="1435214" cy="71383"/>
              </a:xfrm>
              <a:custGeom>
                <a:rect b="b" l="l" r="r" t="t"/>
                <a:pathLst>
                  <a:path extrusionOk="0" h="12" w="243">
                    <a:moveTo>
                      <a:pt x="243" y="6"/>
                    </a:moveTo>
                    <a:cubicBezTo>
                      <a:pt x="243" y="9"/>
                      <a:pt x="241" y="12"/>
                      <a:pt x="23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237" y="0"/>
                      <a:pt x="237" y="0"/>
                      <a:pt x="237" y="0"/>
                    </a:cubicBezTo>
                    <a:cubicBezTo>
                      <a:pt x="241" y="0"/>
                      <a:pt x="243" y="2"/>
                      <a:pt x="243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3" name="Google Shape;363;p11"/>
              <p:cNvSpPr/>
              <p:nvPr/>
            </p:nvSpPr>
            <p:spPr>
              <a:xfrm>
                <a:off x="19264828" y="4941130"/>
                <a:ext cx="377966" cy="64773"/>
              </a:xfrm>
              <a:custGeom>
                <a:rect b="b" l="l" r="r" t="t"/>
                <a:pathLst>
                  <a:path extrusionOk="0" h="11" w="64">
                    <a:moveTo>
                      <a:pt x="64" y="6"/>
                    </a:moveTo>
                    <a:cubicBezTo>
                      <a:pt x="64" y="9"/>
                      <a:pt x="61" y="11"/>
                      <a:pt x="58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3" y="11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61" y="0"/>
                      <a:pt x="64" y="3"/>
                      <a:pt x="64" y="6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4" name="Google Shape;364;p11"/>
              <p:cNvSpPr/>
              <p:nvPr/>
            </p:nvSpPr>
            <p:spPr>
              <a:xfrm>
                <a:off x="18839286" y="4941130"/>
                <a:ext cx="372680" cy="64773"/>
              </a:xfrm>
              <a:custGeom>
                <a:rect b="b" l="l" r="r" t="t"/>
                <a:pathLst>
                  <a:path extrusionOk="0" h="11" w="63">
                    <a:moveTo>
                      <a:pt x="5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61" y="11"/>
                      <a:pt x="63" y="9"/>
                      <a:pt x="63" y="6"/>
                    </a:cubicBezTo>
                    <a:cubicBezTo>
                      <a:pt x="63" y="3"/>
                      <a:pt x="61" y="0"/>
                      <a:pt x="58" y="0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5" name="Google Shape;365;p11"/>
              <p:cNvSpPr/>
              <p:nvPr/>
            </p:nvSpPr>
            <p:spPr>
              <a:xfrm>
                <a:off x="18869681" y="3875675"/>
                <a:ext cx="1392924" cy="606754"/>
              </a:xfrm>
              <a:custGeom>
                <a:rect b="b" l="l" r="r" t="t"/>
                <a:pathLst>
                  <a:path extrusionOk="0" h="103" w="236">
                    <a:moveTo>
                      <a:pt x="5" y="103"/>
                    </a:moveTo>
                    <a:cubicBezTo>
                      <a:pt x="4" y="103"/>
                      <a:pt x="3" y="102"/>
                      <a:pt x="2" y="102"/>
                    </a:cubicBezTo>
                    <a:cubicBezTo>
                      <a:pt x="0" y="100"/>
                      <a:pt x="0" y="97"/>
                      <a:pt x="2" y="95"/>
                    </a:cubicBezTo>
                    <a:cubicBezTo>
                      <a:pt x="63" y="29"/>
                      <a:pt x="63" y="29"/>
                      <a:pt x="63" y="29"/>
                    </a:cubicBezTo>
                    <a:cubicBezTo>
                      <a:pt x="65" y="27"/>
                      <a:pt x="68" y="27"/>
                      <a:pt x="69" y="28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228" y="1"/>
                      <a:pt x="228" y="1"/>
                      <a:pt x="228" y="1"/>
                    </a:cubicBezTo>
                    <a:cubicBezTo>
                      <a:pt x="230" y="0"/>
                      <a:pt x="233" y="0"/>
                      <a:pt x="235" y="2"/>
                    </a:cubicBezTo>
                    <a:cubicBezTo>
                      <a:pt x="236" y="3"/>
                      <a:pt x="236" y="6"/>
                      <a:pt x="235" y="8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7" y="91"/>
                      <a:pt x="145" y="91"/>
                      <a:pt x="143" y="90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8" y="101"/>
                      <a:pt x="8" y="101"/>
                      <a:pt x="8" y="101"/>
                    </a:cubicBezTo>
                    <a:cubicBezTo>
                      <a:pt x="7" y="102"/>
                      <a:pt x="6" y="103"/>
                      <a:pt x="5" y="103"/>
                    </a:cubicBezTo>
                    <a:close/>
                  </a:path>
                </a:pathLst>
              </a:custGeom>
              <a:solidFill>
                <a:srgbClr val="FF73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6" name="Google Shape;366;p11"/>
              <p:cNvSpPr/>
              <p:nvPr/>
            </p:nvSpPr>
            <p:spPr>
              <a:xfrm>
                <a:off x="19181569" y="3993325"/>
                <a:ext cx="171803" cy="165238"/>
              </a:xfrm>
              <a:prstGeom prst="ellipse">
                <a:avLst/>
              </a:prstGeom>
              <a:solidFill>
                <a:srgbClr val="FF73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7" name="Google Shape;367;p11"/>
              <p:cNvSpPr/>
              <p:nvPr/>
            </p:nvSpPr>
            <p:spPr>
              <a:xfrm>
                <a:off x="19659973" y="4276212"/>
                <a:ext cx="171803" cy="163916"/>
              </a:xfrm>
              <a:prstGeom prst="ellipse">
                <a:avLst/>
              </a:prstGeom>
              <a:solidFill>
                <a:srgbClr val="FF73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368" name="Google Shape;368;p11"/>
            <p:cNvGrpSpPr/>
            <p:nvPr/>
          </p:nvGrpSpPr>
          <p:grpSpPr>
            <a:xfrm>
              <a:off x="4445019" y="2521528"/>
              <a:ext cx="1920847" cy="1914930"/>
              <a:chOff x="131763" y="111125"/>
              <a:chExt cx="3802063" cy="3789363"/>
            </a:xfrm>
          </p:grpSpPr>
          <p:sp>
            <p:nvSpPr>
              <p:cNvPr id="369" name="Google Shape;369;p11"/>
              <p:cNvSpPr/>
              <p:nvPr/>
            </p:nvSpPr>
            <p:spPr>
              <a:xfrm>
                <a:off x="1874838" y="1930400"/>
                <a:ext cx="447675" cy="460375"/>
              </a:xfrm>
              <a:custGeom>
                <a:rect b="b" l="l" r="r" t="t"/>
                <a:pathLst>
                  <a:path extrusionOk="0" h="67" w="65">
                    <a:moveTo>
                      <a:pt x="11" y="0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0" y="11"/>
                      <a:pt x="0" y="15"/>
                      <a:pt x="2" y="18"/>
                    </a:cubicBezTo>
                    <a:cubicBezTo>
                      <a:pt x="52" y="67"/>
                      <a:pt x="52" y="67"/>
                      <a:pt x="52" y="67"/>
                    </a:cubicBezTo>
                    <a:cubicBezTo>
                      <a:pt x="65" y="54"/>
                      <a:pt x="65" y="54"/>
                      <a:pt x="65" y="54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73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0" name="Google Shape;370;p11"/>
              <p:cNvSpPr/>
              <p:nvPr/>
            </p:nvSpPr>
            <p:spPr>
              <a:xfrm>
                <a:off x="2116138" y="2301875"/>
                <a:ext cx="1597025" cy="1598613"/>
              </a:xfrm>
              <a:custGeom>
                <a:rect b="b" l="l" r="r" t="t"/>
                <a:pathLst>
                  <a:path extrusionOk="0" h="232" w="232">
                    <a:moveTo>
                      <a:pt x="17" y="13"/>
                    </a:moveTo>
                    <a:cubicBezTo>
                      <a:pt x="2" y="28"/>
                      <a:pt x="2" y="28"/>
                      <a:pt x="2" y="28"/>
                    </a:cubicBezTo>
                    <a:cubicBezTo>
                      <a:pt x="0" y="31"/>
                      <a:pt x="0" y="35"/>
                      <a:pt x="2" y="37"/>
                    </a:cubicBezTo>
                    <a:cubicBezTo>
                      <a:pt x="194" y="229"/>
                      <a:pt x="194" y="229"/>
                      <a:pt x="194" y="229"/>
                    </a:cubicBezTo>
                    <a:cubicBezTo>
                      <a:pt x="197" y="232"/>
                      <a:pt x="201" y="232"/>
                      <a:pt x="204" y="229"/>
                    </a:cubicBezTo>
                    <a:cubicBezTo>
                      <a:pt x="232" y="201"/>
                      <a:pt x="232" y="201"/>
                      <a:pt x="232" y="201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17" y="13"/>
                    </a:lnTo>
                    <a:close/>
                  </a:path>
                </a:pathLst>
              </a:custGeom>
              <a:solidFill>
                <a:srgbClr val="0005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1" name="Google Shape;371;p11"/>
              <p:cNvSpPr/>
              <p:nvPr/>
            </p:nvSpPr>
            <p:spPr>
              <a:xfrm>
                <a:off x="1951038" y="1839913"/>
                <a:ext cx="474663" cy="461963"/>
              </a:xfrm>
              <a:custGeom>
                <a:rect b="b" l="l" r="r" t="t"/>
                <a:pathLst>
                  <a:path extrusionOk="0" h="67" w="69">
                    <a:moveTo>
                      <a:pt x="69" y="52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17" y="0"/>
                      <a:pt x="13" y="0"/>
                      <a:pt x="10" y="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4" y="67"/>
                      <a:pt x="54" y="67"/>
                      <a:pt x="54" y="67"/>
                    </a:cubicBezTo>
                    <a:lnTo>
                      <a:pt x="69" y="52"/>
                    </a:lnTo>
                    <a:close/>
                  </a:path>
                </a:pathLst>
              </a:custGeom>
              <a:solidFill>
                <a:srgbClr val="FF99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2" name="Google Shape;372;p11"/>
              <p:cNvSpPr/>
              <p:nvPr/>
            </p:nvSpPr>
            <p:spPr>
              <a:xfrm>
                <a:off x="2322513" y="2074863"/>
                <a:ext cx="1611313" cy="1611313"/>
              </a:xfrm>
              <a:custGeom>
                <a:rect b="b" l="l" r="r" t="t"/>
                <a:pathLst>
                  <a:path extrusionOk="0" h="234" w="234">
                    <a:moveTo>
                      <a:pt x="30" y="3"/>
                    </a:moveTo>
                    <a:cubicBezTo>
                      <a:pt x="15" y="18"/>
                      <a:pt x="15" y="18"/>
                      <a:pt x="15" y="18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02" y="234"/>
                      <a:pt x="202" y="234"/>
                      <a:pt x="202" y="234"/>
                    </a:cubicBezTo>
                    <a:cubicBezTo>
                      <a:pt x="232" y="204"/>
                      <a:pt x="232" y="204"/>
                      <a:pt x="232" y="204"/>
                    </a:cubicBezTo>
                    <a:cubicBezTo>
                      <a:pt x="234" y="202"/>
                      <a:pt x="234" y="197"/>
                      <a:pt x="232" y="195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7" y="0"/>
                      <a:pt x="33" y="0"/>
                      <a:pt x="30" y="3"/>
                    </a:cubicBezTo>
                    <a:close/>
                  </a:path>
                </a:pathLst>
              </a:custGeom>
              <a:solidFill>
                <a:srgbClr val="3337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3" name="Google Shape;373;p11"/>
              <p:cNvSpPr/>
              <p:nvPr/>
            </p:nvSpPr>
            <p:spPr>
              <a:xfrm>
                <a:off x="131763" y="111125"/>
                <a:ext cx="2355850" cy="2355850"/>
              </a:xfrm>
              <a:custGeom>
                <a:rect b="b" l="l" r="r" t="t"/>
                <a:pathLst>
                  <a:path extrusionOk="0" h="342" w="342">
                    <a:moveTo>
                      <a:pt x="281" y="61"/>
                    </a:moveTo>
                    <a:cubicBezTo>
                      <a:pt x="342" y="122"/>
                      <a:pt x="342" y="221"/>
                      <a:pt x="281" y="282"/>
                    </a:cubicBezTo>
                    <a:cubicBezTo>
                      <a:pt x="220" y="342"/>
                      <a:pt x="122" y="342"/>
                      <a:pt x="61" y="282"/>
                    </a:cubicBezTo>
                    <a:cubicBezTo>
                      <a:pt x="0" y="221"/>
                      <a:pt x="0" y="122"/>
                      <a:pt x="61" y="61"/>
                    </a:cubicBezTo>
                    <a:cubicBezTo>
                      <a:pt x="122" y="0"/>
                      <a:pt x="220" y="0"/>
                      <a:pt x="281" y="61"/>
                    </a:cubicBezTo>
                    <a:close/>
                  </a:path>
                </a:pathLst>
              </a:custGeom>
              <a:solidFill>
                <a:srgbClr val="0005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4" name="Google Shape;374;p11"/>
              <p:cNvSpPr/>
              <p:nvPr/>
            </p:nvSpPr>
            <p:spPr>
              <a:xfrm>
                <a:off x="393700" y="379413"/>
                <a:ext cx="1831975" cy="1825625"/>
              </a:xfrm>
              <a:custGeom>
                <a:rect b="b" l="l" r="r" t="t"/>
                <a:pathLst>
                  <a:path extrusionOk="0" h="265" w="266">
                    <a:moveTo>
                      <a:pt x="218" y="47"/>
                    </a:moveTo>
                    <a:cubicBezTo>
                      <a:pt x="266" y="94"/>
                      <a:pt x="266" y="171"/>
                      <a:pt x="218" y="218"/>
                    </a:cubicBezTo>
                    <a:cubicBezTo>
                      <a:pt x="171" y="265"/>
                      <a:pt x="95" y="265"/>
                      <a:pt x="48" y="218"/>
                    </a:cubicBezTo>
                    <a:cubicBezTo>
                      <a:pt x="0" y="171"/>
                      <a:pt x="0" y="94"/>
                      <a:pt x="48" y="47"/>
                    </a:cubicBezTo>
                    <a:cubicBezTo>
                      <a:pt x="95" y="0"/>
                      <a:pt x="171" y="0"/>
                      <a:pt x="218" y="47"/>
                    </a:cubicBezTo>
                    <a:close/>
                  </a:path>
                </a:pathLst>
              </a:custGeom>
              <a:solidFill>
                <a:srgbClr val="8FD4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5" name="Google Shape;375;p11"/>
              <p:cNvSpPr/>
              <p:nvPr/>
            </p:nvSpPr>
            <p:spPr>
              <a:xfrm>
                <a:off x="558800" y="758825"/>
                <a:ext cx="371475" cy="1033463"/>
              </a:xfrm>
              <a:custGeom>
                <a:rect b="b" l="l" r="r" t="t"/>
                <a:pathLst>
                  <a:path extrusionOk="0" h="150" w="54">
                    <a:moveTo>
                      <a:pt x="51" y="147"/>
                    </a:moveTo>
                    <a:cubicBezTo>
                      <a:pt x="48" y="150"/>
                      <a:pt x="43" y="150"/>
                      <a:pt x="40" y="147"/>
                    </a:cubicBezTo>
                    <a:cubicBezTo>
                      <a:pt x="0" y="107"/>
                      <a:pt x="0" y="43"/>
                      <a:pt x="40" y="3"/>
                    </a:cubicBezTo>
                    <a:cubicBezTo>
                      <a:pt x="43" y="0"/>
                      <a:pt x="48" y="0"/>
                      <a:pt x="51" y="3"/>
                    </a:cubicBezTo>
                    <a:cubicBezTo>
                      <a:pt x="54" y="6"/>
                      <a:pt x="54" y="11"/>
                      <a:pt x="51" y="14"/>
                    </a:cubicBezTo>
                    <a:cubicBezTo>
                      <a:pt x="17" y="47"/>
                      <a:pt x="17" y="102"/>
                      <a:pt x="51" y="136"/>
                    </a:cubicBezTo>
                    <a:cubicBezTo>
                      <a:pt x="54" y="139"/>
                      <a:pt x="54" y="144"/>
                      <a:pt x="51" y="1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76" name="Google Shape;376;p11"/>
              <p:cNvSpPr/>
              <p:nvPr/>
            </p:nvSpPr>
            <p:spPr>
              <a:xfrm>
                <a:off x="1041400" y="1819275"/>
                <a:ext cx="412750" cy="165100"/>
              </a:xfrm>
              <a:custGeom>
                <a:rect b="b" l="l" r="r" t="t"/>
                <a:pathLst>
                  <a:path extrusionOk="0" h="24" w="60">
                    <a:moveTo>
                      <a:pt x="58" y="20"/>
                    </a:moveTo>
                    <a:cubicBezTo>
                      <a:pt x="57" y="21"/>
                      <a:pt x="55" y="22"/>
                      <a:pt x="53" y="22"/>
                    </a:cubicBezTo>
                    <a:cubicBezTo>
                      <a:pt x="37" y="24"/>
                      <a:pt x="21" y="22"/>
                      <a:pt x="6" y="16"/>
                    </a:cubicBezTo>
                    <a:cubicBezTo>
                      <a:pt x="2" y="15"/>
                      <a:pt x="0" y="10"/>
                      <a:pt x="2" y="6"/>
                    </a:cubicBezTo>
                    <a:cubicBezTo>
                      <a:pt x="3" y="2"/>
                      <a:pt x="8" y="0"/>
                      <a:pt x="12" y="1"/>
                    </a:cubicBezTo>
                    <a:cubicBezTo>
                      <a:pt x="24" y="6"/>
                      <a:pt x="38" y="8"/>
                      <a:pt x="51" y="6"/>
                    </a:cubicBezTo>
                    <a:cubicBezTo>
                      <a:pt x="56" y="6"/>
                      <a:pt x="60" y="9"/>
                      <a:pt x="60" y="13"/>
                    </a:cubicBezTo>
                    <a:cubicBezTo>
                      <a:pt x="60" y="16"/>
                      <a:pt x="59" y="18"/>
                      <a:pt x="5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377" name="Google Shape;377;p11"/>
            <p:cNvGrpSpPr/>
            <p:nvPr/>
          </p:nvGrpSpPr>
          <p:grpSpPr>
            <a:xfrm>
              <a:off x="2344295" y="3241843"/>
              <a:ext cx="8922547" cy="8750402"/>
              <a:chOff x="2783496" y="4639756"/>
              <a:chExt cx="4069993" cy="3991470"/>
            </a:xfrm>
          </p:grpSpPr>
          <p:grpSp>
            <p:nvGrpSpPr>
              <p:cNvPr id="378" name="Google Shape;378;p11"/>
              <p:cNvGrpSpPr/>
              <p:nvPr/>
            </p:nvGrpSpPr>
            <p:grpSpPr>
              <a:xfrm>
                <a:off x="4008753" y="4901590"/>
                <a:ext cx="2844736" cy="3729636"/>
                <a:chOff x="12795250" y="366713"/>
                <a:chExt cx="2738438" cy="3589337"/>
              </a:xfrm>
            </p:grpSpPr>
            <p:sp>
              <p:nvSpPr>
                <p:cNvPr id="379" name="Google Shape;379;p11"/>
                <p:cNvSpPr/>
                <p:nvPr/>
              </p:nvSpPr>
              <p:spPr>
                <a:xfrm>
                  <a:off x="12795250" y="561975"/>
                  <a:ext cx="2687638" cy="3394075"/>
                </a:xfrm>
                <a:custGeom>
                  <a:rect b="b" l="l" r="r" t="t"/>
                  <a:pathLst>
                    <a:path extrusionOk="0" h="536" w="424">
                      <a:moveTo>
                        <a:pt x="9" y="0"/>
                      </a:moveTo>
                      <a:cubicBezTo>
                        <a:pt x="3" y="6"/>
                        <a:pt x="0" y="15"/>
                        <a:pt x="0" y="25"/>
                      </a:cubicBezTo>
                      <a:cubicBezTo>
                        <a:pt x="0" y="497"/>
                        <a:pt x="0" y="497"/>
                        <a:pt x="0" y="497"/>
                      </a:cubicBezTo>
                      <a:cubicBezTo>
                        <a:pt x="0" y="519"/>
                        <a:pt x="18" y="536"/>
                        <a:pt x="39" y="536"/>
                      </a:cubicBezTo>
                      <a:cubicBezTo>
                        <a:pt x="391" y="536"/>
                        <a:pt x="391" y="536"/>
                        <a:pt x="391" y="536"/>
                      </a:cubicBezTo>
                      <a:cubicBezTo>
                        <a:pt x="405" y="536"/>
                        <a:pt x="416" y="530"/>
                        <a:pt x="424" y="519"/>
                      </a:cubicBezTo>
                      <a:cubicBezTo>
                        <a:pt x="416" y="528"/>
                        <a:pt x="405" y="534"/>
                        <a:pt x="393" y="534"/>
                      </a:cubicBezTo>
                      <a:cubicBezTo>
                        <a:pt x="42" y="534"/>
                        <a:pt x="42" y="534"/>
                        <a:pt x="42" y="534"/>
                      </a:cubicBezTo>
                      <a:cubicBezTo>
                        <a:pt x="20" y="534"/>
                        <a:pt x="2" y="516"/>
                        <a:pt x="2" y="494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4"/>
                        <a:pt x="5" y="6"/>
                        <a:pt x="9" y="0"/>
                      </a:cubicBezTo>
                    </a:path>
                  </a:pathLst>
                </a:custGeom>
                <a:solidFill>
                  <a:srgbClr val="93959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0" name="Google Shape;380;p11"/>
                <p:cNvSpPr/>
                <p:nvPr/>
              </p:nvSpPr>
              <p:spPr>
                <a:xfrm>
                  <a:off x="12807950" y="455613"/>
                  <a:ext cx="2725738" cy="3487737"/>
                </a:xfrm>
                <a:custGeom>
                  <a:rect b="b" l="l" r="r" t="t"/>
                  <a:pathLst>
                    <a:path extrusionOk="0" h="551" w="430">
                      <a:moveTo>
                        <a:pt x="430" y="511"/>
                      </a:moveTo>
                      <a:cubicBezTo>
                        <a:pt x="430" y="533"/>
                        <a:pt x="413" y="551"/>
                        <a:pt x="391" y="551"/>
                      </a:cubicBezTo>
                      <a:cubicBezTo>
                        <a:pt x="40" y="551"/>
                        <a:pt x="40" y="551"/>
                        <a:pt x="40" y="551"/>
                      </a:cubicBezTo>
                      <a:cubicBezTo>
                        <a:pt x="18" y="551"/>
                        <a:pt x="0" y="533"/>
                        <a:pt x="0" y="511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17"/>
                        <a:pt x="18" y="0"/>
                        <a:pt x="40" y="0"/>
                      </a:cubicBezTo>
                      <a:cubicBezTo>
                        <a:pt x="391" y="0"/>
                        <a:pt x="391" y="0"/>
                        <a:pt x="391" y="0"/>
                      </a:cubicBezTo>
                      <a:cubicBezTo>
                        <a:pt x="413" y="0"/>
                        <a:pt x="430" y="17"/>
                        <a:pt x="430" y="39"/>
                      </a:cubicBezTo>
                      <a:cubicBezTo>
                        <a:pt x="430" y="511"/>
                        <a:pt x="430" y="511"/>
                        <a:pt x="430" y="511"/>
                      </a:cubicBezTo>
                    </a:path>
                  </a:pathLst>
                </a:custGeom>
                <a:solidFill>
                  <a:srgbClr val="41404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1" name="Google Shape;381;p11"/>
                <p:cNvSpPr/>
                <p:nvPr/>
              </p:nvSpPr>
              <p:spPr>
                <a:xfrm>
                  <a:off x="12934950" y="657225"/>
                  <a:ext cx="2459038" cy="3133725"/>
                </a:xfrm>
                <a:custGeom>
                  <a:rect b="b" l="l" r="r" t="t"/>
                  <a:pathLst>
                    <a:path extrusionOk="0" h="1974" w="1549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  <a:close/>
                    </a:path>
                  </a:pathLst>
                </a:custGeom>
                <a:solidFill>
                  <a:srgbClr val="1C1C1D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2" name="Google Shape;382;p11"/>
                <p:cNvSpPr/>
                <p:nvPr/>
              </p:nvSpPr>
              <p:spPr>
                <a:xfrm>
                  <a:off x="12934950" y="657225"/>
                  <a:ext cx="2459038" cy="3133725"/>
                </a:xfrm>
                <a:custGeom>
                  <a:rect b="b" l="l" r="r" t="t"/>
                  <a:pathLst>
                    <a:path extrusionOk="0" h="1974" w="1549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3" name="Google Shape;383;p11"/>
                <p:cNvSpPr/>
                <p:nvPr/>
              </p:nvSpPr>
              <p:spPr>
                <a:xfrm>
                  <a:off x="12915900" y="644525"/>
                  <a:ext cx="2465388" cy="3127375"/>
                </a:xfrm>
                <a:custGeom>
                  <a:rect b="b" l="l" r="r" t="t"/>
                  <a:pathLst>
                    <a:path extrusionOk="0" h="1970" w="1553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  <a:close/>
                    </a:path>
                  </a:pathLst>
                </a:custGeom>
                <a:solidFill>
                  <a:srgbClr val="FFFCF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4" name="Google Shape;384;p11"/>
                <p:cNvSpPr/>
                <p:nvPr/>
              </p:nvSpPr>
              <p:spPr>
                <a:xfrm>
                  <a:off x="12915900" y="644525"/>
                  <a:ext cx="2465388" cy="3127375"/>
                </a:xfrm>
                <a:custGeom>
                  <a:rect b="b" l="l" r="r" t="t"/>
                  <a:pathLst>
                    <a:path extrusionOk="0" h="1970" w="1553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5" name="Google Shape;385;p11"/>
                <p:cNvSpPr/>
                <p:nvPr/>
              </p:nvSpPr>
              <p:spPr>
                <a:xfrm>
                  <a:off x="14228763" y="3360738"/>
                  <a:ext cx="868363" cy="107950"/>
                </a:xfrm>
                <a:prstGeom prst="rect">
                  <a:avLst/>
                </a:prstGeom>
                <a:solidFill>
                  <a:srgbClr val="EB505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6" name="Google Shape;386;p11"/>
                <p:cNvSpPr/>
                <p:nvPr/>
              </p:nvSpPr>
              <p:spPr>
                <a:xfrm>
                  <a:off x="13214350" y="1423988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7" name="Google Shape;387;p11"/>
                <p:cNvSpPr/>
                <p:nvPr/>
              </p:nvSpPr>
              <p:spPr>
                <a:xfrm>
                  <a:off x="13214350" y="161925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8" name="Google Shape;388;p11"/>
                <p:cNvSpPr/>
                <p:nvPr/>
              </p:nvSpPr>
              <p:spPr>
                <a:xfrm>
                  <a:off x="13214350" y="1822450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89" name="Google Shape;389;p11"/>
                <p:cNvSpPr/>
                <p:nvPr/>
              </p:nvSpPr>
              <p:spPr>
                <a:xfrm>
                  <a:off x="13214350" y="201930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0" name="Google Shape;390;p11"/>
                <p:cNvSpPr/>
                <p:nvPr/>
              </p:nvSpPr>
              <p:spPr>
                <a:xfrm>
                  <a:off x="13214350" y="2220913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1" name="Google Shape;391;p11"/>
                <p:cNvSpPr/>
                <p:nvPr/>
              </p:nvSpPr>
              <p:spPr>
                <a:xfrm>
                  <a:off x="13214350" y="2424113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2" name="Google Shape;392;p11"/>
                <p:cNvSpPr/>
                <p:nvPr/>
              </p:nvSpPr>
              <p:spPr>
                <a:xfrm>
                  <a:off x="13214350" y="2619375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3" name="Google Shape;393;p11"/>
                <p:cNvSpPr/>
                <p:nvPr/>
              </p:nvSpPr>
              <p:spPr>
                <a:xfrm>
                  <a:off x="13214350" y="28225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4" name="Google Shape;394;p11"/>
                <p:cNvSpPr/>
                <p:nvPr/>
              </p:nvSpPr>
              <p:spPr>
                <a:xfrm>
                  <a:off x="13214350" y="30257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5" name="Google Shape;395;p11"/>
                <p:cNvSpPr/>
                <p:nvPr/>
              </p:nvSpPr>
              <p:spPr>
                <a:xfrm>
                  <a:off x="13511213" y="1006475"/>
                  <a:ext cx="1325563" cy="106362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6" name="Google Shape;396;p11"/>
                <p:cNvSpPr/>
                <p:nvPr/>
              </p:nvSpPr>
              <p:spPr>
                <a:xfrm>
                  <a:off x="12915900" y="3214688"/>
                  <a:ext cx="595313" cy="557212"/>
                </a:xfrm>
                <a:custGeom>
                  <a:rect b="b" l="l" r="r" t="t"/>
                  <a:pathLst>
                    <a:path extrusionOk="0" h="351" w="375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  <a:close/>
                    </a:path>
                  </a:pathLst>
                </a:custGeom>
                <a:solidFill>
                  <a:srgbClr val="BCBCB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7" name="Google Shape;397;p11"/>
                <p:cNvSpPr/>
                <p:nvPr/>
              </p:nvSpPr>
              <p:spPr>
                <a:xfrm>
                  <a:off x="12915900" y="3214688"/>
                  <a:ext cx="595313" cy="557212"/>
                </a:xfrm>
                <a:custGeom>
                  <a:rect b="b" l="l" r="r" t="t"/>
                  <a:pathLst>
                    <a:path extrusionOk="0" h="351" w="375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8" name="Google Shape;398;p11"/>
                <p:cNvSpPr/>
                <p:nvPr/>
              </p:nvSpPr>
              <p:spPr>
                <a:xfrm>
                  <a:off x="12915900" y="3214688"/>
                  <a:ext cx="582613" cy="557212"/>
                </a:xfrm>
                <a:custGeom>
                  <a:rect b="b" l="l" r="r" t="t"/>
                  <a:pathLst>
                    <a:path extrusionOk="0" h="351" w="367">
                      <a:moveTo>
                        <a:pt x="351" y="2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51" y="20"/>
                      </a:lnTo>
                      <a:close/>
                    </a:path>
                  </a:pathLst>
                </a:custGeom>
                <a:solidFill>
                  <a:srgbClr val="F2EFE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399" name="Google Shape;399;p11"/>
                <p:cNvSpPr/>
                <p:nvPr/>
              </p:nvSpPr>
              <p:spPr>
                <a:xfrm>
                  <a:off x="13682663" y="366713"/>
                  <a:ext cx="944563" cy="290512"/>
                </a:xfrm>
                <a:prstGeom prst="rect">
                  <a:avLst/>
                </a:prstGeom>
                <a:solidFill>
                  <a:srgbClr val="1E1E1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  <p:grpSp>
            <p:nvGrpSpPr>
              <p:cNvPr id="400" name="Google Shape;400;p11"/>
              <p:cNvGrpSpPr/>
              <p:nvPr/>
            </p:nvGrpSpPr>
            <p:grpSpPr>
              <a:xfrm>
                <a:off x="4915488" y="4639756"/>
                <a:ext cx="998195" cy="540472"/>
                <a:chOff x="17801830" y="5891398"/>
                <a:chExt cx="954592" cy="516864"/>
              </a:xfrm>
            </p:grpSpPr>
            <p:sp>
              <p:nvSpPr>
                <p:cNvPr id="401" name="Google Shape;401;p11"/>
                <p:cNvSpPr/>
                <p:nvPr/>
              </p:nvSpPr>
              <p:spPr>
                <a:xfrm>
                  <a:off x="17801830" y="5891398"/>
                  <a:ext cx="954592" cy="516864"/>
                </a:xfrm>
                <a:custGeom>
                  <a:rect b="b" l="l" r="r" t="t"/>
                  <a:pathLst>
                    <a:path extrusionOk="0" h="88" w="167">
                      <a:moveTo>
                        <a:pt x="115" y="42"/>
                      </a:moveTo>
                      <a:cubicBezTo>
                        <a:pt x="116" y="39"/>
                        <a:pt x="117" y="36"/>
                        <a:pt x="117" y="33"/>
                      </a:cubicBezTo>
                      <a:cubicBezTo>
                        <a:pt x="117" y="15"/>
                        <a:pt x="102" y="0"/>
                        <a:pt x="83" y="0"/>
                      </a:cubicBezTo>
                      <a:cubicBezTo>
                        <a:pt x="65" y="0"/>
                        <a:pt x="50" y="15"/>
                        <a:pt x="50" y="33"/>
                      </a:cubicBezTo>
                      <a:cubicBezTo>
                        <a:pt x="50" y="36"/>
                        <a:pt x="51" y="39"/>
                        <a:pt x="51" y="42"/>
                      </a:cubicBez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167" y="88"/>
                        <a:pt x="167" y="88"/>
                        <a:pt x="167" y="88"/>
                      </a:cubicBezTo>
                      <a:cubicBezTo>
                        <a:pt x="167" y="42"/>
                        <a:pt x="167" y="42"/>
                        <a:pt x="167" y="42"/>
                      </a:cubicBezTo>
                      <a:lnTo>
                        <a:pt x="115" y="42"/>
                      </a:lnTo>
                      <a:close/>
                    </a:path>
                  </a:pathLst>
                </a:custGeom>
                <a:solidFill>
                  <a:srgbClr val="FFB03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2" name="Google Shape;402;p11"/>
                <p:cNvSpPr/>
                <p:nvPr/>
              </p:nvSpPr>
              <p:spPr>
                <a:xfrm>
                  <a:off x="18167266" y="5973356"/>
                  <a:ext cx="229951" cy="230011"/>
                </a:xfrm>
                <a:prstGeom prst="ellipse">
                  <a:avLst/>
                </a:prstGeom>
                <a:solidFill>
                  <a:srgbClr val="000529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  <p:grpSp>
            <p:nvGrpSpPr>
              <p:cNvPr id="403" name="Google Shape;403;p11"/>
              <p:cNvGrpSpPr/>
              <p:nvPr/>
            </p:nvGrpSpPr>
            <p:grpSpPr>
              <a:xfrm rot="1080935">
                <a:off x="2865557" y="5552197"/>
                <a:ext cx="2681043" cy="955676"/>
                <a:chOff x="485775" y="495300"/>
                <a:chExt cx="5238750" cy="1866901"/>
              </a:xfrm>
            </p:grpSpPr>
            <p:sp>
              <p:nvSpPr>
                <p:cNvPr id="404" name="Google Shape;404;p11"/>
                <p:cNvSpPr/>
                <p:nvPr/>
              </p:nvSpPr>
              <p:spPr>
                <a:xfrm>
                  <a:off x="4603750" y="1674813"/>
                  <a:ext cx="1120775" cy="687388"/>
                </a:xfrm>
                <a:custGeom>
                  <a:rect b="b" l="l" r="r" t="t"/>
                  <a:pathLst>
                    <a:path extrusionOk="0" h="71" w="117">
                      <a:moveTo>
                        <a:pt x="6" y="29"/>
                      </a:moveTo>
                      <a:cubicBezTo>
                        <a:pt x="0" y="58"/>
                        <a:pt x="0" y="58"/>
                        <a:pt x="0" y="58"/>
                      </a:cubicBezTo>
                      <a:cubicBezTo>
                        <a:pt x="63" y="71"/>
                        <a:pt x="63" y="71"/>
                        <a:pt x="63" y="71"/>
                      </a:cubicBezTo>
                      <a:cubicBezTo>
                        <a:pt x="76" y="58"/>
                        <a:pt x="95" y="51"/>
                        <a:pt x="115" y="55"/>
                      </a:cubicBezTo>
                      <a:cubicBezTo>
                        <a:pt x="115" y="55"/>
                        <a:pt x="115" y="55"/>
                        <a:pt x="115" y="55"/>
                      </a:cubicBezTo>
                      <a:cubicBezTo>
                        <a:pt x="115" y="53"/>
                        <a:pt x="115" y="53"/>
                        <a:pt x="115" y="53"/>
                      </a:cubicBezTo>
                      <a:cubicBezTo>
                        <a:pt x="68" y="43"/>
                        <a:pt x="68" y="43"/>
                        <a:pt x="68" y="43"/>
                      </a:cubicBezTo>
                      <a:cubicBezTo>
                        <a:pt x="67" y="45"/>
                        <a:pt x="64" y="47"/>
                        <a:pt x="62" y="46"/>
                      </a:cubicBezTo>
                      <a:cubicBezTo>
                        <a:pt x="59" y="45"/>
                        <a:pt x="57" y="42"/>
                        <a:pt x="57" y="39"/>
                      </a:cubicBezTo>
                      <a:cubicBezTo>
                        <a:pt x="58" y="36"/>
                        <a:pt x="61" y="34"/>
                        <a:pt x="64" y="35"/>
                      </a:cubicBezTo>
                      <a:cubicBezTo>
                        <a:pt x="67" y="36"/>
                        <a:pt x="68" y="38"/>
                        <a:pt x="68" y="40"/>
                      </a:cubicBezTo>
                      <a:cubicBezTo>
                        <a:pt x="116" y="50"/>
                        <a:pt x="116" y="50"/>
                        <a:pt x="116" y="50"/>
                      </a:cubicBezTo>
                      <a:cubicBezTo>
                        <a:pt x="117" y="48"/>
                        <a:pt x="117" y="48"/>
                        <a:pt x="117" y="48"/>
                      </a:cubicBezTo>
                      <a:cubicBezTo>
                        <a:pt x="117" y="48"/>
                        <a:pt x="117" y="48"/>
                        <a:pt x="117" y="48"/>
                      </a:cubicBezTo>
                      <a:cubicBezTo>
                        <a:pt x="97" y="44"/>
                        <a:pt x="82" y="30"/>
                        <a:pt x="75" y="13"/>
                      </a:cubicBezTo>
                      <a:cubicBezTo>
                        <a:pt x="12" y="0"/>
                        <a:pt x="12" y="0"/>
                        <a:pt x="12" y="0"/>
                      </a:cubicBezTo>
                      <a:lnTo>
                        <a:pt x="6" y="29"/>
                      </a:lnTo>
                      <a:close/>
                    </a:path>
                  </a:pathLst>
                </a:custGeom>
                <a:solidFill>
                  <a:srgbClr val="1D8C96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5" name="Google Shape;405;p11"/>
                <p:cNvSpPr/>
                <p:nvPr/>
              </p:nvSpPr>
              <p:spPr>
                <a:xfrm>
                  <a:off x="1549400" y="989013"/>
                  <a:ext cx="3351213" cy="1335088"/>
                </a:xfrm>
                <a:custGeom>
                  <a:rect b="b" l="l" r="r" t="t"/>
                  <a:pathLst>
                    <a:path extrusionOk="0" h="841" w="2111">
                      <a:moveTo>
                        <a:pt x="2111" y="420"/>
                      </a:moveTo>
                      <a:lnTo>
                        <a:pt x="2027" y="841"/>
                      </a:lnTo>
                      <a:lnTo>
                        <a:pt x="0" y="426"/>
                      </a:lnTo>
                      <a:lnTo>
                        <a:pt x="84" y="0"/>
                      </a:lnTo>
                      <a:lnTo>
                        <a:pt x="2111" y="420"/>
                      </a:lnTo>
                      <a:close/>
                    </a:path>
                  </a:pathLst>
                </a:custGeom>
                <a:solidFill>
                  <a:srgbClr val="0EB3B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6" name="Google Shape;406;p11"/>
                <p:cNvSpPr/>
                <p:nvPr/>
              </p:nvSpPr>
              <p:spPr>
                <a:xfrm>
                  <a:off x="1414463" y="958850"/>
                  <a:ext cx="3352800" cy="1344613"/>
                </a:xfrm>
                <a:custGeom>
                  <a:rect b="b" l="l" r="r" t="t"/>
                  <a:pathLst>
                    <a:path extrusionOk="0" h="847" w="2112">
                      <a:moveTo>
                        <a:pt x="2112" y="421"/>
                      </a:moveTo>
                      <a:lnTo>
                        <a:pt x="2027" y="847"/>
                      </a:lnTo>
                      <a:lnTo>
                        <a:pt x="0" y="427"/>
                      </a:lnTo>
                      <a:lnTo>
                        <a:pt x="85" y="0"/>
                      </a:lnTo>
                      <a:lnTo>
                        <a:pt x="2112" y="421"/>
                      </a:lnTo>
                      <a:close/>
                    </a:path>
                  </a:pathLst>
                </a:custGeom>
                <a:solidFill>
                  <a:srgbClr val="FDC000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7" name="Google Shape;407;p11"/>
                <p:cNvSpPr/>
                <p:nvPr/>
              </p:nvSpPr>
              <p:spPr>
                <a:xfrm>
                  <a:off x="485775" y="736600"/>
                  <a:ext cx="536575" cy="862013"/>
                </a:xfrm>
                <a:custGeom>
                  <a:rect b="b" l="l" r="r" t="t"/>
                  <a:pathLst>
                    <a:path extrusionOk="0" h="89" w="56">
                      <a:moveTo>
                        <a:pt x="37" y="88"/>
                      </a:moveTo>
                      <a:cubicBezTo>
                        <a:pt x="39" y="89"/>
                        <a:pt x="39" y="89"/>
                        <a:pt x="39" y="89"/>
                      </a:cubicBezTo>
                      <a:cubicBezTo>
                        <a:pt x="56" y="5"/>
                        <a:pt x="56" y="5"/>
                        <a:pt x="56" y="5"/>
                      </a:cubicBezTo>
                      <a:cubicBezTo>
                        <a:pt x="54" y="4"/>
                        <a:pt x="54" y="4"/>
                        <a:pt x="54" y="4"/>
                      </a:cubicBezTo>
                      <a:cubicBezTo>
                        <a:pt x="32" y="0"/>
                        <a:pt x="10" y="15"/>
                        <a:pt x="5" y="38"/>
                      </a:cubicBezTo>
                      <a:cubicBezTo>
                        <a:pt x="0" y="61"/>
                        <a:pt x="15" y="83"/>
                        <a:pt x="37" y="88"/>
                      </a:cubicBezTo>
                      <a:close/>
                    </a:path>
                  </a:pathLst>
                </a:custGeom>
                <a:solidFill>
                  <a:srgbClr val="FDC000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8" name="Google Shape;408;p11"/>
                <p:cNvSpPr/>
                <p:nvPr/>
              </p:nvSpPr>
              <p:spPr>
                <a:xfrm>
                  <a:off x="858838" y="495300"/>
                  <a:ext cx="2087563" cy="1373188"/>
                </a:xfrm>
                <a:custGeom>
                  <a:rect b="b" l="l" r="r" t="t"/>
                  <a:pathLst>
                    <a:path extrusionOk="0" h="142" w="218">
                      <a:moveTo>
                        <a:pt x="17" y="30"/>
                      </a:move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137" y="142"/>
                        <a:pt x="137" y="142"/>
                        <a:pt x="137" y="142"/>
                      </a:cubicBezTo>
                      <a:cubicBezTo>
                        <a:pt x="140" y="142"/>
                        <a:pt x="144" y="140"/>
                        <a:pt x="145" y="136"/>
                      </a:cubicBezTo>
                      <a:cubicBezTo>
                        <a:pt x="159" y="65"/>
                        <a:pt x="159" y="65"/>
                        <a:pt x="159" y="65"/>
                      </a:cubicBezTo>
                      <a:cubicBezTo>
                        <a:pt x="160" y="62"/>
                        <a:pt x="158" y="58"/>
                        <a:pt x="154" y="58"/>
                      </a:cubicBezTo>
                      <a:cubicBezTo>
                        <a:pt x="31" y="32"/>
                        <a:pt x="31" y="32"/>
                        <a:pt x="31" y="32"/>
                      </a:cubicBezTo>
                      <a:cubicBezTo>
                        <a:pt x="33" y="22"/>
                        <a:pt x="44" y="15"/>
                        <a:pt x="54" y="18"/>
                      </a:cubicBezTo>
                      <a:cubicBezTo>
                        <a:pt x="206" y="49"/>
                        <a:pt x="206" y="49"/>
                        <a:pt x="206" y="49"/>
                      </a:cubicBezTo>
                      <a:cubicBezTo>
                        <a:pt x="206" y="49"/>
                        <a:pt x="206" y="49"/>
                        <a:pt x="206" y="49"/>
                      </a:cubicBezTo>
                      <a:cubicBezTo>
                        <a:pt x="210" y="49"/>
                        <a:pt x="215" y="47"/>
                        <a:pt x="216" y="44"/>
                      </a:cubicBezTo>
                      <a:cubicBezTo>
                        <a:pt x="216" y="44"/>
                        <a:pt x="216" y="44"/>
                        <a:pt x="216" y="44"/>
                      </a:cubicBezTo>
                      <a:cubicBezTo>
                        <a:pt x="218" y="36"/>
                        <a:pt x="218" y="36"/>
                        <a:pt x="218" y="36"/>
                      </a:cubicBezTo>
                      <a:cubicBezTo>
                        <a:pt x="57" y="3"/>
                        <a:pt x="57" y="3"/>
                        <a:pt x="57" y="3"/>
                      </a:cubicBezTo>
                      <a:cubicBezTo>
                        <a:pt x="39" y="0"/>
                        <a:pt x="21" y="11"/>
                        <a:pt x="17" y="30"/>
                      </a:cubicBezTo>
                      <a:close/>
                    </a:path>
                  </a:pathLst>
                </a:custGeom>
                <a:solidFill>
                  <a:srgbClr val="1D8C96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409" name="Google Shape;409;p11"/>
                <p:cNvSpPr/>
                <p:nvPr/>
              </p:nvSpPr>
              <p:spPr>
                <a:xfrm>
                  <a:off x="993775" y="804863"/>
                  <a:ext cx="344488" cy="850900"/>
                </a:xfrm>
                <a:custGeom>
                  <a:rect b="b" l="l" r="r" t="t"/>
                  <a:pathLst>
                    <a:path extrusionOk="0" h="536" w="217">
                      <a:moveTo>
                        <a:pt x="114" y="536"/>
                      </a:moveTo>
                      <a:lnTo>
                        <a:pt x="217" y="24"/>
                      </a:lnTo>
                      <a:lnTo>
                        <a:pt x="102" y="0"/>
                      </a:lnTo>
                      <a:lnTo>
                        <a:pt x="0" y="512"/>
                      </a:lnTo>
                      <a:lnTo>
                        <a:pt x="114" y="536"/>
                      </a:lnTo>
                      <a:close/>
                    </a:path>
                  </a:pathLst>
                </a:custGeom>
                <a:solidFill>
                  <a:srgbClr val="FDC000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16" name="Google Shape;416;p12"/>
          <p:cNvSpPr txBox="1"/>
          <p:nvPr/>
        </p:nvSpPr>
        <p:spPr>
          <a:xfrm>
            <a:off x="11791830" y="5091595"/>
            <a:ext cx="7858897" cy="1508108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Desarrollar el plan de distribución comercial para el emprendimiento de Cerveza Artesanal GreeHops - Programa Chía Emprende.  </a:t>
            </a:r>
            <a:endParaRPr/>
          </a:p>
        </p:txBody>
      </p:sp>
      <p:sp>
        <p:nvSpPr>
          <p:cNvPr id="417" name="Google Shape;417;p12"/>
          <p:cNvSpPr txBox="1"/>
          <p:nvPr/>
        </p:nvSpPr>
        <p:spPr>
          <a:xfrm>
            <a:off x="12005826" y="8873702"/>
            <a:ext cx="11076596" cy="3945699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Seleccionar las páginas web especializadas en ventas de Cerveza Artesanal para la comercialización optima a corto plazo de las cervezas Green Hops en ciudad de Bogotá. </a:t>
            </a:r>
            <a:endParaRPr/>
          </a:p>
          <a:p>
            <a:pPr indent="-342900" lvl="0" marL="342900" marR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Desarrollar a mediano plazo el canal indirecto detallista en los restaurantes (enfocados en hamburguesas artesanales) y bares en la ciudad de Bogotá.</a:t>
            </a:r>
            <a:endParaRPr/>
          </a:p>
          <a:p>
            <a:pPr indent="-342900" lvl="0" marL="342900" marR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Definir procedimientos para la ejecución del plan de distribución y que este sea efectivo.</a:t>
            </a:r>
            <a:endParaRPr/>
          </a:p>
          <a:p>
            <a:pPr indent="-342900" lvl="0" marL="342900" marR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Mantener la distribución selectiva. </a:t>
            </a:r>
            <a:endParaRPr/>
          </a:p>
        </p:txBody>
      </p:sp>
      <p:sp>
        <p:nvSpPr>
          <p:cNvPr id="418" name="Google Shape;418;p12"/>
          <p:cNvSpPr txBox="1"/>
          <p:nvPr/>
        </p:nvSpPr>
        <p:spPr>
          <a:xfrm>
            <a:off x="9366608" y="483017"/>
            <a:ext cx="5644458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Objetivos </a:t>
            </a:r>
            <a:endParaRPr b="1" sz="8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9" name="Google Shape;419;p12"/>
          <p:cNvSpPr txBox="1"/>
          <p:nvPr/>
        </p:nvSpPr>
        <p:spPr>
          <a:xfrm>
            <a:off x="11791830" y="3770708"/>
            <a:ext cx="1920404" cy="739436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Arial"/>
              <a:buNone/>
            </a:pPr>
            <a:r>
              <a:rPr b="1" lang="en-US" sz="31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General</a:t>
            </a:r>
            <a:endParaRPr b="1" sz="3100">
              <a:solidFill>
                <a:schemeClr val="accen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20" name="Google Shape;420;p12"/>
          <p:cNvSpPr txBox="1"/>
          <p:nvPr/>
        </p:nvSpPr>
        <p:spPr>
          <a:xfrm>
            <a:off x="11791830" y="7366984"/>
            <a:ext cx="2648167" cy="739436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</a:pPr>
            <a:r>
              <a:rPr b="1" lang="en-US" sz="310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rPr>
              <a:t>Especificos</a:t>
            </a:r>
            <a:endParaRPr b="1" sz="3100">
              <a:solidFill>
                <a:schemeClr val="accen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421" name="Google Shape;421;p12"/>
          <p:cNvGrpSpPr/>
          <p:nvPr/>
        </p:nvGrpSpPr>
        <p:grpSpPr>
          <a:xfrm>
            <a:off x="2595737" y="4627957"/>
            <a:ext cx="1702021" cy="1548163"/>
            <a:chOff x="6097859" y="6493908"/>
            <a:chExt cx="3772970" cy="3431903"/>
          </a:xfrm>
        </p:grpSpPr>
        <p:grpSp>
          <p:nvGrpSpPr>
            <p:cNvPr id="422" name="Google Shape;422;p12"/>
            <p:cNvGrpSpPr/>
            <p:nvPr/>
          </p:nvGrpSpPr>
          <p:grpSpPr>
            <a:xfrm>
              <a:off x="6097859" y="7247331"/>
              <a:ext cx="2001152" cy="2678480"/>
              <a:chOff x="3733949" y="3914589"/>
              <a:chExt cx="3623372" cy="4849772"/>
            </a:xfrm>
          </p:grpSpPr>
          <p:sp>
            <p:nvSpPr>
              <p:cNvPr id="423" name="Google Shape;423;p12"/>
              <p:cNvSpPr/>
              <p:nvPr/>
            </p:nvSpPr>
            <p:spPr>
              <a:xfrm rot="159765">
                <a:off x="3841533" y="3986468"/>
                <a:ext cx="3203799" cy="4706014"/>
              </a:xfrm>
              <a:custGeom>
                <a:rect b="b" l="l" r="r" t="t"/>
                <a:pathLst>
                  <a:path extrusionOk="0" h="4917" w="3831">
                    <a:moveTo>
                      <a:pt x="3212" y="2535"/>
                    </a:moveTo>
                    <a:lnTo>
                      <a:pt x="3212" y="2535"/>
                    </a:lnTo>
                    <a:cubicBezTo>
                      <a:pt x="2630" y="1342"/>
                      <a:pt x="1440" y="0"/>
                      <a:pt x="802" y="417"/>
                    </a:cubicBezTo>
                    <a:cubicBezTo>
                      <a:pt x="673" y="502"/>
                      <a:pt x="471" y="608"/>
                      <a:pt x="362" y="717"/>
                    </a:cubicBezTo>
                    <a:cubicBezTo>
                      <a:pt x="0" y="1081"/>
                      <a:pt x="16" y="1906"/>
                      <a:pt x="466" y="2824"/>
                    </a:cubicBezTo>
                    <a:cubicBezTo>
                      <a:pt x="1045" y="4016"/>
                      <a:pt x="2131" y="4916"/>
                      <a:pt x="2891" y="4836"/>
                    </a:cubicBezTo>
                    <a:cubicBezTo>
                      <a:pt x="3101" y="4813"/>
                      <a:pt x="3421" y="4647"/>
                      <a:pt x="3535" y="4494"/>
                    </a:cubicBezTo>
                    <a:cubicBezTo>
                      <a:pt x="3830" y="4099"/>
                      <a:pt x="3631" y="3393"/>
                      <a:pt x="3212" y="2535"/>
                    </a:cubicBezTo>
                  </a:path>
                </a:pathLst>
              </a:custGeom>
              <a:solidFill>
                <a:srgbClr val="DB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4" name="Google Shape;424;p12"/>
              <p:cNvSpPr/>
              <p:nvPr/>
            </p:nvSpPr>
            <p:spPr>
              <a:xfrm rot="159765">
                <a:off x="3988088" y="4236116"/>
                <a:ext cx="3271515" cy="4282812"/>
              </a:xfrm>
              <a:custGeom>
                <a:rect b="b" l="l" r="r" t="t"/>
                <a:pathLst>
                  <a:path extrusionOk="0" h="4474" w="3910">
                    <a:moveTo>
                      <a:pt x="3328" y="2091"/>
                    </a:moveTo>
                    <a:lnTo>
                      <a:pt x="3328" y="2091"/>
                    </a:lnTo>
                    <a:cubicBezTo>
                      <a:pt x="2746" y="900"/>
                      <a:pt x="1660" y="0"/>
                      <a:pt x="902" y="80"/>
                    </a:cubicBezTo>
                    <a:cubicBezTo>
                      <a:pt x="144" y="160"/>
                      <a:pt x="0" y="1192"/>
                      <a:pt x="582" y="2384"/>
                    </a:cubicBezTo>
                    <a:cubicBezTo>
                      <a:pt x="1163" y="3573"/>
                      <a:pt x="2249" y="4473"/>
                      <a:pt x="3007" y="4393"/>
                    </a:cubicBezTo>
                    <a:cubicBezTo>
                      <a:pt x="3765" y="4313"/>
                      <a:pt x="3909" y="3281"/>
                      <a:pt x="3328" y="2091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5" name="Google Shape;425;p12"/>
              <p:cNvSpPr/>
              <p:nvPr/>
            </p:nvSpPr>
            <p:spPr>
              <a:xfrm rot="159765">
                <a:off x="4352254" y="4705974"/>
                <a:ext cx="2547803" cy="3334838"/>
              </a:xfrm>
              <a:custGeom>
                <a:rect b="b" l="l" r="r" t="t"/>
                <a:pathLst>
                  <a:path extrusionOk="0" h="3487" w="3048">
                    <a:moveTo>
                      <a:pt x="2594" y="1630"/>
                    </a:moveTo>
                    <a:lnTo>
                      <a:pt x="2594" y="1630"/>
                    </a:lnTo>
                    <a:cubicBezTo>
                      <a:pt x="2142" y="701"/>
                      <a:pt x="1293" y="0"/>
                      <a:pt x="704" y="62"/>
                    </a:cubicBezTo>
                    <a:cubicBezTo>
                      <a:pt x="112" y="125"/>
                      <a:pt x="0" y="929"/>
                      <a:pt x="453" y="1857"/>
                    </a:cubicBezTo>
                    <a:cubicBezTo>
                      <a:pt x="905" y="2785"/>
                      <a:pt x="1754" y="3486"/>
                      <a:pt x="2343" y="3424"/>
                    </a:cubicBezTo>
                    <a:cubicBezTo>
                      <a:pt x="2935" y="3362"/>
                      <a:pt x="3047" y="2558"/>
                      <a:pt x="2594" y="163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6" name="Google Shape;426;p12"/>
              <p:cNvSpPr/>
              <p:nvPr/>
            </p:nvSpPr>
            <p:spPr>
              <a:xfrm rot="159765">
                <a:off x="6527797" y="6315009"/>
                <a:ext cx="55019" cy="152353"/>
              </a:xfrm>
              <a:custGeom>
                <a:rect b="b" l="l" r="r" t="t"/>
                <a:pathLst>
                  <a:path extrusionOk="0" h="172" w="79">
                    <a:moveTo>
                      <a:pt x="78" y="171"/>
                    </a:moveTo>
                    <a:lnTo>
                      <a:pt x="78" y="171"/>
                    </a:lnTo>
                    <a:lnTo>
                      <a:pt x="78" y="171"/>
                    </a:lnTo>
                    <a:lnTo>
                      <a:pt x="78" y="171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28" y="57"/>
                      <a:pt x="54" y="114"/>
                      <a:pt x="78" y="171"/>
                    </a:cubicBezTo>
                    <a:cubicBezTo>
                      <a:pt x="54" y="114"/>
                      <a:pt x="28" y="57"/>
                      <a:pt x="0" y="0"/>
                    </a:cubicBezTo>
                    <a:lnTo>
                      <a:pt x="0" y="0"/>
                    </a:lnTo>
                    <a:lnTo>
                      <a:pt x="78" y="171"/>
                    </a:lnTo>
                  </a:path>
                </a:pathLst>
              </a:custGeom>
              <a:solidFill>
                <a:srgbClr val="F1998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7" name="Google Shape;427;p12"/>
              <p:cNvSpPr/>
              <p:nvPr/>
            </p:nvSpPr>
            <p:spPr>
              <a:xfrm rot="159765">
                <a:off x="5452063" y="5518200"/>
                <a:ext cx="1409333" cy="2488432"/>
              </a:xfrm>
              <a:custGeom>
                <a:rect b="b" l="l" r="r" t="t"/>
                <a:pathLst>
                  <a:path extrusionOk="0" h="2604" w="1694">
                    <a:moveTo>
                      <a:pt x="276" y="0"/>
                    </a:moveTo>
                    <a:lnTo>
                      <a:pt x="276" y="0"/>
                    </a:lnTo>
                    <a:cubicBezTo>
                      <a:pt x="0" y="1758"/>
                      <a:pt x="0" y="1758"/>
                      <a:pt x="0" y="1758"/>
                    </a:cubicBezTo>
                    <a:cubicBezTo>
                      <a:pt x="1021" y="2603"/>
                      <a:pt x="1021" y="2603"/>
                      <a:pt x="1021" y="2603"/>
                    </a:cubicBezTo>
                    <a:cubicBezTo>
                      <a:pt x="1564" y="2536"/>
                      <a:pt x="1693" y="1833"/>
                      <a:pt x="1337" y="985"/>
                    </a:cubicBezTo>
                    <a:lnTo>
                      <a:pt x="1337" y="985"/>
                    </a:lnTo>
                    <a:lnTo>
                      <a:pt x="1337" y="985"/>
                    </a:lnTo>
                    <a:cubicBezTo>
                      <a:pt x="1313" y="928"/>
                      <a:pt x="1287" y="871"/>
                      <a:pt x="1259" y="814"/>
                    </a:cubicBezTo>
                    <a:cubicBezTo>
                      <a:pt x="276" y="0"/>
                      <a:pt x="276" y="0"/>
                      <a:pt x="276" y="0"/>
                    </a:cubicBezTo>
                  </a:path>
                </a:pathLst>
              </a:custGeom>
              <a:solidFill>
                <a:srgbClr val="FAF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8" name="Google Shape;428;p12"/>
              <p:cNvSpPr/>
              <p:nvPr/>
            </p:nvSpPr>
            <p:spPr>
              <a:xfrm rot="159765">
                <a:off x="4733059" y="5209485"/>
                <a:ext cx="1781769" cy="2331847"/>
              </a:xfrm>
              <a:custGeom>
                <a:rect b="b" l="l" r="r" t="t"/>
                <a:pathLst>
                  <a:path extrusionOk="0" h="2445" w="2136">
                    <a:moveTo>
                      <a:pt x="1817" y="1140"/>
                    </a:moveTo>
                    <a:lnTo>
                      <a:pt x="1817" y="1140"/>
                    </a:lnTo>
                    <a:cubicBezTo>
                      <a:pt x="1499" y="491"/>
                      <a:pt x="907" y="0"/>
                      <a:pt x="494" y="44"/>
                    </a:cubicBezTo>
                    <a:cubicBezTo>
                      <a:pt x="80" y="88"/>
                      <a:pt x="0" y="649"/>
                      <a:pt x="317" y="1300"/>
                    </a:cubicBezTo>
                    <a:cubicBezTo>
                      <a:pt x="636" y="1950"/>
                      <a:pt x="1228" y="2444"/>
                      <a:pt x="1642" y="2400"/>
                    </a:cubicBezTo>
                    <a:cubicBezTo>
                      <a:pt x="2055" y="2355"/>
                      <a:pt x="2135" y="1792"/>
                      <a:pt x="1817" y="1140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9" name="Google Shape;429;p12"/>
              <p:cNvSpPr/>
              <p:nvPr/>
            </p:nvSpPr>
            <p:spPr>
              <a:xfrm rot="159765">
                <a:off x="5194374" y="5814566"/>
                <a:ext cx="854911" cy="1121487"/>
              </a:xfrm>
              <a:custGeom>
                <a:rect b="b" l="l" r="r" t="t"/>
                <a:pathLst>
                  <a:path extrusionOk="0" h="1180" w="1030">
                    <a:moveTo>
                      <a:pt x="876" y="550"/>
                    </a:moveTo>
                    <a:lnTo>
                      <a:pt x="876" y="550"/>
                    </a:lnTo>
                    <a:cubicBezTo>
                      <a:pt x="724" y="238"/>
                      <a:pt x="437" y="0"/>
                      <a:pt x="238" y="20"/>
                    </a:cubicBezTo>
                    <a:cubicBezTo>
                      <a:pt x="36" y="41"/>
                      <a:pt x="0" y="313"/>
                      <a:pt x="152" y="628"/>
                    </a:cubicBezTo>
                    <a:cubicBezTo>
                      <a:pt x="305" y="944"/>
                      <a:pt x="592" y="1179"/>
                      <a:pt x="791" y="1158"/>
                    </a:cubicBezTo>
                    <a:cubicBezTo>
                      <a:pt x="993" y="1138"/>
                      <a:pt x="1029" y="866"/>
                      <a:pt x="876" y="55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430" name="Google Shape;430;p12"/>
            <p:cNvGrpSpPr/>
            <p:nvPr/>
          </p:nvGrpSpPr>
          <p:grpSpPr>
            <a:xfrm>
              <a:off x="7129410" y="6493908"/>
              <a:ext cx="2741419" cy="2199023"/>
              <a:chOff x="3677879" y="3484481"/>
              <a:chExt cx="4066497" cy="3261931"/>
            </a:xfrm>
          </p:grpSpPr>
          <p:sp>
            <p:nvSpPr>
              <p:cNvPr id="431" name="Google Shape;431;p12"/>
              <p:cNvSpPr/>
              <p:nvPr/>
            </p:nvSpPr>
            <p:spPr>
              <a:xfrm rot="159765">
                <a:off x="6674020" y="3508169"/>
                <a:ext cx="1045361" cy="1100327"/>
              </a:xfrm>
              <a:custGeom>
                <a:rect b="b" l="l" r="r" t="t"/>
                <a:pathLst>
                  <a:path extrusionOk="0" h="1159" w="1261">
                    <a:moveTo>
                      <a:pt x="812" y="0"/>
                    </a:moveTo>
                    <a:lnTo>
                      <a:pt x="786" y="468"/>
                    </a:lnTo>
                    <a:lnTo>
                      <a:pt x="1260" y="590"/>
                    </a:lnTo>
                    <a:lnTo>
                      <a:pt x="447" y="1158"/>
                    </a:lnTo>
                    <a:lnTo>
                      <a:pt x="44" y="988"/>
                    </a:lnTo>
                    <a:lnTo>
                      <a:pt x="0" y="566"/>
                    </a:lnTo>
                    <a:lnTo>
                      <a:pt x="812" y="0"/>
                    </a:ln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32" name="Google Shape;432;p12"/>
              <p:cNvSpPr/>
              <p:nvPr/>
            </p:nvSpPr>
            <p:spPr>
              <a:xfrm rot="159765">
                <a:off x="6701669" y="3957407"/>
                <a:ext cx="1007271" cy="651732"/>
              </a:xfrm>
              <a:custGeom>
                <a:rect b="b" l="l" r="r" t="t"/>
                <a:pathLst>
                  <a:path extrusionOk="0" h="691" w="1217">
                    <a:moveTo>
                      <a:pt x="0" y="520"/>
                    </a:moveTo>
                    <a:lnTo>
                      <a:pt x="403" y="690"/>
                    </a:lnTo>
                    <a:lnTo>
                      <a:pt x="1216" y="122"/>
                    </a:lnTo>
                    <a:lnTo>
                      <a:pt x="742" y="0"/>
                    </a:lnTo>
                    <a:lnTo>
                      <a:pt x="0" y="520"/>
                    </a:lnTo>
                  </a:path>
                </a:pathLst>
              </a:custGeom>
              <a:solidFill>
                <a:srgbClr val="A81E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33" name="Google Shape;433;p12"/>
              <p:cNvSpPr/>
              <p:nvPr/>
            </p:nvSpPr>
            <p:spPr>
              <a:xfrm rot="159765">
                <a:off x="4002782" y="3806503"/>
                <a:ext cx="3326534" cy="2831226"/>
              </a:xfrm>
              <a:custGeom>
                <a:rect b="b" l="l" r="r" t="t"/>
                <a:pathLst>
                  <a:path extrusionOk="0" h="2964" w="3973">
                    <a:moveTo>
                      <a:pt x="122" y="2963"/>
                    </a:moveTo>
                    <a:lnTo>
                      <a:pt x="0" y="2808"/>
                    </a:lnTo>
                    <a:lnTo>
                      <a:pt x="3848" y="0"/>
                    </a:lnTo>
                    <a:lnTo>
                      <a:pt x="3972" y="155"/>
                    </a:lnTo>
                    <a:lnTo>
                      <a:pt x="122" y="2963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34" name="Google Shape;434;p12"/>
              <p:cNvSpPr/>
              <p:nvPr/>
            </p:nvSpPr>
            <p:spPr>
              <a:xfrm rot="159765">
                <a:off x="6905258" y="3853488"/>
                <a:ext cx="507868" cy="473987"/>
              </a:xfrm>
              <a:custGeom>
                <a:rect b="b" l="l" r="r" t="t"/>
                <a:pathLst>
                  <a:path extrusionOk="0" h="505" w="619">
                    <a:moveTo>
                      <a:pt x="147" y="491"/>
                    </a:moveTo>
                    <a:lnTo>
                      <a:pt x="147" y="491"/>
                    </a:lnTo>
                    <a:cubicBezTo>
                      <a:pt x="129" y="504"/>
                      <a:pt x="108" y="504"/>
                      <a:pt x="101" y="494"/>
                    </a:cubicBezTo>
                    <a:cubicBezTo>
                      <a:pt x="10" y="375"/>
                      <a:pt x="10" y="375"/>
                      <a:pt x="10" y="375"/>
                    </a:cubicBezTo>
                    <a:cubicBezTo>
                      <a:pt x="0" y="364"/>
                      <a:pt x="7" y="344"/>
                      <a:pt x="23" y="331"/>
                    </a:cubicBezTo>
                    <a:cubicBezTo>
                      <a:pt x="470" y="12"/>
                      <a:pt x="470" y="12"/>
                      <a:pt x="470" y="12"/>
                    </a:cubicBezTo>
                    <a:cubicBezTo>
                      <a:pt x="486" y="2"/>
                      <a:pt x="509" y="0"/>
                      <a:pt x="517" y="12"/>
                    </a:cubicBezTo>
                    <a:cubicBezTo>
                      <a:pt x="607" y="129"/>
                      <a:pt x="607" y="129"/>
                      <a:pt x="607" y="129"/>
                    </a:cubicBezTo>
                    <a:cubicBezTo>
                      <a:pt x="618" y="142"/>
                      <a:pt x="610" y="163"/>
                      <a:pt x="594" y="173"/>
                    </a:cubicBezTo>
                    <a:lnTo>
                      <a:pt x="147" y="491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35" name="Google Shape;435;p12"/>
              <p:cNvSpPr/>
              <p:nvPr/>
            </p:nvSpPr>
            <p:spPr>
              <a:xfrm rot="159765">
                <a:off x="3695272" y="5955167"/>
                <a:ext cx="922626" cy="770229"/>
              </a:xfrm>
              <a:custGeom>
                <a:rect b="b" l="l" r="r" t="t"/>
                <a:pathLst>
                  <a:path extrusionOk="0" h="816" w="1113">
                    <a:moveTo>
                      <a:pt x="0" y="815"/>
                    </a:moveTo>
                    <a:lnTo>
                      <a:pt x="639" y="0"/>
                    </a:lnTo>
                    <a:lnTo>
                      <a:pt x="704" y="329"/>
                    </a:lnTo>
                    <a:lnTo>
                      <a:pt x="1112" y="497"/>
                    </a:lnTo>
                    <a:lnTo>
                      <a:pt x="0" y="815"/>
                    </a:lnTo>
                  </a:path>
                </a:pathLst>
              </a:custGeom>
              <a:solidFill>
                <a:srgbClr val="CC20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436" name="Google Shape;436;p12"/>
          <p:cNvGrpSpPr/>
          <p:nvPr/>
        </p:nvGrpSpPr>
        <p:grpSpPr>
          <a:xfrm>
            <a:off x="2109500" y="485526"/>
            <a:ext cx="3743409" cy="3857493"/>
            <a:chOff x="8185136" y="7285434"/>
            <a:chExt cx="3743409" cy="3857493"/>
          </a:xfrm>
        </p:grpSpPr>
        <p:sp>
          <p:nvSpPr>
            <p:cNvPr id="437" name="Google Shape;437;p12"/>
            <p:cNvSpPr/>
            <p:nvPr/>
          </p:nvSpPr>
          <p:spPr>
            <a:xfrm>
              <a:off x="8185136" y="8341325"/>
              <a:ext cx="2708628" cy="2801602"/>
            </a:xfrm>
            <a:custGeom>
              <a:rect b="b" l="l" r="r" t="t"/>
              <a:pathLst>
                <a:path extrusionOk="0" h="2931" w="2932">
                  <a:moveTo>
                    <a:pt x="0" y="0"/>
                  </a:moveTo>
                  <a:lnTo>
                    <a:pt x="2931" y="0"/>
                  </a:lnTo>
                  <a:lnTo>
                    <a:pt x="2931" y="2930"/>
                  </a:lnTo>
                  <a:lnTo>
                    <a:pt x="0" y="2930"/>
                  </a:lnTo>
                  <a:lnTo>
                    <a:pt x="0" y="0"/>
                  </a:lnTo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38" name="Google Shape;438;p12"/>
            <p:cNvSpPr/>
            <p:nvPr/>
          </p:nvSpPr>
          <p:spPr>
            <a:xfrm>
              <a:off x="8265548" y="8425966"/>
              <a:ext cx="2543571" cy="2632321"/>
            </a:xfrm>
            <a:custGeom>
              <a:rect b="b" l="l" r="r" t="t"/>
              <a:pathLst>
                <a:path extrusionOk="0" h="2755" w="2754">
                  <a:moveTo>
                    <a:pt x="2753" y="1378"/>
                  </a:moveTo>
                  <a:cubicBezTo>
                    <a:pt x="2753" y="2137"/>
                    <a:pt x="2137" y="2754"/>
                    <a:pt x="1376" y="2754"/>
                  </a:cubicBezTo>
                  <a:cubicBezTo>
                    <a:pt x="616" y="2754"/>
                    <a:pt x="0" y="2137"/>
                    <a:pt x="0" y="1378"/>
                  </a:cubicBezTo>
                  <a:cubicBezTo>
                    <a:pt x="0" y="616"/>
                    <a:pt x="616" y="0"/>
                    <a:pt x="1376" y="0"/>
                  </a:cubicBezTo>
                  <a:cubicBezTo>
                    <a:pt x="2137" y="0"/>
                    <a:pt x="2753" y="616"/>
                    <a:pt x="2753" y="1378"/>
                  </a:cubicBezTo>
                  <a:lnTo>
                    <a:pt x="2753" y="1378"/>
                  </a:lnTo>
                </a:path>
              </a:pathLst>
            </a:custGeom>
            <a:solidFill>
              <a:srgbClr val="7367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39" name="Google Shape;439;p12"/>
            <p:cNvSpPr/>
            <p:nvPr/>
          </p:nvSpPr>
          <p:spPr>
            <a:xfrm>
              <a:off x="8358657" y="8519070"/>
              <a:ext cx="2353120" cy="2433416"/>
            </a:xfrm>
            <a:custGeom>
              <a:rect b="b" l="l" r="r" t="t"/>
              <a:pathLst>
                <a:path extrusionOk="0" h="2550" w="2551">
                  <a:moveTo>
                    <a:pt x="2550" y="1275"/>
                  </a:moveTo>
                  <a:cubicBezTo>
                    <a:pt x="2550" y="1977"/>
                    <a:pt x="1978" y="2549"/>
                    <a:pt x="1275" y="2549"/>
                  </a:cubicBezTo>
                  <a:cubicBezTo>
                    <a:pt x="570" y="2549"/>
                    <a:pt x="0" y="1977"/>
                    <a:pt x="0" y="1275"/>
                  </a:cubicBezTo>
                  <a:cubicBezTo>
                    <a:pt x="0" y="572"/>
                    <a:pt x="570" y="0"/>
                    <a:pt x="1275" y="0"/>
                  </a:cubicBezTo>
                  <a:cubicBezTo>
                    <a:pt x="1978" y="0"/>
                    <a:pt x="2550" y="572"/>
                    <a:pt x="2550" y="1275"/>
                  </a:cubicBezTo>
                  <a:lnTo>
                    <a:pt x="2550" y="1275"/>
                  </a:lnTo>
                </a:path>
              </a:pathLst>
            </a:custGeom>
            <a:solidFill>
              <a:srgbClr val="EC2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0" name="Google Shape;440;p12"/>
            <p:cNvSpPr/>
            <p:nvPr/>
          </p:nvSpPr>
          <p:spPr>
            <a:xfrm>
              <a:off x="8849596" y="9120018"/>
              <a:ext cx="1866414" cy="1832468"/>
            </a:xfrm>
            <a:custGeom>
              <a:rect b="b" l="l" r="r" t="t"/>
              <a:pathLst>
                <a:path extrusionOk="0" h="1923" w="2022">
                  <a:moveTo>
                    <a:pt x="2021" y="648"/>
                  </a:moveTo>
                  <a:cubicBezTo>
                    <a:pt x="2021" y="1350"/>
                    <a:pt x="1449" y="1922"/>
                    <a:pt x="746" y="1922"/>
                  </a:cubicBezTo>
                  <a:cubicBezTo>
                    <a:pt x="700" y="1922"/>
                    <a:pt x="654" y="1918"/>
                    <a:pt x="610" y="1914"/>
                  </a:cubicBezTo>
                  <a:cubicBezTo>
                    <a:pt x="610" y="1914"/>
                    <a:pt x="610" y="1914"/>
                    <a:pt x="0" y="1306"/>
                  </a:cubicBezTo>
                  <a:cubicBezTo>
                    <a:pt x="0" y="1306"/>
                    <a:pt x="0" y="1306"/>
                    <a:pt x="1497" y="0"/>
                  </a:cubicBezTo>
                  <a:cubicBezTo>
                    <a:pt x="1497" y="0"/>
                    <a:pt x="1497" y="0"/>
                    <a:pt x="2013" y="515"/>
                  </a:cubicBezTo>
                  <a:cubicBezTo>
                    <a:pt x="2017" y="559"/>
                    <a:pt x="2021" y="603"/>
                    <a:pt x="2021" y="648"/>
                  </a:cubicBezTo>
                  <a:lnTo>
                    <a:pt x="2021" y="648"/>
                  </a:lnTo>
                </a:path>
              </a:pathLst>
            </a:custGeom>
            <a:solidFill>
              <a:srgbClr val="CC20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1" name="Google Shape;441;p12"/>
            <p:cNvSpPr/>
            <p:nvPr/>
          </p:nvSpPr>
          <p:spPr>
            <a:xfrm>
              <a:off x="8616823" y="8789920"/>
              <a:ext cx="1832556" cy="1895948"/>
            </a:xfrm>
            <a:custGeom>
              <a:rect b="b" l="l" r="r" t="t"/>
              <a:pathLst>
                <a:path extrusionOk="0" h="1987" w="1987">
                  <a:moveTo>
                    <a:pt x="1986" y="993"/>
                  </a:moveTo>
                  <a:cubicBezTo>
                    <a:pt x="1986" y="1542"/>
                    <a:pt x="1542" y="1986"/>
                    <a:pt x="993" y="1986"/>
                  </a:cubicBezTo>
                  <a:cubicBezTo>
                    <a:pt x="444" y="1986"/>
                    <a:pt x="0" y="1542"/>
                    <a:pt x="0" y="993"/>
                  </a:cubicBezTo>
                  <a:cubicBezTo>
                    <a:pt x="0" y="444"/>
                    <a:pt x="444" y="0"/>
                    <a:pt x="993" y="0"/>
                  </a:cubicBezTo>
                  <a:cubicBezTo>
                    <a:pt x="1542" y="0"/>
                    <a:pt x="1986" y="444"/>
                    <a:pt x="1986" y="993"/>
                  </a:cubicBezTo>
                  <a:lnTo>
                    <a:pt x="1986" y="993"/>
                  </a:lnTo>
                </a:path>
              </a:pathLst>
            </a:custGeom>
            <a:solidFill>
              <a:srgbClr val="FFF9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2" name="Google Shape;442;p12"/>
            <p:cNvSpPr/>
            <p:nvPr/>
          </p:nvSpPr>
          <p:spPr>
            <a:xfrm>
              <a:off x="9052743" y="9246979"/>
              <a:ext cx="1400868" cy="1434657"/>
            </a:xfrm>
            <a:custGeom>
              <a:rect b="b" l="l" r="r" t="t"/>
              <a:pathLst>
                <a:path extrusionOk="0" h="1510" w="1520">
                  <a:moveTo>
                    <a:pt x="1519" y="518"/>
                  </a:moveTo>
                  <a:cubicBezTo>
                    <a:pt x="1517" y="1061"/>
                    <a:pt x="1080" y="1502"/>
                    <a:pt x="537" y="1509"/>
                  </a:cubicBezTo>
                  <a:cubicBezTo>
                    <a:pt x="537" y="1509"/>
                    <a:pt x="537" y="1509"/>
                    <a:pt x="0" y="972"/>
                  </a:cubicBezTo>
                  <a:cubicBezTo>
                    <a:pt x="0" y="972"/>
                    <a:pt x="0" y="972"/>
                    <a:pt x="1002" y="0"/>
                  </a:cubicBezTo>
                  <a:cubicBezTo>
                    <a:pt x="1002" y="0"/>
                    <a:pt x="1002" y="0"/>
                    <a:pt x="1519" y="518"/>
                  </a:cubicBezTo>
                  <a:lnTo>
                    <a:pt x="1519" y="518"/>
                  </a:lnTo>
                </a:path>
              </a:pathLst>
            </a:custGeom>
            <a:solidFill>
              <a:srgbClr val="F2EB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3" name="Google Shape;443;p12"/>
            <p:cNvSpPr/>
            <p:nvPr/>
          </p:nvSpPr>
          <p:spPr>
            <a:xfrm>
              <a:off x="8891918" y="9073466"/>
              <a:ext cx="1282366" cy="1324625"/>
            </a:xfrm>
            <a:custGeom>
              <a:rect b="b" l="l" r="r" t="t"/>
              <a:pathLst>
                <a:path extrusionOk="0" h="1394" w="1394">
                  <a:moveTo>
                    <a:pt x="1393" y="697"/>
                  </a:moveTo>
                  <a:cubicBezTo>
                    <a:pt x="1393" y="1082"/>
                    <a:pt x="1081" y="1393"/>
                    <a:pt x="696" y="1393"/>
                  </a:cubicBezTo>
                  <a:cubicBezTo>
                    <a:pt x="311" y="1393"/>
                    <a:pt x="0" y="1082"/>
                    <a:pt x="0" y="697"/>
                  </a:cubicBezTo>
                  <a:cubicBezTo>
                    <a:pt x="0" y="312"/>
                    <a:pt x="311" y="0"/>
                    <a:pt x="696" y="0"/>
                  </a:cubicBezTo>
                  <a:cubicBezTo>
                    <a:pt x="1081" y="0"/>
                    <a:pt x="1393" y="312"/>
                    <a:pt x="1393" y="697"/>
                  </a:cubicBezTo>
                  <a:lnTo>
                    <a:pt x="1393" y="697"/>
                  </a:lnTo>
                </a:path>
              </a:pathLst>
            </a:custGeom>
            <a:solidFill>
              <a:srgbClr val="EC2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4" name="Google Shape;444;p12"/>
            <p:cNvSpPr/>
            <p:nvPr/>
          </p:nvSpPr>
          <p:spPr>
            <a:xfrm>
              <a:off x="9315141" y="9577077"/>
              <a:ext cx="829517" cy="795621"/>
            </a:xfrm>
            <a:custGeom>
              <a:rect b="b" l="l" r="r" t="t"/>
              <a:pathLst>
                <a:path extrusionOk="0" h="844" w="908">
                  <a:moveTo>
                    <a:pt x="907" y="379"/>
                  </a:moveTo>
                  <a:cubicBezTo>
                    <a:pt x="840" y="602"/>
                    <a:pt x="661" y="779"/>
                    <a:pt x="436" y="843"/>
                  </a:cubicBezTo>
                  <a:cubicBezTo>
                    <a:pt x="436" y="843"/>
                    <a:pt x="436" y="843"/>
                    <a:pt x="0" y="408"/>
                  </a:cubicBezTo>
                  <a:cubicBezTo>
                    <a:pt x="0" y="408"/>
                    <a:pt x="0" y="408"/>
                    <a:pt x="530" y="0"/>
                  </a:cubicBezTo>
                  <a:cubicBezTo>
                    <a:pt x="530" y="0"/>
                    <a:pt x="530" y="0"/>
                    <a:pt x="907" y="379"/>
                  </a:cubicBezTo>
                  <a:lnTo>
                    <a:pt x="907" y="379"/>
                  </a:lnTo>
                </a:path>
              </a:pathLst>
            </a:custGeom>
            <a:solidFill>
              <a:srgbClr val="CC20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5" name="Google Shape;445;p12"/>
            <p:cNvSpPr/>
            <p:nvPr/>
          </p:nvSpPr>
          <p:spPr>
            <a:xfrm>
              <a:off x="9230497" y="9420492"/>
              <a:ext cx="613673" cy="634804"/>
            </a:xfrm>
            <a:custGeom>
              <a:rect b="b" l="l" r="r" t="t"/>
              <a:pathLst>
                <a:path extrusionOk="0" h="674" w="674">
                  <a:moveTo>
                    <a:pt x="673" y="337"/>
                  </a:moveTo>
                  <a:cubicBezTo>
                    <a:pt x="673" y="522"/>
                    <a:pt x="521" y="673"/>
                    <a:pt x="336" y="673"/>
                  </a:cubicBezTo>
                  <a:cubicBezTo>
                    <a:pt x="151" y="673"/>
                    <a:pt x="0" y="522"/>
                    <a:pt x="0" y="337"/>
                  </a:cubicBezTo>
                  <a:cubicBezTo>
                    <a:pt x="0" y="152"/>
                    <a:pt x="151" y="0"/>
                    <a:pt x="336" y="0"/>
                  </a:cubicBezTo>
                  <a:cubicBezTo>
                    <a:pt x="521" y="0"/>
                    <a:pt x="673" y="152"/>
                    <a:pt x="673" y="337"/>
                  </a:cubicBezTo>
                  <a:lnTo>
                    <a:pt x="673" y="337"/>
                  </a:lnTo>
                </a:path>
              </a:pathLst>
            </a:custGeom>
            <a:solidFill>
              <a:srgbClr val="FFF9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9399786" y="9581309"/>
              <a:ext cx="435920" cy="448595"/>
            </a:xfrm>
            <a:custGeom>
              <a:rect b="b" l="l" r="r" t="t"/>
              <a:pathLst>
                <a:path extrusionOk="0" h="481" w="485">
                  <a:moveTo>
                    <a:pt x="484" y="169"/>
                  </a:moveTo>
                  <a:cubicBezTo>
                    <a:pt x="484" y="310"/>
                    <a:pt x="395" y="430"/>
                    <a:pt x="274" y="480"/>
                  </a:cubicBezTo>
                  <a:cubicBezTo>
                    <a:pt x="274" y="480"/>
                    <a:pt x="274" y="480"/>
                    <a:pt x="0" y="207"/>
                  </a:cubicBezTo>
                  <a:cubicBezTo>
                    <a:pt x="0" y="207"/>
                    <a:pt x="0" y="207"/>
                    <a:pt x="395" y="0"/>
                  </a:cubicBezTo>
                  <a:cubicBezTo>
                    <a:pt x="395" y="0"/>
                    <a:pt x="395" y="0"/>
                    <a:pt x="463" y="55"/>
                  </a:cubicBezTo>
                  <a:cubicBezTo>
                    <a:pt x="475" y="91"/>
                    <a:pt x="484" y="129"/>
                    <a:pt x="484" y="169"/>
                  </a:cubicBezTo>
                  <a:lnTo>
                    <a:pt x="484" y="169"/>
                  </a:lnTo>
                </a:path>
              </a:pathLst>
            </a:custGeom>
            <a:solidFill>
              <a:srgbClr val="F2EB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grpSp>
          <p:nvGrpSpPr>
            <p:cNvPr id="447" name="Google Shape;447;p12"/>
            <p:cNvGrpSpPr/>
            <p:nvPr/>
          </p:nvGrpSpPr>
          <p:grpSpPr>
            <a:xfrm>
              <a:off x="9511939" y="7285434"/>
              <a:ext cx="2416605" cy="2467271"/>
              <a:chOff x="18016608" y="1493906"/>
              <a:chExt cx="2416605" cy="2467271"/>
            </a:xfrm>
          </p:grpSpPr>
          <p:sp>
            <p:nvSpPr>
              <p:cNvPr id="448" name="Google Shape;448;p12"/>
              <p:cNvSpPr/>
              <p:nvPr/>
            </p:nvSpPr>
            <p:spPr>
              <a:xfrm>
                <a:off x="19777217" y="1773220"/>
                <a:ext cx="655996" cy="423203"/>
              </a:xfrm>
              <a:custGeom>
                <a:rect b="b" l="l" r="r" t="t"/>
                <a:pathLst>
                  <a:path extrusionOk="0" h="458" w="696">
                    <a:moveTo>
                      <a:pt x="0" y="396"/>
                    </a:moveTo>
                    <a:lnTo>
                      <a:pt x="265" y="457"/>
                    </a:lnTo>
                    <a:lnTo>
                      <a:pt x="695" y="21"/>
                    </a:lnTo>
                    <a:lnTo>
                      <a:pt x="396" y="0"/>
                    </a:lnTo>
                    <a:lnTo>
                      <a:pt x="0" y="396"/>
                    </a:lnTo>
                  </a:path>
                </a:pathLst>
              </a:custGeom>
              <a:solidFill>
                <a:srgbClr val="A81E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49" name="Google Shape;449;p12"/>
              <p:cNvSpPr/>
              <p:nvPr/>
            </p:nvSpPr>
            <p:spPr>
              <a:xfrm>
                <a:off x="19887255" y="1713972"/>
                <a:ext cx="325882" cy="325866"/>
              </a:xfrm>
              <a:custGeom>
                <a:rect b="b" l="l" r="r" t="t"/>
                <a:pathLst>
                  <a:path extrusionOk="0" h="352" w="351">
                    <a:moveTo>
                      <a:pt x="101" y="337"/>
                    </a:moveTo>
                    <a:lnTo>
                      <a:pt x="101" y="337"/>
                    </a:lnTo>
                    <a:cubicBezTo>
                      <a:pt x="94" y="348"/>
                      <a:pt x="80" y="351"/>
                      <a:pt x="75" y="343"/>
                    </a:cubicBezTo>
                    <a:cubicBezTo>
                      <a:pt x="5" y="281"/>
                      <a:pt x="5" y="281"/>
                      <a:pt x="5" y="281"/>
                    </a:cubicBezTo>
                    <a:cubicBezTo>
                      <a:pt x="0" y="276"/>
                      <a:pt x="0" y="262"/>
                      <a:pt x="10" y="255"/>
                    </a:cubicBezTo>
                    <a:cubicBezTo>
                      <a:pt x="246" y="11"/>
                      <a:pt x="246" y="11"/>
                      <a:pt x="246" y="11"/>
                    </a:cubicBezTo>
                    <a:cubicBezTo>
                      <a:pt x="257" y="3"/>
                      <a:pt x="267" y="0"/>
                      <a:pt x="275" y="6"/>
                    </a:cubicBezTo>
                    <a:cubicBezTo>
                      <a:pt x="342" y="67"/>
                      <a:pt x="342" y="67"/>
                      <a:pt x="342" y="67"/>
                    </a:cubicBezTo>
                    <a:cubicBezTo>
                      <a:pt x="350" y="73"/>
                      <a:pt x="348" y="86"/>
                      <a:pt x="339" y="97"/>
                    </a:cubicBezTo>
                    <a:lnTo>
                      <a:pt x="101" y="337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0" name="Google Shape;450;p12"/>
              <p:cNvSpPr/>
              <p:nvPr/>
            </p:nvSpPr>
            <p:spPr>
              <a:xfrm>
                <a:off x="19705269" y="1493906"/>
                <a:ext cx="723712" cy="698284"/>
              </a:xfrm>
              <a:custGeom>
                <a:rect b="b" l="l" r="r" t="t"/>
                <a:pathLst>
                  <a:path extrusionOk="0" h="747" w="768">
                    <a:moveTo>
                      <a:pt x="433" y="0"/>
                    </a:moveTo>
                    <a:lnTo>
                      <a:pt x="468" y="289"/>
                    </a:lnTo>
                    <a:lnTo>
                      <a:pt x="767" y="310"/>
                    </a:lnTo>
                    <a:lnTo>
                      <a:pt x="337" y="746"/>
                    </a:lnTo>
                    <a:lnTo>
                      <a:pt x="72" y="685"/>
                    </a:lnTo>
                    <a:lnTo>
                      <a:pt x="0" y="436"/>
                    </a:lnTo>
                    <a:lnTo>
                      <a:pt x="433" y="0"/>
                    </a:ln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1" name="Google Shape;451;p12"/>
              <p:cNvSpPr/>
              <p:nvPr/>
            </p:nvSpPr>
            <p:spPr>
              <a:xfrm>
                <a:off x="18160505" y="1730900"/>
                <a:ext cx="2031471" cy="2094853"/>
              </a:xfrm>
              <a:custGeom>
                <a:rect b="b" l="l" r="r" t="t"/>
                <a:pathLst>
                  <a:path extrusionOk="0" h="2210" w="2131">
                    <a:moveTo>
                      <a:pt x="91" y="2209"/>
                    </a:moveTo>
                    <a:lnTo>
                      <a:pt x="0" y="2129"/>
                    </a:lnTo>
                    <a:lnTo>
                      <a:pt x="2036" y="0"/>
                    </a:lnTo>
                    <a:lnTo>
                      <a:pt x="2130" y="82"/>
                    </a:lnTo>
                    <a:lnTo>
                      <a:pt x="91" y="2209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2" name="Google Shape;452;p12"/>
              <p:cNvSpPr/>
              <p:nvPr/>
            </p:nvSpPr>
            <p:spPr>
              <a:xfrm>
                <a:off x="18016608" y="3432174"/>
                <a:ext cx="605209" cy="529003"/>
              </a:xfrm>
              <a:custGeom>
                <a:rect b="b" l="l" r="r" t="t"/>
                <a:pathLst>
                  <a:path extrusionOk="0" h="568" w="642">
                    <a:moveTo>
                      <a:pt x="0" y="567"/>
                    </a:moveTo>
                    <a:lnTo>
                      <a:pt x="299" y="0"/>
                    </a:lnTo>
                    <a:lnTo>
                      <a:pt x="374" y="195"/>
                    </a:lnTo>
                    <a:lnTo>
                      <a:pt x="641" y="252"/>
                    </a:lnTo>
                    <a:lnTo>
                      <a:pt x="0" y="567"/>
                    </a:lnTo>
                  </a:path>
                </a:pathLst>
              </a:custGeom>
              <a:solidFill>
                <a:srgbClr val="CC20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453" name="Google Shape;453;p12"/>
          <p:cNvGrpSpPr/>
          <p:nvPr/>
        </p:nvGrpSpPr>
        <p:grpSpPr>
          <a:xfrm>
            <a:off x="349346" y="811705"/>
            <a:ext cx="2229786" cy="2028220"/>
            <a:chOff x="6097859" y="6493908"/>
            <a:chExt cx="3772970" cy="3431903"/>
          </a:xfrm>
        </p:grpSpPr>
        <p:grpSp>
          <p:nvGrpSpPr>
            <p:cNvPr id="454" name="Google Shape;454;p12"/>
            <p:cNvGrpSpPr/>
            <p:nvPr/>
          </p:nvGrpSpPr>
          <p:grpSpPr>
            <a:xfrm>
              <a:off x="6097859" y="7247331"/>
              <a:ext cx="2001152" cy="2678480"/>
              <a:chOff x="3733949" y="3914589"/>
              <a:chExt cx="3623372" cy="4849772"/>
            </a:xfrm>
          </p:grpSpPr>
          <p:sp>
            <p:nvSpPr>
              <p:cNvPr id="455" name="Google Shape;455;p12"/>
              <p:cNvSpPr/>
              <p:nvPr/>
            </p:nvSpPr>
            <p:spPr>
              <a:xfrm rot="159765">
                <a:off x="3841533" y="3986468"/>
                <a:ext cx="3203799" cy="4706014"/>
              </a:xfrm>
              <a:custGeom>
                <a:rect b="b" l="l" r="r" t="t"/>
                <a:pathLst>
                  <a:path extrusionOk="0" h="4917" w="3831">
                    <a:moveTo>
                      <a:pt x="3212" y="2535"/>
                    </a:moveTo>
                    <a:lnTo>
                      <a:pt x="3212" y="2535"/>
                    </a:lnTo>
                    <a:cubicBezTo>
                      <a:pt x="2630" y="1342"/>
                      <a:pt x="1440" y="0"/>
                      <a:pt x="802" y="417"/>
                    </a:cubicBezTo>
                    <a:cubicBezTo>
                      <a:pt x="673" y="502"/>
                      <a:pt x="471" y="608"/>
                      <a:pt x="362" y="717"/>
                    </a:cubicBezTo>
                    <a:cubicBezTo>
                      <a:pt x="0" y="1081"/>
                      <a:pt x="16" y="1906"/>
                      <a:pt x="466" y="2824"/>
                    </a:cubicBezTo>
                    <a:cubicBezTo>
                      <a:pt x="1045" y="4016"/>
                      <a:pt x="2131" y="4916"/>
                      <a:pt x="2891" y="4836"/>
                    </a:cubicBezTo>
                    <a:cubicBezTo>
                      <a:pt x="3101" y="4813"/>
                      <a:pt x="3421" y="4647"/>
                      <a:pt x="3535" y="4494"/>
                    </a:cubicBezTo>
                    <a:cubicBezTo>
                      <a:pt x="3830" y="4099"/>
                      <a:pt x="3631" y="3393"/>
                      <a:pt x="3212" y="2535"/>
                    </a:cubicBezTo>
                  </a:path>
                </a:pathLst>
              </a:custGeom>
              <a:solidFill>
                <a:srgbClr val="DB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6" name="Google Shape;456;p12"/>
              <p:cNvSpPr/>
              <p:nvPr/>
            </p:nvSpPr>
            <p:spPr>
              <a:xfrm rot="159765">
                <a:off x="3988088" y="4236116"/>
                <a:ext cx="3271515" cy="4282812"/>
              </a:xfrm>
              <a:custGeom>
                <a:rect b="b" l="l" r="r" t="t"/>
                <a:pathLst>
                  <a:path extrusionOk="0" h="4474" w="3910">
                    <a:moveTo>
                      <a:pt x="3328" y="2091"/>
                    </a:moveTo>
                    <a:lnTo>
                      <a:pt x="3328" y="2091"/>
                    </a:lnTo>
                    <a:cubicBezTo>
                      <a:pt x="2746" y="900"/>
                      <a:pt x="1660" y="0"/>
                      <a:pt x="902" y="80"/>
                    </a:cubicBezTo>
                    <a:cubicBezTo>
                      <a:pt x="144" y="160"/>
                      <a:pt x="0" y="1192"/>
                      <a:pt x="582" y="2384"/>
                    </a:cubicBezTo>
                    <a:cubicBezTo>
                      <a:pt x="1163" y="3573"/>
                      <a:pt x="2249" y="4473"/>
                      <a:pt x="3007" y="4393"/>
                    </a:cubicBezTo>
                    <a:cubicBezTo>
                      <a:pt x="3765" y="4313"/>
                      <a:pt x="3909" y="3281"/>
                      <a:pt x="3328" y="2091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7" name="Google Shape;457;p12"/>
              <p:cNvSpPr/>
              <p:nvPr/>
            </p:nvSpPr>
            <p:spPr>
              <a:xfrm rot="159765">
                <a:off x="4352254" y="4705974"/>
                <a:ext cx="2547803" cy="3334838"/>
              </a:xfrm>
              <a:custGeom>
                <a:rect b="b" l="l" r="r" t="t"/>
                <a:pathLst>
                  <a:path extrusionOk="0" h="3487" w="3048">
                    <a:moveTo>
                      <a:pt x="2594" y="1630"/>
                    </a:moveTo>
                    <a:lnTo>
                      <a:pt x="2594" y="1630"/>
                    </a:lnTo>
                    <a:cubicBezTo>
                      <a:pt x="2142" y="701"/>
                      <a:pt x="1293" y="0"/>
                      <a:pt x="704" y="62"/>
                    </a:cubicBezTo>
                    <a:cubicBezTo>
                      <a:pt x="112" y="125"/>
                      <a:pt x="0" y="929"/>
                      <a:pt x="453" y="1857"/>
                    </a:cubicBezTo>
                    <a:cubicBezTo>
                      <a:pt x="905" y="2785"/>
                      <a:pt x="1754" y="3486"/>
                      <a:pt x="2343" y="3424"/>
                    </a:cubicBezTo>
                    <a:cubicBezTo>
                      <a:pt x="2935" y="3362"/>
                      <a:pt x="3047" y="2558"/>
                      <a:pt x="2594" y="163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8" name="Google Shape;458;p12"/>
              <p:cNvSpPr/>
              <p:nvPr/>
            </p:nvSpPr>
            <p:spPr>
              <a:xfrm rot="159765">
                <a:off x="6527797" y="6315009"/>
                <a:ext cx="55019" cy="152353"/>
              </a:xfrm>
              <a:custGeom>
                <a:rect b="b" l="l" r="r" t="t"/>
                <a:pathLst>
                  <a:path extrusionOk="0" h="172" w="79">
                    <a:moveTo>
                      <a:pt x="78" y="171"/>
                    </a:moveTo>
                    <a:lnTo>
                      <a:pt x="78" y="171"/>
                    </a:lnTo>
                    <a:lnTo>
                      <a:pt x="78" y="171"/>
                    </a:lnTo>
                    <a:lnTo>
                      <a:pt x="78" y="171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28" y="57"/>
                      <a:pt x="54" y="114"/>
                      <a:pt x="78" y="171"/>
                    </a:cubicBezTo>
                    <a:cubicBezTo>
                      <a:pt x="54" y="114"/>
                      <a:pt x="28" y="57"/>
                      <a:pt x="0" y="0"/>
                    </a:cubicBezTo>
                    <a:lnTo>
                      <a:pt x="0" y="0"/>
                    </a:lnTo>
                    <a:lnTo>
                      <a:pt x="78" y="171"/>
                    </a:lnTo>
                  </a:path>
                </a:pathLst>
              </a:custGeom>
              <a:solidFill>
                <a:srgbClr val="F1998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59" name="Google Shape;459;p12"/>
              <p:cNvSpPr/>
              <p:nvPr/>
            </p:nvSpPr>
            <p:spPr>
              <a:xfrm rot="159765">
                <a:off x="5452063" y="5518200"/>
                <a:ext cx="1409333" cy="2488432"/>
              </a:xfrm>
              <a:custGeom>
                <a:rect b="b" l="l" r="r" t="t"/>
                <a:pathLst>
                  <a:path extrusionOk="0" h="2604" w="1694">
                    <a:moveTo>
                      <a:pt x="276" y="0"/>
                    </a:moveTo>
                    <a:lnTo>
                      <a:pt x="276" y="0"/>
                    </a:lnTo>
                    <a:cubicBezTo>
                      <a:pt x="0" y="1758"/>
                      <a:pt x="0" y="1758"/>
                      <a:pt x="0" y="1758"/>
                    </a:cubicBezTo>
                    <a:cubicBezTo>
                      <a:pt x="1021" y="2603"/>
                      <a:pt x="1021" y="2603"/>
                      <a:pt x="1021" y="2603"/>
                    </a:cubicBezTo>
                    <a:cubicBezTo>
                      <a:pt x="1564" y="2536"/>
                      <a:pt x="1693" y="1833"/>
                      <a:pt x="1337" y="985"/>
                    </a:cubicBezTo>
                    <a:lnTo>
                      <a:pt x="1337" y="985"/>
                    </a:lnTo>
                    <a:lnTo>
                      <a:pt x="1337" y="985"/>
                    </a:lnTo>
                    <a:cubicBezTo>
                      <a:pt x="1313" y="928"/>
                      <a:pt x="1287" y="871"/>
                      <a:pt x="1259" y="814"/>
                    </a:cubicBezTo>
                    <a:cubicBezTo>
                      <a:pt x="276" y="0"/>
                      <a:pt x="276" y="0"/>
                      <a:pt x="276" y="0"/>
                    </a:cubicBezTo>
                  </a:path>
                </a:pathLst>
              </a:custGeom>
              <a:solidFill>
                <a:srgbClr val="FAF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0" name="Google Shape;460;p12"/>
              <p:cNvSpPr/>
              <p:nvPr/>
            </p:nvSpPr>
            <p:spPr>
              <a:xfrm rot="159765">
                <a:off x="4733059" y="5209485"/>
                <a:ext cx="1781769" cy="2331847"/>
              </a:xfrm>
              <a:custGeom>
                <a:rect b="b" l="l" r="r" t="t"/>
                <a:pathLst>
                  <a:path extrusionOk="0" h="2445" w="2136">
                    <a:moveTo>
                      <a:pt x="1817" y="1140"/>
                    </a:moveTo>
                    <a:lnTo>
                      <a:pt x="1817" y="1140"/>
                    </a:lnTo>
                    <a:cubicBezTo>
                      <a:pt x="1499" y="491"/>
                      <a:pt x="907" y="0"/>
                      <a:pt x="494" y="44"/>
                    </a:cubicBezTo>
                    <a:cubicBezTo>
                      <a:pt x="80" y="88"/>
                      <a:pt x="0" y="649"/>
                      <a:pt x="317" y="1300"/>
                    </a:cubicBezTo>
                    <a:cubicBezTo>
                      <a:pt x="636" y="1950"/>
                      <a:pt x="1228" y="2444"/>
                      <a:pt x="1642" y="2400"/>
                    </a:cubicBezTo>
                    <a:cubicBezTo>
                      <a:pt x="2055" y="2355"/>
                      <a:pt x="2135" y="1792"/>
                      <a:pt x="1817" y="1140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1" name="Google Shape;461;p12"/>
              <p:cNvSpPr/>
              <p:nvPr/>
            </p:nvSpPr>
            <p:spPr>
              <a:xfrm rot="159765">
                <a:off x="5194374" y="5814566"/>
                <a:ext cx="854911" cy="1121487"/>
              </a:xfrm>
              <a:custGeom>
                <a:rect b="b" l="l" r="r" t="t"/>
                <a:pathLst>
                  <a:path extrusionOk="0" h="1180" w="1030">
                    <a:moveTo>
                      <a:pt x="876" y="550"/>
                    </a:moveTo>
                    <a:lnTo>
                      <a:pt x="876" y="550"/>
                    </a:lnTo>
                    <a:cubicBezTo>
                      <a:pt x="724" y="238"/>
                      <a:pt x="437" y="0"/>
                      <a:pt x="238" y="20"/>
                    </a:cubicBezTo>
                    <a:cubicBezTo>
                      <a:pt x="36" y="41"/>
                      <a:pt x="0" y="313"/>
                      <a:pt x="152" y="628"/>
                    </a:cubicBezTo>
                    <a:cubicBezTo>
                      <a:pt x="305" y="944"/>
                      <a:pt x="592" y="1179"/>
                      <a:pt x="791" y="1158"/>
                    </a:cubicBezTo>
                    <a:cubicBezTo>
                      <a:pt x="993" y="1138"/>
                      <a:pt x="1029" y="866"/>
                      <a:pt x="876" y="55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462" name="Google Shape;462;p12"/>
            <p:cNvGrpSpPr/>
            <p:nvPr/>
          </p:nvGrpSpPr>
          <p:grpSpPr>
            <a:xfrm>
              <a:off x="7129410" y="6493908"/>
              <a:ext cx="2741419" cy="2199023"/>
              <a:chOff x="3677879" y="3484481"/>
              <a:chExt cx="4066497" cy="3261931"/>
            </a:xfrm>
          </p:grpSpPr>
          <p:sp>
            <p:nvSpPr>
              <p:cNvPr id="463" name="Google Shape;463;p12"/>
              <p:cNvSpPr/>
              <p:nvPr/>
            </p:nvSpPr>
            <p:spPr>
              <a:xfrm rot="159765">
                <a:off x="6674020" y="3508169"/>
                <a:ext cx="1045361" cy="1100327"/>
              </a:xfrm>
              <a:custGeom>
                <a:rect b="b" l="l" r="r" t="t"/>
                <a:pathLst>
                  <a:path extrusionOk="0" h="1159" w="1261">
                    <a:moveTo>
                      <a:pt x="812" y="0"/>
                    </a:moveTo>
                    <a:lnTo>
                      <a:pt x="786" y="468"/>
                    </a:lnTo>
                    <a:lnTo>
                      <a:pt x="1260" y="590"/>
                    </a:lnTo>
                    <a:lnTo>
                      <a:pt x="447" y="1158"/>
                    </a:lnTo>
                    <a:lnTo>
                      <a:pt x="44" y="988"/>
                    </a:lnTo>
                    <a:lnTo>
                      <a:pt x="0" y="566"/>
                    </a:lnTo>
                    <a:lnTo>
                      <a:pt x="812" y="0"/>
                    </a:ln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4" name="Google Shape;464;p12"/>
              <p:cNvSpPr/>
              <p:nvPr/>
            </p:nvSpPr>
            <p:spPr>
              <a:xfrm rot="159765">
                <a:off x="6701669" y="3957407"/>
                <a:ext cx="1007271" cy="651732"/>
              </a:xfrm>
              <a:custGeom>
                <a:rect b="b" l="l" r="r" t="t"/>
                <a:pathLst>
                  <a:path extrusionOk="0" h="691" w="1217">
                    <a:moveTo>
                      <a:pt x="0" y="520"/>
                    </a:moveTo>
                    <a:lnTo>
                      <a:pt x="403" y="690"/>
                    </a:lnTo>
                    <a:lnTo>
                      <a:pt x="1216" y="122"/>
                    </a:lnTo>
                    <a:lnTo>
                      <a:pt x="742" y="0"/>
                    </a:lnTo>
                    <a:lnTo>
                      <a:pt x="0" y="520"/>
                    </a:lnTo>
                  </a:path>
                </a:pathLst>
              </a:custGeom>
              <a:solidFill>
                <a:srgbClr val="A81E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5" name="Google Shape;465;p12"/>
              <p:cNvSpPr/>
              <p:nvPr/>
            </p:nvSpPr>
            <p:spPr>
              <a:xfrm rot="159765">
                <a:off x="4002782" y="3806503"/>
                <a:ext cx="3326534" cy="2831226"/>
              </a:xfrm>
              <a:custGeom>
                <a:rect b="b" l="l" r="r" t="t"/>
                <a:pathLst>
                  <a:path extrusionOk="0" h="2964" w="3973">
                    <a:moveTo>
                      <a:pt x="122" y="2963"/>
                    </a:moveTo>
                    <a:lnTo>
                      <a:pt x="0" y="2808"/>
                    </a:lnTo>
                    <a:lnTo>
                      <a:pt x="3848" y="0"/>
                    </a:lnTo>
                    <a:lnTo>
                      <a:pt x="3972" y="155"/>
                    </a:lnTo>
                    <a:lnTo>
                      <a:pt x="122" y="2963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6" name="Google Shape;466;p12"/>
              <p:cNvSpPr/>
              <p:nvPr/>
            </p:nvSpPr>
            <p:spPr>
              <a:xfrm rot="159765">
                <a:off x="6905258" y="3853488"/>
                <a:ext cx="507868" cy="473987"/>
              </a:xfrm>
              <a:custGeom>
                <a:rect b="b" l="l" r="r" t="t"/>
                <a:pathLst>
                  <a:path extrusionOk="0" h="505" w="619">
                    <a:moveTo>
                      <a:pt x="147" y="491"/>
                    </a:moveTo>
                    <a:lnTo>
                      <a:pt x="147" y="491"/>
                    </a:lnTo>
                    <a:cubicBezTo>
                      <a:pt x="129" y="504"/>
                      <a:pt x="108" y="504"/>
                      <a:pt x="101" y="494"/>
                    </a:cubicBezTo>
                    <a:cubicBezTo>
                      <a:pt x="10" y="375"/>
                      <a:pt x="10" y="375"/>
                      <a:pt x="10" y="375"/>
                    </a:cubicBezTo>
                    <a:cubicBezTo>
                      <a:pt x="0" y="364"/>
                      <a:pt x="7" y="344"/>
                      <a:pt x="23" y="331"/>
                    </a:cubicBezTo>
                    <a:cubicBezTo>
                      <a:pt x="470" y="12"/>
                      <a:pt x="470" y="12"/>
                      <a:pt x="470" y="12"/>
                    </a:cubicBezTo>
                    <a:cubicBezTo>
                      <a:pt x="486" y="2"/>
                      <a:pt x="509" y="0"/>
                      <a:pt x="517" y="12"/>
                    </a:cubicBezTo>
                    <a:cubicBezTo>
                      <a:pt x="607" y="129"/>
                      <a:pt x="607" y="129"/>
                      <a:pt x="607" y="129"/>
                    </a:cubicBezTo>
                    <a:cubicBezTo>
                      <a:pt x="618" y="142"/>
                      <a:pt x="610" y="163"/>
                      <a:pt x="594" y="173"/>
                    </a:cubicBezTo>
                    <a:lnTo>
                      <a:pt x="147" y="491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7" name="Google Shape;467;p12"/>
              <p:cNvSpPr/>
              <p:nvPr/>
            </p:nvSpPr>
            <p:spPr>
              <a:xfrm rot="159765">
                <a:off x="3695272" y="5955167"/>
                <a:ext cx="922626" cy="770229"/>
              </a:xfrm>
              <a:custGeom>
                <a:rect b="b" l="l" r="r" t="t"/>
                <a:pathLst>
                  <a:path extrusionOk="0" h="816" w="1113">
                    <a:moveTo>
                      <a:pt x="0" y="815"/>
                    </a:moveTo>
                    <a:lnTo>
                      <a:pt x="639" y="0"/>
                    </a:lnTo>
                    <a:lnTo>
                      <a:pt x="704" y="329"/>
                    </a:lnTo>
                    <a:lnTo>
                      <a:pt x="1112" y="497"/>
                    </a:lnTo>
                    <a:lnTo>
                      <a:pt x="0" y="815"/>
                    </a:lnTo>
                  </a:path>
                </a:pathLst>
              </a:custGeom>
              <a:solidFill>
                <a:srgbClr val="CC20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468" name="Google Shape;468;p12"/>
          <p:cNvGrpSpPr/>
          <p:nvPr/>
        </p:nvGrpSpPr>
        <p:grpSpPr>
          <a:xfrm>
            <a:off x="4533510" y="3876751"/>
            <a:ext cx="1126659" cy="1024813"/>
            <a:chOff x="6097859" y="6493908"/>
            <a:chExt cx="3772970" cy="3431903"/>
          </a:xfrm>
        </p:grpSpPr>
        <p:grpSp>
          <p:nvGrpSpPr>
            <p:cNvPr id="469" name="Google Shape;469;p12"/>
            <p:cNvGrpSpPr/>
            <p:nvPr/>
          </p:nvGrpSpPr>
          <p:grpSpPr>
            <a:xfrm>
              <a:off x="6097859" y="7247331"/>
              <a:ext cx="2001152" cy="2678480"/>
              <a:chOff x="3733949" y="3914589"/>
              <a:chExt cx="3623372" cy="4849772"/>
            </a:xfrm>
          </p:grpSpPr>
          <p:sp>
            <p:nvSpPr>
              <p:cNvPr id="470" name="Google Shape;470;p12"/>
              <p:cNvSpPr/>
              <p:nvPr/>
            </p:nvSpPr>
            <p:spPr>
              <a:xfrm rot="159765">
                <a:off x="3841533" y="3986468"/>
                <a:ext cx="3203799" cy="4706014"/>
              </a:xfrm>
              <a:custGeom>
                <a:rect b="b" l="l" r="r" t="t"/>
                <a:pathLst>
                  <a:path extrusionOk="0" h="4917" w="3831">
                    <a:moveTo>
                      <a:pt x="3212" y="2535"/>
                    </a:moveTo>
                    <a:lnTo>
                      <a:pt x="3212" y="2535"/>
                    </a:lnTo>
                    <a:cubicBezTo>
                      <a:pt x="2630" y="1342"/>
                      <a:pt x="1440" y="0"/>
                      <a:pt x="802" y="417"/>
                    </a:cubicBezTo>
                    <a:cubicBezTo>
                      <a:pt x="673" y="502"/>
                      <a:pt x="471" y="608"/>
                      <a:pt x="362" y="717"/>
                    </a:cubicBezTo>
                    <a:cubicBezTo>
                      <a:pt x="0" y="1081"/>
                      <a:pt x="16" y="1906"/>
                      <a:pt x="466" y="2824"/>
                    </a:cubicBezTo>
                    <a:cubicBezTo>
                      <a:pt x="1045" y="4016"/>
                      <a:pt x="2131" y="4916"/>
                      <a:pt x="2891" y="4836"/>
                    </a:cubicBezTo>
                    <a:cubicBezTo>
                      <a:pt x="3101" y="4813"/>
                      <a:pt x="3421" y="4647"/>
                      <a:pt x="3535" y="4494"/>
                    </a:cubicBezTo>
                    <a:cubicBezTo>
                      <a:pt x="3830" y="4099"/>
                      <a:pt x="3631" y="3393"/>
                      <a:pt x="3212" y="2535"/>
                    </a:cubicBezTo>
                  </a:path>
                </a:pathLst>
              </a:custGeom>
              <a:solidFill>
                <a:srgbClr val="DB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1" name="Google Shape;471;p12"/>
              <p:cNvSpPr/>
              <p:nvPr/>
            </p:nvSpPr>
            <p:spPr>
              <a:xfrm rot="159765">
                <a:off x="3988088" y="4236116"/>
                <a:ext cx="3271515" cy="4282812"/>
              </a:xfrm>
              <a:custGeom>
                <a:rect b="b" l="l" r="r" t="t"/>
                <a:pathLst>
                  <a:path extrusionOk="0" h="4474" w="3910">
                    <a:moveTo>
                      <a:pt x="3328" y="2091"/>
                    </a:moveTo>
                    <a:lnTo>
                      <a:pt x="3328" y="2091"/>
                    </a:lnTo>
                    <a:cubicBezTo>
                      <a:pt x="2746" y="900"/>
                      <a:pt x="1660" y="0"/>
                      <a:pt x="902" y="80"/>
                    </a:cubicBezTo>
                    <a:cubicBezTo>
                      <a:pt x="144" y="160"/>
                      <a:pt x="0" y="1192"/>
                      <a:pt x="582" y="2384"/>
                    </a:cubicBezTo>
                    <a:cubicBezTo>
                      <a:pt x="1163" y="3573"/>
                      <a:pt x="2249" y="4473"/>
                      <a:pt x="3007" y="4393"/>
                    </a:cubicBezTo>
                    <a:cubicBezTo>
                      <a:pt x="3765" y="4313"/>
                      <a:pt x="3909" y="3281"/>
                      <a:pt x="3328" y="2091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2" name="Google Shape;472;p12"/>
              <p:cNvSpPr/>
              <p:nvPr/>
            </p:nvSpPr>
            <p:spPr>
              <a:xfrm rot="159765">
                <a:off x="4352254" y="4705974"/>
                <a:ext cx="2547803" cy="3334838"/>
              </a:xfrm>
              <a:custGeom>
                <a:rect b="b" l="l" r="r" t="t"/>
                <a:pathLst>
                  <a:path extrusionOk="0" h="3487" w="3048">
                    <a:moveTo>
                      <a:pt x="2594" y="1630"/>
                    </a:moveTo>
                    <a:lnTo>
                      <a:pt x="2594" y="1630"/>
                    </a:lnTo>
                    <a:cubicBezTo>
                      <a:pt x="2142" y="701"/>
                      <a:pt x="1293" y="0"/>
                      <a:pt x="704" y="62"/>
                    </a:cubicBezTo>
                    <a:cubicBezTo>
                      <a:pt x="112" y="125"/>
                      <a:pt x="0" y="929"/>
                      <a:pt x="453" y="1857"/>
                    </a:cubicBezTo>
                    <a:cubicBezTo>
                      <a:pt x="905" y="2785"/>
                      <a:pt x="1754" y="3486"/>
                      <a:pt x="2343" y="3424"/>
                    </a:cubicBezTo>
                    <a:cubicBezTo>
                      <a:pt x="2935" y="3362"/>
                      <a:pt x="3047" y="2558"/>
                      <a:pt x="2594" y="163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3" name="Google Shape;473;p12"/>
              <p:cNvSpPr/>
              <p:nvPr/>
            </p:nvSpPr>
            <p:spPr>
              <a:xfrm rot="159765">
                <a:off x="6527797" y="6315009"/>
                <a:ext cx="55019" cy="152353"/>
              </a:xfrm>
              <a:custGeom>
                <a:rect b="b" l="l" r="r" t="t"/>
                <a:pathLst>
                  <a:path extrusionOk="0" h="172" w="79">
                    <a:moveTo>
                      <a:pt x="78" y="171"/>
                    </a:moveTo>
                    <a:lnTo>
                      <a:pt x="78" y="171"/>
                    </a:lnTo>
                    <a:lnTo>
                      <a:pt x="78" y="171"/>
                    </a:lnTo>
                    <a:lnTo>
                      <a:pt x="78" y="171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28" y="57"/>
                      <a:pt x="54" y="114"/>
                      <a:pt x="78" y="171"/>
                    </a:cubicBezTo>
                    <a:cubicBezTo>
                      <a:pt x="54" y="114"/>
                      <a:pt x="28" y="57"/>
                      <a:pt x="0" y="0"/>
                    </a:cubicBezTo>
                    <a:lnTo>
                      <a:pt x="0" y="0"/>
                    </a:lnTo>
                    <a:lnTo>
                      <a:pt x="78" y="171"/>
                    </a:lnTo>
                  </a:path>
                </a:pathLst>
              </a:custGeom>
              <a:solidFill>
                <a:srgbClr val="F1998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4" name="Google Shape;474;p12"/>
              <p:cNvSpPr/>
              <p:nvPr/>
            </p:nvSpPr>
            <p:spPr>
              <a:xfrm rot="159765">
                <a:off x="5452063" y="5518200"/>
                <a:ext cx="1409333" cy="2488432"/>
              </a:xfrm>
              <a:custGeom>
                <a:rect b="b" l="l" r="r" t="t"/>
                <a:pathLst>
                  <a:path extrusionOk="0" h="2604" w="1694">
                    <a:moveTo>
                      <a:pt x="276" y="0"/>
                    </a:moveTo>
                    <a:lnTo>
                      <a:pt x="276" y="0"/>
                    </a:lnTo>
                    <a:cubicBezTo>
                      <a:pt x="0" y="1758"/>
                      <a:pt x="0" y="1758"/>
                      <a:pt x="0" y="1758"/>
                    </a:cubicBezTo>
                    <a:cubicBezTo>
                      <a:pt x="1021" y="2603"/>
                      <a:pt x="1021" y="2603"/>
                      <a:pt x="1021" y="2603"/>
                    </a:cubicBezTo>
                    <a:cubicBezTo>
                      <a:pt x="1564" y="2536"/>
                      <a:pt x="1693" y="1833"/>
                      <a:pt x="1337" y="985"/>
                    </a:cubicBezTo>
                    <a:lnTo>
                      <a:pt x="1337" y="985"/>
                    </a:lnTo>
                    <a:lnTo>
                      <a:pt x="1337" y="985"/>
                    </a:lnTo>
                    <a:cubicBezTo>
                      <a:pt x="1313" y="928"/>
                      <a:pt x="1287" y="871"/>
                      <a:pt x="1259" y="814"/>
                    </a:cubicBezTo>
                    <a:cubicBezTo>
                      <a:pt x="276" y="0"/>
                      <a:pt x="276" y="0"/>
                      <a:pt x="276" y="0"/>
                    </a:cubicBezTo>
                  </a:path>
                </a:pathLst>
              </a:custGeom>
              <a:solidFill>
                <a:srgbClr val="FAF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5" name="Google Shape;475;p12"/>
              <p:cNvSpPr/>
              <p:nvPr/>
            </p:nvSpPr>
            <p:spPr>
              <a:xfrm rot="159765">
                <a:off x="4733059" y="5209485"/>
                <a:ext cx="1781769" cy="2331847"/>
              </a:xfrm>
              <a:custGeom>
                <a:rect b="b" l="l" r="r" t="t"/>
                <a:pathLst>
                  <a:path extrusionOk="0" h="2445" w="2136">
                    <a:moveTo>
                      <a:pt x="1817" y="1140"/>
                    </a:moveTo>
                    <a:lnTo>
                      <a:pt x="1817" y="1140"/>
                    </a:lnTo>
                    <a:cubicBezTo>
                      <a:pt x="1499" y="491"/>
                      <a:pt x="907" y="0"/>
                      <a:pt x="494" y="44"/>
                    </a:cubicBezTo>
                    <a:cubicBezTo>
                      <a:pt x="80" y="88"/>
                      <a:pt x="0" y="649"/>
                      <a:pt x="317" y="1300"/>
                    </a:cubicBezTo>
                    <a:cubicBezTo>
                      <a:pt x="636" y="1950"/>
                      <a:pt x="1228" y="2444"/>
                      <a:pt x="1642" y="2400"/>
                    </a:cubicBezTo>
                    <a:cubicBezTo>
                      <a:pt x="2055" y="2355"/>
                      <a:pt x="2135" y="1792"/>
                      <a:pt x="1817" y="1140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6" name="Google Shape;476;p12"/>
              <p:cNvSpPr/>
              <p:nvPr/>
            </p:nvSpPr>
            <p:spPr>
              <a:xfrm rot="159765">
                <a:off x="5194374" y="5814566"/>
                <a:ext cx="854911" cy="1121487"/>
              </a:xfrm>
              <a:custGeom>
                <a:rect b="b" l="l" r="r" t="t"/>
                <a:pathLst>
                  <a:path extrusionOk="0" h="1180" w="1030">
                    <a:moveTo>
                      <a:pt x="876" y="550"/>
                    </a:moveTo>
                    <a:lnTo>
                      <a:pt x="876" y="550"/>
                    </a:lnTo>
                    <a:cubicBezTo>
                      <a:pt x="724" y="238"/>
                      <a:pt x="437" y="0"/>
                      <a:pt x="238" y="20"/>
                    </a:cubicBezTo>
                    <a:cubicBezTo>
                      <a:pt x="36" y="41"/>
                      <a:pt x="0" y="313"/>
                      <a:pt x="152" y="628"/>
                    </a:cubicBezTo>
                    <a:cubicBezTo>
                      <a:pt x="305" y="944"/>
                      <a:pt x="592" y="1179"/>
                      <a:pt x="791" y="1158"/>
                    </a:cubicBezTo>
                    <a:cubicBezTo>
                      <a:pt x="993" y="1138"/>
                      <a:pt x="1029" y="866"/>
                      <a:pt x="876" y="55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477" name="Google Shape;477;p12"/>
            <p:cNvGrpSpPr/>
            <p:nvPr/>
          </p:nvGrpSpPr>
          <p:grpSpPr>
            <a:xfrm>
              <a:off x="7129410" y="6493908"/>
              <a:ext cx="2741419" cy="2199023"/>
              <a:chOff x="3677879" y="3484481"/>
              <a:chExt cx="4066497" cy="3261931"/>
            </a:xfrm>
          </p:grpSpPr>
          <p:sp>
            <p:nvSpPr>
              <p:cNvPr id="478" name="Google Shape;478;p12"/>
              <p:cNvSpPr/>
              <p:nvPr/>
            </p:nvSpPr>
            <p:spPr>
              <a:xfrm rot="159765">
                <a:off x="6674020" y="3508169"/>
                <a:ext cx="1045361" cy="1100327"/>
              </a:xfrm>
              <a:custGeom>
                <a:rect b="b" l="l" r="r" t="t"/>
                <a:pathLst>
                  <a:path extrusionOk="0" h="1159" w="1261">
                    <a:moveTo>
                      <a:pt x="812" y="0"/>
                    </a:moveTo>
                    <a:lnTo>
                      <a:pt x="786" y="468"/>
                    </a:lnTo>
                    <a:lnTo>
                      <a:pt x="1260" y="590"/>
                    </a:lnTo>
                    <a:lnTo>
                      <a:pt x="447" y="1158"/>
                    </a:lnTo>
                    <a:lnTo>
                      <a:pt x="44" y="988"/>
                    </a:lnTo>
                    <a:lnTo>
                      <a:pt x="0" y="566"/>
                    </a:lnTo>
                    <a:lnTo>
                      <a:pt x="812" y="0"/>
                    </a:ln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9" name="Google Shape;479;p12"/>
              <p:cNvSpPr/>
              <p:nvPr/>
            </p:nvSpPr>
            <p:spPr>
              <a:xfrm rot="159765">
                <a:off x="6701669" y="3957407"/>
                <a:ext cx="1007271" cy="651732"/>
              </a:xfrm>
              <a:custGeom>
                <a:rect b="b" l="l" r="r" t="t"/>
                <a:pathLst>
                  <a:path extrusionOk="0" h="691" w="1217">
                    <a:moveTo>
                      <a:pt x="0" y="520"/>
                    </a:moveTo>
                    <a:lnTo>
                      <a:pt x="403" y="690"/>
                    </a:lnTo>
                    <a:lnTo>
                      <a:pt x="1216" y="122"/>
                    </a:lnTo>
                    <a:lnTo>
                      <a:pt x="742" y="0"/>
                    </a:lnTo>
                    <a:lnTo>
                      <a:pt x="0" y="520"/>
                    </a:lnTo>
                  </a:path>
                </a:pathLst>
              </a:custGeom>
              <a:solidFill>
                <a:srgbClr val="A81E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0" name="Google Shape;480;p12"/>
              <p:cNvSpPr/>
              <p:nvPr/>
            </p:nvSpPr>
            <p:spPr>
              <a:xfrm rot="159765">
                <a:off x="4002782" y="3806503"/>
                <a:ext cx="3326534" cy="2831226"/>
              </a:xfrm>
              <a:custGeom>
                <a:rect b="b" l="l" r="r" t="t"/>
                <a:pathLst>
                  <a:path extrusionOk="0" h="2964" w="3973">
                    <a:moveTo>
                      <a:pt x="122" y="2963"/>
                    </a:moveTo>
                    <a:lnTo>
                      <a:pt x="0" y="2808"/>
                    </a:lnTo>
                    <a:lnTo>
                      <a:pt x="3848" y="0"/>
                    </a:lnTo>
                    <a:lnTo>
                      <a:pt x="3972" y="155"/>
                    </a:lnTo>
                    <a:lnTo>
                      <a:pt x="122" y="2963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1" name="Google Shape;481;p12"/>
              <p:cNvSpPr/>
              <p:nvPr/>
            </p:nvSpPr>
            <p:spPr>
              <a:xfrm rot="159765">
                <a:off x="6905258" y="3853488"/>
                <a:ext cx="507868" cy="473987"/>
              </a:xfrm>
              <a:custGeom>
                <a:rect b="b" l="l" r="r" t="t"/>
                <a:pathLst>
                  <a:path extrusionOk="0" h="505" w="619">
                    <a:moveTo>
                      <a:pt x="147" y="491"/>
                    </a:moveTo>
                    <a:lnTo>
                      <a:pt x="147" y="491"/>
                    </a:lnTo>
                    <a:cubicBezTo>
                      <a:pt x="129" y="504"/>
                      <a:pt x="108" y="504"/>
                      <a:pt x="101" y="494"/>
                    </a:cubicBezTo>
                    <a:cubicBezTo>
                      <a:pt x="10" y="375"/>
                      <a:pt x="10" y="375"/>
                      <a:pt x="10" y="375"/>
                    </a:cubicBezTo>
                    <a:cubicBezTo>
                      <a:pt x="0" y="364"/>
                      <a:pt x="7" y="344"/>
                      <a:pt x="23" y="331"/>
                    </a:cubicBezTo>
                    <a:cubicBezTo>
                      <a:pt x="470" y="12"/>
                      <a:pt x="470" y="12"/>
                      <a:pt x="470" y="12"/>
                    </a:cubicBezTo>
                    <a:cubicBezTo>
                      <a:pt x="486" y="2"/>
                      <a:pt x="509" y="0"/>
                      <a:pt x="517" y="12"/>
                    </a:cubicBezTo>
                    <a:cubicBezTo>
                      <a:pt x="607" y="129"/>
                      <a:pt x="607" y="129"/>
                      <a:pt x="607" y="129"/>
                    </a:cubicBezTo>
                    <a:cubicBezTo>
                      <a:pt x="618" y="142"/>
                      <a:pt x="610" y="163"/>
                      <a:pt x="594" y="173"/>
                    </a:cubicBezTo>
                    <a:lnTo>
                      <a:pt x="147" y="491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2" name="Google Shape;482;p12"/>
              <p:cNvSpPr/>
              <p:nvPr/>
            </p:nvSpPr>
            <p:spPr>
              <a:xfrm rot="159765">
                <a:off x="3695272" y="5955167"/>
                <a:ext cx="922626" cy="770229"/>
              </a:xfrm>
              <a:custGeom>
                <a:rect b="b" l="l" r="r" t="t"/>
                <a:pathLst>
                  <a:path extrusionOk="0" h="816" w="1113">
                    <a:moveTo>
                      <a:pt x="0" y="815"/>
                    </a:moveTo>
                    <a:lnTo>
                      <a:pt x="639" y="0"/>
                    </a:lnTo>
                    <a:lnTo>
                      <a:pt x="704" y="329"/>
                    </a:lnTo>
                    <a:lnTo>
                      <a:pt x="1112" y="497"/>
                    </a:lnTo>
                    <a:lnTo>
                      <a:pt x="0" y="815"/>
                    </a:lnTo>
                  </a:path>
                </a:pathLst>
              </a:custGeom>
              <a:solidFill>
                <a:srgbClr val="CC20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483" name="Google Shape;483;p12"/>
          <p:cNvGrpSpPr/>
          <p:nvPr/>
        </p:nvGrpSpPr>
        <p:grpSpPr>
          <a:xfrm rot="-2423693">
            <a:off x="182685" y="3030659"/>
            <a:ext cx="2749898" cy="2501316"/>
            <a:chOff x="6097859" y="6493908"/>
            <a:chExt cx="3772970" cy="3431903"/>
          </a:xfrm>
        </p:grpSpPr>
        <p:grpSp>
          <p:nvGrpSpPr>
            <p:cNvPr id="484" name="Google Shape;484;p12"/>
            <p:cNvGrpSpPr/>
            <p:nvPr/>
          </p:nvGrpSpPr>
          <p:grpSpPr>
            <a:xfrm>
              <a:off x="6097859" y="7247331"/>
              <a:ext cx="2001152" cy="2678480"/>
              <a:chOff x="3733949" y="3914589"/>
              <a:chExt cx="3623372" cy="4849772"/>
            </a:xfrm>
          </p:grpSpPr>
          <p:sp>
            <p:nvSpPr>
              <p:cNvPr id="485" name="Google Shape;485;p12"/>
              <p:cNvSpPr/>
              <p:nvPr/>
            </p:nvSpPr>
            <p:spPr>
              <a:xfrm rot="159765">
                <a:off x="3841533" y="3986468"/>
                <a:ext cx="3203799" cy="4706014"/>
              </a:xfrm>
              <a:custGeom>
                <a:rect b="b" l="l" r="r" t="t"/>
                <a:pathLst>
                  <a:path extrusionOk="0" h="4917" w="3831">
                    <a:moveTo>
                      <a:pt x="3212" y="2535"/>
                    </a:moveTo>
                    <a:lnTo>
                      <a:pt x="3212" y="2535"/>
                    </a:lnTo>
                    <a:cubicBezTo>
                      <a:pt x="2630" y="1342"/>
                      <a:pt x="1440" y="0"/>
                      <a:pt x="802" y="417"/>
                    </a:cubicBezTo>
                    <a:cubicBezTo>
                      <a:pt x="673" y="502"/>
                      <a:pt x="471" y="608"/>
                      <a:pt x="362" y="717"/>
                    </a:cubicBezTo>
                    <a:cubicBezTo>
                      <a:pt x="0" y="1081"/>
                      <a:pt x="16" y="1906"/>
                      <a:pt x="466" y="2824"/>
                    </a:cubicBezTo>
                    <a:cubicBezTo>
                      <a:pt x="1045" y="4016"/>
                      <a:pt x="2131" y="4916"/>
                      <a:pt x="2891" y="4836"/>
                    </a:cubicBezTo>
                    <a:cubicBezTo>
                      <a:pt x="3101" y="4813"/>
                      <a:pt x="3421" y="4647"/>
                      <a:pt x="3535" y="4494"/>
                    </a:cubicBezTo>
                    <a:cubicBezTo>
                      <a:pt x="3830" y="4099"/>
                      <a:pt x="3631" y="3393"/>
                      <a:pt x="3212" y="2535"/>
                    </a:cubicBezTo>
                  </a:path>
                </a:pathLst>
              </a:custGeom>
              <a:solidFill>
                <a:srgbClr val="DB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6" name="Google Shape;486;p12"/>
              <p:cNvSpPr/>
              <p:nvPr/>
            </p:nvSpPr>
            <p:spPr>
              <a:xfrm rot="159765">
                <a:off x="3988088" y="4236116"/>
                <a:ext cx="3271515" cy="4282812"/>
              </a:xfrm>
              <a:custGeom>
                <a:rect b="b" l="l" r="r" t="t"/>
                <a:pathLst>
                  <a:path extrusionOk="0" h="4474" w="3910">
                    <a:moveTo>
                      <a:pt x="3328" y="2091"/>
                    </a:moveTo>
                    <a:lnTo>
                      <a:pt x="3328" y="2091"/>
                    </a:lnTo>
                    <a:cubicBezTo>
                      <a:pt x="2746" y="900"/>
                      <a:pt x="1660" y="0"/>
                      <a:pt x="902" y="80"/>
                    </a:cubicBezTo>
                    <a:cubicBezTo>
                      <a:pt x="144" y="160"/>
                      <a:pt x="0" y="1192"/>
                      <a:pt x="582" y="2384"/>
                    </a:cubicBezTo>
                    <a:cubicBezTo>
                      <a:pt x="1163" y="3573"/>
                      <a:pt x="2249" y="4473"/>
                      <a:pt x="3007" y="4393"/>
                    </a:cubicBezTo>
                    <a:cubicBezTo>
                      <a:pt x="3765" y="4313"/>
                      <a:pt x="3909" y="3281"/>
                      <a:pt x="3328" y="2091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7" name="Google Shape;487;p12"/>
              <p:cNvSpPr/>
              <p:nvPr/>
            </p:nvSpPr>
            <p:spPr>
              <a:xfrm rot="159765">
                <a:off x="4352254" y="4705974"/>
                <a:ext cx="2547803" cy="3334838"/>
              </a:xfrm>
              <a:custGeom>
                <a:rect b="b" l="l" r="r" t="t"/>
                <a:pathLst>
                  <a:path extrusionOk="0" h="3487" w="3048">
                    <a:moveTo>
                      <a:pt x="2594" y="1630"/>
                    </a:moveTo>
                    <a:lnTo>
                      <a:pt x="2594" y="1630"/>
                    </a:lnTo>
                    <a:cubicBezTo>
                      <a:pt x="2142" y="701"/>
                      <a:pt x="1293" y="0"/>
                      <a:pt x="704" y="62"/>
                    </a:cubicBezTo>
                    <a:cubicBezTo>
                      <a:pt x="112" y="125"/>
                      <a:pt x="0" y="929"/>
                      <a:pt x="453" y="1857"/>
                    </a:cubicBezTo>
                    <a:cubicBezTo>
                      <a:pt x="905" y="2785"/>
                      <a:pt x="1754" y="3486"/>
                      <a:pt x="2343" y="3424"/>
                    </a:cubicBezTo>
                    <a:cubicBezTo>
                      <a:pt x="2935" y="3362"/>
                      <a:pt x="3047" y="2558"/>
                      <a:pt x="2594" y="163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8" name="Google Shape;488;p12"/>
              <p:cNvSpPr/>
              <p:nvPr/>
            </p:nvSpPr>
            <p:spPr>
              <a:xfrm rot="159765">
                <a:off x="6527797" y="6315009"/>
                <a:ext cx="55019" cy="152353"/>
              </a:xfrm>
              <a:custGeom>
                <a:rect b="b" l="l" r="r" t="t"/>
                <a:pathLst>
                  <a:path extrusionOk="0" h="172" w="79">
                    <a:moveTo>
                      <a:pt x="78" y="171"/>
                    </a:moveTo>
                    <a:lnTo>
                      <a:pt x="78" y="171"/>
                    </a:lnTo>
                    <a:lnTo>
                      <a:pt x="78" y="171"/>
                    </a:lnTo>
                    <a:lnTo>
                      <a:pt x="78" y="171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28" y="57"/>
                      <a:pt x="54" y="114"/>
                      <a:pt x="78" y="171"/>
                    </a:cubicBezTo>
                    <a:cubicBezTo>
                      <a:pt x="54" y="114"/>
                      <a:pt x="28" y="57"/>
                      <a:pt x="0" y="0"/>
                    </a:cubicBezTo>
                    <a:lnTo>
                      <a:pt x="0" y="0"/>
                    </a:lnTo>
                    <a:lnTo>
                      <a:pt x="78" y="171"/>
                    </a:lnTo>
                  </a:path>
                </a:pathLst>
              </a:custGeom>
              <a:solidFill>
                <a:srgbClr val="F1998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89" name="Google Shape;489;p12"/>
              <p:cNvSpPr/>
              <p:nvPr/>
            </p:nvSpPr>
            <p:spPr>
              <a:xfrm rot="159765">
                <a:off x="5452063" y="5518200"/>
                <a:ext cx="1409333" cy="2488432"/>
              </a:xfrm>
              <a:custGeom>
                <a:rect b="b" l="l" r="r" t="t"/>
                <a:pathLst>
                  <a:path extrusionOk="0" h="2604" w="1694">
                    <a:moveTo>
                      <a:pt x="276" y="0"/>
                    </a:moveTo>
                    <a:lnTo>
                      <a:pt x="276" y="0"/>
                    </a:lnTo>
                    <a:cubicBezTo>
                      <a:pt x="0" y="1758"/>
                      <a:pt x="0" y="1758"/>
                      <a:pt x="0" y="1758"/>
                    </a:cubicBezTo>
                    <a:cubicBezTo>
                      <a:pt x="1021" y="2603"/>
                      <a:pt x="1021" y="2603"/>
                      <a:pt x="1021" y="2603"/>
                    </a:cubicBezTo>
                    <a:cubicBezTo>
                      <a:pt x="1564" y="2536"/>
                      <a:pt x="1693" y="1833"/>
                      <a:pt x="1337" y="985"/>
                    </a:cubicBezTo>
                    <a:lnTo>
                      <a:pt x="1337" y="985"/>
                    </a:lnTo>
                    <a:lnTo>
                      <a:pt x="1337" y="985"/>
                    </a:lnTo>
                    <a:cubicBezTo>
                      <a:pt x="1313" y="928"/>
                      <a:pt x="1287" y="871"/>
                      <a:pt x="1259" y="814"/>
                    </a:cubicBezTo>
                    <a:cubicBezTo>
                      <a:pt x="276" y="0"/>
                      <a:pt x="276" y="0"/>
                      <a:pt x="276" y="0"/>
                    </a:cubicBezTo>
                  </a:path>
                </a:pathLst>
              </a:custGeom>
              <a:solidFill>
                <a:srgbClr val="FAF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0" name="Google Shape;490;p12"/>
              <p:cNvSpPr/>
              <p:nvPr/>
            </p:nvSpPr>
            <p:spPr>
              <a:xfrm rot="159765">
                <a:off x="4733059" y="5209485"/>
                <a:ext cx="1781769" cy="2331847"/>
              </a:xfrm>
              <a:custGeom>
                <a:rect b="b" l="l" r="r" t="t"/>
                <a:pathLst>
                  <a:path extrusionOk="0" h="2445" w="2136">
                    <a:moveTo>
                      <a:pt x="1817" y="1140"/>
                    </a:moveTo>
                    <a:lnTo>
                      <a:pt x="1817" y="1140"/>
                    </a:lnTo>
                    <a:cubicBezTo>
                      <a:pt x="1499" y="491"/>
                      <a:pt x="907" y="0"/>
                      <a:pt x="494" y="44"/>
                    </a:cubicBezTo>
                    <a:cubicBezTo>
                      <a:pt x="80" y="88"/>
                      <a:pt x="0" y="649"/>
                      <a:pt x="317" y="1300"/>
                    </a:cubicBezTo>
                    <a:cubicBezTo>
                      <a:pt x="636" y="1950"/>
                      <a:pt x="1228" y="2444"/>
                      <a:pt x="1642" y="2400"/>
                    </a:cubicBezTo>
                    <a:cubicBezTo>
                      <a:pt x="2055" y="2355"/>
                      <a:pt x="2135" y="1792"/>
                      <a:pt x="1817" y="1140"/>
                    </a:cubicBez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1" name="Google Shape;491;p12"/>
              <p:cNvSpPr/>
              <p:nvPr/>
            </p:nvSpPr>
            <p:spPr>
              <a:xfrm rot="159765">
                <a:off x="5194374" y="5814566"/>
                <a:ext cx="854911" cy="1121487"/>
              </a:xfrm>
              <a:custGeom>
                <a:rect b="b" l="l" r="r" t="t"/>
                <a:pathLst>
                  <a:path extrusionOk="0" h="1180" w="1030">
                    <a:moveTo>
                      <a:pt x="876" y="550"/>
                    </a:moveTo>
                    <a:lnTo>
                      <a:pt x="876" y="550"/>
                    </a:lnTo>
                    <a:cubicBezTo>
                      <a:pt x="724" y="238"/>
                      <a:pt x="437" y="0"/>
                      <a:pt x="238" y="20"/>
                    </a:cubicBezTo>
                    <a:cubicBezTo>
                      <a:pt x="36" y="41"/>
                      <a:pt x="0" y="313"/>
                      <a:pt x="152" y="628"/>
                    </a:cubicBezTo>
                    <a:cubicBezTo>
                      <a:pt x="305" y="944"/>
                      <a:pt x="592" y="1179"/>
                      <a:pt x="791" y="1158"/>
                    </a:cubicBezTo>
                    <a:cubicBezTo>
                      <a:pt x="993" y="1138"/>
                      <a:pt x="1029" y="866"/>
                      <a:pt x="876" y="550"/>
                    </a:cubicBezTo>
                  </a:path>
                </a:pathLst>
              </a:custGeom>
              <a:solidFill>
                <a:srgbClr val="FFF9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492" name="Google Shape;492;p12"/>
            <p:cNvGrpSpPr/>
            <p:nvPr/>
          </p:nvGrpSpPr>
          <p:grpSpPr>
            <a:xfrm>
              <a:off x="7129410" y="6493908"/>
              <a:ext cx="2741419" cy="2199023"/>
              <a:chOff x="3677879" y="3484481"/>
              <a:chExt cx="4066497" cy="3261931"/>
            </a:xfrm>
          </p:grpSpPr>
          <p:sp>
            <p:nvSpPr>
              <p:cNvPr id="493" name="Google Shape;493;p12"/>
              <p:cNvSpPr/>
              <p:nvPr/>
            </p:nvSpPr>
            <p:spPr>
              <a:xfrm rot="159765">
                <a:off x="6674020" y="3508169"/>
                <a:ext cx="1045361" cy="1100327"/>
              </a:xfrm>
              <a:custGeom>
                <a:rect b="b" l="l" r="r" t="t"/>
                <a:pathLst>
                  <a:path extrusionOk="0" h="1159" w="1261">
                    <a:moveTo>
                      <a:pt x="812" y="0"/>
                    </a:moveTo>
                    <a:lnTo>
                      <a:pt x="786" y="468"/>
                    </a:lnTo>
                    <a:lnTo>
                      <a:pt x="1260" y="590"/>
                    </a:lnTo>
                    <a:lnTo>
                      <a:pt x="447" y="1158"/>
                    </a:lnTo>
                    <a:lnTo>
                      <a:pt x="44" y="988"/>
                    </a:lnTo>
                    <a:lnTo>
                      <a:pt x="0" y="566"/>
                    </a:lnTo>
                    <a:lnTo>
                      <a:pt x="812" y="0"/>
                    </a:lnTo>
                  </a:path>
                </a:pathLst>
              </a:custGeom>
              <a:solidFill>
                <a:srgbClr val="F162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4" name="Google Shape;494;p12"/>
              <p:cNvSpPr/>
              <p:nvPr/>
            </p:nvSpPr>
            <p:spPr>
              <a:xfrm rot="159765">
                <a:off x="6701669" y="3957407"/>
                <a:ext cx="1007271" cy="651732"/>
              </a:xfrm>
              <a:custGeom>
                <a:rect b="b" l="l" r="r" t="t"/>
                <a:pathLst>
                  <a:path extrusionOk="0" h="691" w="1217">
                    <a:moveTo>
                      <a:pt x="0" y="520"/>
                    </a:moveTo>
                    <a:lnTo>
                      <a:pt x="403" y="690"/>
                    </a:lnTo>
                    <a:lnTo>
                      <a:pt x="1216" y="122"/>
                    </a:lnTo>
                    <a:lnTo>
                      <a:pt x="742" y="0"/>
                    </a:lnTo>
                    <a:lnTo>
                      <a:pt x="0" y="520"/>
                    </a:lnTo>
                  </a:path>
                </a:pathLst>
              </a:custGeom>
              <a:solidFill>
                <a:srgbClr val="A81E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5" name="Google Shape;495;p12"/>
              <p:cNvSpPr/>
              <p:nvPr/>
            </p:nvSpPr>
            <p:spPr>
              <a:xfrm rot="159765">
                <a:off x="4002782" y="3806503"/>
                <a:ext cx="3326534" cy="2831226"/>
              </a:xfrm>
              <a:custGeom>
                <a:rect b="b" l="l" r="r" t="t"/>
                <a:pathLst>
                  <a:path extrusionOk="0" h="2964" w="3973">
                    <a:moveTo>
                      <a:pt x="122" y="2963"/>
                    </a:moveTo>
                    <a:lnTo>
                      <a:pt x="0" y="2808"/>
                    </a:lnTo>
                    <a:lnTo>
                      <a:pt x="3848" y="0"/>
                    </a:lnTo>
                    <a:lnTo>
                      <a:pt x="3972" y="155"/>
                    </a:lnTo>
                    <a:lnTo>
                      <a:pt x="122" y="2963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6" name="Google Shape;496;p12"/>
              <p:cNvSpPr/>
              <p:nvPr/>
            </p:nvSpPr>
            <p:spPr>
              <a:xfrm rot="159765">
                <a:off x="6905258" y="3853488"/>
                <a:ext cx="507868" cy="473987"/>
              </a:xfrm>
              <a:custGeom>
                <a:rect b="b" l="l" r="r" t="t"/>
                <a:pathLst>
                  <a:path extrusionOk="0" h="505" w="619">
                    <a:moveTo>
                      <a:pt x="147" y="491"/>
                    </a:moveTo>
                    <a:lnTo>
                      <a:pt x="147" y="491"/>
                    </a:lnTo>
                    <a:cubicBezTo>
                      <a:pt x="129" y="504"/>
                      <a:pt x="108" y="504"/>
                      <a:pt x="101" y="494"/>
                    </a:cubicBezTo>
                    <a:cubicBezTo>
                      <a:pt x="10" y="375"/>
                      <a:pt x="10" y="375"/>
                      <a:pt x="10" y="375"/>
                    </a:cubicBezTo>
                    <a:cubicBezTo>
                      <a:pt x="0" y="364"/>
                      <a:pt x="7" y="344"/>
                      <a:pt x="23" y="331"/>
                    </a:cubicBezTo>
                    <a:cubicBezTo>
                      <a:pt x="470" y="12"/>
                      <a:pt x="470" y="12"/>
                      <a:pt x="470" y="12"/>
                    </a:cubicBezTo>
                    <a:cubicBezTo>
                      <a:pt x="486" y="2"/>
                      <a:pt x="509" y="0"/>
                      <a:pt x="517" y="12"/>
                    </a:cubicBezTo>
                    <a:cubicBezTo>
                      <a:pt x="607" y="129"/>
                      <a:pt x="607" y="129"/>
                      <a:pt x="607" y="129"/>
                    </a:cubicBezTo>
                    <a:cubicBezTo>
                      <a:pt x="618" y="142"/>
                      <a:pt x="610" y="163"/>
                      <a:pt x="594" y="173"/>
                    </a:cubicBezTo>
                    <a:lnTo>
                      <a:pt x="147" y="491"/>
                    </a:lnTo>
                  </a:path>
                </a:pathLst>
              </a:custGeom>
              <a:solidFill>
                <a:srgbClr val="C59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97" name="Google Shape;497;p12"/>
              <p:cNvSpPr/>
              <p:nvPr/>
            </p:nvSpPr>
            <p:spPr>
              <a:xfrm rot="159765">
                <a:off x="3695272" y="5955167"/>
                <a:ext cx="922626" cy="770229"/>
              </a:xfrm>
              <a:custGeom>
                <a:rect b="b" l="l" r="r" t="t"/>
                <a:pathLst>
                  <a:path extrusionOk="0" h="816" w="1113">
                    <a:moveTo>
                      <a:pt x="0" y="815"/>
                    </a:moveTo>
                    <a:lnTo>
                      <a:pt x="639" y="0"/>
                    </a:lnTo>
                    <a:lnTo>
                      <a:pt x="704" y="329"/>
                    </a:lnTo>
                    <a:lnTo>
                      <a:pt x="1112" y="497"/>
                    </a:lnTo>
                    <a:lnTo>
                      <a:pt x="0" y="815"/>
                    </a:lnTo>
                  </a:path>
                </a:pathLst>
              </a:custGeom>
              <a:solidFill>
                <a:srgbClr val="CC20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pic>
        <p:nvPicPr>
          <p:cNvPr id="498" name="Google Shape;498;p12"/>
          <p:cNvPicPr preferRelativeResize="0"/>
          <p:nvPr/>
        </p:nvPicPr>
        <p:blipFill rotWithShape="1">
          <a:blip r:embed="rId4">
            <a:alphaModFix/>
          </a:blip>
          <a:srcRect b="0" l="25846" r="35130" t="0"/>
          <a:stretch/>
        </p:blipFill>
        <p:spPr>
          <a:xfrm>
            <a:off x="4301155" y="5135560"/>
            <a:ext cx="6565182" cy="8294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3"/>
          <p:cNvSpPr/>
          <p:nvPr/>
        </p:nvSpPr>
        <p:spPr>
          <a:xfrm>
            <a:off x="16163113" y="3822818"/>
            <a:ext cx="4190124" cy="692933"/>
          </a:xfrm>
          <a:prstGeom prst="rect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5" name="Google Shape;505;p13"/>
          <p:cNvSpPr txBox="1"/>
          <p:nvPr/>
        </p:nvSpPr>
        <p:spPr>
          <a:xfrm>
            <a:off x="17663427" y="3881022"/>
            <a:ext cx="11833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Vision</a:t>
            </a:r>
            <a:endParaRPr/>
          </a:p>
        </p:txBody>
      </p:sp>
      <p:sp>
        <p:nvSpPr>
          <p:cNvPr id="506" name="Google Shape;506;p13"/>
          <p:cNvSpPr/>
          <p:nvPr/>
        </p:nvSpPr>
        <p:spPr>
          <a:xfrm>
            <a:off x="3829863" y="3822818"/>
            <a:ext cx="4190124" cy="692933"/>
          </a:xfrm>
          <a:prstGeom prst="rect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7" name="Google Shape;507;p13"/>
          <p:cNvSpPr txBox="1"/>
          <p:nvPr/>
        </p:nvSpPr>
        <p:spPr>
          <a:xfrm>
            <a:off x="5260447" y="3881022"/>
            <a:ext cx="13227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Mision</a:t>
            </a:r>
            <a:endParaRPr/>
          </a:p>
        </p:txBody>
      </p:sp>
      <p:sp>
        <p:nvSpPr>
          <p:cNvPr id="508" name="Google Shape;508;p13"/>
          <p:cNvSpPr txBox="1"/>
          <p:nvPr/>
        </p:nvSpPr>
        <p:spPr>
          <a:xfrm>
            <a:off x="7903641" y="483017"/>
            <a:ext cx="8570387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Mision &amp; Vision</a:t>
            </a:r>
            <a:endParaRPr b="1" sz="8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09" name="Google Shape;509;p13"/>
          <p:cNvSpPr/>
          <p:nvPr/>
        </p:nvSpPr>
        <p:spPr>
          <a:xfrm>
            <a:off x="11432898" y="2470667"/>
            <a:ext cx="1553038" cy="9143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650" lIns="91325" spcFirstLastPara="1" rIns="91325" wrap="square" tIns="45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accent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0" name="Google Shape;510;p13"/>
          <p:cNvSpPr txBox="1"/>
          <p:nvPr/>
        </p:nvSpPr>
        <p:spPr>
          <a:xfrm>
            <a:off x="11109979" y="1634834"/>
            <a:ext cx="2198877" cy="738987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760B"/>
              </a:buClr>
              <a:buSzPts val="3100"/>
              <a:buFont typeface="Arial"/>
              <a:buNone/>
            </a:pPr>
            <a:r>
              <a:rPr lang="en-US" sz="3100">
                <a:solidFill>
                  <a:srgbClr val="C6760B"/>
                </a:solidFill>
                <a:latin typeface="Lato Light"/>
                <a:ea typeface="Lato Light"/>
                <a:cs typeface="Lato Light"/>
                <a:sym typeface="Lato Light"/>
              </a:rPr>
              <a:t>Propuesta</a:t>
            </a:r>
            <a:endParaRPr/>
          </a:p>
        </p:txBody>
      </p:sp>
      <p:sp>
        <p:nvSpPr>
          <p:cNvPr id="511" name="Google Shape;511;p13"/>
          <p:cNvSpPr txBox="1"/>
          <p:nvPr/>
        </p:nvSpPr>
        <p:spPr>
          <a:xfrm>
            <a:off x="13828591" y="5546783"/>
            <a:ext cx="9276718" cy="1951306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En el 2022 la empresa Green Hops y sus productos serán reconocidos por su alta aceptación y originalidad en su sabor, aroma y cuerpo dentro del mercado de las cervezas artesanales en la ciudad de Bogotá.</a:t>
            </a:r>
            <a:endParaRPr/>
          </a:p>
        </p:txBody>
      </p:sp>
      <p:sp>
        <p:nvSpPr>
          <p:cNvPr id="512" name="Google Shape;512;p13"/>
          <p:cNvSpPr txBox="1"/>
          <p:nvPr/>
        </p:nvSpPr>
        <p:spPr>
          <a:xfrm>
            <a:off x="1272342" y="5325184"/>
            <a:ext cx="9276718" cy="2394505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217475" spcFirstLastPara="1" rIns="217475" wrap="square" tIns="10872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Generar cultura cervecera en el país produciendo una variedad de sabores que traslade a nuestros clientes a sus raíces muiscas; comprometidos con la elaboración de cervezas artesanales con altos estándares de calidad, ingredientes premium y un equipo humano idóneo y conocedor de la industria cervecera.</a:t>
            </a:r>
            <a:endParaRPr sz="24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13" name="Google Shape;513;p13"/>
          <p:cNvSpPr/>
          <p:nvPr/>
        </p:nvSpPr>
        <p:spPr>
          <a:xfrm rot="10800000">
            <a:off x="11979643" y="3881021"/>
            <a:ext cx="229772" cy="5337853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109700" lIns="219400" spcFirstLastPara="1" rIns="219400" wrap="square" tIns="109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4" name="Google Shape;514;p13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15" name="Google Shape;51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4800" y="8972975"/>
            <a:ext cx="9175459" cy="4442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35506" y="8972975"/>
            <a:ext cx="9276718" cy="455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14"/>
          <p:cNvGrpSpPr/>
          <p:nvPr/>
        </p:nvGrpSpPr>
        <p:grpSpPr>
          <a:xfrm>
            <a:off x="6528822" y="4650102"/>
            <a:ext cx="11498244" cy="4371233"/>
            <a:chOff x="6528822" y="4650102"/>
            <a:chExt cx="11498244" cy="4371233"/>
          </a:xfrm>
        </p:grpSpPr>
        <p:sp>
          <p:nvSpPr>
            <p:cNvPr id="522" name="Google Shape;522;p14"/>
            <p:cNvSpPr/>
            <p:nvPr/>
          </p:nvSpPr>
          <p:spPr>
            <a:xfrm>
              <a:off x="11779053" y="4650102"/>
              <a:ext cx="498890" cy="2185616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523" name="Google Shape;523;p14"/>
            <p:cNvSpPr/>
            <p:nvPr/>
          </p:nvSpPr>
          <p:spPr>
            <a:xfrm>
              <a:off x="12277944" y="4650102"/>
              <a:ext cx="5749122" cy="437123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06304"/>
                  </a:lnTo>
                  <a:lnTo>
                    <a:pt x="120000" y="106304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524" name="Google Shape;524;p14"/>
            <p:cNvSpPr/>
            <p:nvPr/>
          </p:nvSpPr>
          <p:spPr>
            <a:xfrm>
              <a:off x="12232224" y="4650102"/>
              <a:ext cx="91440" cy="4371233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525" name="Google Shape;525;p14"/>
            <p:cNvSpPr/>
            <p:nvPr/>
          </p:nvSpPr>
          <p:spPr>
            <a:xfrm>
              <a:off x="6528822" y="4650102"/>
              <a:ext cx="5749122" cy="4371233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06304"/>
                  </a:lnTo>
                  <a:lnTo>
                    <a:pt x="0" y="106304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</p:grpSp>
      <p:sp>
        <p:nvSpPr>
          <p:cNvPr id="526" name="Google Shape;526;p14"/>
          <p:cNvSpPr/>
          <p:nvPr/>
        </p:nvSpPr>
        <p:spPr>
          <a:xfrm>
            <a:off x="9902274" y="3611232"/>
            <a:ext cx="4751340" cy="1097280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rgbClr val="1CA08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27" name="Google Shape;527;p14"/>
          <p:cNvSpPr/>
          <p:nvPr/>
        </p:nvSpPr>
        <p:spPr>
          <a:xfrm>
            <a:off x="4153152" y="9021336"/>
            <a:ext cx="4751340" cy="1097280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28" name="Google Shape;528;p14"/>
          <p:cNvSpPr/>
          <p:nvPr/>
        </p:nvSpPr>
        <p:spPr>
          <a:xfrm>
            <a:off x="9902274" y="9021336"/>
            <a:ext cx="4751340" cy="1097280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29" name="Google Shape;529;p14"/>
          <p:cNvSpPr/>
          <p:nvPr/>
        </p:nvSpPr>
        <p:spPr>
          <a:xfrm>
            <a:off x="15651395" y="9021336"/>
            <a:ext cx="4751340" cy="1097280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0" name="Google Shape;530;p14"/>
          <p:cNvSpPr/>
          <p:nvPr/>
        </p:nvSpPr>
        <p:spPr>
          <a:xfrm>
            <a:off x="7027713" y="6271724"/>
            <a:ext cx="4751340" cy="1097280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1" name="Google Shape;531;p14"/>
          <p:cNvSpPr txBox="1"/>
          <p:nvPr/>
        </p:nvSpPr>
        <p:spPr>
          <a:xfrm>
            <a:off x="10503142" y="3812094"/>
            <a:ext cx="3549615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General Manager</a:t>
            </a:r>
            <a:endParaRPr/>
          </a:p>
        </p:txBody>
      </p:sp>
      <p:sp>
        <p:nvSpPr>
          <p:cNvPr id="532" name="Google Shape;532;p14"/>
          <p:cNvSpPr txBox="1"/>
          <p:nvPr/>
        </p:nvSpPr>
        <p:spPr>
          <a:xfrm>
            <a:off x="7399135" y="6497182"/>
            <a:ext cx="4173184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Maestro Cervecero </a:t>
            </a:r>
            <a:endParaRPr/>
          </a:p>
        </p:txBody>
      </p:sp>
      <p:sp>
        <p:nvSpPr>
          <p:cNvPr id="533" name="Google Shape;533;p14"/>
          <p:cNvSpPr txBox="1"/>
          <p:nvPr/>
        </p:nvSpPr>
        <p:spPr>
          <a:xfrm>
            <a:off x="5217284" y="9215317"/>
            <a:ext cx="2623080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Producción</a:t>
            </a:r>
            <a:endParaRPr b="1" sz="3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4" name="Google Shape;534;p14"/>
          <p:cNvSpPr txBox="1"/>
          <p:nvPr/>
        </p:nvSpPr>
        <p:spPr>
          <a:xfrm>
            <a:off x="11132319" y="9215317"/>
            <a:ext cx="2291257" cy="11695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Comercial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5" name="Google Shape;535;p14"/>
          <p:cNvSpPr txBox="1"/>
          <p:nvPr/>
        </p:nvSpPr>
        <p:spPr>
          <a:xfrm>
            <a:off x="16818125" y="9260036"/>
            <a:ext cx="2417895" cy="6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Financiera</a:t>
            </a:r>
            <a:endParaRPr b="1" sz="3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536" name="Google Shape;536;p14"/>
          <p:cNvGrpSpPr/>
          <p:nvPr/>
        </p:nvGrpSpPr>
        <p:grpSpPr>
          <a:xfrm>
            <a:off x="3809081" y="483017"/>
            <a:ext cx="16759488" cy="2079087"/>
            <a:chOff x="3788494" y="483017"/>
            <a:chExt cx="16759488" cy="2079087"/>
          </a:xfrm>
        </p:grpSpPr>
        <p:sp>
          <p:nvSpPr>
            <p:cNvPr id="537" name="Google Shape;537;p14"/>
            <p:cNvSpPr txBox="1"/>
            <p:nvPr/>
          </p:nvSpPr>
          <p:spPr>
            <a:xfrm>
              <a:off x="3788494" y="483017"/>
              <a:ext cx="16759488" cy="14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ORGANIGRAMA GREEN HOPS</a:t>
              </a:r>
              <a:endParaRPr b="1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650" lIns="91325" spcFirstLastPara="1" rIns="91325" wrap="square" tIns="456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539" name="Google Shape;539;p14"/>
            <p:cNvSpPr txBox="1"/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725" lIns="217475" spcFirstLastPara="1" rIns="217475" wrap="square" tIns="108725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100"/>
                <a:buFont typeface="Arial"/>
                <a:buNone/>
              </a:pPr>
              <a:r>
                <a:rPr lang="en-US" sz="3100">
                  <a:solidFill>
                    <a:schemeClr val="accen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Propuesta </a:t>
              </a:r>
              <a:endParaRPr/>
            </a:p>
          </p:txBody>
        </p:sp>
      </p:grpSp>
      <p:sp>
        <p:nvSpPr>
          <p:cNvPr id="540" name="Google Shape;540;p14"/>
          <p:cNvSpPr/>
          <p:nvPr/>
        </p:nvSpPr>
        <p:spPr>
          <a:xfrm>
            <a:off x="7490407" y="11775212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41" name="Google Shape;541;p14"/>
          <p:cNvSpPr/>
          <p:nvPr/>
        </p:nvSpPr>
        <p:spPr>
          <a:xfrm>
            <a:off x="10499683" y="11051352"/>
            <a:ext cx="4050266" cy="834801"/>
          </a:xfrm>
          <a:custGeom>
            <a:rect b="b" l="l" r="r" t="t"/>
            <a:pathLst>
              <a:path extrusionOk="0" h="2375670" w="4751340">
                <a:moveTo>
                  <a:pt x="0" y="0"/>
                </a:moveTo>
                <a:lnTo>
                  <a:pt x="4751340" y="0"/>
                </a:lnTo>
                <a:lnTo>
                  <a:pt x="4751340" y="2375670"/>
                </a:lnTo>
                <a:lnTo>
                  <a:pt x="0" y="2375670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275" lIns="41275" spcFirstLastPara="1" rIns="41275" wrap="square" tIns="41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5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42" name="Google Shape;542;p14"/>
          <p:cNvSpPr txBox="1"/>
          <p:nvPr/>
        </p:nvSpPr>
        <p:spPr>
          <a:xfrm>
            <a:off x="10650912" y="11245333"/>
            <a:ext cx="3792452" cy="10464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Community manager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43" name="Google Shape;543;p14"/>
          <p:cNvCxnSpPr/>
          <p:nvPr/>
        </p:nvCxnSpPr>
        <p:spPr>
          <a:xfrm>
            <a:off x="10224655" y="10118616"/>
            <a:ext cx="0" cy="1436075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4" name="Google Shape;544;p14"/>
          <p:cNvCxnSpPr/>
          <p:nvPr/>
        </p:nvCxnSpPr>
        <p:spPr>
          <a:xfrm>
            <a:off x="10224655" y="11554691"/>
            <a:ext cx="27848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40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5"/>
          <p:cNvSpPr/>
          <p:nvPr/>
        </p:nvSpPr>
        <p:spPr>
          <a:xfrm flipH="1" rot="-3978937">
            <a:off x="15425076" y="6268808"/>
            <a:ext cx="4983580" cy="6652796"/>
          </a:xfrm>
          <a:prstGeom prst="parallelogram">
            <a:avLst>
              <a:gd fmla="val 58199" name="adj"/>
            </a:avLst>
          </a:prstGeom>
          <a:solidFill>
            <a:srgbClr val="8D2A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0" name="Google Shape;550;p15"/>
          <p:cNvSpPr txBox="1"/>
          <p:nvPr/>
        </p:nvSpPr>
        <p:spPr>
          <a:xfrm>
            <a:off x="5322957" y="927136"/>
            <a:ext cx="16253131" cy="1446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Elaboracion Cerveza artesana</a:t>
            </a:r>
            <a:endParaRPr b="1" sz="8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1" name="Google Shape;551;p15"/>
          <p:cNvSpPr/>
          <p:nvPr/>
        </p:nvSpPr>
        <p:spPr>
          <a:xfrm>
            <a:off x="11432898" y="2470667"/>
            <a:ext cx="1553038" cy="9143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650" lIns="91325" spcFirstLastPara="1" rIns="91325" wrap="square" tIns="45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accent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2" name="Google Shape;552;p15"/>
          <p:cNvSpPr/>
          <p:nvPr/>
        </p:nvSpPr>
        <p:spPr>
          <a:xfrm flipH="1" rot="-3817380">
            <a:off x="14207576" y="6398704"/>
            <a:ext cx="4983580" cy="5818546"/>
          </a:xfrm>
          <a:prstGeom prst="parallelogram">
            <a:avLst>
              <a:gd fmla="val 5819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3" name="Google Shape;553;p15"/>
          <p:cNvSpPr/>
          <p:nvPr/>
        </p:nvSpPr>
        <p:spPr>
          <a:xfrm>
            <a:off x="20719547" y="8881279"/>
            <a:ext cx="1561666" cy="156166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222A34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/>
          </a:p>
        </p:txBody>
      </p:sp>
      <p:sp>
        <p:nvSpPr>
          <p:cNvPr id="554" name="Google Shape;554;p15"/>
          <p:cNvSpPr/>
          <p:nvPr/>
        </p:nvSpPr>
        <p:spPr>
          <a:xfrm flipH="1" rot="-3978937">
            <a:off x="15425076" y="2120554"/>
            <a:ext cx="4983580" cy="6652796"/>
          </a:xfrm>
          <a:prstGeom prst="parallelogram">
            <a:avLst>
              <a:gd fmla="val 58199" name="adj"/>
            </a:avLst>
          </a:prstGeom>
          <a:solidFill>
            <a:srgbClr val="769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5" name="Google Shape;555;p15"/>
          <p:cNvSpPr/>
          <p:nvPr/>
        </p:nvSpPr>
        <p:spPr>
          <a:xfrm flipH="1" rot="-3817380">
            <a:off x="14207576" y="2250450"/>
            <a:ext cx="4983580" cy="5818546"/>
          </a:xfrm>
          <a:prstGeom prst="parallelogram">
            <a:avLst>
              <a:gd fmla="val 5819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6" name="Google Shape;556;p15"/>
          <p:cNvSpPr/>
          <p:nvPr/>
        </p:nvSpPr>
        <p:spPr>
          <a:xfrm>
            <a:off x="20719547" y="4733025"/>
            <a:ext cx="1561666" cy="156166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222A34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/>
          </a:p>
        </p:txBody>
      </p:sp>
      <p:sp>
        <p:nvSpPr>
          <p:cNvPr id="557" name="Google Shape;557;p15"/>
          <p:cNvSpPr txBox="1"/>
          <p:nvPr/>
        </p:nvSpPr>
        <p:spPr>
          <a:xfrm>
            <a:off x="13672623" y="8591600"/>
            <a:ext cx="6446609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Luego pasa al tanque fermentador donde se le agrega la levadura. Y se deja por 15 dias en fermentacion y al final se agrega el CO2 para la maduracin de la cerveza</a:t>
            </a:r>
            <a:endParaRPr/>
          </a:p>
        </p:txBody>
      </p:sp>
      <p:sp>
        <p:nvSpPr>
          <p:cNvPr id="558" name="Google Shape;558;p15"/>
          <p:cNvSpPr/>
          <p:nvPr/>
        </p:nvSpPr>
        <p:spPr>
          <a:xfrm>
            <a:off x="14321923" y="8315788"/>
            <a:ext cx="172354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Levadura</a:t>
            </a:r>
            <a:endParaRPr b="1" sz="2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9" name="Google Shape;559;p15"/>
          <p:cNvSpPr txBox="1"/>
          <p:nvPr/>
        </p:nvSpPr>
        <p:spPr>
          <a:xfrm>
            <a:off x="13574602" y="4486876"/>
            <a:ext cx="664265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Agrega la malta molida al aguan previamente ya calentada  y se empieza a macerar durante  una hora y media </a:t>
            </a:r>
            <a:endParaRPr/>
          </a:p>
        </p:txBody>
      </p:sp>
      <p:sp>
        <p:nvSpPr>
          <p:cNvPr id="560" name="Google Shape;560;p15"/>
          <p:cNvSpPr/>
          <p:nvPr/>
        </p:nvSpPr>
        <p:spPr>
          <a:xfrm>
            <a:off x="14321923" y="4167758"/>
            <a:ext cx="2685351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Malta (cebada )</a:t>
            </a:r>
            <a:endParaRPr/>
          </a:p>
        </p:txBody>
      </p:sp>
      <p:sp>
        <p:nvSpPr>
          <p:cNvPr id="561" name="Google Shape;561;p15"/>
          <p:cNvSpPr/>
          <p:nvPr/>
        </p:nvSpPr>
        <p:spPr>
          <a:xfrm flipH="1" rot="-3978937">
            <a:off x="4150464" y="6268808"/>
            <a:ext cx="4983580" cy="6652796"/>
          </a:xfrm>
          <a:prstGeom prst="parallelogram">
            <a:avLst>
              <a:gd fmla="val 58199" name="adj"/>
            </a:avLst>
          </a:prstGeom>
          <a:solidFill>
            <a:srgbClr val="C676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2" name="Google Shape;562;p15"/>
          <p:cNvSpPr/>
          <p:nvPr/>
        </p:nvSpPr>
        <p:spPr>
          <a:xfrm flipH="1" rot="-3817380">
            <a:off x="2932965" y="6398704"/>
            <a:ext cx="4983580" cy="5818546"/>
          </a:xfrm>
          <a:prstGeom prst="parallelogram">
            <a:avLst>
              <a:gd fmla="val 5819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3" name="Google Shape;563;p15"/>
          <p:cNvSpPr/>
          <p:nvPr/>
        </p:nvSpPr>
        <p:spPr>
          <a:xfrm>
            <a:off x="9444935" y="8881279"/>
            <a:ext cx="1561666" cy="156166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222A34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/>
          </a:p>
        </p:txBody>
      </p:sp>
      <p:sp>
        <p:nvSpPr>
          <p:cNvPr id="564" name="Google Shape;564;p15"/>
          <p:cNvSpPr/>
          <p:nvPr/>
        </p:nvSpPr>
        <p:spPr>
          <a:xfrm flipH="1" rot="-3978937">
            <a:off x="4150464" y="2120554"/>
            <a:ext cx="4983580" cy="6652796"/>
          </a:xfrm>
          <a:prstGeom prst="parallelogram">
            <a:avLst>
              <a:gd fmla="val 58199" name="adj"/>
            </a:avLst>
          </a:prstGeom>
          <a:solidFill>
            <a:srgbClr val="1678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5" name="Google Shape;565;p15"/>
          <p:cNvSpPr/>
          <p:nvPr/>
        </p:nvSpPr>
        <p:spPr>
          <a:xfrm flipH="1" rot="-3817380">
            <a:off x="2932965" y="2250450"/>
            <a:ext cx="4983580" cy="5818546"/>
          </a:xfrm>
          <a:prstGeom prst="parallelogram">
            <a:avLst>
              <a:gd fmla="val 5819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6" name="Google Shape;566;p15"/>
          <p:cNvSpPr/>
          <p:nvPr/>
        </p:nvSpPr>
        <p:spPr>
          <a:xfrm>
            <a:off x="9444935" y="4733025"/>
            <a:ext cx="1561666" cy="156166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222A34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/>
          </a:p>
        </p:txBody>
      </p:sp>
      <p:sp>
        <p:nvSpPr>
          <p:cNvPr id="567" name="Google Shape;567;p15"/>
          <p:cNvSpPr txBox="1"/>
          <p:nvPr/>
        </p:nvSpPr>
        <p:spPr>
          <a:xfrm>
            <a:off x="2391157" y="8677917"/>
            <a:ext cx="6390701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Despues se pasa a otro tanque de coccion que llegue como a 90° Celsius, se agrega el lupulo (se deja cierto tiempo para el sabor, amargor y aroma) </a:t>
            </a:r>
            <a:endParaRPr/>
          </a:p>
        </p:txBody>
      </p:sp>
      <p:sp>
        <p:nvSpPr>
          <p:cNvPr id="568" name="Google Shape;568;p15"/>
          <p:cNvSpPr/>
          <p:nvPr/>
        </p:nvSpPr>
        <p:spPr>
          <a:xfrm>
            <a:off x="3085076" y="8370781"/>
            <a:ext cx="1223412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lupulo</a:t>
            </a:r>
            <a:endParaRPr b="1" sz="2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9" name="Google Shape;569;p15"/>
          <p:cNvSpPr txBox="1"/>
          <p:nvPr/>
        </p:nvSpPr>
        <p:spPr>
          <a:xfrm>
            <a:off x="2391157" y="4719577"/>
            <a:ext cx="6197203" cy="1118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Se calienta agua en el tanque de cocción y se pasa al tanque de maceracion (60°) </a:t>
            </a:r>
            <a:endParaRPr/>
          </a:p>
        </p:txBody>
      </p:sp>
      <p:sp>
        <p:nvSpPr>
          <p:cNvPr id="570" name="Google Shape;570;p15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descr="Planta lÃºpulo Fuente: Director al Paladar " id="571" name="Google Shape;57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572" y="184049"/>
            <a:ext cx="4762500" cy="3162301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15"/>
          <p:cNvSpPr/>
          <p:nvPr/>
        </p:nvSpPr>
        <p:spPr>
          <a:xfrm>
            <a:off x="3016281" y="4193879"/>
            <a:ext cx="1050288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6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http://www.greenhopsbeer.com/</a:t>
            </a:r>
            <a:endParaRPr/>
          </a:p>
        </p:txBody>
      </p:sp>
      <p:sp>
        <p:nvSpPr>
          <p:cNvPr id="578" name="Google Shape;578;p16"/>
          <p:cNvSpPr txBox="1"/>
          <p:nvPr/>
        </p:nvSpPr>
        <p:spPr>
          <a:xfrm>
            <a:off x="2971800" y="472117"/>
            <a:ext cx="18207682" cy="10852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Portafolio Ceverzas Artesanales Green Hops</a:t>
            </a:r>
            <a:endParaRPr b="1" sz="660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9" name="Google Shape;579;p16"/>
          <p:cNvPicPr preferRelativeResize="0"/>
          <p:nvPr/>
        </p:nvPicPr>
        <p:blipFill rotWithShape="1">
          <a:blip r:embed="rId3">
            <a:alphaModFix/>
          </a:blip>
          <a:srcRect b="8788" l="4930" r="1662" t="10727"/>
          <a:stretch/>
        </p:blipFill>
        <p:spPr>
          <a:xfrm>
            <a:off x="1349905" y="2349621"/>
            <a:ext cx="21451470" cy="10396918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16"/>
          <p:cNvSpPr/>
          <p:nvPr/>
        </p:nvSpPr>
        <p:spPr>
          <a:xfrm>
            <a:off x="8531420" y="12746539"/>
            <a:ext cx="67744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http://www.greenhopsbeer.com/</a:t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17"/>
          <p:cNvGrpSpPr/>
          <p:nvPr/>
        </p:nvGrpSpPr>
        <p:grpSpPr>
          <a:xfrm>
            <a:off x="2271374" y="3463234"/>
            <a:ext cx="6116177" cy="4773455"/>
            <a:chOff x="1387928" y="2433294"/>
            <a:chExt cx="3058885" cy="3683711"/>
          </a:xfrm>
        </p:grpSpPr>
        <p:sp>
          <p:nvSpPr>
            <p:cNvPr id="586" name="Google Shape;586;p17"/>
            <p:cNvSpPr/>
            <p:nvPr/>
          </p:nvSpPr>
          <p:spPr>
            <a:xfrm>
              <a:off x="1387928" y="2453014"/>
              <a:ext cx="3058885" cy="3663991"/>
            </a:xfrm>
            <a:prstGeom prst="rect">
              <a:avLst/>
            </a:prstGeom>
            <a:solidFill>
              <a:srgbClr val="C6F6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1387928" y="2781637"/>
              <a:ext cx="3058885" cy="13068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1387928" y="4088465"/>
              <a:ext cx="3058885" cy="348343"/>
            </a:xfrm>
            <a:prstGeom prst="rect">
              <a:avLst/>
            </a:prstGeom>
            <a:solidFill>
              <a:srgbClr val="C6F6EB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1387928" y="4436808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0" name="Google Shape;590;p17"/>
            <p:cNvSpPr/>
            <p:nvPr/>
          </p:nvSpPr>
          <p:spPr>
            <a:xfrm>
              <a:off x="1387928" y="4785150"/>
              <a:ext cx="3058885" cy="348343"/>
            </a:xfrm>
            <a:prstGeom prst="rect">
              <a:avLst/>
            </a:prstGeom>
            <a:solidFill>
              <a:srgbClr val="C6F6EB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1" name="Google Shape;591;p17"/>
            <p:cNvSpPr/>
            <p:nvPr/>
          </p:nvSpPr>
          <p:spPr>
            <a:xfrm>
              <a:off x="1387928" y="5133493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2" name="Google Shape;592;p17"/>
            <p:cNvSpPr/>
            <p:nvPr/>
          </p:nvSpPr>
          <p:spPr>
            <a:xfrm>
              <a:off x="1387928" y="2453014"/>
              <a:ext cx="3058885" cy="348343"/>
            </a:xfrm>
            <a:prstGeom prst="rect">
              <a:avLst/>
            </a:prstGeom>
            <a:solidFill>
              <a:schemeClr val="dk1">
                <a:alpha val="2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3" name="Google Shape;593;p17"/>
            <p:cNvSpPr/>
            <p:nvPr/>
          </p:nvSpPr>
          <p:spPr>
            <a:xfrm>
              <a:off x="1387928" y="2433294"/>
              <a:ext cx="3058885" cy="348343"/>
            </a:xfrm>
            <a:prstGeom prst="rect">
              <a:avLst/>
            </a:prstGeom>
            <a:solidFill>
              <a:srgbClr val="1678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4" name="Google Shape;594;p17"/>
            <p:cNvSpPr txBox="1"/>
            <p:nvPr/>
          </p:nvSpPr>
          <p:spPr>
            <a:xfrm>
              <a:off x="2307614" y="2453013"/>
              <a:ext cx="1219530" cy="2693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Barril 20 litros</a:t>
              </a:r>
              <a:endParaRPr sz="29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5" name="Google Shape;595;p17"/>
            <p:cNvSpPr txBox="1"/>
            <p:nvPr/>
          </p:nvSpPr>
          <p:spPr>
            <a:xfrm>
              <a:off x="2162880" y="2736272"/>
              <a:ext cx="1508979" cy="1501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170</a:t>
              </a:r>
              <a:endParaRPr b="1" sz="107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6" name="Google Shape;596;p17"/>
            <p:cNvSpPr txBox="1"/>
            <p:nvPr/>
          </p:nvSpPr>
          <p:spPr>
            <a:xfrm>
              <a:off x="1929380" y="3043552"/>
              <a:ext cx="336077" cy="9568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$</a:t>
              </a: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>
              <a:off x="2065233" y="5576871"/>
              <a:ext cx="1704281" cy="415712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8" name="Google Shape;598;p17"/>
            <p:cNvSpPr txBox="1"/>
            <p:nvPr/>
          </p:nvSpPr>
          <p:spPr>
            <a:xfrm>
              <a:off x="2635033" y="5623959"/>
              <a:ext cx="76701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Buy Now</a:t>
              </a: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>
              <a:off x="2156615" y="5644584"/>
              <a:ext cx="247705" cy="246715"/>
            </a:xfrm>
            <a:custGeom>
              <a:rect b="b" l="l" r="r" t="t"/>
              <a:pathLst>
                <a:path extrusionOk="0" h="21600" w="21600">
                  <a:moveTo>
                    <a:pt x="15292" y="0"/>
                  </a:moveTo>
                  <a:cubicBezTo>
                    <a:pt x="16156" y="0"/>
                    <a:pt x="16975" y="198"/>
                    <a:pt x="17745" y="593"/>
                  </a:cubicBezTo>
                  <a:cubicBezTo>
                    <a:pt x="18516" y="987"/>
                    <a:pt x="19185" y="1531"/>
                    <a:pt x="19756" y="2219"/>
                  </a:cubicBezTo>
                  <a:cubicBezTo>
                    <a:pt x="20325" y="2908"/>
                    <a:pt x="20776" y="3714"/>
                    <a:pt x="21107" y="4641"/>
                  </a:cubicBezTo>
                  <a:cubicBezTo>
                    <a:pt x="21434" y="5562"/>
                    <a:pt x="21599" y="6538"/>
                    <a:pt x="21599" y="7566"/>
                  </a:cubicBezTo>
                  <a:lnTo>
                    <a:pt x="21599" y="9662"/>
                  </a:lnTo>
                  <a:cubicBezTo>
                    <a:pt x="21599" y="9965"/>
                    <a:pt x="21516" y="10221"/>
                    <a:pt x="21340" y="10428"/>
                  </a:cubicBezTo>
                  <a:cubicBezTo>
                    <a:pt x="21168" y="10635"/>
                    <a:pt x="20956" y="10736"/>
                    <a:pt x="20704" y="10736"/>
                  </a:cubicBezTo>
                  <a:lnTo>
                    <a:pt x="19785" y="10736"/>
                  </a:lnTo>
                  <a:cubicBezTo>
                    <a:pt x="19531" y="10736"/>
                    <a:pt x="19322" y="10632"/>
                    <a:pt x="19152" y="10422"/>
                  </a:cubicBezTo>
                  <a:cubicBezTo>
                    <a:pt x="18984" y="10209"/>
                    <a:pt x="18900" y="9956"/>
                    <a:pt x="18900" y="9662"/>
                  </a:cubicBezTo>
                  <a:lnTo>
                    <a:pt x="18900" y="7566"/>
                  </a:lnTo>
                  <a:cubicBezTo>
                    <a:pt x="18900" y="6961"/>
                    <a:pt x="18806" y="6394"/>
                    <a:pt x="18614" y="5870"/>
                  </a:cubicBezTo>
                  <a:cubicBezTo>
                    <a:pt x="18422" y="5349"/>
                    <a:pt x="18163" y="4894"/>
                    <a:pt x="17844" y="4508"/>
                  </a:cubicBezTo>
                  <a:cubicBezTo>
                    <a:pt x="17522" y="4123"/>
                    <a:pt x="17140" y="3817"/>
                    <a:pt x="16706" y="3593"/>
                  </a:cubicBezTo>
                  <a:cubicBezTo>
                    <a:pt x="16269" y="3365"/>
                    <a:pt x="15796" y="3253"/>
                    <a:pt x="15292" y="3253"/>
                  </a:cubicBezTo>
                  <a:cubicBezTo>
                    <a:pt x="14788" y="3253"/>
                    <a:pt x="14320" y="3365"/>
                    <a:pt x="13891" y="3593"/>
                  </a:cubicBezTo>
                  <a:cubicBezTo>
                    <a:pt x="13461" y="3817"/>
                    <a:pt x="13082" y="4123"/>
                    <a:pt x="12753" y="4508"/>
                  </a:cubicBezTo>
                  <a:cubicBezTo>
                    <a:pt x="12422" y="4894"/>
                    <a:pt x="12165" y="5352"/>
                    <a:pt x="11978" y="5876"/>
                  </a:cubicBezTo>
                  <a:cubicBezTo>
                    <a:pt x="11788" y="6406"/>
                    <a:pt x="11695" y="6970"/>
                    <a:pt x="11695" y="7566"/>
                  </a:cubicBezTo>
                  <a:lnTo>
                    <a:pt x="11695" y="9717"/>
                  </a:lnTo>
                  <a:lnTo>
                    <a:pt x="13063" y="9717"/>
                  </a:lnTo>
                  <a:cubicBezTo>
                    <a:pt x="13423" y="9717"/>
                    <a:pt x="13735" y="9875"/>
                    <a:pt x="14001" y="10192"/>
                  </a:cubicBezTo>
                  <a:cubicBezTo>
                    <a:pt x="14263" y="10511"/>
                    <a:pt x="14395" y="10900"/>
                    <a:pt x="14395" y="11358"/>
                  </a:cubicBezTo>
                  <a:lnTo>
                    <a:pt x="14395" y="19987"/>
                  </a:lnTo>
                  <a:cubicBezTo>
                    <a:pt x="14395" y="20419"/>
                    <a:pt x="14263" y="20796"/>
                    <a:pt x="14001" y="21116"/>
                  </a:cubicBezTo>
                  <a:cubicBezTo>
                    <a:pt x="13735" y="21438"/>
                    <a:pt x="13423" y="21599"/>
                    <a:pt x="13063" y="21599"/>
                  </a:cubicBezTo>
                  <a:lnTo>
                    <a:pt x="1343" y="21599"/>
                  </a:lnTo>
                  <a:cubicBezTo>
                    <a:pt x="983" y="21599"/>
                    <a:pt x="669" y="21438"/>
                    <a:pt x="403" y="21116"/>
                  </a:cubicBezTo>
                  <a:cubicBezTo>
                    <a:pt x="134" y="20796"/>
                    <a:pt x="0" y="20419"/>
                    <a:pt x="0" y="19987"/>
                  </a:cubicBezTo>
                  <a:lnTo>
                    <a:pt x="0" y="11358"/>
                  </a:lnTo>
                  <a:cubicBezTo>
                    <a:pt x="0" y="10909"/>
                    <a:pt x="134" y="10523"/>
                    <a:pt x="403" y="10201"/>
                  </a:cubicBezTo>
                  <a:cubicBezTo>
                    <a:pt x="669" y="9878"/>
                    <a:pt x="984" y="9717"/>
                    <a:pt x="1343" y="9717"/>
                  </a:cubicBezTo>
                  <a:lnTo>
                    <a:pt x="8985" y="9717"/>
                  </a:lnTo>
                  <a:lnTo>
                    <a:pt x="8985" y="7566"/>
                  </a:lnTo>
                  <a:cubicBezTo>
                    <a:pt x="8985" y="6529"/>
                    <a:pt x="9148" y="5550"/>
                    <a:pt x="9477" y="4632"/>
                  </a:cubicBezTo>
                  <a:cubicBezTo>
                    <a:pt x="9808" y="3711"/>
                    <a:pt x="10260" y="2907"/>
                    <a:pt x="10833" y="2219"/>
                  </a:cubicBezTo>
                  <a:cubicBezTo>
                    <a:pt x="11409" y="1531"/>
                    <a:pt x="12079" y="987"/>
                    <a:pt x="12844" y="592"/>
                  </a:cubicBezTo>
                  <a:cubicBezTo>
                    <a:pt x="13615" y="198"/>
                    <a:pt x="14426" y="0"/>
                    <a:pt x="15292" y="0"/>
                  </a:cubicBezTo>
                  <a:moveTo>
                    <a:pt x="7972" y="15409"/>
                  </a:moveTo>
                  <a:cubicBezTo>
                    <a:pt x="8195" y="15245"/>
                    <a:pt x="8375" y="15021"/>
                    <a:pt x="8519" y="14741"/>
                  </a:cubicBezTo>
                  <a:cubicBezTo>
                    <a:pt x="8661" y="14462"/>
                    <a:pt x="8731" y="14160"/>
                    <a:pt x="8731" y="13840"/>
                  </a:cubicBezTo>
                  <a:cubicBezTo>
                    <a:pt x="8731" y="13333"/>
                    <a:pt x="8582" y="12896"/>
                    <a:pt x="8282" y="12530"/>
                  </a:cubicBezTo>
                  <a:cubicBezTo>
                    <a:pt x="7987" y="12162"/>
                    <a:pt x="7624" y="11980"/>
                    <a:pt x="7204" y="11980"/>
                  </a:cubicBezTo>
                  <a:cubicBezTo>
                    <a:pt x="6782" y="11980"/>
                    <a:pt x="6422" y="12162"/>
                    <a:pt x="6122" y="12530"/>
                  </a:cubicBezTo>
                  <a:cubicBezTo>
                    <a:pt x="5824" y="12896"/>
                    <a:pt x="5675" y="13333"/>
                    <a:pt x="5675" y="13840"/>
                  </a:cubicBezTo>
                  <a:cubicBezTo>
                    <a:pt x="5675" y="14160"/>
                    <a:pt x="5745" y="14462"/>
                    <a:pt x="5882" y="14741"/>
                  </a:cubicBezTo>
                  <a:cubicBezTo>
                    <a:pt x="6021" y="15021"/>
                    <a:pt x="6201" y="15234"/>
                    <a:pt x="6422" y="15380"/>
                  </a:cubicBezTo>
                  <a:lnTo>
                    <a:pt x="5675" y="19339"/>
                  </a:lnTo>
                  <a:lnTo>
                    <a:pt x="8731" y="19339"/>
                  </a:lnTo>
                  <a:lnTo>
                    <a:pt x="7972" y="1540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50775" lIns="50775" spcFirstLastPara="1" rIns="50775" wrap="square" tIns="507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800">
                <a:solidFill>
                  <a:srgbClr val="A5A5A5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00" name="Google Shape;600;p17"/>
            <p:cNvSpPr/>
            <p:nvPr/>
          </p:nvSpPr>
          <p:spPr>
            <a:xfrm>
              <a:off x="1387928" y="2433294"/>
              <a:ext cx="3058885" cy="3677872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601" name="Google Shape;601;p17"/>
          <p:cNvGrpSpPr/>
          <p:nvPr/>
        </p:nvGrpSpPr>
        <p:grpSpPr>
          <a:xfrm>
            <a:off x="9205406" y="3332638"/>
            <a:ext cx="5789154" cy="4904051"/>
            <a:chOff x="4615044" y="2248485"/>
            <a:chExt cx="3058885" cy="4083102"/>
          </a:xfrm>
        </p:grpSpPr>
        <p:sp>
          <p:nvSpPr>
            <p:cNvPr id="602" name="Google Shape;602;p17"/>
            <p:cNvSpPr/>
            <p:nvPr/>
          </p:nvSpPr>
          <p:spPr>
            <a:xfrm>
              <a:off x="4615044" y="2453014"/>
              <a:ext cx="3058885" cy="3878573"/>
            </a:xfrm>
            <a:prstGeom prst="rect">
              <a:avLst/>
            </a:prstGeom>
            <a:solidFill>
              <a:srgbClr val="EAF1DD"/>
            </a:solidFill>
            <a:ln cap="sq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3" name="Google Shape;603;p17"/>
            <p:cNvSpPr/>
            <p:nvPr/>
          </p:nvSpPr>
          <p:spPr>
            <a:xfrm>
              <a:off x="4615044" y="2781637"/>
              <a:ext cx="3058885" cy="13613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4" name="Google Shape;604;p17"/>
            <p:cNvSpPr/>
            <p:nvPr/>
          </p:nvSpPr>
          <p:spPr>
            <a:xfrm>
              <a:off x="4615044" y="4088465"/>
              <a:ext cx="3058885" cy="348343"/>
            </a:xfrm>
            <a:prstGeom prst="rect">
              <a:avLst/>
            </a:prstGeom>
            <a:solidFill>
              <a:srgbClr val="EAF1D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5" name="Google Shape;605;p17"/>
            <p:cNvSpPr/>
            <p:nvPr/>
          </p:nvSpPr>
          <p:spPr>
            <a:xfrm>
              <a:off x="4615044" y="4436808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6" name="Google Shape;606;p17"/>
            <p:cNvSpPr/>
            <p:nvPr/>
          </p:nvSpPr>
          <p:spPr>
            <a:xfrm>
              <a:off x="4615044" y="4785150"/>
              <a:ext cx="3058885" cy="348343"/>
            </a:xfrm>
            <a:prstGeom prst="rect">
              <a:avLst/>
            </a:prstGeom>
            <a:solidFill>
              <a:srgbClr val="EAF1D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7" name="Google Shape;607;p17"/>
            <p:cNvSpPr/>
            <p:nvPr/>
          </p:nvSpPr>
          <p:spPr>
            <a:xfrm>
              <a:off x="4615044" y="5133493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8" name="Google Shape;608;p17"/>
            <p:cNvSpPr/>
            <p:nvPr/>
          </p:nvSpPr>
          <p:spPr>
            <a:xfrm>
              <a:off x="4615044" y="2453014"/>
              <a:ext cx="3058885" cy="348343"/>
            </a:xfrm>
            <a:prstGeom prst="rect">
              <a:avLst/>
            </a:prstGeom>
            <a:solidFill>
              <a:schemeClr val="dk1">
                <a:alpha val="2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9" name="Google Shape;609;p17"/>
            <p:cNvSpPr/>
            <p:nvPr/>
          </p:nvSpPr>
          <p:spPr>
            <a:xfrm>
              <a:off x="4615044" y="2248485"/>
              <a:ext cx="3058885" cy="533153"/>
            </a:xfrm>
            <a:prstGeom prst="rect">
              <a:avLst/>
            </a:prstGeom>
            <a:solidFill>
              <a:srgbClr val="7693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0" name="Google Shape;610;p17"/>
            <p:cNvSpPr txBox="1"/>
            <p:nvPr/>
          </p:nvSpPr>
          <p:spPr>
            <a:xfrm>
              <a:off x="5531231" y="2345778"/>
              <a:ext cx="1226521" cy="448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Al por mayor</a:t>
              </a:r>
              <a:endParaRPr sz="29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1" name="Google Shape;611;p17"/>
            <p:cNvSpPr txBox="1"/>
            <p:nvPr/>
          </p:nvSpPr>
          <p:spPr>
            <a:xfrm>
              <a:off x="5232623" y="2645393"/>
              <a:ext cx="1960970" cy="1447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4.000</a:t>
              </a:r>
              <a:endParaRPr b="1" sz="107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2" name="Google Shape;612;p17"/>
            <p:cNvSpPr txBox="1"/>
            <p:nvPr/>
          </p:nvSpPr>
          <p:spPr>
            <a:xfrm>
              <a:off x="4854133" y="2890930"/>
              <a:ext cx="485155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6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$</a:t>
              </a:r>
              <a:endParaRPr/>
            </a:p>
          </p:txBody>
        </p:sp>
        <p:sp>
          <p:nvSpPr>
            <p:cNvPr id="613" name="Google Shape;613;p17"/>
            <p:cNvSpPr/>
            <p:nvPr/>
          </p:nvSpPr>
          <p:spPr>
            <a:xfrm>
              <a:off x="5339288" y="5756477"/>
              <a:ext cx="1704281" cy="4157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4" name="Google Shape;614;p17"/>
            <p:cNvSpPr txBox="1"/>
            <p:nvPr/>
          </p:nvSpPr>
          <p:spPr>
            <a:xfrm>
              <a:off x="5852763" y="5744167"/>
              <a:ext cx="76701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Buy Now</a:t>
              </a:r>
              <a:endParaRPr/>
            </a:p>
          </p:txBody>
        </p:sp>
        <p:sp>
          <p:nvSpPr>
            <p:cNvPr id="615" name="Google Shape;615;p17"/>
            <p:cNvSpPr/>
            <p:nvPr/>
          </p:nvSpPr>
          <p:spPr>
            <a:xfrm>
              <a:off x="5527397" y="5879509"/>
              <a:ext cx="172639" cy="172639"/>
            </a:xfrm>
            <a:custGeom>
              <a:rect b="b" l="l" r="r" t="t"/>
              <a:pathLst>
                <a:path extrusionOk="0" h="21600" w="21600">
                  <a:moveTo>
                    <a:pt x="3767" y="5419"/>
                  </a:moveTo>
                  <a:cubicBezTo>
                    <a:pt x="4051" y="5419"/>
                    <a:pt x="4271" y="5505"/>
                    <a:pt x="4428" y="5687"/>
                  </a:cubicBezTo>
                  <a:cubicBezTo>
                    <a:pt x="4586" y="5865"/>
                    <a:pt x="4701" y="6078"/>
                    <a:pt x="4766" y="6326"/>
                  </a:cubicBezTo>
                  <a:cubicBezTo>
                    <a:pt x="4835" y="6574"/>
                    <a:pt x="4879" y="6836"/>
                    <a:pt x="4893" y="7106"/>
                  </a:cubicBezTo>
                  <a:cubicBezTo>
                    <a:pt x="4910" y="7377"/>
                    <a:pt x="4917" y="7596"/>
                    <a:pt x="4917" y="7760"/>
                  </a:cubicBezTo>
                  <a:lnTo>
                    <a:pt x="4917" y="9856"/>
                  </a:lnTo>
                  <a:cubicBezTo>
                    <a:pt x="4809" y="9928"/>
                    <a:pt x="4720" y="10015"/>
                    <a:pt x="4646" y="10110"/>
                  </a:cubicBezTo>
                  <a:cubicBezTo>
                    <a:pt x="4574" y="10208"/>
                    <a:pt x="4468" y="10257"/>
                    <a:pt x="4329" y="10257"/>
                  </a:cubicBezTo>
                  <a:lnTo>
                    <a:pt x="561" y="10257"/>
                  </a:lnTo>
                  <a:cubicBezTo>
                    <a:pt x="439" y="10257"/>
                    <a:pt x="338" y="10208"/>
                    <a:pt x="256" y="10110"/>
                  </a:cubicBezTo>
                  <a:cubicBezTo>
                    <a:pt x="177" y="10015"/>
                    <a:pt x="93" y="9928"/>
                    <a:pt x="0" y="9856"/>
                  </a:cubicBezTo>
                  <a:lnTo>
                    <a:pt x="0" y="7760"/>
                  </a:lnTo>
                  <a:cubicBezTo>
                    <a:pt x="0" y="7596"/>
                    <a:pt x="4" y="7377"/>
                    <a:pt x="12" y="7106"/>
                  </a:cubicBezTo>
                  <a:cubicBezTo>
                    <a:pt x="19" y="6836"/>
                    <a:pt x="57" y="6574"/>
                    <a:pt x="124" y="6326"/>
                  </a:cubicBezTo>
                  <a:cubicBezTo>
                    <a:pt x="196" y="6078"/>
                    <a:pt x="309" y="5865"/>
                    <a:pt x="465" y="5687"/>
                  </a:cubicBezTo>
                  <a:cubicBezTo>
                    <a:pt x="624" y="5508"/>
                    <a:pt x="842" y="5419"/>
                    <a:pt x="1123" y="5419"/>
                  </a:cubicBezTo>
                  <a:cubicBezTo>
                    <a:pt x="782" y="5151"/>
                    <a:pt x="508" y="4803"/>
                    <a:pt x="304" y="4377"/>
                  </a:cubicBezTo>
                  <a:cubicBezTo>
                    <a:pt x="103" y="3950"/>
                    <a:pt x="0" y="3469"/>
                    <a:pt x="0" y="2937"/>
                  </a:cubicBezTo>
                  <a:cubicBezTo>
                    <a:pt x="0" y="2539"/>
                    <a:pt x="64" y="2162"/>
                    <a:pt x="189" y="1805"/>
                  </a:cubicBezTo>
                  <a:cubicBezTo>
                    <a:pt x="316" y="1448"/>
                    <a:pt x="491" y="1134"/>
                    <a:pt x="717" y="861"/>
                  </a:cubicBezTo>
                  <a:cubicBezTo>
                    <a:pt x="943" y="590"/>
                    <a:pt x="1207" y="380"/>
                    <a:pt x="1504" y="227"/>
                  </a:cubicBezTo>
                  <a:cubicBezTo>
                    <a:pt x="1804" y="77"/>
                    <a:pt x="2119" y="0"/>
                    <a:pt x="2445" y="0"/>
                  </a:cubicBezTo>
                  <a:cubicBezTo>
                    <a:pt x="2793" y="0"/>
                    <a:pt x="3115" y="77"/>
                    <a:pt x="3412" y="227"/>
                  </a:cubicBezTo>
                  <a:cubicBezTo>
                    <a:pt x="3712" y="380"/>
                    <a:pt x="3969" y="590"/>
                    <a:pt x="4188" y="861"/>
                  </a:cubicBezTo>
                  <a:cubicBezTo>
                    <a:pt x="4406" y="1134"/>
                    <a:pt x="4584" y="1448"/>
                    <a:pt x="4716" y="1805"/>
                  </a:cubicBezTo>
                  <a:cubicBezTo>
                    <a:pt x="4850" y="2162"/>
                    <a:pt x="4917" y="2539"/>
                    <a:pt x="4917" y="2937"/>
                  </a:cubicBezTo>
                  <a:cubicBezTo>
                    <a:pt x="4917" y="3458"/>
                    <a:pt x="4814" y="3939"/>
                    <a:pt x="4603" y="4371"/>
                  </a:cubicBezTo>
                  <a:cubicBezTo>
                    <a:pt x="4392" y="4800"/>
                    <a:pt x="4115" y="5151"/>
                    <a:pt x="3767" y="5419"/>
                  </a:cubicBezTo>
                  <a:moveTo>
                    <a:pt x="18165" y="12062"/>
                  </a:moveTo>
                  <a:cubicBezTo>
                    <a:pt x="18672" y="12604"/>
                    <a:pt x="19070" y="13142"/>
                    <a:pt x="19356" y="13669"/>
                  </a:cubicBezTo>
                  <a:cubicBezTo>
                    <a:pt x="19641" y="14196"/>
                    <a:pt x="19788" y="14801"/>
                    <a:pt x="19788" y="15480"/>
                  </a:cubicBezTo>
                  <a:lnTo>
                    <a:pt x="19788" y="20816"/>
                  </a:lnTo>
                  <a:cubicBezTo>
                    <a:pt x="19694" y="20868"/>
                    <a:pt x="19620" y="20931"/>
                    <a:pt x="19557" y="20995"/>
                  </a:cubicBezTo>
                  <a:cubicBezTo>
                    <a:pt x="19497" y="21061"/>
                    <a:pt x="19425" y="21122"/>
                    <a:pt x="19344" y="21191"/>
                  </a:cubicBezTo>
                  <a:cubicBezTo>
                    <a:pt x="19262" y="21251"/>
                    <a:pt x="19173" y="21317"/>
                    <a:pt x="19075" y="21386"/>
                  </a:cubicBezTo>
                  <a:cubicBezTo>
                    <a:pt x="18976" y="21455"/>
                    <a:pt x="18835" y="21528"/>
                    <a:pt x="18662" y="21599"/>
                  </a:cubicBezTo>
                  <a:lnTo>
                    <a:pt x="2942" y="21599"/>
                  </a:lnTo>
                  <a:cubicBezTo>
                    <a:pt x="2675" y="21599"/>
                    <a:pt x="2467" y="21499"/>
                    <a:pt x="2318" y="21291"/>
                  </a:cubicBezTo>
                  <a:cubicBezTo>
                    <a:pt x="2167" y="21081"/>
                    <a:pt x="2003" y="20926"/>
                    <a:pt x="1819" y="20816"/>
                  </a:cubicBezTo>
                  <a:lnTo>
                    <a:pt x="1819" y="15480"/>
                  </a:lnTo>
                  <a:cubicBezTo>
                    <a:pt x="1819" y="14763"/>
                    <a:pt x="1989" y="14127"/>
                    <a:pt x="2335" y="13571"/>
                  </a:cubicBezTo>
                  <a:cubicBezTo>
                    <a:pt x="2678" y="13018"/>
                    <a:pt x="3052" y="12511"/>
                    <a:pt x="3460" y="12062"/>
                  </a:cubicBezTo>
                  <a:cubicBezTo>
                    <a:pt x="3535" y="11970"/>
                    <a:pt x="3633" y="11869"/>
                    <a:pt x="3753" y="11766"/>
                  </a:cubicBezTo>
                  <a:cubicBezTo>
                    <a:pt x="3873" y="11659"/>
                    <a:pt x="4000" y="11590"/>
                    <a:pt x="4137" y="11553"/>
                  </a:cubicBezTo>
                  <a:cubicBezTo>
                    <a:pt x="4276" y="11495"/>
                    <a:pt x="4432" y="11466"/>
                    <a:pt x="4610" y="11455"/>
                  </a:cubicBezTo>
                  <a:cubicBezTo>
                    <a:pt x="4785" y="11446"/>
                    <a:pt x="4956" y="11423"/>
                    <a:pt x="5126" y="11388"/>
                  </a:cubicBezTo>
                  <a:cubicBezTo>
                    <a:pt x="5594" y="11299"/>
                    <a:pt x="6091" y="11210"/>
                    <a:pt x="6621" y="11121"/>
                  </a:cubicBezTo>
                  <a:cubicBezTo>
                    <a:pt x="7149" y="11034"/>
                    <a:pt x="7665" y="10945"/>
                    <a:pt x="8172" y="10853"/>
                  </a:cubicBezTo>
                  <a:cubicBezTo>
                    <a:pt x="7483" y="10326"/>
                    <a:pt x="6928" y="9632"/>
                    <a:pt x="6513" y="8762"/>
                  </a:cubicBezTo>
                  <a:cubicBezTo>
                    <a:pt x="6093" y="7896"/>
                    <a:pt x="5884" y="6940"/>
                    <a:pt x="5884" y="5903"/>
                  </a:cubicBezTo>
                  <a:cubicBezTo>
                    <a:pt x="5884" y="5097"/>
                    <a:pt x="6016" y="4331"/>
                    <a:pt x="6275" y="3608"/>
                  </a:cubicBezTo>
                  <a:cubicBezTo>
                    <a:pt x="6535" y="2885"/>
                    <a:pt x="6887" y="2260"/>
                    <a:pt x="7331" y="1733"/>
                  </a:cubicBezTo>
                  <a:cubicBezTo>
                    <a:pt x="7778" y="1203"/>
                    <a:pt x="8299" y="786"/>
                    <a:pt x="8894" y="472"/>
                  </a:cubicBezTo>
                  <a:cubicBezTo>
                    <a:pt x="9494" y="158"/>
                    <a:pt x="10125" y="3"/>
                    <a:pt x="10802" y="3"/>
                  </a:cubicBezTo>
                  <a:cubicBezTo>
                    <a:pt x="11476" y="3"/>
                    <a:pt x="12112" y="158"/>
                    <a:pt x="12710" y="472"/>
                  </a:cubicBezTo>
                  <a:cubicBezTo>
                    <a:pt x="13307" y="786"/>
                    <a:pt x="13826" y="1203"/>
                    <a:pt x="14272" y="1733"/>
                  </a:cubicBezTo>
                  <a:cubicBezTo>
                    <a:pt x="14716" y="2260"/>
                    <a:pt x="15067" y="2885"/>
                    <a:pt x="15328" y="3608"/>
                  </a:cubicBezTo>
                  <a:cubicBezTo>
                    <a:pt x="15590" y="4331"/>
                    <a:pt x="15719" y="5097"/>
                    <a:pt x="15719" y="5903"/>
                  </a:cubicBezTo>
                  <a:cubicBezTo>
                    <a:pt x="15719" y="6939"/>
                    <a:pt x="15513" y="7890"/>
                    <a:pt x="15100" y="8757"/>
                  </a:cubicBezTo>
                  <a:cubicBezTo>
                    <a:pt x="14685" y="9620"/>
                    <a:pt x="14128" y="10320"/>
                    <a:pt x="13432" y="10853"/>
                  </a:cubicBezTo>
                  <a:cubicBezTo>
                    <a:pt x="13936" y="10945"/>
                    <a:pt x="14452" y="11031"/>
                    <a:pt x="14978" y="11115"/>
                  </a:cubicBezTo>
                  <a:cubicBezTo>
                    <a:pt x="15504" y="11198"/>
                    <a:pt x="16005" y="11288"/>
                    <a:pt x="16478" y="11388"/>
                  </a:cubicBezTo>
                  <a:cubicBezTo>
                    <a:pt x="16653" y="11426"/>
                    <a:pt x="16826" y="11449"/>
                    <a:pt x="16994" y="11455"/>
                  </a:cubicBezTo>
                  <a:cubicBezTo>
                    <a:pt x="17162" y="11466"/>
                    <a:pt x="17323" y="11495"/>
                    <a:pt x="17467" y="11553"/>
                  </a:cubicBezTo>
                  <a:cubicBezTo>
                    <a:pt x="17603" y="11590"/>
                    <a:pt x="17731" y="11659"/>
                    <a:pt x="17851" y="11766"/>
                  </a:cubicBezTo>
                  <a:cubicBezTo>
                    <a:pt x="17966" y="11869"/>
                    <a:pt x="18074" y="11970"/>
                    <a:pt x="18165" y="12062"/>
                  </a:cubicBezTo>
                  <a:moveTo>
                    <a:pt x="20474" y="5419"/>
                  </a:moveTo>
                  <a:cubicBezTo>
                    <a:pt x="20757" y="5419"/>
                    <a:pt x="20973" y="5505"/>
                    <a:pt x="21124" y="5687"/>
                  </a:cubicBezTo>
                  <a:cubicBezTo>
                    <a:pt x="21271" y="5865"/>
                    <a:pt x="21381" y="6078"/>
                    <a:pt x="21448" y="6326"/>
                  </a:cubicBezTo>
                  <a:cubicBezTo>
                    <a:pt x="21520" y="6574"/>
                    <a:pt x="21561" y="6836"/>
                    <a:pt x="21576" y="7106"/>
                  </a:cubicBezTo>
                  <a:cubicBezTo>
                    <a:pt x="21592" y="7377"/>
                    <a:pt x="21599" y="7596"/>
                    <a:pt x="21599" y="7760"/>
                  </a:cubicBezTo>
                  <a:lnTo>
                    <a:pt x="21599" y="9856"/>
                  </a:lnTo>
                  <a:cubicBezTo>
                    <a:pt x="21508" y="9928"/>
                    <a:pt x="21422" y="10015"/>
                    <a:pt x="21340" y="10110"/>
                  </a:cubicBezTo>
                  <a:cubicBezTo>
                    <a:pt x="21261" y="10208"/>
                    <a:pt x="21158" y="10257"/>
                    <a:pt x="21036" y="10257"/>
                  </a:cubicBezTo>
                  <a:lnTo>
                    <a:pt x="17268" y="10257"/>
                  </a:lnTo>
                  <a:cubicBezTo>
                    <a:pt x="17131" y="10257"/>
                    <a:pt x="17023" y="10208"/>
                    <a:pt x="16953" y="10110"/>
                  </a:cubicBezTo>
                  <a:cubicBezTo>
                    <a:pt x="16879" y="10015"/>
                    <a:pt x="16790" y="9928"/>
                    <a:pt x="16682" y="9856"/>
                  </a:cubicBezTo>
                  <a:lnTo>
                    <a:pt x="16682" y="7760"/>
                  </a:lnTo>
                  <a:cubicBezTo>
                    <a:pt x="16682" y="7596"/>
                    <a:pt x="16692" y="7377"/>
                    <a:pt x="16706" y="7106"/>
                  </a:cubicBezTo>
                  <a:cubicBezTo>
                    <a:pt x="16720" y="6836"/>
                    <a:pt x="16766" y="6574"/>
                    <a:pt x="16836" y="6326"/>
                  </a:cubicBezTo>
                  <a:cubicBezTo>
                    <a:pt x="16912" y="6078"/>
                    <a:pt x="17023" y="5865"/>
                    <a:pt x="17183" y="5687"/>
                  </a:cubicBezTo>
                  <a:cubicBezTo>
                    <a:pt x="17337" y="5508"/>
                    <a:pt x="17556" y="5419"/>
                    <a:pt x="17829" y="5419"/>
                  </a:cubicBezTo>
                  <a:cubicBezTo>
                    <a:pt x="17488" y="5151"/>
                    <a:pt x="17210" y="4803"/>
                    <a:pt x="16999" y="4377"/>
                  </a:cubicBezTo>
                  <a:cubicBezTo>
                    <a:pt x="16788" y="3950"/>
                    <a:pt x="16682" y="3469"/>
                    <a:pt x="16682" y="2937"/>
                  </a:cubicBezTo>
                  <a:cubicBezTo>
                    <a:pt x="16682" y="2539"/>
                    <a:pt x="16744" y="2162"/>
                    <a:pt x="16872" y="1805"/>
                  </a:cubicBezTo>
                  <a:cubicBezTo>
                    <a:pt x="16999" y="1448"/>
                    <a:pt x="17174" y="1134"/>
                    <a:pt x="17400" y="861"/>
                  </a:cubicBezTo>
                  <a:cubicBezTo>
                    <a:pt x="17625" y="590"/>
                    <a:pt x="17889" y="380"/>
                    <a:pt x="18187" y="227"/>
                  </a:cubicBezTo>
                  <a:cubicBezTo>
                    <a:pt x="18487" y="77"/>
                    <a:pt x="18808" y="0"/>
                    <a:pt x="19152" y="0"/>
                  </a:cubicBezTo>
                  <a:cubicBezTo>
                    <a:pt x="19480" y="0"/>
                    <a:pt x="19795" y="77"/>
                    <a:pt x="20095" y="227"/>
                  </a:cubicBezTo>
                  <a:cubicBezTo>
                    <a:pt x="20395" y="380"/>
                    <a:pt x="20656" y="590"/>
                    <a:pt x="20882" y="861"/>
                  </a:cubicBezTo>
                  <a:cubicBezTo>
                    <a:pt x="21108" y="1134"/>
                    <a:pt x="21285" y="1448"/>
                    <a:pt x="21412" y="1805"/>
                  </a:cubicBezTo>
                  <a:cubicBezTo>
                    <a:pt x="21537" y="2162"/>
                    <a:pt x="21599" y="2539"/>
                    <a:pt x="21599" y="2937"/>
                  </a:cubicBezTo>
                  <a:cubicBezTo>
                    <a:pt x="21599" y="3458"/>
                    <a:pt x="21499" y="3939"/>
                    <a:pt x="21295" y="4371"/>
                  </a:cubicBezTo>
                  <a:cubicBezTo>
                    <a:pt x="21093" y="4800"/>
                    <a:pt x="20820" y="5151"/>
                    <a:pt x="20474" y="541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50775" lIns="50775" spcFirstLastPara="1" rIns="50775" wrap="square" tIns="507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800">
                <a:solidFill>
                  <a:srgbClr val="44CEB9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16" name="Google Shape;616;p17"/>
            <p:cNvSpPr/>
            <p:nvPr/>
          </p:nvSpPr>
          <p:spPr>
            <a:xfrm>
              <a:off x="4615044" y="2248485"/>
              <a:ext cx="3058885" cy="4083102"/>
            </a:xfrm>
            <a:prstGeom prst="rect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617" name="Google Shape;617;p17"/>
          <p:cNvGrpSpPr/>
          <p:nvPr/>
        </p:nvGrpSpPr>
        <p:grpSpPr>
          <a:xfrm>
            <a:off x="16833417" y="3328884"/>
            <a:ext cx="6116177" cy="4907805"/>
            <a:chOff x="7842672" y="2433294"/>
            <a:chExt cx="3058885" cy="3683711"/>
          </a:xfrm>
        </p:grpSpPr>
        <p:sp>
          <p:nvSpPr>
            <p:cNvPr id="618" name="Google Shape;618;p17"/>
            <p:cNvSpPr/>
            <p:nvPr/>
          </p:nvSpPr>
          <p:spPr>
            <a:xfrm>
              <a:off x="7842672" y="2453014"/>
              <a:ext cx="3058885" cy="3663991"/>
            </a:xfrm>
            <a:prstGeom prst="rect">
              <a:avLst/>
            </a:prstGeom>
            <a:solidFill>
              <a:srgbClr val="FCEAD2"/>
            </a:solidFill>
            <a:ln cap="sq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>
              <a:off x="7842672" y="2781637"/>
              <a:ext cx="3058885" cy="130682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0" name="Google Shape;620;p17"/>
            <p:cNvSpPr/>
            <p:nvPr/>
          </p:nvSpPr>
          <p:spPr>
            <a:xfrm>
              <a:off x="7842672" y="4088465"/>
              <a:ext cx="3058885" cy="348343"/>
            </a:xfrm>
            <a:prstGeom prst="rect">
              <a:avLst/>
            </a:prstGeom>
            <a:solidFill>
              <a:srgbClr val="FCEAD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1" name="Google Shape;621;p17"/>
            <p:cNvSpPr/>
            <p:nvPr/>
          </p:nvSpPr>
          <p:spPr>
            <a:xfrm>
              <a:off x="7842672" y="4436808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2" name="Google Shape;622;p17"/>
            <p:cNvSpPr/>
            <p:nvPr/>
          </p:nvSpPr>
          <p:spPr>
            <a:xfrm>
              <a:off x="7842672" y="4785150"/>
              <a:ext cx="3058885" cy="348343"/>
            </a:xfrm>
            <a:prstGeom prst="rect">
              <a:avLst/>
            </a:prstGeom>
            <a:solidFill>
              <a:srgbClr val="FCEAD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3" name="Google Shape;623;p17"/>
            <p:cNvSpPr/>
            <p:nvPr/>
          </p:nvSpPr>
          <p:spPr>
            <a:xfrm>
              <a:off x="7842672" y="5133493"/>
              <a:ext cx="3058885" cy="348343"/>
            </a:xfrm>
            <a:prstGeom prst="rect">
              <a:avLst/>
            </a:prstGeom>
            <a:solidFill>
              <a:srgbClr val="FDFDFD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4" name="Google Shape;624;p17"/>
            <p:cNvSpPr/>
            <p:nvPr/>
          </p:nvSpPr>
          <p:spPr>
            <a:xfrm>
              <a:off x="7842672" y="2453014"/>
              <a:ext cx="3058885" cy="348343"/>
            </a:xfrm>
            <a:prstGeom prst="rect">
              <a:avLst/>
            </a:prstGeom>
            <a:solidFill>
              <a:schemeClr val="dk1">
                <a:alpha val="2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5" name="Google Shape;625;p17"/>
            <p:cNvSpPr/>
            <p:nvPr/>
          </p:nvSpPr>
          <p:spPr>
            <a:xfrm>
              <a:off x="7842672" y="2433294"/>
              <a:ext cx="3058885" cy="348343"/>
            </a:xfrm>
            <a:prstGeom prst="rect">
              <a:avLst/>
            </a:prstGeom>
            <a:solidFill>
              <a:srgbClr val="C676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6" name="Google Shape;626;p17"/>
            <p:cNvSpPr txBox="1"/>
            <p:nvPr/>
          </p:nvSpPr>
          <p:spPr>
            <a:xfrm>
              <a:off x="8609062" y="2830549"/>
              <a:ext cx="1856119" cy="8694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5.000</a:t>
              </a:r>
              <a:endParaRPr b="1" sz="107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7" name="Google Shape;627;p17"/>
            <p:cNvSpPr txBox="1"/>
            <p:nvPr/>
          </p:nvSpPr>
          <p:spPr>
            <a:xfrm>
              <a:off x="8361800" y="2956117"/>
              <a:ext cx="352746" cy="5847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0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$</a:t>
              </a:r>
              <a:endParaRPr/>
            </a:p>
          </p:txBody>
        </p:sp>
        <p:sp>
          <p:nvSpPr>
            <p:cNvPr id="628" name="Google Shape;628;p17"/>
            <p:cNvSpPr txBox="1"/>
            <p:nvPr/>
          </p:nvSpPr>
          <p:spPr>
            <a:xfrm>
              <a:off x="9325921" y="3621597"/>
              <a:ext cx="92389" cy="292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32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9" name="Google Shape;629;p17"/>
            <p:cNvSpPr/>
            <p:nvPr/>
          </p:nvSpPr>
          <p:spPr>
            <a:xfrm>
              <a:off x="8519977" y="5576871"/>
              <a:ext cx="1704281" cy="415712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30" name="Google Shape;630;p17"/>
            <p:cNvSpPr txBox="1"/>
            <p:nvPr/>
          </p:nvSpPr>
          <p:spPr>
            <a:xfrm>
              <a:off x="9089780" y="5623959"/>
              <a:ext cx="76701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lt1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Buy Now</a:t>
              </a:r>
              <a:endParaRPr/>
            </a:p>
          </p:txBody>
        </p:sp>
        <p:sp>
          <p:nvSpPr>
            <p:cNvPr id="631" name="Google Shape;631;p17"/>
            <p:cNvSpPr/>
            <p:nvPr/>
          </p:nvSpPr>
          <p:spPr>
            <a:xfrm>
              <a:off x="8612087" y="5703868"/>
              <a:ext cx="209248" cy="205055"/>
            </a:xfrm>
            <a:custGeom>
              <a:rect b="b" l="l" r="r" t="t"/>
              <a:pathLst>
                <a:path extrusionOk="0" h="204" w="208">
                  <a:moveTo>
                    <a:pt x="179" y="79"/>
                  </a:moveTo>
                  <a:cubicBezTo>
                    <a:pt x="174" y="66"/>
                    <a:pt x="174" y="66"/>
                    <a:pt x="174" y="66"/>
                  </a:cubicBezTo>
                  <a:cubicBezTo>
                    <a:pt x="174" y="66"/>
                    <a:pt x="186" y="39"/>
                    <a:pt x="185" y="38"/>
                  </a:cubicBezTo>
                  <a:cubicBezTo>
                    <a:pt x="169" y="22"/>
                    <a:pt x="169" y="22"/>
                    <a:pt x="169" y="22"/>
                  </a:cubicBezTo>
                  <a:cubicBezTo>
                    <a:pt x="168" y="21"/>
                    <a:pt x="140" y="33"/>
                    <a:pt x="140" y="33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8" y="28"/>
                    <a:pt x="116" y="0"/>
                    <a:pt x="115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0" y="0"/>
                    <a:pt x="80" y="28"/>
                    <a:pt x="80" y="28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7" y="33"/>
                    <a:pt x="39" y="21"/>
                    <a:pt x="38" y="22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39"/>
                    <a:pt x="34" y="66"/>
                    <a:pt x="34" y="66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28" y="79"/>
                    <a:pt x="0" y="90"/>
                    <a:pt x="0" y="9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5"/>
                    <a:pt x="28" y="125"/>
                    <a:pt x="28" y="125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21" y="166"/>
                    <a:pt x="22" y="167"/>
                  </a:cubicBezTo>
                  <a:cubicBezTo>
                    <a:pt x="39" y="182"/>
                    <a:pt x="39" y="182"/>
                    <a:pt x="39" y="182"/>
                  </a:cubicBezTo>
                  <a:cubicBezTo>
                    <a:pt x="40" y="183"/>
                    <a:pt x="67" y="171"/>
                    <a:pt x="67" y="171"/>
                  </a:cubicBezTo>
                  <a:cubicBezTo>
                    <a:pt x="80" y="176"/>
                    <a:pt x="80" y="176"/>
                    <a:pt x="80" y="176"/>
                  </a:cubicBezTo>
                  <a:cubicBezTo>
                    <a:pt x="80" y="176"/>
                    <a:pt x="91" y="204"/>
                    <a:pt x="93" y="204"/>
                  </a:cubicBezTo>
                  <a:cubicBezTo>
                    <a:pt x="116" y="204"/>
                    <a:pt x="116" y="204"/>
                    <a:pt x="116" y="204"/>
                  </a:cubicBezTo>
                  <a:cubicBezTo>
                    <a:pt x="117" y="204"/>
                    <a:pt x="128" y="176"/>
                    <a:pt x="128" y="176"/>
                  </a:cubicBezTo>
                  <a:cubicBezTo>
                    <a:pt x="141" y="171"/>
                    <a:pt x="141" y="171"/>
                    <a:pt x="141" y="171"/>
                  </a:cubicBezTo>
                  <a:cubicBezTo>
                    <a:pt x="141" y="171"/>
                    <a:pt x="169" y="183"/>
                    <a:pt x="170" y="182"/>
                  </a:cubicBezTo>
                  <a:cubicBezTo>
                    <a:pt x="186" y="166"/>
                    <a:pt x="186" y="166"/>
                    <a:pt x="186" y="166"/>
                  </a:cubicBezTo>
                  <a:cubicBezTo>
                    <a:pt x="187" y="165"/>
                    <a:pt x="174" y="138"/>
                    <a:pt x="174" y="138"/>
                  </a:cubicBezTo>
                  <a:cubicBezTo>
                    <a:pt x="179" y="125"/>
                    <a:pt x="179" y="125"/>
                    <a:pt x="179" y="125"/>
                  </a:cubicBezTo>
                  <a:cubicBezTo>
                    <a:pt x="179" y="125"/>
                    <a:pt x="208" y="114"/>
                    <a:pt x="208" y="113"/>
                  </a:cubicBezTo>
                  <a:cubicBezTo>
                    <a:pt x="208" y="90"/>
                    <a:pt x="208" y="90"/>
                    <a:pt x="208" y="90"/>
                  </a:cubicBezTo>
                  <a:cubicBezTo>
                    <a:pt x="208" y="89"/>
                    <a:pt x="179" y="79"/>
                    <a:pt x="179" y="79"/>
                  </a:cubicBezTo>
                  <a:moveTo>
                    <a:pt x="137" y="102"/>
                  </a:moveTo>
                  <a:cubicBezTo>
                    <a:pt x="137" y="120"/>
                    <a:pt x="122" y="135"/>
                    <a:pt x="104" y="135"/>
                  </a:cubicBezTo>
                  <a:cubicBezTo>
                    <a:pt x="85" y="135"/>
                    <a:pt x="70" y="120"/>
                    <a:pt x="70" y="102"/>
                  </a:cubicBezTo>
                  <a:cubicBezTo>
                    <a:pt x="70" y="84"/>
                    <a:pt x="85" y="69"/>
                    <a:pt x="104" y="69"/>
                  </a:cubicBezTo>
                  <a:cubicBezTo>
                    <a:pt x="122" y="69"/>
                    <a:pt x="137" y="84"/>
                    <a:pt x="137" y="10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32" name="Google Shape;632;p17"/>
            <p:cNvSpPr/>
            <p:nvPr/>
          </p:nvSpPr>
          <p:spPr>
            <a:xfrm>
              <a:off x="7842672" y="2433294"/>
              <a:ext cx="3058885" cy="3677872"/>
            </a:xfrm>
            <a:prstGeom prst="rect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633" name="Google Shape;633;p17"/>
          <p:cNvGrpSpPr/>
          <p:nvPr/>
        </p:nvGrpSpPr>
        <p:grpSpPr>
          <a:xfrm>
            <a:off x="1717673" y="483017"/>
            <a:ext cx="20934364" cy="2079087"/>
            <a:chOff x="5988388" y="483017"/>
            <a:chExt cx="12359701" cy="2079087"/>
          </a:xfrm>
        </p:grpSpPr>
        <p:sp>
          <p:nvSpPr>
            <p:cNvPr id="634" name="Google Shape;634;p17"/>
            <p:cNvSpPr txBox="1"/>
            <p:nvPr/>
          </p:nvSpPr>
          <p:spPr>
            <a:xfrm>
              <a:off x="5988388" y="483017"/>
              <a:ext cx="12359701" cy="14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SISTEMA DE PRECIOS</a:t>
              </a:r>
              <a:endParaRPr b="1" sz="8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35" name="Google Shape;635;p17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650" lIns="91325" spcFirstLastPara="1" rIns="91325" wrap="square" tIns="456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636" name="Google Shape;636;p17"/>
            <p:cNvSpPr txBox="1"/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725" lIns="217475" spcFirstLastPara="1" rIns="217475" wrap="square" tIns="108725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100"/>
                <a:buFont typeface="Arial"/>
                <a:buNone/>
              </a:pPr>
              <a:r>
                <a:rPr lang="en-US" sz="310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Green Hops</a:t>
              </a:r>
              <a:endParaRPr sz="3100">
                <a:solidFill>
                  <a:schemeClr val="accen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637" name="Google Shape;637;p17"/>
          <p:cNvSpPr/>
          <p:nvPr/>
        </p:nvSpPr>
        <p:spPr>
          <a:xfrm>
            <a:off x="3224426" y="5978571"/>
            <a:ext cx="4048615" cy="135417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Aprox. 20 vaso </a:t>
            </a:r>
            <a:endParaRPr b="1"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38" name="Google Shape;638;p17"/>
          <p:cNvSpPr/>
          <p:nvPr/>
        </p:nvSpPr>
        <p:spPr>
          <a:xfrm>
            <a:off x="9937051" y="5793148"/>
            <a:ext cx="4215367" cy="14229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+</a:t>
            </a: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 de 24 cervezas</a:t>
            </a:r>
            <a:endParaRPr b="1"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39" name="Google Shape;639;p17"/>
          <p:cNvSpPr/>
          <p:nvPr/>
        </p:nvSpPr>
        <p:spPr>
          <a:xfrm>
            <a:off x="7994469" y="11573691"/>
            <a:ext cx="9483634" cy="19333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0" name="Google Shape;640;p17"/>
          <p:cNvSpPr txBox="1"/>
          <p:nvPr/>
        </p:nvSpPr>
        <p:spPr>
          <a:xfrm>
            <a:off x="18367750" y="3372094"/>
            <a:ext cx="3166251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Menos cantidades</a:t>
            </a:r>
            <a:endParaRPr sz="2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1" name="Google Shape;641;p17"/>
          <p:cNvSpPr/>
          <p:nvPr/>
        </p:nvSpPr>
        <p:spPr>
          <a:xfrm>
            <a:off x="18017836" y="5863361"/>
            <a:ext cx="4088440" cy="135272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-</a:t>
            </a:r>
            <a:r>
              <a:rPr b="1" lang="en-US" sz="36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 de 24 cervezas</a:t>
            </a:r>
            <a:endParaRPr b="1"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mc:AlternateContent>
    <mc:Choice Requires="p14">
      <p:transition spd="slow" p14:dur="9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