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796779"/>
            <a:ext cx="51322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Conferencia el cuerpo en el evangelio de Juan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 la experiencia de Jesús como sabiduría divina que se hace vida en las relaciones inclusivas de la Comunidad del discípulo Amado y que nos desafía en la superación de las dicotomías cuerpo y espíritu tan comunes en nuestras generalidades discursivas legadas del pensamiento greco-romano. Proponiendo una espiritualidad integral e integradora de la vida.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https://www.youtube.com/watch?v=9KItDdknwvQ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2760</TotalTime>
  <Words>95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71</cp:revision>
  <dcterms:created xsi:type="dcterms:W3CDTF">2021-02-04T14:05:46Z</dcterms:created>
  <dcterms:modified xsi:type="dcterms:W3CDTF">2021-06-17T15:32:24Z</dcterms:modified>
</cp:coreProperties>
</file>