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diagrams/layout7.xml" ContentType="application/vnd.openxmlformats-officedocument.drawingml.diagram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</p:sldMasterIdLst>
  <p:sldIdLst>
    <p:sldId id="266" r:id="rId2"/>
    <p:sldId id="273" r:id="rId3"/>
    <p:sldId id="317" r:id="rId4"/>
    <p:sldId id="272" r:id="rId5"/>
    <p:sldId id="318" r:id="rId6"/>
    <p:sldId id="275" r:id="rId7"/>
    <p:sldId id="319" r:id="rId8"/>
    <p:sldId id="324" r:id="rId9"/>
    <p:sldId id="290" r:id="rId10"/>
    <p:sldId id="325" r:id="rId11"/>
    <p:sldId id="309" r:id="rId12"/>
    <p:sldId id="326" r:id="rId13"/>
    <p:sldId id="310" r:id="rId14"/>
    <p:sldId id="320" r:id="rId15"/>
    <p:sldId id="323" r:id="rId16"/>
    <p:sldId id="306" r:id="rId17"/>
    <p:sldId id="327" r:id="rId18"/>
    <p:sldId id="330" r:id="rId19"/>
    <p:sldId id="332" r:id="rId20"/>
    <p:sldId id="331" r:id="rId21"/>
    <p:sldId id="293" r:id="rId22"/>
    <p:sldId id="294" r:id="rId23"/>
    <p:sldId id="307" r:id="rId24"/>
    <p:sldId id="295" r:id="rId25"/>
    <p:sldId id="296" r:id="rId26"/>
    <p:sldId id="297" r:id="rId27"/>
    <p:sldId id="298" r:id="rId28"/>
    <p:sldId id="299" r:id="rId29"/>
    <p:sldId id="300" r:id="rId30"/>
    <p:sldId id="301" r:id="rId31"/>
    <p:sldId id="302" r:id="rId32"/>
    <p:sldId id="303" r:id="rId33"/>
    <p:sldId id="304" r:id="rId34"/>
    <p:sldId id="269" r:id="rId35"/>
    <p:sldId id="333" r:id="rId36"/>
    <p:sldId id="280" r:id="rId37"/>
    <p:sldId id="313" r:id="rId38"/>
    <p:sldId id="334" r:id="rId39"/>
    <p:sldId id="315" r:id="rId40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208" autoAdjust="0"/>
  </p:normalViewPr>
  <p:slideViewPr>
    <p:cSldViewPr>
      <p:cViewPr>
        <p:scale>
          <a:sx n="50" d="100"/>
          <a:sy n="50" d="100"/>
        </p:scale>
        <p:origin x="-1446" y="-5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EA6FD3-303D-4967-9F12-FF52B545B6F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435A15F2-9FBB-4DFF-8E8B-D35DECC6AADA}">
      <dgm:prSet phldrT="[Texto]" custT="1"/>
      <dgm:spPr/>
      <dgm:t>
        <a:bodyPr/>
        <a:lstStyle/>
        <a:p>
          <a:pPr algn="ctr"/>
          <a:r>
            <a:rPr lang="es-CO" sz="1200" dirty="0" smtClean="0">
              <a:solidFill>
                <a:srgbClr val="002060"/>
              </a:solidFill>
            </a:rPr>
            <a:t>Estrategias que contribuye al bienestar de los niños y las niñas.</a:t>
          </a:r>
          <a:endParaRPr lang="es-CO" sz="1200" dirty="0">
            <a:solidFill>
              <a:srgbClr val="002060"/>
            </a:solidFill>
          </a:endParaRPr>
        </a:p>
      </dgm:t>
    </dgm:pt>
    <dgm:pt modelId="{775184DD-6AC8-4043-8B71-55DC93521280}" type="parTrans" cxnId="{A9E15D4A-207C-4676-846F-CDF38B36A47B}">
      <dgm:prSet/>
      <dgm:spPr/>
      <dgm:t>
        <a:bodyPr/>
        <a:lstStyle/>
        <a:p>
          <a:pPr algn="ctr"/>
          <a:endParaRPr lang="es-CO" sz="2000">
            <a:solidFill>
              <a:srgbClr val="002060"/>
            </a:solidFill>
          </a:endParaRPr>
        </a:p>
      </dgm:t>
    </dgm:pt>
    <dgm:pt modelId="{B55BE91D-1CFA-4DCC-AD12-493C3AFA2D79}" type="sibTrans" cxnId="{A9E15D4A-207C-4676-846F-CDF38B36A47B}">
      <dgm:prSet/>
      <dgm:spPr/>
      <dgm:t>
        <a:bodyPr/>
        <a:lstStyle/>
        <a:p>
          <a:pPr algn="ctr"/>
          <a:endParaRPr lang="es-CO" sz="2000">
            <a:solidFill>
              <a:srgbClr val="002060"/>
            </a:solidFill>
          </a:endParaRPr>
        </a:p>
      </dgm:t>
    </dgm:pt>
    <dgm:pt modelId="{6E0E255B-F60D-4DEE-94E9-D6426D0E6018}">
      <dgm:prSet phldrT="[Texto]" custT="1"/>
      <dgm:spPr/>
      <dgm:t>
        <a:bodyPr/>
        <a:lstStyle/>
        <a:p>
          <a:pPr algn="ctr"/>
          <a:r>
            <a:rPr lang="es-CO" sz="1200" dirty="0" smtClean="0">
              <a:solidFill>
                <a:srgbClr val="002060"/>
              </a:solidFill>
            </a:rPr>
            <a:t>Buenos hábitos de respirar  y conciencia de su cuerpo y  conciencia de lo que ocurre en su interior u auto-observación</a:t>
          </a:r>
          <a:endParaRPr lang="es-CO" sz="1200" dirty="0">
            <a:solidFill>
              <a:srgbClr val="002060"/>
            </a:solidFill>
          </a:endParaRPr>
        </a:p>
      </dgm:t>
    </dgm:pt>
    <dgm:pt modelId="{FD502CCA-556F-4B55-AB5B-CF6B2D9BCC8C}" type="parTrans" cxnId="{B6DC6D35-98B2-4891-AF07-00E76E088B59}">
      <dgm:prSet/>
      <dgm:spPr/>
      <dgm:t>
        <a:bodyPr/>
        <a:lstStyle/>
        <a:p>
          <a:pPr algn="ctr"/>
          <a:endParaRPr lang="es-CO" sz="2000">
            <a:solidFill>
              <a:srgbClr val="002060"/>
            </a:solidFill>
          </a:endParaRPr>
        </a:p>
      </dgm:t>
    </dgm:pt>
    <dgm:pt modelId="{FF30B70C-18EA-42FB-8B76-9DFABEEACF9A}" type="sibTrans" cxnId="{B6DC6D35-98B2-4891-AF07-00E76E088B59}">
      <dgm:prSet/>
      <dgm:spPr/>
      <dgm:t>
        <a:bodyPr/>
        <a:lstStyle/>
        <a:p>
          <a:pPr algn="ctr"/>
          <a:endParaRPr lang="es-CO" sz="2000">
            <a:solidFill>
              <a:srgbClr val="002060"/>
            </a:solidFill>
          </a:endParaRPr>
        </a:p>
      </dgm:t>
    </dgm:pt>
    <dgm:pt modelId="{3426005A-80DC-4CE8-868C-E4F365F45C88}">
      <dgm:prSet phldrT="[Texto]" custT="1"/>
      <dgm:spPr/>
      <dgm:t>
        <a:bodyPr/>
        <a:lstStyle/>
        <a:p>
          <a:pPr algn="ctr"/>
          <a:r>
            <a:rPr lang="es-CO" sz="1200" dirty="0" smtClean="0">
              <a:solidFill>
                <a:srgbClr val="002060"/>
              </a:solidFill>
            </a:rPr>
            <a:t>Desarrollo las dimensiones: corporal, espiritual, socio-afectiva, cognitiva, comunicativa y estética.</a:t>
          </a:r>
          <a:endParaRPr lang="es-CO" sz="1200" dirty="0">
            <a:solidFill>
              <a:srgbClr val="002060"/>
            </a:solidFill>
          </a:endParaRPr>
        </a:p>
      </dgm:t>
    </dgm:pt>
    <dgm:pt modelId="{285EAB23-5C3F-4D25-BB5A-52C58F991742}" type="parTrans" cxnId="{D2E0496E-1599-42E7-BB7E-F248486CAB0B}">
      <dgm:prSet/>
      <dgm:spPr/>
      <dgm:t>
        <a:bodyPr/>
        <a:lstStyle/>
        <a:p>
          <a:pPr algn="ctr"/>
          <a:endParaRPr lang="es-CO" sz="2000">
            <a:solidFill>
              <a:srgbClr val="002060"/>
            </a:solidFill>
          </a:endParaRPr>
        </a:p>
      </dgm:t>
    </dgm:pt>
    <dgm:pt modelId="{3347A0E8-1B5A-4971-BB74-CFC5BCB37EC5}" type="sibTrans" cxnId="{D2E0496E-1599-42E7-BB7E-F248486CAB0B}">
      <dgm:prSet/>
      <dgm:spPr/>
      <dgm:t>
        <a:bodyPr/>
        <a:lstStyle/>
        <a:p>
          <a:pPr algn="ctr"/>
          <a:endParaRPr lang="es-CO" sz="2000">
            <a:solidFill>
              <a:srgbClr val="002060"/>
            </a:solidFill>
          </a:endParaRPr>
        </a:p>
      </dgm:t>
    </dgm:pt>
    <dgm:pt modelId="{17C28AAC-3407-4291-87C1-9147EAC5EBE1}">
      <dgm:prSet phldrT="[Texto]" custT="1"/>
      <dgm:spPr/>
      <dgm:t>
        <a:bodyPr/>
        <a:lstStyle/>
        <a:p>
          <a:pPr algn="ctr"/>
          <a:r>
            <a:rPr lang="es-CO" sz="1200" dirty="0" smtClean="0">
              <a:solidFill>
                <a:srgbClr val="002060"/>
              </a:solidFill>
            </a:rPr>
            <a:t>Desarrollo  de una estrategia pedagógica .</a:t>
          </a:r>
          <a:endParaRPr lang="es-CO" sz="1200" dirty="0">
            <a:solidFill>
              <a:srgbClr val="002060"/>
            </a:solidFill>
          </a:endParaRPr>
        </a:p>
      </dgm:t>
    </dgm:pt>
    <dgm:pt modelId="{0B11E5EA-02F1-4E3F-8732-070F6EC8EAAC}" type="parTrans" cxnId="{B09347BB-4CF9-4573-AD9A-B27084AAABE8}">
      <dgm:prSet/>
      <dgm:spPr/>
      <dgm:t>
        <a:bodyPr/>
        <a:lstStyle/>
        <a:p>
          <a:pPr algn="ctr"/>
          <a:endParaRPr lang="es-CO"/>
        </a:p>
      </dgm:t>
    </dgm:pt>
    <dgm:pt modelId="{CE464829-834D-45B7-9549-871866FCB901}" type="sibTrans" cxnId="{B09347BB-4CF9-4573-AD9A-B27084AAABE8}">
      <dgm:prSet/>
      <dgm:spPr/>
      <dgm:t>
        <a:bodyPr/>
        <a:lstStyle/>
        <a:p>
          <a:pPr algn="ctr"/>
          <a:endParaRPr lang="es-CO"/>
        </a:p>
      </dgm:t>
    </dgm:pt>
    <dgm:pt modelId="{FF4FBA3A-C491-4EA0-BA57-B6E945848976}">
      <dgm:prSet phldrT="[Texto]" custT="1"/>
      <dgm:spPr/>
      <dgm:t>
        <a:bodyPr/>
        <a:lstStyle/>
        <a:p>
          <a:pPr algn="ctr"/>
          <a:r>
            <a:rPr lang="es-CO" sz="1200" dirty="0" smtClean="0">
              <a:solidFill>
                <a:srgbClr val="002060"/>
              </a:solidFill>
            </a:rPr>
            <a:t>Experiencia importante para la práctica docente y la enseñanza del yoga en la primera a nivel personal. </a:t>
          </a:r>
          <a:endParaRPr lang="es-CO" sz="1200" dirty="0">
            <a:solidFill>
              <a:srgbClr val="002060"/>
            </a:solidFill>
          </a:endParaRPr>
        </a:p>
      </dgm:t>
    </dgm:pt>
    <dgm:pt modelId="{469590E8-74DA-4572-BDE4-4BAAA0DB4F42}" type="parTrans" cxnId="{D1886302-31EA-4B2B-A621-6CE0E47B4FEB}">
      <dgm:prSet/>
      <dgm:spPr/>
      <dgm:t>
        <a:bodyPr/>
        <a:lstStyle/>
        <a:p>
          <a:pPr algn="ctr"/>
          <a:endParaRPr lang="es-CO"/>
        </a:p>
      </dgm:t>
    </dgm:pt>
    <dgm:pt modelId="{424BAEC4-79A4-4244-A9C8-D3BFA3D8BDD4}" type="sibTrans" cxnId="{D1886302-31EA-4B2B-A621-6CE0E47B4FEB}">
      <dgm:prSet/>
      <dgm:spPr/>
      <dgm:t>
        <a:bodyPr/>
        <a:lstStyle/>
        <a:p>
          <a:pPr algn="ctr"/>
          <a:endParaRPr lang="es-CO"/>
        </a:p>
      </dgm:t>
    </dgm:pt>
    <dgm:pt modelId="{C37C218F-460D-42AA-84EB-84361953E201}" type="pres">
      <dgm:prSet presAssocID="{8DEA6FD3-303D-4967-9F12-FF52B545B6F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845B8DC9-429A-4318-B23D-3DD9B7A84A62}" type="pres">
      <dgm:prSet presAssocID="{435A15F2-9FBB-4DFF-8E8B-D35DECC6AADA}" presName="parentLin" presStyleCnt="0"/>
      <dgm:spPr/>
    </dgm:pt>
    <dgm:pt modelId="{A3D0A2B1-3334-4900-94D5-9638D1181C55}" type="pres">
      <dgm:prSet presAssocID="{435A15F2-9FBB-4DFF-8E8B-D35DECC6AADA}" presName="parentLeftMargin" presStyleLbl="node1" presStyleIdx="0" presStyleCnt="5"/>
      <dgm:spPr/>
      <dgm:t>
        <a:bodyPr/>
        <a:lstStyle/>
        <a:p>
          <a:endParaRPr lang="es-CO"/>
        </a:p>
      </dgm:t>
    </dgm:pt>
    <dgm:pt modelId="{4E53231C-500E-4593-8ED9-25D84584BA6B}" type="pres">
      <dgm:prSet presAssocID="{435A15F2-9FBB-4DFF-8E8B-D35DECC6AADA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2F406D5-C7FF-46C2-8A96-A87486B65838}" type="pres">
      <dgm:prSet presAssocID="{435A15F2-9FBB-4DFF-8E8B-D35DECC6AADA}" presName="negativeSpace" presStyleCnt="0"/>
      <dgm:spPr/>
    </dgm:pt>
    <dgm:pt modelId="{6D0480FE-738A-4BCD-87C0-FB0DE7CEED69}" type="pres">
      <dgm:prSet presAssocID="{435A15F2-9FBB-4DFF-8E8B-D35DECC6AADA}" presName="childText" presStyleLbl="conFgAcc1" presStyleIdx="0" presStyleCnt="5">
        <dgm:presLayoutVars>
          <dgm:bulletEnabled val="1"/>
        </dgm:presLayoutVars>
      </dgm:prSet>
      <dgm:spPr/>
    </dgm:pt>
    <dgm:pt modelId="{18B464E7-EA73-4D14-BA50-D9A7253B6734}" type="pres">
      <dgm:prSet presAssocID="{B55BE91D-1CFA-4DCC-AD12-493C3AFA2D79}" presName="spaceBetweenRectangles" presStyleCnt="0"/>
      <dgm:spPr/>
    </dgm:pt>
    <dgm:pt modelId="{CD5C34DF-011C-4469-A06F-EB89242B8611}" type="pres">
      <dgm:prSet presAssocID="{6E0E255B-F60D-4DEE-94E9-D6426D0E6018}" presName="parentLin" presStyleCnt="0"/>
      <dgm:spPr/>
    </dgm:pt>
    <dgm:pt modelId="{A951AC55-2D23-4230-89A8-102B64CE093C}" type="pres">
      <dgm:prSet presAssocID="{6E0E255B-F60D-4DEE-94E9-D6426D0E6018}" presName="parentLeftMargin" presStyleLbl="node1" presStyleIdx="0" presStyleCnt="5"/>
      <dgm:spPr/>
      <dgm:t>
        <a:bodyPr/>
        <a:lstStyle/>
        <a:p>
          <a:endParaRPr lang="es-CO"/>
        </a:p>
      </dgm:t>
    </dgm:pt>
    <dgm:pt modelId="{EDD459EE-6F8D-4A6B-9818-82616F7C9D85}" type="pres">
      <dgm:prSet presAssocID="{6E0E255B-F60D-4DEE-94E9-D6426D0E6018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C54B13BF-B605-42C2-B0CA-4F4FD1BCE43B}" type="pres">
      <dgm:prSet presAssocID="{6E0E255B-F60D-4DEE-94E9-D6426D0E6018}" presName="negativeSpace" presStyleCnt="0"/>
      <dgm:spPr/>
    </dgm:pt>
    <dgm:pt modelId="{A85DB09E-E904-4110-8D5F-91F7450546DA}" type="pres">
      <dgm:prSet presAssocID="{6E0E255B-F60D-4DEE-94E9-D6426D0E6018}" presName="childText" presStyleLbl="conFgAcc1" presStyleIdx="1" presStyleCnt="5">
        <dgm:presLayoutVars>
          <dgm:bulletEnabled val="1"/>
        </dgm:presLayoutVars>
      </dgm:prSet>
      <dgm:spPr/>
    </dgm:pt>
    <dgm:pt modelId="{819305A8-95F5-4058-82F4-A40DF41CFE7A}" type="pres">
      <dgm:prSet presAssocID="{FF30B70C-18EA-42FB-8B76-9DFABEEACF9A}" presName="spaceBetweenRectangles" presStyleCnt="0"/>
      <dgm:spPr/>
    </dgm:pt>
    <dgm:pt modelId="{B4A386C6-1C1A-4D56-8E49-F90DE1411A60}" type="pres">
      <dgm:prSet presAssocID="{3426005A-80DC-4CE8-868C-E4F365F45C88}" presName="parentLin" presStyleCnt="0"/>
      <dgm:spPr/>
    </dgm:pt>
    <dgm:pt modelId="{3B7FC9A3-66FC-47BD-A856-09F7F768D11B}" type="pres">
      <dgm:prSet presAssocID="{3426005A-80DC-4CE8-868C-E4F365F45C88}" presName="parentLeftMargin" presStyleLbl="node1" presStyleIdx="1" presStyleCnt="5"/>
      <dgm:spPr/>
      <dgm:t>
        <a:bodyPr/>
        <a:lstStyle/>
        <a:p>
          <a:endParaRPr lang="es-CO"/>
        </a:p>
      </dgm:t>
    </dgm:pt>
    <dgm:pt modelId="{4BF8362D-362D-4230-B071-BF69362E9A87}" type="pres">
      <dgm:prSet presAssocID="{3426005A-80DC-4CE8-868C-E4F365F45C88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27E875B2-B837-425B-A033-1B313144A430}" type="pres">
      <dgm:prSet presAssocID="{3426005A-80DC-4CE8-868C-E4F365F45C88}" presName="negativeSpace" presStyleCnt="0"/>
      <dgm:spPr/>
    </dgm:pt>
    <dgm:pt modelId="{93B982A1-022E-4521-A8EE-50BB71139C59}" type="pres">
      <dgm:prSet presAssocID="{3426005A-80DC-4CE8-868C-E4F365F45C88}" presName="childText" presStyleLbl="conFgAcc1" presStyleIdx="2" presStyleCnt="5">
        <dgm:presLayoutVars>
          <dgm:bulletEnabled val="1"/>
        </dgm:presLayoutVars>
      </dgm:prSet>
      <dgm:spPr/>
    </dgm:pt>
    <dgm:pt modelId="{550234AC-D4B4-4A55-BB55-74D2EBA16059}" type="pres">
      <dgm:prSet presAssocID="{3347A0E8-1B5A-4971-BB74-CFC5BCB37EC5}" presName="spaceBetweenRectangles" presStyleCnt="0"/>
      <dgm:spPr/>
    </dgm:pt>
    <dgm:pt modelId="{0B3D21E3-B3B1-49D4-AE16-1110E1889C3A}" type="pres">
      <dgm:prSet presAssocID="{17C28AAC-3407-4291-87C1-9147EAC5EBE1}" presName="parentLin" presStyleCnt="0"/>
      <dgm:spPr/>
    </dgm:pt>
    <dgm:pt modelId="{B0DF72E4-A332-4D60-893F-765BE8257129}" type="pres">
      <dgm:prSet presAssocID="{17C28AAC-3407-4291-87C1-9147EAC5EBE1}" presName="parentLeftMargin" presStyleLbl="node1" presStyleIdx="2" presStyleCnt="5"/>
      <dgm:spPr/>
      <dgm:t>
        <a:bodyPr/>
        <a:lstStyle/>
        <a:p>
          <a:endParaRPr lang="es-CO"/>
        </a:p>
      </dgm:t>
    </dgm:pt>
    <dgm:pt modelId="{BB3D7D67-452D-46DD-BE5A-468BBDCCF6BE}" type="pres">
      <dgm:prSet presAssocID="{17C28AAC-3407-4291-87C1-9147EAC5EBE1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0F8FEB7E-5480-4AE0-8FA8-96B1957B5331}" type="pres">
      <dgm:prSet presAssocID="{17C28AAC-3407-4291-87C1-9147EAC5EBE1}" presName="negativeSpace" presStyleCnt="0"/>
      <dgm:spPr/>
    </dgm:pt>
    <dgm:pt modelId="{5F0394A1-7AC7-4F4E-AAE5-27C7D905014C}" type="pres">
      <dgm:prSet presAssocID="{17C28AAC-3407-4291-87C1-9147EAC5EBE1}" presName="childText" presStyleLbl="conFgAcc1" presStyleIdx="3" presStyleCnt="5">
        <dgm:presLayoutVars>
          <dgm:bulletEnabled val="1"/>
        </dgm:presLayoutVars>
      </dgm:prSet>
      <dgm:spPr/>
    </dgm:pt>
    <dgm:pt modelId="{EA9A5416-91D7-4C55-8402-DC75BC9CB8F6}" type="pres">
      <dgm:prSet presAssocID="{CE464829-834D-45B7-9549-871866FCB901}" presName="spaceBetweenRectangles" presStyleCnt="0"/>
      <dgm:spPr/>
    </dgm:pt>
    <dgm:pt modelId="{3F1BB337-211C-4A83-B602-D62726963F5A}" type="pres">
      <dgm:prSet presAssocID="{FF4FBA3A-C491-4EA0-BA57-B6E945848976}" presName="parentLin" presStyleCnt="0"/>
      <dgm:spPr/>
    </dgm:pt>
    <dgm:pt modelId="{4C931285-1D06-451C-B8C2-57E373E11702}" type="pres">
      <dgm:prSet presAssocID="{FF4FBA3A-C491-4EA0-BA57-B6E945848976}" presName="parentLeftMargin" presStyleLbl="node1" presStyleIdx="3" presStyleCnt="5"/>
      <dgm:spPr/>
      <dgm:t>
        <a:bodyPr/>
        <a:lstStyle/>
        <a:p>
          <a:endParaRPr lang="es-CO"/>
        </a:p>
      </dgm:t>
    </dgm:pt>
    <dgm:pt modelId="{80B1453F-2A91-4DF7-9913-ADA461FA84E8}" type="pres">
      <dgm:prSet presAssocID="{FF4FBA3A-C491-4EA0-BA57-B6E945848976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5A8D0E7-9D01-44A0-BB58-089CB9C4F444}" type="pres">
      <dgm:prSet presAssocID="{FF4FBA3A-C491-4EA0-BA57-B6E945848976}" presName="negativeSpace" presStyleCnt="0"/>
      <dgm:spPr/>
    </dgm:pt>
    <dgm:pt modelId="{A58E1A99-22E9-411B-86E4-A21E40531184}" type="pres">
      <dgm:prSet presAssocID="{FF4FBA3A-C491-4EA0-BA57-B6E945848976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2DD28149-52C6-468A-868D-B042605D6A4E}" type="presOf" srcId="{6E0E255B-F60D-4DEE-94E9-D6426D0E6018}" destId="{A951AC55-2D23-4230-89A8-102B64CE093C}" srcOrd="0" destOrd="0" presId="urn:microsoft.com/office/officeart/2005/8/layout/list1"/>
    <dgm:cxn modelId="{B295026E-D8F6-48D0-AB9B-FE8F465D4FFD}" type="presOf" srcId="{6E0E255B-F60D-4DEE-94E9-D6426D0E6018}" destId="{EDD459EE-6F8D-4A6B-9818-82616F7C9D85}" srcOrd="1" destOrd="0" presId="urn:microsoft.com/office/officeart/2005/8/layout/list1"/>
    <dgm:cxn modelId="{EF2C0D5F-3DB6-4C9B-99BB-5DB24082E91F}" type="presOf" srcId="{17C28AAC-3407-4291-87C1-9147EAC5EBE1}" destId="{B0DF72E4-A332-4D60-893F-765BE8257129}" srcOrd="0" destOrd="0" presId="urn:microsoft.com/office/officeart/2005/8/layout/list1"/>
    <dgm:cxn modelId="{B09347BB-4CF9-4573-AD9A-B27084AAABE8}" srcId="{8DEA6FD3-303D-4967-9F12-FF52B545B6F1}" destId="{17C28AAC-3407-4291-87C1-9147EAC5EBE1}" srcOrd="3" destOrd="0" parTransId="{0B11E5EA-02F1-4E3F-8732-070F6EC8EAAC}" sibTransId="{CE464829-834D-45B7-9549-871866FCB901}"/>
    <dgm:cxn modelId="{A9E15D4A-207C-4676-846F-CDF38B36A47B}" srcId="{8DEA6FD3-303D-4967-9F12-FF52B545B6F1}" destId="{435A15F2-9FBB-4DFF-8E8B-D35DECC6AADA}" srcOrd="0" destOrd="0" parTransId="{775184DD-6AC8-4043-8B71-55DC93521280}" sibTransId="{B55BE91D-1CFA-4DCC-AD12-493C3AFA2D79}"/>
    <dgm:cxn modelId="{B982796C-D69B-4F97-A0AD-6BBDE5BFD571}" type="presOf" srcId="{3426005A-80DC-4CE8-868C-E4F365F45C88}" destId="{3B7FC9A3-66FC-47BD-A856-09F7F768D11B}" srcOrd="0" destOrd="0" presId="urn:microsoft.com/office/officeart/2005/8/layout/list1"/>
    <dgm:cxn modelId="{D1886302-31EA-4B2B-A621-6CE0E47B4FEB}" srcId="{8DEA6FD3-303D-4967-9F12-FF52B545B6F1}" destId="{FF4FBA3A-C491-4EA0-BA57-B6E945848976}" srcOrd="4" destOrd="0" parTransId="{469590E8-74DA-4572-BDE4-4BAAA0DB4F42}" sibTransId="{424BAEC4-79A4-4244-A9C8-D3BFA3D8BDD4}"/>
    <dgm:cxn modelId="{B6DC6D35-98B2-4891-AF07-00E76E088B59}" srcId="{8DEA6FD3-303D-4967-9F12-FF52B545B6F1}" destId="{6E0E255B-F60D-4DEE-94E9-D6426D0E6018}" srcOrd="1" destOrd="0" parTransId="{FD502CCA-556F-4B55-AB5B-CF6B2D9BCC8C}" sibTransId="{FF30B70C-18EA-42FB-8B76-9DFABEEACF9A}"/>
    <dgm:cxn modelId="{1681A251-9F9C-4547-8A7B-109873A75969}" type="presOf" srcId="{8DEA6FD3-303D-4967-9F12-FF52B545B6F1}" destId="{C37C218F-460D-42AA-84EB-84361953E201}" srcOrd="0" destOrd="0" presId="urn:microsoft.com/office/officeart/2005/8/layout/list1"/>
    <dgm:cxn modelId="{BC6F5CD6-5C50-4E56-9A13-9FCD3AAC27BC}" type="presOf" srcId="{FF4FBA3A-C491-4EA0-BA57-B6E945848976}" destId="{80B1453F-2A91-4DF7-9913-ADA461FA84E8}" srcOrd="1" destOrd="0" presId="urn:microsoft.com/office/officeart/2005/8/layout/list1"/>
    <dgm:cxn modelId="{D2E0496E-1599-42E7-BB7E-F248486CAB0B}" srcId="{8DEA6FD3-303D-4967-9F12-FF52B545B6F1}" destId="{3426005A-80DC-4CE8-868C-E4F365F45C88}" srcOrd="2" destOrd="0" parTransId="{285EAB23-5C3F-4D25-BB5A-52C58F991742}" sibTransId="{3347A0E8-1B5A-4971-BB74-CFC5BCB37EC5}"/>
    <dgm:cxn modelId="{44FCC89F-EA85-4CF8-AA8E-A228100B1D4B}" type="presOf" srcId="{435A15F2-9FBB-4DFF-8E8B-D35DECC6AADA}" destId="{4E53231C-500E-4593-8ED9-25D84584BA6B}" srcOrd="1" destOrd="0" presId="urn:microsoft.com/office/officeart/2005/8/layout/list1"/>
    <dgm:cxn modelId="{07B8DFA2-E72A-4214-AF2A-9836DD3C7E42}" type="presOf" srcId="{17C28AAC-3407-4291-87C1-9147EAC5EBE1}" destId="{BB3D7D67-452D-46DD-BE5A-468BBDCCF6BE}" srcOrd="1" destOrd="0" presId="urn:microsoft.com/office/officeart/2005/8/layout/list1"/>
    <dgm:cxn modelId="{1B30B2C9-FA04-4361-9751-48FBE9E62F9B}" type="presOf" srcId="{435A15F2-9FBB-4DFF-8E8B-D35DECC6AADA}" destId="{A3D0A2B1-3334-4900-94D5-9638D1181C55}" srcOrd="0" destOrd="0" presId="urn:microsoft.com/office/officeart/2005/8/layout/list1"/>
    <dgm:cxn modelId="{A2FBF9EE-1694-4700-9D09-CAE2A9E36E30}" type="presOf" srcId="{3426005A-80DC-4CE8-868C-E4F365F45C88}" destId="{4BF8362D-362D-4230-B071-BF69362E9A87}" srcOrd="1" destOrd="0" presId="urn:microsoft.com/office/officeart/2005/8/layout/list1"/>
    <dgm:cxn modelId="{B31520D1-3AD8-4617-8F83-DD363AB44D9D}" type="presOf" srcId="{FF4FBA3A-C491-4EA0-BA57-B6E945848976}" destId="{4C931285-1D06-451C-B8C2-57E373E11702}" srcOrd="0" destOrd="0" presId="urn:microsoft.com/office/officeart/2005/8/layout/list1"/>
    <dgm:cxn modelId="{BA9422B5-B8F4-4DA0-971B-0C6933B6106B}" type="presParOf" srcId="{C37C218F-460D-42AA-84EB-84361953E201}" destId="{845B8DC9-429A-4318-B23D-3DD9B7A84A62}" srcOrd="0" destOrd="0" presId="urn:microsoft.com/office/officeart/2005/8/layout/list1"/>
    <dgm:cxn modelId="{CE374365-F10C-4EE0-B895-5730AF61B375}" type="presParOf" srcId="{845B8DC9-429A-4318-B23D-3DD9B7A84A62}" destId="{A3D0A2B1-3334-4900-94D5-9638D1181C55}" srcOrd="0" destOrd="0" presId="urn:microsoft.com/office/officeart/2005/8/layout/list1"/>
    <dgm:cxn modelId="{E585BF3A-AC51-4E6B-8972-99F0541B82B5}" type="presParOf" srcId="{845B8DC9-429A-4318-B23D-3DD9B7A84A62}" destId="{4E53231C-500E-4593-8ED9-25D84584BA6B}" srcOrd="1" destOrd="0" presId="urn:microsoft.com/office/officeart/2005/8/layout/list1"/>
    <dgm:cxn modelId="{7E8EA859-2FBA-4756-A419-8ED03F2F42C4}" type="presParOf" srcId="{C37C218F-460D-42AA-84EB-84361953E201}" destId="{32F406D5-C7FF-46C2-8A96-A87486B65838}" srcOrd="1" destOrd="0" presId="urn:microsoft.com/office/officeart/2005/8/layout/list1"/>
    <dgm:cxn modelId="{F2C1375A-240B-4FC4-A7FF-4F0BE60D3D31}" type="presParOf" srcId="{C37C218F-460D-42AA-84EB-84361953E201}" destId="{6D0480FE-738A-4BCD-87C0-FB0DE7CEED69}" srcOrd="2" destOrd="0" presId="urn:microsoft.com/office/officeart/2005/8/layout/list1"/>
    <dgm:cxn modelId="{5DAB675C-38CD-46E4-B3D5-F617F1A796CE}" type="presParOf" srcId="{C37C218F-460D-42AA-84EB-84361953E201}" destId="{18B464E7-EA73-4D14-BA50-D9A7253B6734}" srcOrd="3" destOrd="0" presId="urn:microsoft.com/office/officeart/2005/8/layout/list1"/>
    <dgm:cxn modelId="{701D2CCA-E145-4E96-88A6-65AEC314542C}" type="presParOf" srcId="{C37C218F-460D-42AA-84EB-84361953E201}" destId="{CD5C34DF-011C-4469-A06F-EB89242B8611}" srcOrd="4" destOrd="0" presId="urn:microsoft.com/office/officeart/2005/8/layout/list1"/>
    <dgm:cxn modelId="{730EF4B5-2279-4A4F-A5FB-6B9F7EC52976}" type="presParOf" srcId="{CD5C34DF-011C-4469-A06F-EB89242B8611}" destId="{A951AC55-2D23-4230-89A8-102B64CE093C}" srcOrd="0" destOrd="0" presId="urn:microsoft.com/office/officeart/2005/8/layout/list1"/>
    <dgm:cxn modelId="{D0174221-76CA-42E9-97CC-926D2247A2F0}" type="presParOf" srcId="{CD5C34DF-011C-4469-A06F-EB89242B8611}" destId="{EDD459EE-6F8D-4A6B-9818-82616F7C9D85}" srcOrd="1" destOrd="0" presId="urn:microsoft.com/office/officeart/2005/8/layout/list1"/>
    <dgm:cxn modelId="{A3B1E825-023C-48F3-88E2-B523CBA8D200}" type="presParOf" srcId="{C37C218F-460D-42AA-84EB-84361953E201}" destId="{C54B13BF-B605-42C2-B0CA-4F4FD1BCE43B}" srcOrd="5" destOrd="0" presId="urn:microsoft.com/office/officeart/2005/8/layout/list1"/>
    <dgm:cxn modelId="{447A850D-4983-486E-AC9F-5E8F923288C3}" type="presParOf" srcId="{C37C218F-460D-42AA-84EB-84361953E201}" destId="{A85DB09E-E904-4110-8D5F-91F7450546DA}" srcOrd="6" destOrd="0" presId="urn:microsoft.com/office/officeart/2005/8/layout/list1"/>
    <dgm:cxn modelId="{75EFFDF8-E2A7-4259-8897-C28614F104F3}" type="presParOf" srcId="{C37C218F-460D-42AA-84EB-84361953E201}" destId="{819305A8-95F5-4058-82F4-A40DF41CFE7A}" srcOrd="7" destOrd="0" presId="urn:microsoft.com/office/officeart/2005/8/layout/list1"/>
    <dgm:cxn modelId="{CC48F772-64AF-4954-B2B0-5D258A47E6EB}" type="presParOf" srcId="{C37C218F-460D-42AA-84EB-84361953E201}" destId="{B4A386C6-1C1A-4D56-8E49-F90DE1411A60}" srcOrd="8" destOrd="0" presId="urn:microsoft.com/office/officeart/2005/8/layout/list1"/>
    <dgm:cxn modelId="{A10F17DF-30A9-45A7-834C-604C30ED6826}" type="presParOf" srcId="{B4A386C6-1C1A-4D56-8E49-F90DE1411A60}" destId="{3B7FC9A3-66FC-47BD-A856-09F7F768D11B}" srcOrd="0" destOrd="0" presId="urn:microsoft.com/office/officeart/2005/8/layout/list1"/>
    <dgm:cxn modelId="{DAD797D0-FC75-415E-BCEA-EEE64216AE78}" type="presParOf" srcId="{B4A386C6-1C1A-4D56-8E49-F90DE1411A60}" destId="{4BF8362D-362D-4230-B071-BF69362E9A87}" srcOrd="1" destOrd="0" presId="urn:microsoft.com/office/officeart/2005/8/layout/list1"/>
    <dgm:cxn modelId="{D97B0A47-0816-463F-A288-70D0BE4B24CB}" type="presParOf" srcId="{C37C218F-460D-42AA-84EB-84361953E201}" destId="{27E875B2-B837-425B-A033-1B313144A430}" srcOrd="9" destOrd="0" presId="urn:microsoft.com/office/officeart/2005/8/layout/list1"/>
    <dgm:cxn modelId="{C1F42321-1F44-4D6B-A104-B841AB007DF8}" type="presParOf" srcId="{C37C218F-460D-42AA-84EB-84361953E201}" destId="{93B982A1-022E-4521-A8EE-50BB71139C59}" srcOrd="10" destOrd="0" presId="urn:microsoft.com/office/officeart/2005/8/layout/list1"/>
    <dgm:cxn modelId="{2230FC99-E1F4-440F-ACFE-DAB6521CF48F}" type="presParOf" srcId="{C37C218F-460D-42AA-84EB-84361953E201}" destId="{550234AC-D4B4-4A55-BB55-74D2EBA16059}" srcOrd="11" destOrd="0" presId="urn:microsoft.com/office/officeart/2005/8/layout/list1"/>
    <dgm:cxn modelId="{817ABA9D-8E4E-4E82-97B6-0B3EE48F9C2B}" type="presParOf" srcId="{C37C218F-460D-42AA-84EB-84361953E201}" destId="{0B3D21E3-B3B1-49D4-AE16-1110E1889C3A}" srcOrd="12" destOrd="0" presId="urn:microsoft.com/office/officeart/2005/8/layout/list1"/>
    <dgm:cxn modelId="{0B105AF7-4698-4980-B4BE-64AEE71891A3}" type="presParOf" srcId="{0B3D21E3-B3B1-49D4-AE16-1110E1889C3A}" destId="{B0DF72E4-A332-4D60-893F-765BE8257129}" srcOrd="0" destOrd="0" presId="urn:microsoft.com/office/officeart/2005/8/layout/list1"/>
    <dgm:cxn modelId="{3D4172DA-5ACB-43B5-8D05-73B68E60F767}" type="presParOf" srcId="{0B3D21E3-B3B1-49D4-AE16-1110E1889C3A}" destId="{BB3D7D67-452D-46DD-BE5A-468BBDCCF6BE}" srcOrd="1" destOrd="0" presId="urn:microsoft.com/office/officeart/2005/8/layout/list1"/>
    <dgm:cxn modelId="{81B80C85-9C8B-4A55-8FD6-16C3900ED947}" type="presParOf" srcId="{C37C218F-460D-42AA-84EB-84361953E201}" destId="{0F8FEB7E-5480-4AE0-8FA8-96B1957B5331}" srcOrd="13" destOrd="0" presId="urn:microsoft.com/office/officeart/2005/8/layout/list1"/>
    <dgm:cxn modelId="{A2E6DE34-A023-4F3F-B941-8C3308DCA5A6}" type="presParOf" srcId="{C37C218F-460D-42AA-84EB-84361953E201}" destId="{5F0394A1-7AC7-4F4E-AAE5-27C7D905014C}" srcOrd="14" destOrd="0" presId="urn:microsoft.com/office/officeart/2005/8/layout/list1"/>
    <dgm:cxn modelId="{DD16F4EC-6736-4C0A-BC33-3C1D242D72EC}" type="presParOf" srcId="{C37C218F-460D-42AA-84EB-84361953E201}" destId="{EA9A5416-91D7-4C55-8402-DC75BC9CB8F6}" srcOrd="15" destOrd="0" presId="urn:microsoft.com/office/officeart/2005/8/layout/list1"/>
    <dgm:cxn modelId="{8A0D72A1-C786-45F5-98ED-9C17473FC7A9}" type="presParOf" srcId="{C37C218F-460D-42AA-84EB-84361953E201}" destId="{3F1BB337-211C-4A83-B602-D62726963F5A}" srcOrd="16" destOrd="0" presId="urn:microsoft.com/office/officeart/2005/8/layout/list1"/>
    <dgm:cxn modelId="{4A9CB760-60A3-49ED-A359-E95AD2B7DC0F}" type="presParOf" srcId="{3F1BB337-211C-4A83-B602-D62726963F5A}" destId="{4C931285-1D06-451C-B8C2-57E373E11702}" srcOrd="0" destOrd="0" presId="urn:microsoft.com/office/officeart/2005/8/layout/list1"/>
    <dgm:cxn modelId="{0A262A1D-9C5A-4F83-A711-DCCCE600EBB5}" type="presParOf" srcId="{3F1BB337-211C-4A83-B602-D62726963F5A}" destId="{80B1453F-2A91-4DF7-9913-ADA461FA84E8}" srcOrd="1" destOrd="0" presId="urn:microsoft.com/office/officeart/2005/8/layout/list1"/>
    <dgm:cxn modelId="{85096FFA-6BB9-469B-B7C4-7576A53F6CC0}" type="presParOf" srcId="{C37C218F-460D-42AA-84EB-84361953E201}" destId="{65A8D0E7-9D01-44A0-BB58-089CB9C4F444}" srcOrd="17" destOrd="0" presId="urn:microsoft.com/office/officeart/2005/8/layout/list1"/>
    <dgm:cxn modelId="{79EA4A2C-3952-4E14-9579-2722B6BE3843}" type="presParOf" srcId="{C37C218F-460D-42AA-84EB-84361953E201}" destId="{A58E1A99-22E9-411B-86E4-A21E40531184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95828C1-7F5A-4179-8E76-9324D40AF558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CDF89353-B3B1-4820-9167-BB1F2BEF8D24}">
      <dgm:prSet phldrT="[Texto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CO" sz="2800" dirty="0" smtClean="0">
              <a:solidFill>
                <a:schemeClr val="tx1"/>
              </a:solidFill>
            </a:rPr>
            <a:t>Objetivos</a:t>
          </a:r>
          <a:endParaRPr lang="es-CO" sz="2800" dirty="0">
            <a:solidFill>
              <a:schemeClr val="tx1"/>
            </a:solidFill>
          </a:endParaRPr>
        </a:p>
      </dgm:t>
    </dgm:pt>
    <dgm:pt modelId="{626D44F7-A14A-4427-B641-AFDA35ECD285}" type="parTrans" cxnId="{95C7AC10-2F6B-4E6F-ABE6-44A8F8C5FD8E}">
      <dgm:prSet/>
      <dgm:spPr/>
      <dgm:t>
        <a:bodyPr/>
        <a:lstStyle/>
        <a:p>
          <a:endParaRPr lang="es-CO" sz="1400"/>
        </a:p>
      </dgm:t>
    </dgm:pt>
    <dgm:pt modelId="{F1C33D47-D9F2-4879-B9F8-8C6528D19A9A}" type="sibTrans" cxnId="{95C7AC10-2F6B-4E6F-ABE6-44A8F8C5FD8E}">
      <dgm:prSet/>
      <dgm:spPr/>
      <dgm:t>
        <a:bodyPr/>
        <a:lstStyle/>
        <a:p>
          <a:endParaRPr lang="es-CO" sz="1400"/>
        </a:p>
      </dgm:t>
    </dgm:pt>
    <dgm:pt modelId="{3D82930A-93E2-4271-A6CE-CBA4162BA66D}">
      <dgm:prSet phldrT="[Texto]" custT="1"/>
      <dgm:spPr/>
      <dgm:t>
        <a:bodyPr/>
        <a:lstStyle/>
        <a:p>
          <a:r>
            <a:rPr lang="es-CO" sz="1200" dirty="0" smtClean="0"/>
            <a:t>Fortalecer cuerpo</a:t>
          </a:r>
          <a:endParaRPr lang="es-CO" sz="1200" dirty="0"/>
        </a:p>
      </dgm:t>
    </dgm:pt>
    <dgm:pt modelId="{E956E71D-8BDB-4FAF-B5F5-99DADD67E4B1}" type="parTrans" cxnId="{4605F064-1FF4-4F73-BE1F-76EE4F5B2BB6}">
      <dgm:prSet/>
      <dgm:spPr/>
      <dgm:t>
        <a:bodyPr/>
        <a:lstStyle/>
        <a:p>
          <a:endParaRPr lang="es-CO" sz="1400"/>
        </a:p>
      </dgm:t>
    </dgm:pt>
    <dgm:pt modelId="{79FF1BA6-ADC4-446B-AEF5-7A9362A9927D}" type="sibTrans" cxnId="{4605F064-1FF4-4F73-BE1F-76EE4F5B2BB6}">
      <dgm:prSet/>
      <dgm:spPr/>
      <dgm:t>
        <a:bodyPr/>
        <a:lstStyle/>
        <a:p>
          <a:endParaRPr lang="es-CO" sz="1400"/>
        </a:p>
      </dgm:t>
    </dgm:pt>
    <dgm:pt modelId="{CBA60124-957C-469E-91E4-EEBA7592EBD6}">
      <dgm:prSet phldrT="[Texto]" custT="1"/>
      <dgm:spPr/>
      <dgm:t>
        <a:bodyPr/>
        <a:lstStyle/>
        <a:p>
          <a:r>
            <a:rPr lang="es-CO" sz="1200" dirty="0" smtClean="0"/>
            <a:t>Calmar mente y espíritu</a:t>
          </a:r>
          <a:endParaRPr lang="es-CO" sz="1200" dirty="0"/>
        </a:p>
      </dgm:t>
    </dgm:pt>
    <dgm:pt modelId="{5355BFE6-98BB-4127-BE45-9C753C8F9E2E}" type="parTrans" cxnId="{0CA5A0DE-45E8-478B-AB47-58BCF4CC6C81}">
      <dgm:prSet/>
      <dgm:spPr/>
      <dgm:t>
        <a:bodyPr/>
        <a:lstStyle/>
        <a:p>
          <a:endParaRPr lang="es-CO" sz="1400"/>
        </a:p>
      </dgm:t>
    </dgm:pt>
    <dgm:pt modelId="{63D2B112-2EE7-424D-AF4A-A8D72C369186}" type="sibTrans" cxnId="{0CA5A0DE-45E8-478B-AB47-58BCF4CC6C81}">
      <dgm:prSet/>
      <dgm:spPr/>
      <dgm:t>
        <a:bodyPr/>
        <a:lstStyle/>
        <a:p>
          <a:endParaRPr lang="es-CO" sz="1400"/>
        </a:p>
      </dgm:t>
    </dgm:pt>
    <dgm:pt modelId="{F0C99431-ED4F-4BF3-ABC7-E0E269973596}">
      <dgm:prSet phldrT="[Texto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CO" sz="2800" dirty="0" smtClean="0">
              <a:solidFill>
                <a:schemeClr val="tx1"/>
              </a:solidFill>
            </a:rPr>
            <a:t>Beneficios</a:t>
          </a:r>
          <a:endParaRPr lang="es-CO" sz="2800" dirty="0">
            <a:solidFill>
              <a:schemeClr val="tx1"/>
            </a:solidFill>
          </a:endParaRPr>
        </a:p>
      </dgm:t>
    </dgm:pt>
    <dgm:pt modelId="{648D0BFA-ED9A-4005-A84D-B167C7D615BA}" type="parTrans" cxnId="{F2D1DA54-AFCE-4065-8C37-419348A62612}">
      <dgm:prSet/>
      <dgm:spPr/>
      <dgm:t>
        <a:bodyPr/>
        <a:lstStyle/>
        <a:p>
          <a:endParaRPr lang="es-CO" sz="1400"/>
        </a:p>
      </dgm:t>
    </dgm:pt>
    <dgm:pt modelId="{26182FF7-3F4B-456A-B658-3574B84BA6AE}" type="sibTrans" cxnId="{F2D1DA54-AFCE-4065-8C37-419348A62612}">
      <dgm:prSet/>
      <dgm:spPr/>
      <dgm:t>
        <a:bodyPr/>
        <a:lstStyle/>
        <a:p>
          <a:endParaRPr lang="es-CO" sz="1400"/>
        </a:p>
      </dgm:t>
    </dgm:pt>
    <dgm:pt modelId="{F46C88E9-964F-4907-A485-AF6E8FB7F5FF}">
      <dgm:prSet phldrT="[Texto]" custT="1"/>
      <dgm:spPr/>
      <dgm:t>
        <a:bodyPr/>
        <a:lstStyle/>
        <a:p>
          <a:r>
            <a:rPr lang="es-CO" sz="1200" dirty="0" err="1" smtClean="0"/>
            <a:t>Fisicos</a:t>
          </a:r>
          <a:r>
            <a:rPr lang="es-CO" sz="1200" dirty="0" smtClean="0"/>
            <a:t>: Desarrollo corporal (flexibilidad, fuerza, tonicidad). Desarrollo psicomotriz.</a:t>
          </a:r>
          <a:endParaRPr lang="es-CO" sz="1200" dirty="0"/>
        </a:p>
      </dgm:t>
    </dgm:pt>
    <dgm:pt modelId="{838DA4C0-F62F-440D-8B73-987969CAF436}" type="parTrans" cxnId="{A5C199C0-E331-473C-925E-A5630F1B6EF7}">
      <dgm:prSet/>
      <dgm:spPr/>
      <dgm:t>
        <a:bodyPr/>
        <a:lstStyle/>
        <a:p>
          <a:endParaRPr lang="es-CO" sz="1400"/>
        </a:p>
      </dgm:t>
    </dgm:pt>
    <dgm:pt modelId="{8E2DD9AF-6C58-4C64-89B3-A9E92715853A}" type="sibTrans" cxnId="{A5C199C0-E331-473C-925E-A5630F1B6EF7}">
      <dgm:prSet/>
      <dgm:spPr/>
      <dgm:t>
        <a:bodyPr/>
        <a:lstStyle/>
        <a:p>
          <a:endParaRPr lang="es-CO" sz="1400"/>
        </a:p>
      </dgm:t>
    </dgm:pt>
    <dgm:pt modelId="{885D60FE-8F93-48E6-8AAE-E2330A9861A9}">
      <dgm:prSet phldrT="[Texto]" custT="1"/>
      <dgm:spPr/>
      <dgm:t>
        <a:bodyPr/>
        <a:lstStyle/>
        <a:p>
          <a:r>
            <a:rPr lang="es-CO" sz="1200" dirty="0" smtClean="0"/>
            <a:t>Mentales: Relaja y calma la mente.</a:t>
          </a:r>
        </a:p>
        <a:p>
          <a:r>
            <a:rPr lang="es-CO" sz="1200" dirty="0" smtClean="0"/>
            <a:t>Mejora la capacidad de atención y creatividad</a:t>
          </a:r>
          <a:endParaRPr lang="es-CO" sz="1200" dirty="0"/>
        </a:p>
      </dgm:t>
    </dgm:pt>
    <dgm:pt modelId="{9ADF2432-138C-4A30-960E-24166F160BCE}" type="parTrans" cxnId="{5CD3DC2F-8514-4FFD-8B5F-4A304CB0A0B1}">
      <dgm:prSet/>
      <dgm:spPr/>
      <dgm:t>
        <a:bodyPr/>
        <a:lstStyle/>
        <a:p>
          <a:endParaRPr lang="es-CO" sz="1400"/>
        </a:p>
      </dgm:t>
    </dgm:pt>
    <dgm:pt modelId="{82EC7FDC-CFC8-4533-9399-D9859589FA58}" type="sibTrans" cxnId="{5CD3DC2F-8514-4FFD-8B5F-4A304CB0A0B1}">
      <dgm:prSet/>
      <dgm:spPr/>
      <dgm:t>
        <a:bodyPr/>
        <a:lstStyle/>
        <a:p>
          <a:endParaRPr lang="es-CO" sz="1400"/>
        </a:p>
      </dgm:t>
    </dgm:pt>
    <dgm:pt modelId="{98BD8528-76C8-40D3-ADB6-139EC8B46F45}">
      <dgm:prSet phldrT="[Texto]" custT="1"/>
      <dgm:spPr/>
      <dgm:t>
        <a:bodyPr/>
        <a:lstStyle/>
        <a:p>
          <a:r>
            <a:rPr lang="es-CO" sz="1200" dirty="0" smtClean="0"/>
            <a:t>Mejorar la calidad de vida</a:t>
          </a:r>
          <a:endParaRPr lang="es-CO" sz="1200" dirty="0"/>
        </a:p>
      </dgm:t>
    </dgm:pt>
    <dgm:pt modelId="{0F75516C-EA86-4278-9391-5D3C32AB17B6}" type="parTrans" cxnId="{4C33BE62-8FF1-4B74-8E85-721D897C2740}">
      <dgm:prSet/>
      <dgm:spPr/>
      <dgm:t>
        <a:bodyPr/>
        <a:lstStyle/>
        <a:p>
          <a:endParaRPr lang="es-CO" sz="1400"/>
        </a:p>
      </dgm:t>
    </dgm:pt>
    <dgm:pt modelId="{BE4C90A4-FA0B-4ED9-A043-9626117B55DC}" type="sibTrans" cxnId="{4C33BE62-8FF1-4B74-8E85-721D897C2740}">
      <dgm:prSet/>
      <dgm:spPr/>
      <dgm:t>
        <a:bodyPr/>
        <a:lstStyle/>
        <a:p>
          <a:endParaRPr lang="es-CO" sz="1400"/>
        </a:p>
      </dgm:t>
    </dgm:pt>
    <dgm:pt modelId="{9C1CE54B-D943-4689-89C1-BE3D7B908B1F}">
      <dgm:prSet phldrT="[Texto]" custT="1"/>
      <dgm:spPr/>
      <dgm:t>
        <a:bodyPr/>
        <a:lstStyle/>
        <a:p>
          <a:r>
            <a:rPr lang="es-CO" sz="1200" dirty="0" smtClean="0"/>
            <a:t>Generar hábitos de correcta respiración.</a:t>
          </a:r>
          <a:endParaRPr lang="es-CO" sz="1200" dirty="0"/>
        </a:p>
      </dgm:t>
    </dgm:pt>
    <dgm:pt modelId="{18FD7BA3-23FB-432E-A09B-DADD7071FC41}" type="parTrans" cxnId="{1491FC71-F90B-40C2-A3A8-8A1F65516E63}">
      <dgm:prSet/>
      <dgm:spPr/>
      <dgm:t>
        <a:bodyPr/>
        <a:lstStyle/>
        <a:p>
          <a:endParaRPr lang="es-CO" sz="1400"/>
        </a:p>
      </dgm:t>
    </dgm:pt>
    <dgm:pt modelId="{6CF7CA89-36AC-4717-BACC-96AD108DB44E}" type="sibTrans" cxnId="{1491FC71-F90B-40C2-A3A8-8A1F65516E63}">
      <dgm:prSet/>
      <dgm:spPr/>
      <dgm:t>
        <a:bodyPr/>
        <a:lstStyle/>
        <a:p>
          <a:endParaRPr lang="es-CO" sz="1400"/>
        </a:p>
      </dgm:t>
    </dgm:pt>
    <dgm:pt modelId="{C9D85864-89FD-4649-AB61-439B5BA29EBF}">
      <dgm:prSet phldrT="[Texto]" custT="1"/>
      <dgm:spPr/>
      <dgm:t>
        <a:bodyPr/>
        <a:lstStyle/>
        <a:p>
          <a:r>
            <a:rPr lang="es-CO" sz="1200" dirty="0" smtClean="0"/>
            <a:t>Desarrollar la flexibilidad</a:t>
          </a:r>
          <a:endParaRPr lang="es-CO" sz="1200" dirty="0"/>
        </a:p>
      </dgm:t>
    </dgm:pt>
    <dgm:pt modelId="{224024CF-FDF1-4CAC-995F-7452680A235C}" type="parTrans" cxnId="{53399BE0-7AB8-4AFA-A0A3-AB9D5E96C6DC}">
      <dgm:prSet/>
      <dgm:spPr/>
      <dgm:t>
        <a:bodyPr/>
        <a:lstStyle/>
        <a:p>
          <a:endParaRPr lang="es-CO" sz="1400"/>
        </a:p>
      </dgm:t>
    </dgm:pt>
    <dgm:pt modelId="{17954CDE-5029-433C-86DC-8C0001C6701E}" type="sibTrans" cxnId="{53399BE0-7AB8-4AFA-A0A3-AB9D5E96C6DC}">
      <dgm:prSet/>
      <dgm:spPr/>
      <dgm:t>
        <a:bodyPr/>
        <a:lstStyle/>
        <a:p>
          <a:endParaRPr lang="es-CO" sz="1400"/>
        </a:p>
      </dgm:t>
    </dgm:pt>
    <dgm:pt modelId="{6A990970-BCEE-403E-954D-05D332AC2893}">
      <dgm:prSet phldrT="[Texto]" custT="1"/>
      <dgm:spPr/>
      <dgm:t>
        <a:bodyPr/>
        <a:lstStyle/>
        <a:p>
          <a:r>
            <a:rPr lang="es-CO" sz="1200" dirty="0" smtClean="0"/>
            <a:t>Emocionales: Disminuye niveles de estrés  y ansiedad.</a:t>
          </a:r>
          <a:endParaRPr lang="es-CO" sz="1200" dirty="0"/>
        </a:p>
      </dgm:t>
    </dgm:pt>
    <dgm:pt modelId="{986D4428-3429-4F92-87CD-3FBC587B4E81}" type="parTrans" cxnId="{F96D4162-B8CE-4D5A-9C6A-F0A484A37EDC}">
      <dgm:prSet/>
      <dgm:spPr/>
      <dgm:t>
        <a:bodyPr/>
        <a:lstStyle/>
        <a:p>
          <a:endParaRPr lang="es-CO" sz="1400"/>
        </a:p>
      </dgm:t>
    </dgm:pt>
    <dgm:pt modelId="{3A17C97B-A0B7-4F65-A463-025C0041E595}" type="sibTrans" cxnId="{F96D4162-B8CE-4D5A-9C6A-F0A484A37EDC}">
      <dgm:prSet/>
      <dgm:spPr/>
      <dgm:t>
        <a:bodyPr/>
        <a:lstStyle/>
        <a:p>
          <a:endParaRPr lang="es-CO" sz="1400"/>
        </a:p>
      </dgm:t>
    </dgm:pt>
    <dgm:pt modelId="{3598A9F8-03A5-46EC-BB8A-7BF142F1A4B0}">
      <dgm:prSet phldrT="[Texto]" custT="1"/>
      <dgm:spPr/>
      <dgm:t>
        <a:bodyPr/>
        <a:lstStyle/>
        <a:p>
          <a:r>
            <a:rPr lang="es-CO" sz="1200" dirty="0" smtClean="0"/>
            <a:t>“Aumenta la tolerancia a la frustración, potenciando la motivación al aprendizaje en general, mejorando la autoestima, reforzando la seguridad en las propias capacidades y propicia una convivencia basada en la tolerancia, respeto y amor con los pares y adultos significativos” (Yoga Infantil, 2010) </a:t>
          </a:r>
          <a:endParaRPr lang="es-CO" sz="1200" dirty="0"/>
        </a:p>
      </dgm:t>
    </dgm:pt>
    <dgm:pt modelId="{7DC6578A-0BBA-4CB4-B599-79D28F64FAB5}" type="parTrans" cxnId="{0795900D-05D3-4FBE-AD37-F0237EB2515C}">
      <dgm:prSet/>
      <dgm:spPr/>
      <dgm:t>
        <a:bodyPr/>
        <a:lstStyle/>
        <a:p>
          <a:endParaRPr lang="es-CO" sz="1400"/>
        </a:p>
      </dgm:t>
    </dgm:pt>
    <dgm:pt modelId="{E16AD276-FD84-477A-9DEA-5ABFEBBBF985}" type="sibTrans" cxnId="{0795900D-05D3-4FBE-AD37-F0237EB2515C}">
      <dgm:prSet/>
      <dgm:spPr/>
      <dgm:t>
        <a:bodyPr/>
        <a:lstStyle/>
        <a:p>
          <a:endParaRPr lang="es-CO" sz="1400"/>
        </a:p>
      </dgm:t>
    </dgm:pt>
    <dgm:pt modelId="{B6FD19A0-2450-4B75-936C-DAFF44490BE3}" type="pres">
      <dgm:prSet presAssocID="{895828C1-7F5A-4179-8E76-9324D40AF55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CO"/>
        </a:p>
      </dgm:t>
    </dgm:pt>
    <dgm:pt modelId="{B9680D01-1A54-4764-93AE-A360A880191F}" type="pres">
      <dgm:prSet presAssocID="{CDF89353-B3B1-4820-9167-BB1F2BEF8D24}" presName="root" presStyleCnt="0"/>
      <dgm:spPr/>
    </dgm:pt>
    <dgm:pt modelId="{D898BBE1-C38F-46DF-ABEC-BD66084F6BA2}" type="pres">
      <dgm:prSet presAssocID="{CDF89353-B3B1-4820-9167-BB1F2BEF8D24}" presName="rootComposite" presStyleCnt="0"/>
      <dgm:spPr/>
    </dgm:pt>
    <dgm:pt modelId="{AFE9133E-CE6A-4AD4-9025-01C066C6CA69}" type="pres">
      <dgm:prSet presAssocID="{CDF89353-B3B1-4820-9167-BB1F2BEF8D24}" presName="rootText" presStyleLbl="node1" presStyleIdx="0" presStyleCnt="2" custScaleX="221531"/>
      <dgm:spPr/>
      <dgm:t>
        <a:bodyPr/>
        <a:lstStyle/>
        <a:p>
          <a:endParaRPr lang="es-CO"/>
        </a:p>
      </dgm:t>
    </dgm:pt>
    <dgm:pt modelId="{FD9D09ED-C416-471F-917E-F3C3E63A16DA}" type="pres">
      <dgm:prSet presAssocID="{CDF89353-B3B1-4820-9167-BB1F2BEF8D24}" presName="rootConnector" presStyleLbl="node1" presStyleIdx="0" presStyleCnt="2"/>
      <dgm:spPr/>
      <dgm:t>
        <a:bodyPr/>
        <a:lstStyle/>
        <a:p>
          <a:endParaRPr lang="es-CO"/>
        </a:p>
      </dgm:t>
    </dgm:pt>
    <dgm:pt modelId="{09EC1EA5-A41F-4CCC-A30A-C191652C1BDD}" type="pres">
      <dgm:prSet presAssocID="{CDF89353-B3B1-4820-9167-BB1F2BEF8D24}" presName="childShape" presStyleCnt="0"/>
      <dgm:spPr/>
    </dgm:pt>
    <dgm:pt modelId="{0E925095-314D-41E1-9592-31DFD009D285}" type="pres">
      <dgm:prSet presAssocID="{E956E71D-8BDB-4FAF-B5F5-99DADD67E4B1}" presName="Name13" presStyleLbl="parChTrans1D2" presStyleIdx="0" presStyleCnt="9"/>
      <dgm:spPr/>
      <dgm:t>
        <a:bodyPr/>
        <a:lstStyle/>
        <a:p>
          <a:endParaRPr lang="es-CO"/>
        </a:p>
      </dgm:t>
    </dgm:pt>
    <dgm:pt modelId="{77DEB6B5-09E0-4F59-B37D-78E11CC4351C}" type="pres">
      <dgm:prSet presAssocID="{3D82930A-93E2-4271-A6CE-CBA4162BA66D}" presName="childText" presStyleLbl="bgAcc1" presStyleIdx="0" presStyleCnt="9" custScaleX="32233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E4A24CEB-F75E-451C-A56B-F1D165B6063D}" type="pres">
      <dgm:prSet presAssocID="{224024CF-FDF1-4CAC-995F-7452680A235C}" presName="Name13" presStyleLbl="parChTrans1D2" presStyleIdx="1" presStyleCnt="9"/>
      <dgm:spPr/>
      <dgm:t>
        <a:bodyPr/>
        <a:lstStyle/>
        <a:p>
          <a:endParaRPr lang="es-CO"/>
        </a:p>
      </dgm:t>
    </dgm:pt>
    <dgm:pt modelId="{094BA723-3292-4D17-A7FA-D55DB9410626}" type="pres">
      <dgm:prSet presAssocID="{C9D85864-89FD-4649-AB61-439B5BA29EBF}" presName="childText" presStyleLbl="bgAcc1" presStyleIdx="1" presStyleCnt="9" custScaleX="32233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6BA2071-E030-40D5-A8A8-77E8031BF80D}" type="pres">
      <dgm:prSet presAssocID="{5355BFE6-98BB-4127-BE45-9C753C8F9E2E}" presName="Name13" presStyleLbl="parChTrans1D2" presStyleIdx="2" presStyleCnt="9"/>
      <dgm:spPr/>
      <dgm:t>
        <a:bodyPr/>
        <a:lstStyle/>
        <a:p>
          <a:endParaRPr lang="es-CO"/>
        </a:p>
      </dgm:t>
    </dgm:pt>
    <dgm:pt modelId="{1AA254F2-3092-4922-9DD0-302EB0EE46BC}" type="pres">
      <dgm:prSet presAssocID="{CBA60124-957C-469E-91E4-EEBA7592EBD6}" presName="childText" presStyleLbl="bgAcc1" presStyleIdx="2" presStyleCnt="9" custScaleX="32233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FF34268B-07D3-430E-AD59-03D6B374B4BE}" type="pres">
      <dgm:prSet presAssocID="{0F75516C-EA86-4278-9391-5D3C32AB17B6}" presName="Name13" presStyleLbl="parChTrans1D2" presStyleIdx="3" presStyleCnt="9"/>
      <dgm:spPr/>
      <dgm:t>
        <a:bodyPr/>
        <a:lstStyle/>
        <a:p>
          <a:endParaRPr lang="es-CO"/>
        </a:p>
      </dgm:t>
    </dgm:pt>
    <dgm:pt modelId="{E8A8C5E7-2147-4ABF-AF56-DCBE5D1541D8}" type="pres">
      <dgm:prSet presAssocID="{98BD8528-76C8-40D3-ADB6-139EC8B46F45}" presName="childText" presStyleLbl="bgAcc1" presStyleIdx="3" presStyleCnt="9" custScaleX="32233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8D3AD64-CE5F-4F79-9520-78C44EA9C0E5}" type="pres">
      <dgm:prSet presAssocID="{18FD7BA3-23FB-432E-A09B-DADD7071FC41}" presName="Name13" presStyleLbl="parChTrans1D2" presStyleIdx="4" presStyleCnt="9"/>
      <dgm:spPr/>
      <dgm:t>
        <a:bodyPr/>
        <a:lstStyle/>
        <a:p>
          <a:endParaRPr lang="es-CO"/>
        </a:p>
      </dgm:t>
    </dgm:pt>
    <dgm:pt modelId="{815DB64C-BDDE-41BC-80AC-7C3E84E4BFD5}" type="pres">
      <dgm:prSet presAssocID="{9C1CE54B-D943-4689-89C1-BE3D7B908B1F}" presName="childText" presStyleLbl="bgAcc1" presStyleIdx="4" presStyleCnt="9" custScaleX="322337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E9023C0-8B2E-4886-9EE9-07FB8732984D}" type="pres">
      <dgm:prSet presAssocID="{F0C99431-ED4F-4BF3-ABC7-E0E269973596}" presName="root" presStyleCnt="0"/>
      <dgm:spPr/>
    </dgm:pt>
    <dgm:pt modelId="{4D8A175A-6318-4CFD-B455-D4BBE14AF22C}" type="pres">
      <dgm:prSet presAssocID="{F0C99431-ED4F-4BF3-ABC7-E0E269973596}" presName="rootComposite" presStyleCnt="0"/>
      <dgm:spPr/>
    </dgm:pt>
    <dgm:pt modelId="{730464ED-6291-4F2A-894F-B9C83F6EC168}" type="pres">
      <dgm:prSet presAssocID="{F0C99431-ED4F-4BF3-ABC7-E0E269973596}" presName="rootText" presStyleLbl="node1" presStyleIdx="1" presStyleCnt="2" custScaleX="221531"/>
      <dgm:spPr/>
      <dgm:t>
        <a:bodyPr/>
        <a:lstStyle/>
        <a:p>
          <a:endParaRPr lang="es-CO"/>
        </a:p>
      </dgm:t>
    </dgm:pt>
    <dgm:pt modelId="{55F60746-4BA8-41BE-98B2-96D522E70965}" type="pres">
      <dgm:prSet presAssocID="{F0C99431-ED4F-4BF3-ABC7-E0E269973596}" presName="rootConnector" presStyleLbl="node1" presStyleIdx="1" presStyleCnt="2"/>
      <dgm:spPr/>
      <dgm:t>
        <a:bodyPr/>
        <a:lstStyle/>
        <a:p>
          <a:endParaRPr lang="es-CO"/>
        </a:p>
      </dgm:t>
    </dgm:pt>
    <dgm:pt modelId="{6E00C37B-4F7F-4762-951B-FAFD8B1EE402}" type="pres">
      <dgm:prSet presAssocID="{F0C99431-ED4F-4BF3-ABC7-E0E269973596}" presName="childShape" presStyleCnt="0"/>
      <dgm:spPr/>
    </dgm:pt>
    <dgm:pt modelId="{C0D2D48E-CE45-4B5B-A4EB-6B193BC2C041}" type="pres">
      <dgm:prSet presAssocID="{838DA4C0-F62F-440D-8B73-987969CAF436}" presName="Name13" presStyleLbl="parChTrans1D2" presStyleIdx="5" presStyleCnt="9"/>
      <dgm:spPr/>
      <dgm:t>
        <a:bodyPr/>
        <a:lstStyle/>
        <a:p>
          <a:endParaRPr lang="es-CO"/>
        </a:p>
      </dgm:t>
    </dgm:pt>
    <dgm:pt modelId="{E7B60CB9-72A6-41CC-AEFF-BEAF11FA4067}" type="pres">
      <dgm:prSet presAssocID="{F46C88E9-964F-4907-A485-AF6E8FB7F5FF}" presName="childText" presStyleLbl="bgAcc1" presStyleIdx="5" presStyleCnt="9" custScaleX="37900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1FE6258C-2DE7-4121-B8CD-523D196B794C}" type="pres">
      <dgm:prSet presAssocID="{9ADF2432-138C-4A30-960E-24166F160BCE}" presName="Name13" presStyleLbl="parChTrans1D2" presStyleIdx="6" presStyleCnt="9"/>
      <dgm:spPr/>
      <dgm:t>
        <a:bodyPr/>
        <a:lstStyle/>
        <a:p>
          <a:endParaRPr lang="es-CO"/>
        </a:p>
      </dgm:t>
    </dgm:pt>
    <dgm:pt modelId="{1EB6CDD5-082D-4225-A7F4-81AD36DCC9C1}" type="pres">
      <dgm:prSet presAssocID="{885D60FE-8F93-48E6-8AAE-E2330A9861A9}" presName="childText" presStyleLbl="bgAcc1" presStyleIdx="6" presStyleCnt="9" custScaleX="37900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90E6DE5D-1D1A-49AC-945E-C254860A2AE2}" type="pres">
      <dgm:prSet presAssocID="{986D4428-3429-4F92-87CD-3FBC587B4E81}" presName="Name13" presStyleLbl="parChTrans1D2" presStyleIdx="7" presStyleCnt="9"/>
      <dgm:spPr/>
      <dgm:t>
        <a:bodyPr/>
        <a:lstStyle/>
        <a:p>
          <a:endParaRPr lang="es-CO"/>
        </a:p>
      </dgm:t>
    </dgm:pt>
    <dgm:pt modelId="{06DDB92C-DA85-4BAA-94F9-469DE632CF08}" type="pres">
      <dgm:prSet presAssocID="{6A990970-BCEE-403E-954D-05D332AC2893}" presName="childText" presStyleLbl="bgAcc1" presStyleIdx="7" presStyleCnt="9" custScaleX="38201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8505D946-FDC1-4C08-8F84-CE82C73AC3F7}" type="pres">
      <dgm:prSet presAssocID="{7DC6578A-0BBA-4CB4-B599-79D28F64FAB5}" presName="Name13" presStyleLbl="parChTrans1D2" presStyleIdx="8" presStyleCnt="9"/>
      <dgm:spPr/>
      <dgm:t>
        <a:bodyPr/>
        <a:lstStyle/>
        <a:p>
          <a:endParaRPr lang="es-CO"/>
        </a:p>
      </dgm:t>
    </dgm:pt>
    <dgm:pt modelId="{6486C92B-6E4A-4846-A789-7016793EA568}" type="pres">
      <dgm:prSet presAssocID="{3598A9F8-03A5-46EC-BB8A-7BF142F1A4B0}" presName="childText" presStyleLbl="bgAcc1" presStyleIdx="8" presStyleCnt="9" custScaleX="379604" custScaleY="223189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53399BE0-7AB8-4AFA-A0A3-AB9D5E96C6DC}" srcId="{CDF89353-B3B1-4820-9167-BB1F2BEF8D24}" destId="{C9D85864-89FD-4649-AB61-439B5BA29EBF}" srcOrd="1" destOrd="0" parTransId="{224024CF-FDF1-4CAC-995F-7452680A235C}" sibTransId="{17954CDE-5029-433C-86DC-8C0001C6701E}"/>
    <dgm:cxn modelId="{F77F9BB1-FAEA-4604-B43B-43D724CD8DF8}" type="presOf" srcId="{E956E71D-8BDB-4FAF-B5F5-99DADD67E4B1}" destId="{0E925095-314D-41E1-9592-31DFD009D285}" srcOrd="0" destOrd="0" presId="urn:microsoft.com/office/officeart/2005/8/layout/hierarchy3"/>
    <dgm:cxn modelId="{BDBFA27F-2A36-4653-A4C5-5773FFBE5ADC}" type="presOf" srcId="{224024CF-FDF1-4CAC-995F-7452680A235C}" destId="{E4A24CEB-F75E-451C-A56B-F1D165B6063D}" srcOrd="0" destOrd="0" presId="urn:microsoft.com/office/officeart/2005/8/layout/hierarchy3"/>
    <dgm:cxn modelId="{95C7AC10-2F6B-4E6F-ABE6-44A8F8C5FD8E}" srcId="{895828C1-7F5A-4179-8E76-9324D40AF558}" destId="{CDF89353-B3B1-4820-9167-BB1F2BEF8D24}" srcOrd="0" destOrd="0" parTransId="{626D44F7-A14A-4427-B641-AFDA35ECD285}" sibTransId="{F1C33D47-D9F2-4879-B9F8-8C6528D19A9A}"/>
    <dgm:cxn modelId="{C7ECCD23-E21B-48B4-BBE9-737F4237024F}" type="presOf" srcId="{9ADF2432-138C-4A30-960E-24166F160BCE}" destId="{1FE6258C-2DE7-4121-B8CD-523D196B794C}" srcOrd="0" destOrd="0" presId="urn:microsoft.com/office/officeart/2005/8/layout/hierarchy3"/>
    <dgm:cxn modelId="{5CB91EBD-6F26-4B43-A569-65306C233270}" type="presOf" srcId="{3D82930A-93E2-4271-A6CE-CBA4162BA66D}" destId="{77DEB6B5-09E0-4F59-B37D-78E11CC4351C}" srcOrd="0" destOrd="0" presId="urn:microsoft.com/office/officeart/2005/8/layout/hierarchy3"/>
    <dgm:cxn modelId="{A3DD94B4-8A9A-4A48-9F44-07C05686ED33}" type="presOf" srcId="{838DA4C0-F62F-440D-8B73-987969CAF436}" destId="{C0D2D48E-CE45-4B5B-A4EB-6B193BC2C041}" srcOrd="0" destOrd="0" presId="urn:microsoft.com/office/officeart/2005/8/layout/hierarchy3"/>
    <dgm:cxn modelId="{C7335899-42E1-461C-96F3-F1935DC7D376}" type="presOf" srcId="{0F75516C-EA86-4278-9391-5D3C32AB17B6}" destId="{FF34268B-07D3-430E-AD59-03D6B374B4BE}" srcOrd="0" destOrd="0" presId="urn:microsoft.com/office/officeart/2005/8/layout/hierarchy3"/>
    <dgm:cxn modelId="{1491FC71-F90B-40C2-A3A8-8A1F65516E63}" srcId="{CDF89353-B3B1-4820-9167-BB1F2BEF8D24}" destId="{9C1CE54B-D943-4689-89C1-BE3D7B908B1F}" srcOrd="4" destOrd="0" parTransId="{18FD7BA3-23FB-432E-A09B-DADD7071FC41}" sibTransId="{6CF7CA89-36AC-4717-BACC-96AD108DB44E}"/>
    <dgm:cxn modelId="{062B9703-EBD5-4C03-82E2-F61E068EBEFD}" type="presOf" srcId="{C9D85864-89FD-4649-AB61-439B5BA29EBF}" destId="{094BA723-3292-4D17-A7FA-D55DB9410626}" srcOrd="0" destOrd="0" presId="urn:microsoft.com/office/officeart/2005/8/layout/hierarchy3"/>
    <dgm:cxn modelId="{6D8C918C-09D5-4777-B9D0-74B6D6C72392}" type="presOf" srcId="{18FD7BA3-23FB-432E-A09B-DADD7071FC41}" destId="{B8D3AD64-CE5F-4F79-9520-78C44EA9C0E5}" srcOrd="0" destOrd="0" presId="urn:microsoft.com/office/officeart/2005/8/layout/hierarchy3"/>
    <dgm:cxn modelId="{0DAFBF1B-0A1B-4B4A-8D60-6B5CBB2DA40B}" type="presOf" srcId="{986D4428-3429-4F92-87CD-3FBC587B4E81}" destId="{90E6DE5D-1D1A-49AC-945E-C254860A2AE2}" srcOrd="0" destOrd="0" presId="urn:microsoft.com/office/officeart/2005/8/layout/hierarchy3"/>
    <dgm:cxn modelId="{BD6E1429-E512-4DEF-B2FD-A256A36D041B}" type="presOf" srcId="{F0C99431-ED4F-4BF3-ABC7-E0E269973596}" destId="{730464ED-6291-4F2A-894F-B9C83F6EC168}" srcOrd="0" destOrd="0" presId="urn:microsoft.com/office/officeart/2005/8/layout/hierarchy3"/>
    <dgm:cxn modelId="{0795900D-05D3-4FBE-AD37-F0237EB2515C}" srcId="{F0C99431-ED4F-4BF3-ABC7-E0E269973596}" destId="{3598A9F8-03A5-46EC-BB8A-7BF142F1A4B0}" srcOrd="3" destOrd="0" parTransId="{7DC6578A-0BBA-4CB4-B599-79D28F64FAB5}" sibTransId="{E16AD276-FD84-477A-9DEA-5ABFEBBBF985}"/>
    <dgm:cxn modelId="{57CF7479-EA8E-4DDB-97EB-E95D1415C6A0}" type="presOf" srcId="{885D60FE-8F93-48E6-8AAE-E2330A9861A9}" destId="{1EB6CDD5-082D-4225-A7F4-81AD36DCC9C1}" srcOrd="0" destOrd="0" presId="urn:microsoft.com/office/officeart/2005/8/layout/hierarchy3"/>
    <dgm:cxn modelId="{F96D4162-B8CE-4D5A-9C6A-F0A484A37EDC}" srcId="{F0C99431-ED4F-4BF3-ABC7-E0E269973596}" destId="{6A990970-BCEE-403E-954D-05D332AC2893}" srcOrd="2" destOrd="0" parTransId="{986D4428-3429-4F92-87CD-3FBC587B4E81}" sibTransId="{3A17C97B-A0B7-4F65-A463-025C0041E595}"/>
    <dgm:cxn modelId="{1F21E774-598F-4487-9490-F34C6EA047F8}" type="presOf" srcId="{5355BFE6-98BB-4127-BE45-9C753C8F9E2E}" destId="{A6BA2071-E030-40D5-A8A8-77E8031BF80D}" srcOrd="0" destOrd="0" presId="urn:microsoft.com/office/officeart/2005/8/layout/hierarchy3"/>
    <dgm:cxn modelId="{A533FCC6-0CB5-4905-A949-19BA678B3A1F}" type="presOf" srcId="{98BD8528-76C8-40D3-ADB6-139EC8B46F45}" destId="{E8A8C5E7-2147-4ABF-AF56-DCBE5D1541D8}" srcOrd="0" destOrd="0" presId="urn:microsoft.com/office/officeart/2005/8/layout/hierarchy3"/>
    <dgm:cxn modelId="{5CD3DC2F-8514-4FFD-8B5F-4A304CB0A0B1}" srcId="{F0C99431-ED4F-4BF3-ABC7-E0E269973596}" destId="{885D60FE-8F93-48E6-8AAE-E2330A9861A9}" srcOrd="1" destOrd="0" parTransId="{9ADF2432-138C-4A30-960E-24166F160BCE}" sibTransId="{82EC7FDC-CFC8-4533-9399-D9859589FA58}"/>
    <dgm:cxn modelId="{DE18DD43-E453-4404-BAA4-BC61FF8F4233}" type="presOf" srcId="{9C1CE54B-D943-4689-89C1-BE3D7B908B1F}" destId="{815DB64C-BDDE-41BC-80AC-7C3E84E4BFD5}" srcOrd="0" destOrd="0" presId="urn:microsoft.com/office/officeart/2005/8/layout/hierarchy3"/>
    <dgm:cxn modelId="{A5C199C0-E331-473C-925E-A5630F1B6EF7}" srcId="{F0C99431-ED4F-4BF3-ABC7-E0E269973596}" destId="{F46C88E9-964F-4907-A485-AF6E8FB7F5FF}" srcOrd="0" destOrd="0" parTransId="{838DA4C0-F62F-440D-8B73-987969CAF436}" sibTransId="{8E2DD9AF-6C58-4C64-89B3-A9E92715853A}"/>
    <dgm:cxn modelId="{4605F064-1FF4-4F73-BE1F-76EE4F5B2BB6}" srcId="{CDF89353-B3B1-4820-9167-BB1F2BEF8D24}" destId="{3D82930A-93E2-4271-A6CE-CBA4162BA66D}" srcOrd="0" destOrd="0" parTransId="{E956E71D-8BDB-4FAF-B5F5-99DADD67E4B1}" sibTransId="{79FF1BA6-ADC4-446B-AEF5-7A9362A9927D}"/>
    <dgm:cxn modelId="{036A2047-2C36-49D3-914D-17A1F65B62F4}" type="presOf" srcId="{895828C1-7F5A-4179-8E76-9324D40AF558}" destId="{B6FD19A0-2450-4B75-936C-DAFF44490BE3}" srcOrd="0" destOrd="0" presId="urn:microsoft.com/office/officeart/2005/8/layout/hierarchy3"/>
    <dgm:cxn modelId="{AC40C094-A34F-4E96-85BB-86CB3734356C}" type="presOf" srcId="{7DC6578A-0BBA-4CB4-B599-79D28F64FAB5}" destId="{8505D946-FDC1-4C08-8F84-CE82C73AC3F7}" srcOrd="0" destOrd="0" presId="urn:microsoft.com/office/officeart/2005/8/layout/hierarchy3"/>
    <dgm:cxn modelId="{E91CD676-ED7B-4830-A2E0-804AA6B1C5AC}" type="presOf" srcId="{CBA60124-957C-469E-91E4-EEBA7592EBD6}" destId="{1AA254F2-3092-4922-9DD0-302EB0EE46BC}" srcOrd="0" destOrd="0" presId="urn:microsoft.com/office/officeart/2005/8/layout/hierarchy3"/>
    <dgm:cxn modelId="{492992AE-7E1E-459E-9CEB-23426EFD3549}" type="presOf" srcId="{F0C99431-ED4F-4BF3-ABC7-E0E269973596}" destId="{55F60746-4BA8-41BE-98B2-96D522E70965}" srcOrd="1" destOrd="0" presId="urn:microsoft.com/office/officeart/2005/8/layout/hierarchy3"/>
    <dgm:cxn modelId="{B23BD838-704A-434B-BA6E-596FB77BBD7A}" type="presOf" srcId="{CDF89353-B3B1-4820-9167-BB1F2BEF8D24}" destId="{AFE9133E-CE6A-4AD4-9025-01C066C6CA69}" srcOrd="0" destOrd="0" presId="urn:microsoft.com/office/officeart/2005/8/layout/hierarchy3"/>
    <dgm:cxn modelId="{800F255E-C8ED-4EA5-BA4D-BB932EBB1772}" type="presOf" srcId="{CDF89353-B3B1-4820-9167-BB1F2BEF8D24}" destId="{FD9D09ED-C416-471F-917E-F3C3E63A16DA}" srcOrd="1" destOrd="0" presId="urn:microsoft.com/office/officeart/2005/8/layout/hierarchy3"/>
    <dgm:cxn modelId="{0CA5A0DE-45E8-478B-AB47-58BCF4CC6C81}" srcId="{CDF89353-B3B1-4820-9167-BB1F2BEF8D24}" destId="{CBA60124-957C-469E-91E4-EEBA7592EBD6}" srcOrd="2" destOrd="0" parTransId="{5355BFE6-98BB-4127-BE45-9C753C8F9E2E}" sibTransId="{63D2B112-2EE7-424D-AF4A-A8D72C369186}"/>
    <dgm:cxn modelId="{F2D1DA54-AFCE-4065-8C37-419348A62612}" srcId="{895828C1-7F5A-4179-8E76-9324D40AF558}" destId="{F0C99431-ED4F-4BF3-ABC7-E0E269973596}" srcOrd="1" destOrd="0" parTransId="{648D0BFA-ED9A-4005-A84D-B167C7D615BA}" sibTransId="{26182FF7-3F4B-456A-B658-3574B84BA6AE}"/>
    <dgm:cxn modelId="{53ED8143-7190-47B3-B16A-57B02F366250}" type="presOf" srcId="{F46C88E9-964F-4907-A485-AF6E8FB7F5FF}" destId="{E7B60CB9-72A6-41CC-AEFF-BEAF11FA4067}" srcOrd="0" destOrd="0" presId="urn:microsoft.com/office/officeart/2005/8/layout/hierarchy3"/>
    <dgm:cxn modelId="{4C33BE62-8FF1-4B74-8E85-721D897C2740}" srcId="{CDF89353-B3B1-4820-9167-BB1F2BEF8D24}" destId="{98BD8528-76C8-40D3-ADB6-139EC8B46F45}" srcOrd="3" destOrd="0" parTransId="{0F75516C-EA86-4278-9391-5D3C32AB17B6}" sibTransId="{BE4C90A4-FA0B-4ED9-A043-9626117B55DC}"/>
    <dgm:cxn modelId="{BAD66CBA-C0EF-4A25-93BB-68162BC26CA5}" type="presOf" srcId="{6A990970-BCEE-403E-954D-05D332AC2893}" destId="{06DDB92C-DA85-4BAA-94F9-469DE632CF08}" srcOrd="0" destOrd="0" presId="urn:microsoft.com/office/officeart/2005/8/layout/hierarchy3"/>
    <dgm:cxn modelId="{15648E53-D899-467D-804C-E938D40FCE24}" type="presOf" srcId="{3598A9F8-03A5-46EC-BB8A-7BF142F1A4B0}" destId="{6486C92B-6E4A-4846-A789-7016793EA568}" srcOrd="0" destOrd="0" presId="urn:microsoft.com/office/officeart/2005/8/layout/hierarchy3"/>
    <dgm:cxn modelId="{9DA9D19E-7A21-497C-85B5-EB8E28AA47F0}" type="presParOf" srcId="{B6FD19A0-2450-4B75-936C-DAFF44490BE3}" destId="{B9680D01-1A54-4764-93AE-A360A880191F}" srcOrd="0" destOrd="0" presId="urn:microsoft.com/office/officeart/2005/8/layout/hierarchy3"/>
    <dgm:cxn modelId="{46DE6EDD-5AD2-46A5-829E-603ABC180175}" type="presParOf" srcId="{B9680D01-1A54-4764-93AE-A360A880191F}" destId="{D898BBE1-C38F-46DF-ABEC-BD66084F6BA2}" srcOrd="0" destOrd="0" presId="urn:microsoft.com/office/officeart/2005/8/layout/hierarchy3"/>
    <dgm:cxn modelId="{877DAD11-FFCF-42FC-BDEC-F7B41BBADE14}" type="presParOf" srcId="{D898BBE1-C38F-46DF-ABEC-BD66084F6BA2}" destId="{AFE9133E-CE6A-4AD4-9025-01C066C6CA69}" srcOrd="0" destOrd="0" presId="urn:microsoft.com/office/officeart/2005/8/layout/hierarchy3"/>
    <dgm:cxn modelId="{27D12561-B27C-460E-B806-B629501CA66C}" type="presParOf" srcId="{D898BBE1-C38F-46DF-ABEC-BD66084F6BA2}" destId="{FD9D09ED-C416-471F-917E-F3C3E63A16DA}" srcOrd="1" destOrd="0" presId="urn:microsoft.com/office/officeart/2005/8/layout/hierarchy3"/>
    <dgm:cxn modelId="{1765CD21-D0A4-4741-B521-DE9C33F8D10A}" type="presParOf" srcId="{B9680D01-1A54-4764-93AE-A360A880191F}" destId="{09EC1EA5-A41F-4CCC-A30A-C191652C1BDD}" srcOrd="1" destOrd="0" presId="urn:microsoft.com/office/officeart/2005/8/layout/hierarchy3"/>
    <dgm:cxn modelId="{7D00CE45-590E-4405-A6AD-FB7BE8D58F33}" type="presParOf" srcId="{09EC1EA5-A41F-4CCC-A30A-C191652C1BDD}" destId="{0E925095-314D-41E1-9592-31DFD009D285}" srcOrd="0" destOrd="0" presId="urn:microsoft.com/office/officeart/2005/8/layout/hierarchy3"/>
    <dgm:cxn modelId="{958C48F8-0DAD-4170-AB62-CC2753798B55}" type="presParOf" srcId="{09EC1EA5-A41F-4CCC-A30A-C191652C1BDD}" destId="{77DEB6B5-09E0-4F59-B37D-78E11CC4351C}" srcOrd="1" destOrd="0" presId="urn:microsoft.com/office/officeart/2005/8/layout/hierarchy3"/>
    <dgm:cxn modelId="{542450AE-9767-4077-BD5E-545BD603660E}" type="presParOf" srcId="{09EC1EA5-A41F-4CCC-A30A-C191652C1BDD}" destId="{E4A24CEB-F75E-451C-A56B-F1D165B6063D}" srcOrd="2" destOrd="0" presId="urn:microsoft.com/office/officeart/2005/8/layout/hierarchy3"/>
    <dgm:cxn modelId="{2FF3C23B-ADF0-40F0-A045-4CB6FB986596}" type="presParOf" srcId="{09EC1EA5-A41F-4CCC-A30A-C191652C1BDD}" destId="{094BA723-3292-4D17-A7FA-D55DB9410626}" srcOrd="3" destOrd="0" presId="urn:microsoft.com/office/officeart/2005/8/layout/hierarchy3"/>
    <dgm:cxn modelId="{8757DAC1-EB3A-4666-94B9-A172E0999F0F}" type="presParOf" srcId="{09EC1EA5-A41F-4CCC-A30A-C191652C1BDD}" destId="{A6BA2071-E030-40D5-A8A8-77E8031BF80D}" srcOrd="4" destOrd="0" presId="urn:microsoft.com/office/officeart/2005/8/layout/hierarchy3"/>
    <dgm:cxn modelId="{E46C96EB-791A-4B84-8511-1B5A8112C81C}" type="presParOf" srcId="{09EC1EA5-A41F-4CCC-A30A-C191652C1BDD}" destId="{1AA254F2-3092-4922-9DD0-302EB0EE46BC}" srcOrd="5" destOrd="0" presId="urn:microsoft.com/office/officeart/2005/8/layout/hierarchy3"/>
    <dgm:cxn modelId="{D6A400D7-81EB-42A9-B314-ACD062EBA885}" type="presParOf" srcId="{09EC1EA5-A41F-4CCC-A30A-C191652C1BDD}" destId="{FF34268B-07D3-430E-AD59-03D6B374B4BE}" srcOrd="6" destOrd="0" presId="urn:microsoft.com/office/officeart/2005/8/layout/hierarchy3"/>
    <dgm:cxn modelId="{6886EDFD-5C7A-4428-99EC-F30A339EAD45}" type="presParOf" srcId="{09EC1EA5-A41F-4CCC-A30A-C191652C1BDD}" destId="{E8A8C5E7-2147-4ABF-AF56-DCBE5D1541D8}" srcOrd="7" destOrd="0" presId="urn:microsoft.com/office/officeart/2005/8/layout/hierarchy3"/>
    <dgm:cxn modelId="{B57C4043-CBF3-477B-A1A1-817F56FD04C4}" type="presParOf" srcId="{09EC1EA5-A41F-4CCC-A30A-C191652C1BDD}" destId="{B8D3AD64-CE5F-4F79-9520-78C44EA9C0E5}" srcOrd="8" destOrd="0" presId="urn:microsoft.com/office/officeart/2005/8/layout/hierarchy3"/>
    <dgm:cxn modelId="{0BACE6CD-3ED0-4CF3-BC3A-160B8F96AC4A}" type="presParOf" srcId="{09EC1EA5-A41F-4CCC-A30A-C191652C1BDD}" destId="{815DB64C-BDDE-41BC-80AC-7C3E84E4BFD5}" srcOrd="9" destOrd="0" presId="urn:microsoft.com/office/officeart/2005/8/layout/hierarchy3"/>
    <dgm:cxn modelId="{75E86AB2-9EC2-4A4B-92F5-960E93F52DC7}" type="presParOf" srcId="{B6FD19A0-2450-4B75-936C-DAFF44490BE3}" destId="{3E9023C0-8B2E-4886-9EE9-07FB8732984D}" srcOrd="1" destOrd="0" presId="urn:microsoft.com/office/officeart/2005/8/layout/hierarchy3"/>
    <dgm:cxn modelId="{C0508C47-9FF4-412E-BE2E-E383505DE94E}" type="presParOf" srcId="{3E9023C0-8B2E-4886-9EE9-07FB8732984D}" destId="{4D8A175A-6318-4CFD-B455-D4BBE14AF22C}" srcOrd="0" destOrd="0" presId="urn:microsoft.com/office/officeart/2005/8/layout/hierarchy3"/>
    <dgm:cxn modelId="{4E0FA30A-2369-4D13-A2AF-EFB953CFF58D}" type="presParOf" srcId="{4D8A175A-6318-4CFD-B455-D4BBE14AF22C}" destId="{730464ED-6291-4F2A-894F-B9C83F6EC168}" srcOrd="0" destOrd="0" presId="urn:microsoft.com/office/officeart/2005/8/layout/hierarchy3"/>
    <dgm:cxn modelId="{1170AA9E-F5B8-4FCA-80CE-EF883B58C3DB}" type="presParOf" srcId="{4D8A175A-6318-4CFD-B455-D4BBE14AF22C}" destId="{55F60746-4BA8-41BE-98B2-96D522E70965}" srcOrd="1" destOrd="0" presId="urn:microsoft.com/office/officeart/2005/8/layout/hierarchy3"/>
    <dgm:cxn modelId="{DBB1D898-60BA-44BB-8EA6-26D3D6B8C99F}" type="presParOf" srcId="{3E9023C0-8B2E-4886-9EE9-07FB8732984D}" destId="{6E00C37B-4F7F-4762-951B-FAFD8B1EE402}" srcOrd="1" destOrd="0" presId="urn:microsoft.com/office/officeart/2005/8/layout/hierarchy3"/>
    <dgm:cxn modelId="{6811508D-1E44-4EB5-869C-40D95A7CCC7A}" type="presParOf" srcId="{6E00C37B-4F7F-4762-951B-FAFD8B1EE402}" destId="{C0D2D48E-CE45-4B5B-A4EB-6B193BC2C041}" srcOrd="0" destOrd="0" presId="urn:microsoft.com/office/officeart/2005/8/layout/hierarchy3"/>
    <dgm:cxn modelId="{827459A1-AD76-4E1C-9086-E4311C2825CB}" type="presParOf" srcId="{6E00C37B-4F7F-4762-951B-FAFD8B1EE402}" destId="{E7B60CB9-72A6-41CC-AEFF-BEAF11FA4067}" srcOrd="1" destOrd="0" presId="urn:microsoft.com/office/officeart/2005/8/layout/hierarchy3"/>
    <dgm:cxn modelId="{01344F62-47F7-4DEE-817E-796DD617A795}" type="presParOf" srcId="{6E00C37B-4F7F-4762-951B-FAFD8B1EE402}" destId="{1FE6258C-2DE7-4121-B8CD-523D196B794C}" srcOrd="2" destOrd="0" presId="urn:microsoft.com/office/officeart/2005/8/layout/hierarchy3"/>
    <dgm:cxn modelId="{2B7FF556-D5BB-401B-9283-C18B2549AEDE}" type="presParOf" srcId="{6E00C37B-4F7F-4762-951B-FAFD8B1EE402}" destId="{1EB6CDD5-082D-4225-A7F4-81AD36DCC9C1}" srcOrd="3" destOrd="0" presId="urn:microsoft.com/office/officeart/2005/8/layout/hierarchy3"/>
    <dgm:cxn modelId="{42AE0D91-834D-4B9F-B2C7-40095458D4B5}" type="presParOf" srcId="{6E00C37B-4F7F-4762-951B-FAFD8B1EE402}" destId="{90E6DE5D-1D1A-49AC-945E-C254860A2AE2}" srcOrd="4" destOrd="0" presId="urn:microsoft.com/office/officeart/2005/8/layout/hierarchy3"/>
    <dgm:cxn modelId="{1E186061-0D47-496C-A7AE-12354F1DE335}" type="presParOf" srcId="{6E00C37B-4F7F-4762-951B-FAFD8B1EE402}" destId="{06DDB92C-DA85-4BAA-94F9-469DE632CF08}" srcOrd="5" destOrd="0" presId="urn:microsoft.com/office/officeart/2005/8/layout/hierarchy3"/>
    <dgm:cxn modelId="{8D1EF652-4009-4F89-88DD-64E45CF90A42}" type="presParOf" srcId="{6E00C37B-4F7F-4762-951B-FAFD8B1EE402}" destId="{8505D946-FDC1-4C08-8F84-CE82C73AC3F7}" srcOrd="6" destOrd="0" presId="urn:microsoft.com/office/officeart/2005/8/layout/hierarchy3"/>
    <dgm:cxn modelId="{E5890D50-A2D1-41E6-9B36-3134823CDE6B}" type="presParOf" srcId="{6E00C37B-4F7F-4762-951B-FAFD8B1EE402}" destId="{6486C92B-6E4A-4846-A789-7016793EA568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29A4348-CA9C-450F-A010-BE367915ABDA}" type="doc">
      <dgm:prSet loTypeId="urn:microsoft.com/office/officeart/2005/8/layout/venn3" loCatId="relationship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es-CO"/>
        </a:p>
      </dgm:t>
    </dgm:pt>
    <dgm:pt modelId="{B9A9244C-F248-4441-9C49-A29613242FE8}">
      <dgm:prSet phldrT="[Texto]" custT="1"/>
      <dgm:spPr/>
      <dgm:t>
        <a:bodyPr/>
        <a:lstStyle/>
        <a:p>
          <a:r>
            <a:rPr lang="es-CO" sz="1050" b="1" smtClean="0">
              <a:solidFill>
                <a:srgbClr val="C00000"/>
              </a:solidFill>
            </a:rPr>
            <a:t>Psicomotricidad  +  Lúdica + Lenguajes Expresivos</a:t>
          </a:r>
          <a:endParaRPr lang="es-CO" sz="1050" b="1" dirty="0">
            <a:solidFill>
              <a:srgbClr val="C00000"/>
            </a:solidFill>
          </a:endParaRPr>
        </a:p>
      </dgm:t>
    </dgm:pt>
    <dgm:pt modelId="{7D7952D6-7DF0-48AB-A93A-CF118E7C3C6C}" type="parTrans" cxnId="{7C66C848-79FC-4910-B021-B4CF488308CE}">
      <dgm:prSet/>
      <dgm:spPr/>
      <dgm:t>
        <a:bodyPr/>
        <a:lstStyle/>
        <a:p>
          <a:endParaRPr lang="es-CO" sz="1600"/>
        </a:p>
      </dgm:t>
    </dgm:pt>
    <dgm:pt modelId="{AED60B6E-ED4F-4F19-A441-E942C0862DC9}" type="sibTrans" cxnId="{7C66C848-79FC-4910-B021-B4CF488308CE}">
      <dgm:prSet/>
      <dgm:spPr/>
      <dgm:t>
        <a:bodyPr/>
        <a:lstStyle/>
        <a:p>
          <a:endParaRPr lang="es-CO" sz="1600"/>
        </a:p>
      </dgm:t>
    </dgm:pt>
    <dgm:pt modelId="{220C8592-3C6B-48F5-BE26-953A9C6AF62C}">
      <dgm:prSet phldrT="[Texto]" custT="1"/>
      <dgm:spPr/>
      <dgm:t>
        <a:bodyPr/>
        <a:lstStyle/>
        <a:p>
          <a:r>
            <a:rPr lang="es-CO" sz="1050" dirty="0" smtClean="0"/>
            <a:t>El contexto infantil, debe ser un escenario de lenguajes expresivos, de tal manera que el juego constituye la fuente de diversión del niño(a), es su espacio vital y un medio para construir conocimientos. </a:t>
          </a:r>
          <a:endParaRPr lang="es-CO" sz="1050" dirty="0"/>
        </a:p>
      </dgm:t>
    </dgm:pt>
    <dgm:pt modelId="{0D594C07-8336-4056-BE10-26307DAAD5B4}" type="parTrans" cxnId="{3BF22CC9-30CE-401E-AC59-540544C267CF}">
      <dgm:prSet/>
      <dgm:spPr/>
      <dgm:t>
        <a:bodyPr/>
        <a:lstStyle/>
        <a:p>
          <a:endParaRPr lang="es-CO" sz="1600"/>
        </a:p>
      </dgm:t>
    </dgm:pt>
    <dgm:pt modelId="{4F07DF08-A729-40B6-A54D-E7B6CB06C590}" type="sibTrans" cxnId="{3BF22CC9-30CE-401E-AC59-540544C267CF}">
      <dgm:prSet/>
      <dgm:spPr/>
      <dgm:t>
        <a:bodyPr/>
        <a:lstStyle/>
        <a:p>
          <a:endParaRPr lang="es-CO" sz="1600"/>
        </a:p>
      </dgm:t>
    </dgm:pt>
    <dgm:pt modelId="{8B1467E3-1491-4578-BFC8-085618C6BACC}">
      <dgm:prSet phldrT="[Texto]" custT="1"/>
      <dgm:spPr/>
      <dgm:t>
        <a:bodyPr/>
        <a:lstStyle/>
        <a:p>
          <a:r>
            <a:rPr lang="es-CO" sz="1050" dirty="0" smtClean="0"/>
            <a:t>En edad preescolar la psicomotricidad y la lúdica son la base para todos los aprendizajes dentro de una pedagogía activa</a:t>
          </a:r>
          <a:endParaRPr lang="es-CO" sz="1050" dirty="0"/>
        </a:p>
      </dgm:t>
    </dgm:pt>
    <dgm:pt modelId="{C9C49704-B5B0-4414-8969-7DB36060425C}" type="parTrans" cxnId="{A492BE7E-EA47-4282-A14F-7D347FB7C75F}">
      <dgm:prSet/>
      <dgm:spPr/>
      <dgm:t>
        <a:bodyPr/>
        <a:lstStyle/>
        <a:p>
          <a:endParaRPr lang="es-CO" sz="1600"/>
        </a:p>
      </dgm:t>
    </dgm:pt>
    <dgm:pt modelId="{462FB359-6D71-4888-8D11-1735B1807BB1}" type="sibTrans" cxnId="{A492BE7E-EA47-4282-A14F-7D347FB7C75F}">
      <dgm:prSet/>
      <dgm:spPr/>
      <dgm:t>
        <a:bodyPr/>
        <a:lstStyle/>
        <a:p>
          <a:endParaRPr lang="es-CO" sz="1600"/>
        </a:p>
      </dgm:t>
    </dgm:pt>
    <dgm:pt modelId="{4B2132D1-174A-4FE1-BD34-7DFA2016363E}">
      <dgm:prSet phldrT="[Texto]" custT="1"/>
      <dgm:spPr/>
      <dgm:t>
        <a:bodyPr/>
        <a:lstStyle/>
        <a:p>
          <a:r>
            <a:rPr lang="es-CO" sz="1050" dirty="0" smtClean="0"/>
            <a:t>La psicomotricidad estimula el desarrollo de las capacidades intelectuales, afectivas y sociales a través del movimiento. </a:t>
          </a:r>
          <a:endParaRPr lang="es-CO" sz="1050" dirty="0"/>
        </a:p>
      </dgm:t>
    </dgm:pt>
    <dgm:pt modelId="{BE9BAC40-0794-4C5A-AA6F-322389D5FF23}" type="parTrans" cxnId="{838163DA-8593-43EF-A6F5-CDD50A979B09}">
      <dgm:prSet/>
      <dgm:spPr/>
      <dgm:t>
        <a:bodyPr/>
        <a:lstStyle/>
        <a:p>
          <a:endParaRPr lang="es-CO" sz="1600"/>
        </a:p>
      </dgm:t>
    </dgm:pt>
    <dgm:pt modelId="{1EBCA49B-A7A9-41E9-9066-B6F58C8550DE}" type="sibTrans" cxnId="{838163DA-8593-43EF-A6F5-CDD50A979B09}">
      <dgm:prSet/>
      <dgm:spPr/>
      <dgm:t>
        <a:bodyPr/>
        <a:lstStyle/>
        <a:p>
          <a:endParaRPr lang="es-CO" sz="1600"/>
        </a:p>
      </dgm:t>
    </dgm:pt>
    <dgm:pt modelId="{CF6E5724-49F1-4807-A494-258AA19CA0B8}" type="pres">
      <dgm:prSet presAssocID="{E29A4348-CA9C-450F-A010-BE367915ABD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41B03FE2-7160-44F1-A81C-3360DAAC1E00}" type="pres">
      <dgm:prSet presAssocID="{B9A9244C-F248-4441-9C49-A29613242FE8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E10A151B-8360-481A-A899-18D9491525B1}" type="pres">
      <dgm:prSet presAssocID="{AED60B6E-ED4F-4F19-A441-E942C0862DC9}" presName="space" presStyleCnt="0"/>
      <dgm:spPr/>
    </dgm:pt>
    <dgm:pt modelId="{18ED098C-481A-4BCB-9DB1-2107B784FDE3}" type="pres">
      <dgm:prSet presAssocID="{8B1467E3-1491-4578-BFC8-085618C6BACC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BE419D5-2D8D-48A8-9700-B7E722440F1C}" type="pres">
      <dgm:prSet presAssocID="{462FB359-6D71-4888-8D11-1735B1807BB1}" presName="space" presStyleCnt="0"/>
      <dgm:spPr/>
    </dgm:pt>
    <dgm:pt modelId="{670D4420-572E-40D8-ABB1-A9D034079D4A}" type="pres">
      <dgm:prSet presAssocID="{4B2132D1-174A-4FE1-BD34-7DFA2016363E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852A924F-937D-433E-9321-9112B33A9A01}" type="pres">
      <dgm:prSet presAssocID="{1EBCA49B-A7A9-41E9-9066-B6F58C8550DE}" presName="space" presStyleCnt="0"/>
      <dgm:spPr/>
    </dgm:pt>
    <dgm:pt modelId="{9B5E6605-818A-4CBD-BE7F-05370206740E}" type="pres">
      <dgm:prSet presAssocID="{220C8592-3C6B-48F5-BE26-953A9C6AF62C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C40E82C3-0302-4976-9F21-6BD4A240F386}" type="presOf" srcId="{4B2132D1-174A-4FE1-BD34-7DFA2016363E}" destId="{670D4420-572E-40D8-ABB1-A9D034079D4A}" srcOrd="0" destOrd="0" presId="urn:microsoft.com/office/officeart/2005/8/layout/venn3"/>
    <dgm:cxn modelId="{29BEC519-AF0E-4BF5-8A57-8B0A923E45F8}" type="presOf" srcId="{220C8592-3C6B-48F5-BE26-953A9C6AF62C}" destId="{9B5E6605-818A-4CBD-BE7F-05370206740E}" srcOrd="0" destOrd="0" presId="urn:microsoft.com/office/officeart/2005/8/layout/venn3"/>
    <dgm:cxn modelId="{5E3ECE12-93B2-4D20-B14B-69F8A13CA503}" type="presOf" srcId="{B9A9244C-F248-4441-9C49-A29613242FE8}" destId="{41B03FE2-7160-44F1-A81C-3360DAAC1E00}" srcOrd="0" destOrd="0" presId="urn:microsoft.com/office/officeart/2005/8/layout/venn3"/>
    <dgm:cxn modelId="{3BF22CC9-30CE-401E-AC59-540544C267CF}" srcId="{E29A4348-CA9C-450F-A010-BE367915ABDA}" destId="{220C8592-3C6B-48F5-BE26-953A9C6AF62C}" srcOrd="3" destOrd="0" parTransId="{0D594C07-8336-4056-BE10-26307DAAD5B4}" sibTransId="{4F07DF08-A729-40B6-A54D-E7B6CB06C590}"/>
    <dgm:cxn modelId="{6BF0D4F0-600C-40A8-9EAF-C2C853A70FF7}" type="presOf" srcId="{E29A4348-CA9C-450F-A010-BE367915ABDA}" destId="{CF6E5724-49F1-4807-A494-258AA19CA0B8}" srcOrd="0" destOrd="0" presId="urn:microsoft.com/office/officeart/2005/8/layout/venn3"/>
    <dgm:cxn modelId="{838163DA-8593-43EF-A6F5-CDD50A979B09}" srcId="{E29A4348-CA9C-450F-A010-BE367915ABDA}" destId="{4B2132D1-174A-4FE1-BD34-7DFA2016363E}" srcOrd="2" destOrd="0" parTransId="{BE9BAC40-0794-4C5A-AA6F-322389D5FF23}" sibTransId="{1EBCA49B-A7A9-41E9-9066-B6F58C8550DE}"/>
    <dgm:cxn modelId="{7C66C848-79FC-4910-B021-B4CF488308CE}" srcId="{E29A4348-CA9C-450F-A010-BE367915ABDA}" destId="{B9A9244C-F248-4441-9C49-A29613242FE8}" srcOrd="0" destOrd="0" parTransId="{7D7952D6-7DF0-48AB-A93A-CF118E7C3C6C}" sibTransId="{AED60B6E-ED4F-4F19-A441-E942C0862DC9}"/>
    <dgm:cxn modelId="{35E7AE4F-36C3-4144-8B3F-2ED8E051AE5B}" type="presOf" srcId="{8B1467E3-1491-4578-BFC8-085618C6BACC}" destId="{18ED098C-481A-4BCB-9DB1-2107B784FDE3}" srcOrd="0" destOrd="0" presId="urn:microsoft.com/office/officeart/2005/8/layout/venn3"/>
    <dgm:cxn modelId="{A492BE7E-EA47-4282-A14F-7D347FB7C75F}" srcId="{E29A4348-CA9C-450F-A010-BE367915ABDA}" destId="{8B1467E3-1491-4578-BFC8-085618C6BACC}" srcOrd="1" destOrd="0" parTransId="{C9C49704-B5B0-4414-8969-7DB36060425C}" sibTransId="{462FB359-6D71-4888-8D11-1735B1807BB1}"/>
    <dgm:cxn modelId="{7E774BA3-5659-4A90-8E55-4C5A2913300B}" type="presParOf" srcId="{CF6E5724-49F1-4807-A494-258AA19CA0B8}" destId="{41B03FE2-7160-44F1-A81C-3360DAAC1E00}" srcOrd="0" destOrd="0" presId="urn:microsoft.com/office/officeart/2005/8/layout/venn3"/>
    <dgm:cxn modelId="{6F530590-5D4B-42AB-95FD-A2D5C6792E15}" type="presParOf" srcId="{CF6E5724-49F1-4807-A494-258AA19CA0B8}" destId="{E10A151B-8360-481A-A899-18D9491525B1}" srcOrd="1" destOrd="0" presId="urn:microsoft.com/office/officeart/2005/8/layout/venn3"/>
    <dgm:cxn modelId="{1048EA11-AE1A-4A1A-96A7-BCA682401336}" type="presParOf" srcId="{CF6E5724-49F1-4807-A494-258AA19CA0B8}" destId="{18ED098C-481A-4BCB-9DB1-2107B784FDE3}" srcOrd="2" destOrd="0" presId="urn:microsoft.com/office/officeart/2005/8/layout/venn3"/>
    <dgm:cxn modelId="{5CC46B0A-3BB5-4570-B3B8-9C7807CE5DF9}" type="presParOf" srcId="{CF6E5724-49F1-4807-A494-258AA19CA0B8}" destId="{7BE419D5-2D8D-48A8-9700-B7E722440F1C}" srcOrd="3" destOrd="0" presId="urn:microsoft.com/office/officeart/2005/8/layout/venn3"/>
    <dgm:cxn modelId="{96800AAF-BADA-4726-9F57-081F808263E1}" type="presParOf" srcId="{CF6E5724-49F1-4807-A494-258AA19CA0B8}" destId="{670D4420-572E-40D8-ABB1-A9D034079D4A}" srcOrd="4" destOrd="0" presId="urn:microsoft.com/office/officeart/2005/8/layout/venn3"/>
    <dgm:cxn modelId="{0589FC32-453B-48F6-80BE-A165C484CC87}" type="presParOf" srcId="{CF6E5724-49F1-4807-A494-258AA19CA0B8}" destId="{852A924F-937D-433E-9321-9112B33A9A01}" srcOrd="5" destOrd="0" presId="urn:microsoft.com/office/officeart/2005/8/layout/venn3"/>
    <dgm:cxn modelId="{73BE6676-1CA4-46AA-87EC-2F56ECFAF062}" type="presParOf" srcId="{CF6E5724-49F1-4807-A494-258AA19CA0B8}" destId="{9B5E6605-818A-4CBD-BE7F-05370206740E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29A4348-CA9C-450F-A010-BE367915ABDA}" type="doc">
      <dgm:prSet loTypeId="urn:microsoft.com/office/officeart/2005/8/layout/equation1" loCatId="relationship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es-CO"/>
        </a:p>
      </dgm:t>
    </dgm:pt>
    <dgm:pt modelId="{8B1467E3-1491-4578-BFC8-085618C6BACC}">
      <dgm:prSet phldrT="[Texto]" custT="1"/>
      <dgm:spPr/>
      <dgm:t>
        <a:bodyPr/>
        <a:lstStyle/>
        <a:p>
          <a:r>
            <a:rPr lang="es-CO" sz="900" dirty="0" smtClean="0"/>
            <a:t>Según (</a:t>
          </a:r>
          <a:r>
            <a:rPr lang="es-CO" sz="900" dirty="0" err="1" smtClean="0"/>
            <a:t>Sivananda</a:t>
          </a:r>
          <a:r>
            <a:rPr lang="es-CO" sz="900" dirty="0" smtClean="0"/>
            <a:t>, 2006) Mantiene los músculos flexibles y fuertes, la columna vertebral elástica, desarrollo de las facultades mentales, aumento de la capacidad pulmonar y fortalecimiento de los órganos internos. </a:t>
          </a:r>
          <a:endParaRPr lang="es-CO" sz="900" dirty="0"/>
        </a:p>
      </dgm:t>
    </dgm:pt>
    <dgm:pt modelId="{C9C49704-B5B0-4414-8969-7DB36060425C}" type="parTrans" cxnId="{A492BE7E-EA47-4282-A14F-7D347FB7C75F}">
      <dgm:prSet/>
      <dgm:spPr/>
      <dgm:t>
        <a:bodyPr/>
        <a:lstStyle/>
        <a:p>
          <a:endParaRPr lang="es-CO" sz="2800"/>
        </a:p>
      </dgm:t>
    </dgm:pt>
    <dgm:pt modelId="{462FB359-6D71-4888-8D11-1735B1807BB1}" type="sibTrans" cxnId="{A492BE7E-EA47-4282-A14F-7D347FB7C75F}">
      <dgm:prSet custT="1"/>
      <dgm:spPr/>
      <dgm:t>
        <a:bodyPr/>
        <a:lstStyle/>
        <a:p>
          <a:endParaRPr lang="es-CO" sz="800"/>
        </a:p>
      </dgm:t>
    </dgm:pt>
    <dgm:pt modelId="{6D6558B6-01ED-47D8-B19F-E11B2C638A8E}">
      <dgm:prSet custT="1"/>
      <dgm:spPr/>
      <dgm:t>
        <a:bodyPr/>
        <a:lstStyle/>
        <a:p>
          <a:r>
            <a:rPr lang="es-CO" sz="900" dirty="0" smtClean="0"/>
            <a:t>Determina el equilibrio fisiológico corporal y además garantiza la estabilidad mental, al tiempo que ayuda a relajar el cuerpo y disipar la tensión nerviosa. Torna el cuerpo ligero, firme y estable.</a:t>
          </a:r>
        </a:p>
      </dgm:t>
    </dgm:pt>
    <dgm:pt modelId="{F974A9B1-DAC2-416E-8731-1D99BA163BB5}" type="parTrans" cxnId="{A0A6E697-7A79-4906-BD48-A99E6824E82B}">
      <dgm:prSet/>
      <dgm:spPr/>
      <dgm:t>
        <a:bodyPr/>
        <a:lstStyle/>
        <a:p>
          <a:endParaRPr lang="es-CO" sz="2800"/>
        </a:p>
      </dgm:t>
    </dgm:pt>
    <dgm:pt modelId="{BE88853A-2097-4535-92E2-1C911D22BD3D}" type="sibTrans" cxnId="{A0A6E697-7A79-4906-BD48-A99E6824E82B}">
      <dgm:prSet custT="1"/>
      <dgm:spPr/>
      <dgm:t>
        <a:bodyPr/>
        <a:lstStyle/>
        <a:p>
          <a:endParaRPr lang="es-CO" sz="800"/>
        </a:p>
      </dgm:t>
    </dgm:pt>
    <dgm:pt modelId="{6BB13862-7D16-403D-B541-E38817FFD6A0}">
      <dgm:prSet phldrT="[Texto]" custT="1"/>
      <dgm:spPr/>
      <dgm:t>
        <a:bodyPr/>
        <a:lstStyle/>
        <a:p>
          <a:r>
            <a:rPr lang="es-CO" sz="900" smtClean="0">
              <a:solidFill>
                <a:srgbClr val="C00000"/>
              </a:solidFill>
            </a:rPr>
            <a:t>“Asana”  Posturas de Yoga.</a:t>
          </a:r>
          <a:endParaRPr lang="es-CO" sz="900" dirty="0" smtClean="0">
            <a:solidFill>
              <a:srgbClr val="C00000"/>
            </a:solidFill>
          </a:endParaRPr>
        </a:p>
      </dgm:t>
    </dgm:pt>
    <dgm:pt modelId="{1E04D5F2-7F7A-4A93-A0A0-3DE440644B42}" type="parTrans" cxnId="{E827D0D9-2F1A-4F5B-B850-319DB2C5E2E3}">
      <dgm:prSet/>
      <dgm:spPr/>
      <dgm:t>
        <a:bodyPr/>
        <a:lstStyle/>
        <a:p>
          <a:endParaRPr lang="es-CO" sz="2800"/>
        </a:p>
      </dgm:t>
    </dgm:pt>
    <dgm:pt modelId="{81C64B19-0E35-4404-B5E2-411E50D93464}" type="sibTrans" cxnId="{E827D0D9-2F1A-4F5B-B850-319DB2C5E2E3}">
      <dgm:prSet/>
      <dgm:spPr/>
      <dgm:t>
        <a:bodyPr/>
        <a:lstStyle/>
        <a:p>
          <a:endParaRPr lang="es-CO" sz="2800"/>
        </a:p>
      </dgm:t>
    </dgm:pt>
    <dgm:pt modelId="{634F6A37-9EB3-426B-8A71-E4573B3467D6}">
      <dgm:prSet phldrT="[Texto]" custT="1"/>
      <dgm:spPr/>
      <dgm:t>
        <a:bodyPr/>
        <a:lstStyle/>
        <a:p>
          <a:r>
            <a:rPr lang="es-CO" sz="900" dirty="0" smtClean="0"/>
            <a:t>El yoga para los niños en esta edad no debería introducirse a través de lecciones sino a través del juego. (</a:t>
          </a:r>
          <a:r>
            <a:rPr lang="es-CO" sz="900" dirty="0" err="1" smtClean="0"/>
            <a:t>Satyananda</a:t>
          </a:r>
          <a:r>
            <a:rPr lang="es-CO" sz="900" dirty="0" smtClean="0"/>
            <a:t> </a:t>
          </a:r>
          <a:r>
            <a:rPr lang="es-CO" sz="900" dirty="0" err="1" smtClean="0"/>
            <a:t>Saraswati</a:t>
          </a:r>
          <a:r>
            <a:rPr lang="es-CO" sz="900" dirty="0" smtClean="0"/>
            <a:t>, 1985)</a:t>
          </a:r>
          <a:endParaRPr lang="es-CO" sz="900" dirty="0"/>
        </a:p>
      </dgm:t>
    </dgm:pt>
    <dgm:pt modelId="{A0B8E34B-83D2-4AF0-99CC-D4BF1537C8B0}" type="parTrans" cxnId="{EBD7540D-83EC-4C59-8313-A41127496F54}">
      <dgm:prSet/>
      <dgm:spPr/>
      <dgm:t>
        <a:bodyPr/>
        <a:lstStyle/>
        <a:p>
          <a:endParaRPr lang="es-CO" sz="2800"/>
        </a:p>
      </dgm:t>
    </dgm:pt>
    <dgm:pt modelId="{CB87267F-B4C4-4A25-802F-8E0823EA1F86}" type="sibTrans" cxnId="{EBD7540D-83EC-4C59-8313-A41127496F54}">
      <dgm:prSet custT="1"/>
      <dgm:spPr/>
      <dgm:t>
        <a:bodyPr/>
        <a:lstStyle/>
        <a:p>
          <a:endParaRPr lang="es-CO" sz="800"/>
        </a:p>
      </dgm:t>
    </dgm:pt>
    <dgm:pt modelId="{704F1E1F-D332-42F7-AFFF-66BC22AB37CE}" type="pres">
      <dgm:prSet presAssocID="{E29A4348-CA9C-450F-A010-BE367915ABDA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F50BE067-5A3B-4ED1-81C7-A598127736ED}" type="pres">
      <dgm:prSet presAssocID="{634F6A37-9EB3-426B-8A71-E4573B3467D6}" presName="node" presStyleLbl="node1" presStyleIdx="0" presStyleCnt="4" custScaleY="143871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9AFB6A0-03BF-4493-A14E-35F656DD85C2}" type="pres">
      <dgm:prSet presAssocID="{CB87267F-B4C4-4A25-802F-8E0823EA1F86}" presName="spacerL" presStyleCnt="0"/>
      <dgm:spPr/>
    </dgm:pt>
    <dgm:pt modelId="{559478A4-384F-4CE6-A21D-345E25BD1011}" type="pres">
      <dgm:prSet presAssocID="{CB87267F-B4C4-4A25-802F-8E0823EA1F86}" presName="sibTrans" presStyleLbl="sibTrans2D1" presStyleIdx="0" presStyleCnt="3"/>
      <dgm:spPr/>
      <dgm:t>
        <a:bodyPr/>
        <a:lstStyle/>
        <a:p>
          <a:endParaRPr lang="es-CO"/>
        </a:p>
      </dgm:t>
    </dgm:pt>
    <dgm:pt modelId="{93780F5B-3ED7-4DD7-86B9-E315D2799540}" type="pres">
      <dgm:prSet presAssocID="{CB87267F-B4C4-4A25-802F-8E0823EA1F86}" presName="spacerR" presStyleCnt="0"/>
      <dgm:spPr/>
    </dgm:pt>
    <dgm:pt modelId="{093C001A-6F26-4B9E-A6BE-8473304A0D8D}" type="pres">
      <dgm:prSet presAssocID="{8B1467E3-1491-4578-BFC8-085618C6BACC}" presName="node" presStyleLbl="node1" presStyleIdx="1" presStyleCnt="4" custScaleY="143871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E4E4285-58DD-4D18-85D5-B64981CFFBF3}" type="pres">
      <dgm:prSet presAssocID="{462FB359-6D71-4888-8D11-1735B1807BB1}" presName="spacerL" presStyleCnt="0"/>
      <dgm:spPr/>
    </dgm:pt>
    <dgm:pt modelId="{527E116A-5EEF-4521-9679-B7DA67BF4125}" type="pres">
      <dgm:prSet presAssocID="{462FB359-6D71-4888-8D11-1735B1807BB1}" presName="sibTrans" presStyleLbl="sibTrans2D1" presStyleIdx="1" presStyleCnt="3"/>
      <dgm:spPr/>
      <dgm:t>
        <a:bodyPr/>
        <a:lstStyle/>
        <a:p>
          <a:endParaRPr lang="es-CO"/>
        </a:p>
      </dgm:t>
    </dgm:pt>
    <dgm:pt modelId="{2AB98981-D448-454F-939B-CF575B00B0A2}" type="pres">
      <dgm:prSet presAssocID="{462FB359-6D71-4888-8D11-1735B1807BB1}" presName="spacerR" presStyleCnt="0"/>
      <dgm:spPr/>
    </dgm:pt>
    <dgm:pt modelId="{A8A54568-8840-440D-B495-ED5B2F2ACA57}" type="pres">
      <dgm:prSet presAssocID="{6D6558B6-01ED-47D8-B19F-E11B2C638A8E}" presName="node" presStyleLbl="node1" presStyleIdx="2" presStyleCnt="4" custScaleY="143871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EB0EC14-375A-4F35-9A72-8DF1C32ADB17}" type="pres">
      <dgm:prSet presAssocID="{BE88853A-2097-4535-92E2-1C911D22BD3D}" presName="spacerL" presStyleCnt="0"/>
      <dgm:spPr/>
    </dgm:pt>
    <dgm:pt modelId="{02CD84FB-E421-4F77-B1FE-47CCC88793BB}" type="pres">
      <dgm:prSet presAssocID="{BE88853A-2097-4535-92E2-1C911D22BD3D}" presName="sibTrans" presStyleLbl="sibTrans2D1" presStyleIdx="2" presStyleCnt="3"/>
      <dgm:spPr/>
      <dgm:t>
        <a:bodyPr/>
        <a:lstStyle/>
        <a:p>
          <a:endParaRPr lang="es-CO"/>
        </a:p>
      </dgm:t>
    </dgm:pt>
    <dgm:pt modelId="{C9523950-ACD0-4F00-A904-D4E005D03821}" type="pres">
      <dgm:prSet presAssocID="{BE88853A-2097-4535-92E2-1C911D22BD3D}" presName="spacerR" presStyleCnt="0"/>
      <dgm:spPr/>
    </dgm:pt>
    <dgm:pt modelId="{00F6D3B2-61CA-4890-BD99-DA6A50D2EAD8}" type="pres">
      <dgm:prSet presAssocID="{6BB13862-7D16-403D-B541-E38817FFD6A0}" presName="node" presStyleLbl="node1" presStyleIdx="3" presStyleCnt="4" custScaleY="143871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A0A6E697-7A79-4906-BD48-A99E6824E82B}" srcId="{E29A4348-CA9C-450F-A010-BE367915ABDA}" destId="{6D6558B6-01ED-47D8-B19F-E11B2C638A8E}" srcOrd="2" destOrd="0" parTransId="{F974A9B1-DAC2-416E-8731-1D99BA163BB5}" sibTransId="{BE88853A-2097-4535-92E2-1C911D22BD3D}"/>
    <dgm:cxn modelId="{23A22630-E582-4C06-84F1-C2FFFCB4A309}" type="presOf" srcId="{634F6A37-9EB3-426B-8A71-E4573B3467D6}" destId="{F50BE067-5A3B-4ED1-81C7-A598127736ED}" srcOrd="0" destOrd="0" presId="urn:microsoft.com/office/officeart/2005/8/layout/equation1"/>
    <dgm:cxn modelId="{814FF470-2E00-4672-AECD-AFF2C834BAE6}" type="presOf" srcId="{6D6558B6-01ED-47D8-B19F-E11B2C638A8E}" destId="{A8A54568-8840-440D-B495-ED5B2F2ACA57}" srcOrd="0" destOrd="0" presId="urn:microsoft.com/office/officeart/2005/8/layout/equation1"/>
    <dgm:cxn modelId="{97147D31-8E32-4E4F-9777-C1C17E20406A}" type="presOf" srcId="{8B1467E3-1491-4578-BFC8-085618C6BACC}" destId="{093C001A-6F26-4B9E-A6BE-8473304A0D8D}" srcOrd="0" destOrd="0" presId="urn:microsoft.com/office/officeart/2005/8/layout/equation1"/>
    <dgm:cxn modelId="{A492BE7E-EA47-4282-A14F-7D347FB7C75F}" srcId="{E29A4348-CA9C-450F-A010-BE367915ABDA}" destId="{8B1467E3-1491-4578-BFC8-085618C6BACC}" srcOrd="1" destOrd="0" parTransId="{C9C49704-B5B0-4414-8969-7DB36060425C}" sibTransId="{462FB359-6D71-4888-8D11-1735B1807BB1}"/>
    <dgm:cxn modelId="{C9AE330F-EC1B-4D34-9B4F-EC55BA404755}" type="presOf" srcId="{E29A4348-CA9C-450F-A010-BE367915ABDA}" destId="{704F1E1F-D332-42F7-AFFF-66BC22AB37CE}" srcOrd="0" destOrd="0" presId="urn:microsoft.com/office/officeart/2005/8/layout/equation1"/>
    <dgm:cxn modelId="{E827D0D9-2F1A-4F5B-B850-319DB2C5E2E3}" srcId="{E29A4348-CA9C-450F-A010-BE367915ABDA}" destId="{6BB13862-7D16-403D-B541-E38817FFD6A0}" srcOrd="3" destOrd="0" parTransId="{1E04D5F2-7F7A-4A93-A0A0-3DE440644B42}" sibTransId="{81C64B19-0E35-4404-B5E2-411E50D93464}"/>
    <dgm:cxn modelId="{634C8D8B-C5E8-4680-AF46-3347A1D5A2A7}" type="presOf" srcId="{CB87267F-B4C4-4A25-802F-8E0823EA1F86}" destId="{559478A4-384F-4CE6-A21D-345E25BD1011}" srcOrd="0" destOrd="0" presId="urn:microsoft.com/office/officeart/2005/8/layout/equation1"/>
    <dgm:cxn modelId="{8E1BE68E-13E0-4339-86F7-E84A10D56C6D}" type="presOf" srcId="{BE88853A-2097-4535-92E2-1C911D22BD3D}" destId="{02CD84FB-E421-4F77-B1FE-47CCC88793BB}" srcOrd="0" destOrd="0" presId="urn:microsoft.com/office/officeart/2005/8/layout/equation1"/>
    <dgm:cxn modelId="{DA7A38E3-B495-4029-97CC-2D3FC3D40D50}" type="presOf" srcId="{462FB359-6D71-4888-8D11-1735B1807BB1}" destId="{527E116A-5EEF-4521-9679-B7DA67BF4125}" srcOrd="0" destOrd="0" presId="urn:microsoft.com/office/officeart/2005/8/layout/equation1"/>
    <dgm:cxn modelId="{EBD7540D-83EC-4C59-8313-A41127496F54}" srcId="{E29A4348-CA9C-450F-A010-BE367915ABDA}" destId="{634F6A37-9EB3-426B-8A71-E4573B3467D6}" srcOrd="0" destOrd="0" parTransId="{A0B8E34B-83D2-4AF0-99CC-D4BF1537C8B0}" sibTransId="{CB87267F-B4C4-4A25-802F-8E0823EA1F86}"/>
    <dgm:cxn modelId="{2D18FFBD-7CAE-4CD1-8262-C23298435E81}" type="presOf" srcId="{6BB13862-7D16-403D-B541-E38817FFD6A0}" destId="{00F6D3B2-61CA-4890-BD99-DA6A50D2EAD8}" srcOrd="0" destOrd="0" presId="urn:microsoft.com/office/officeart/2005/8/layout/equation1"/>
    <dgm:cxn modelId="{BCC04F9F-E953-4079-8903-E5DCF3D676DB}" type="presParOf" srcId="{704F1E1F-D332-42F7-AFFF-66BC22AB37CE}" destId="{F50BE067-5A3B-4ED1-81C7-A598127736ED}" srcOrd="0" destOrd="0" presId="urn:microsoft.com/office/officeart/2005/8/layout/equation1"/>
    <dgm:cxn modelId="{62270BCE-C365-4E85-BB82-7BEAF15EE7AD}" type="presParOf" srcId="{704F1E1F-D332-42F7-AFFF-66BC22AB37CE}" destId="{B9AFB6A0-03BF-4493-A14E-35F656DD85C2}" srcOrd="1" destOrd="0" presId="urn:microsoft.com/office/officeart/2005/8/layout/equation1"/>
    <dgm:cxn modelId="{895D9385-DE43-4F92-A77F-742D3724C969}" type="presParOf" srcId="{704F1E1F-D332-42F7-AFFF-66BC22AB37CE}" destId="{559478A4-384F-4CE6-A21D-345E25BD1011}" srcOrd="2" destOrd="0" presId="urn:microsoft.com/office/officeart/2005/8/layout/equation1"/>
    <dgm:cxn modelId="{5489191F-3C99-4578-93BF-BAC7C89B9CE6}" type="presParOf" srcId="{704F1E1F-D332-42F7-AFFF-66BC22AB37CE}" destId="{93780F5B-3ED7-4DD7-86B9-E315D2799540}" srcOrd="3" destOrd="0" presId="urn:microsoft.com/office/officeart/2005/8/layout/equation1"/>
    <dgm:cxn modelId="{99486C88-F020-49AE-B75D-046408EA4989}" type="presParOf" srcId="{704F1E1F-D332-42F7-AFFF-66BC22AB37CE}" destId="{093C001A-6F26-4B9E-A6BE-8473304A0D8D}" srcOrd="4" destOrd="0" presId="urn:microsoft.com/office/officeart/2005/8/layout/equation1"/>
    <dgm:cxn modelId="{EAEE416C-89A8-4BC8-AF30-38EEDCCC535B}" type="presParOf" srcId="{704F1E1F-D332-42F7-AFFF-66BC22AB37CE}" destId="{4E4E4285-58DD-4D18-85D5-B64981CFFBF3}" srcOrd="5" destOrd="0" presId="urn:microsoft.com/office/officeart/2005/8/layout/equation1"/>
    <dgm:cxn modelId="{D2AED13C-C805-44DA-B798-7A4F425449A6}" type="presParOf" srcId="{704F1E1F-D332-42F7-AFFF-66BC22AB37CE}" destId="{527E116A-5EEF-4521-9679-B7DA67BF4125}" srcOrd="6" destOrd="0" presId="urn:microsoft.com/office/officeart/2005/8/layout/equation1"/>
    <dgm:cxn modelId="{CCD76FB4-2E87-419B-9869-EF5017CDD805}" type="presParOf" srcId="{704F1E1F-D332-42F7-AFFF-66BC22AB37CE}" destId="{2AB98981-D448-454F-939B-CF575B00B0A2}" srcOrd="7" destOrd="0" presId="urn:microsoft.com/office/officeart/2005/8/layout/equation1"/>
    <dgm:cxn modelId="{FC138252-658E-465B-ABAA-2F7799209DC3}" type="presParOf" srcId="{704F1E1F-D332-42F7-AFFF-66BC22AB37CE}" destId="{A8A54568-8840-440D-B495-ED5B2F2ACA57}" srcOrd="8" destOrd="0" presId="urn:microsoft.com/office/officeart/2005/8/layout/equation1"/>
    <dgm:cxn modelId="{CDDB9040-E6C7-4B0F-935B-25E7D37CE753}" type="presParOf" srcId="{704F1E1F-D332-42F7-AFFF-66BC22AB37CE}" destId="{7EB0EC14-375A-4F35-9A72-8DF1C32ADB17}" srcOrd="9" destOrd="0" presId="urn:microsoft.com/office/officeart/2005/8/layout/equation1"/>
    <dgm:cxn modelId="{8B0DE00F-1C40-453C-A0E2-38A2210D0CCA}" type="presParOf" srcId="{704F1E1F-D332-42F7-AFFF-66BC22AB37CE}" destId="{02CD84FB-E421-4F77-B1FE-47CCC88793BB}" srcOrd="10" destOrd="0" presId="urn:microsoft.com/office/officeart/2005/8/layout/equation1"/>
    <dgm:cxn modelId="{0B886F8F-1205-471A-8DF5-B97618A28DF6}" type="presParOf" srcId="{704F1E1F-D332-42F7-AFFF-66BC22AB37CE}" destId="{C9523950-ACD0-4F00-A904-D4E005D03821}" srcOrd="11" destOrd="0" presId="urn:microsoft.com/office/officeart/2005/8/layout/equation1"/>
    <dgm:cxn modelId="{FBA2038A-3443-48E3-9ED8-216B6B081C62}" type="presParOf" srcId="{704F1E1F-D332-42F7-AFFF-66BC22AB37CE}" destId="{00F6D3B2-61CA-4890-BD99-DA6A50D2EAD8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7F6AB4B-6FC0-4F4E-879D-431EADFFCF1F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7AEF502D-E024-4312-A755-FB9F2FCAC883}">
      <dgm:prSet phldrT="[Texto]" custT="1"/>
      <dgm:spPr/>
      <dgm:t>
        <a:bodyPr/>
        <a:lstStyle/>
        <a:p>
          <a:r>
            <a:rPr lang="es-CO" sz="1400" dirty="0" smtClean="0"/>
            <a:t>Actividad agradable: </a:t>
          </a:r>
          <a:endParaRPr lang="es-CO" sz="1400" dirty="0"/>
        </a:p>
      </dgm:t>
    </dgm:pt>
    <dgm:pt modelId="{39CF2BD9-420C-4773-8E30-B8E310F92619}" type="parTrans" cxnId="{6B947F10-9CDB-4D1D-825B-E3F5150C978A}">
      <dgm:prSet/>
      <dgm:spPr/>
      <dgm:t>
        <a:bodyPr/>
        <a:lstStyle/>
        <a:p>
          <a:endParaRPr lang="es-CO" sz="4400"/>
        </a:p>
      </dgm:t>
    </dgm:pt>
    <dgm:pt modelId="{39426F8D-A70F-497D-B113-2ED3C129C1B6}" type="sibTrans" cxnId="{6B947F10-9CDB-4D1D-825B-E3F5150C978A}">
      <dgm:prSet/>
      <dgm:spPr/>
      <dgm:t>
        <a:bodyPr/>
        <a:lstStyle/>
        <a:p>
          <a:endParaRPr lang="es-CO" sz="4400"/>
        </a:p>
      </dgm:t>
    </dgm:pt>
    <dgm:pt modelId="{FF75B40C-0909-4390-B5E9-19F192F61BA2}">
      <dgm:prSet phldrT="[Texto]" custT="1"/>
      <dgm:spPr/>
      <dgm:t>
        <a:bodyPr/>
        <a:lstStyle/>
        <a:p>
          <a:r>
            <a:rPr lang="es-CO" sz="1100" dirty="0" smtClean="0"/>
            <a:t>Disfrutaron con alegría, espontaneidad y naturalidad.</a:t>
          </a:r>
          <a:endParaRPr lang="es-CO" sz="1100" dirty="0"/>
        </a:p>
      </dgm:t>
    </dgm:pt>
    <dgm:pt modelId="{54921141-9E7F-4303-AC0E-A9730418D6B4}" type="parTrans" cxnId="{9A003209-9756-47DD-97DA-E2F7EEA0E3B8}">
      <dgm:prSet/>
      <dgm:spPr/>
      <dgm:t>
        <a:bodyPr/>
        <a:lstStyle/>
        <a:p>
          <a:endParaRPr lang="es-CO" sz="4400"/>
        </a:p>
      </dgm:t>
    </dgm:pt>
    <dgm:pt modelId="{F65B30DD-FD20-4BD6-8907-B157FE3BDF83}" type="sibTrans" cxnId="{9A003209-9756-47DD-97DA-E2F7EEA0E3B8}">
      <dgm:prSet/>
      <dgm:spPr/>
      <dgm:t>
        <a:bodyPr/>
        <a:lstStyle/>
        <a:p>
          <a:endParaRPr lang="es-CO" sz="4400"/>
        </a:p>
      </dgm:t>
    </dgm:pt>
    <dgm:pt modelId="{C8B705C9-8FE5-4140-B209-FA2E87B28AD9}">
      <dgm:prSet phldrT="[Texto]" custT="1"/>
      <dgm:spPr/>
      <dgm:t>
        <a:bodyPr/>
        <a:lstStyle/>
        <a:p>
          <a:r>
            <a:rPr lang="es-CO" sz="1400" dirty="0" smtClean="0"/>
            <a:t>Seguridad en las posibilidades del propio cuerpo.</a:t>
          </a:r>
          <a:endParaRPr lang="es-CO" sz="1400" dirty="0"/>
        </a:p>
      </dgm:t>
    </dgm:pt>
    <dgm:pt modelId="{22D5C92C-99CF-4B1F-8522-5725A5034F6C}" type="parTrans" cxnId="{A41F81A9-A163-45DA-8BF1-6AFB89F2F002}">
      <dgm:prSet/>
      <dgm:spPr/>
      <dgm:t>
        <a:bodyPr/>
        <a:lstStyle/>
        <a:p>
          <a:endParaRPr lang="es-CO" sz="4400"/>
        </a:p>
      </dgm:t>
    </dgm:pt>
    <dgm:pt modelId="{FE9D1855-592D-4772-B529-428E77EF9418}" type="sibTrans" cxnId="{A41F81A9-A163-45DA-8BF1-6AFB89F2F002}">
      <dgm:prSet/>
      <dgm:spPr/>
      <dgm:t>
        <a:bodyPr/>
        <a:lstStyle/>
        <a:p>
          <a:endParaRPr lang="es-CO" sz="4400"/>
        </a:p>
      </dgm:t>
    </dgm:pt>
    <dgm:pt modelId="{0C8F8EAB-7623-421D-BF7B-A841A801C363}">
      <dgm:prSet phldrT="[Texto]" custT="1"/>
      <dgm:spPr/>
      <dgm:t>
        <a:bodyPr/>
        <a:lstStyle/>
        <a:p>
          <a:r>
            <a:rPr lang="es-CO" sz="1100" dirty="0" smtClean="0"/>
            <a:t>Exploración, sugerencia de posturas.  Relación del yoga con una actividad placentera.</a:t>
          </a:r>
          <a:endParaRPr lang="es-CO" sz="1100" dirty="0"/>
        </a:p>
      </dgm:t>
    </dgm:pt>
    <dgm:pt modelId="{341D847F-6FB2-430C-8431-A012154E9E74}" type="parTrans" cxnId="{D33C5A98-EFCF-4183-B8F7-1936BB51D0BA}">
      <dgm:prSet/>
      <dgm:spPr/>
      <dgm:t>
        <a:bodyPr/>
        <a:lstStyle/>
        <a:p>
          <a:endParaRPr lang="es-CO" sz="4400"/>
        </a:p>
      </dgm:t>
    </dgm:pt>
    <dgm:pt modelId="{F63A16E4-1516-43E8-9155-814E0D241519}" type="sibTrans" cxnId="{D33C5A98-EFCF-4183-B8F7-1936BB51D0BA}">
      <dgm:prSet/>
      <dgm:spPr/>
      <dgm:t>
        <a:bodyPr/>
        <a:lstStyle/>
        <a:p>
          <a:endParaRPr lang="es-CO" sz="4400"/>
        </a:p>
      </dgm:t>
    </dgm:pt>
    <dgm:pt modelId="{1735C449-E2D1-4A59-8220-54933A119BC6}">
      <dgm:prSet phldrT="[Texto]" custT="1"/>
      <dgm:spPr/>
      <dgm:t>
        <a:bodyPr/>
        <a:lstStyle/>
        <a:p>
          <a:r>
            <a:rPr lang="es-CO" sz="1400" dirty="0" smtClean="0"/>
            <a:t>Sano desarrollo corporal </a:t>
          </a:r>
          <a:endParaRPr lang="es-CO" sz="1400" dirty="0"/>
        </a:p>
      </dgm:t>
    </dgm:pt>
    <dgm:pt modelId="{DC893C3A-60F1-4CD3-BEA8-A44C6C8AA5FD}" type="parTrans" cxnId="{2A92A38D-56B1-4030-8A6C-3CC173903103}">
      <dgm:prSet/>
      <dgm:spPr/>
      <dgm:t>
        <a:bodyPr/>
        <a:lstStyle/>
        <a:p>
          <a:endParaRPr lang="es-CO" sz="4400"/>
        </a:p>
      </dgm:t>
    </dgm:pt>
    <dgm:pt modelId="{59A87C81-108B-4476-B64D-E0CF0C276A1B}" type="sibTrans" cxnId="{2A92A38D-56B1-4030-8A6C-3CC173903103}">
      <dgm:prSet/>
      <dgm:spPr/>
      <dgm:t>
        <a:bodyPr/>
        <a:lstStyle/>
        <a:p>
          <a:endParaRPr lang="es-CO" sz="4400"/>
        </a:p>
      </dgm:t>
    </dgm:pt>
    <dgm:pt modelId="{21E7DD3C-550D-40EB-8CA7-3005C6D93FD5}">
      <dgm:prSet phldrT="[Texto]" custT="1"/>
      <dgm:spPr/>
      <dgm:t>
        <a:bodyPr/>
        <a:lstStyle/>
        <a:p>
          <a:r>
            <a:rPr lang="es-CO" sz="1400" dirty="0" smtClean="0"/>
            <a:t>Auto-observación</a:t>
          </a:r>
          <a:endParaRPr lang="es-CO" sz="1400" dirty="0"/>
        </a:p>
      </dgm:t>
    </dgm:pt>
    <dgm:pt modelId="{44E51E0B-2D45-4BA6-8D8D-940D1E9BB382}" type="parTrans" cxnId="{A34E43A6-3A2E-4611-9365-8E9A76D1B154}">
      <dgm:prSet/>
      <dgm:spPr/>
      <dgm:t>
        <a:bodyPr/>
        <a:lstStyle/>
        <a:p>
          <a:endParaRPr lang="es-CO" sz="4400"/>
        </a:p>
      </dgm:t>
    </dgm:pt>
    <dgm:pt modelId="{544B9B84-74A4-4A2B-BCAE-F873C38B303E}" type="sibTrans" cxnId="{A34E43A6-3A2E-4611-9365-8E9A76D1B154}">
      <dgm:prSet/>
      <dgm:spPr/>
      <dgm:t>
        <a:bodyPr/>
        <a:lstStyle/>
        <a:p>
          <a:endParaRPr lang="es-CO" sz="4400"/>
        </a:p>
      </dgm:t>
    </dgm:pt>
    <dgm:pt modelId="{4D8656F0-ED9C-405A-972B-3B9F1EDA81A0}">
      <dgm:prSet phldrT="[Texto]" custT="1"/>
      <dgm:spPr/>
      <dgm:t>
        <a:bodyPr/>
        <a:lstStyle/>
        <a:p>
          <a:r>
            <a:rPr lang="es-CO" sz="1100" dirty="0" smtClean="0"/>
            <a:t>Conciencia de la respiración.</a:t>
          </a:r>
          <a:endParaRPr lang="es-CO" sz="1100" dirty="0"/>
        </a:p>
      </dgm:t>
    </dgm:pt>
    <dgm:pt modelId="{22599651-65DF-4854-AE9A-32390F05B2CD}" type="parTrans" cxnId="{AB76DD85-EC01-459A-983A-6AFA30F8CA6E}">
      <dgm:prSet/>
      <dgm:spPr/>
      <dgm:t>
        <a:bodyPr/>
        <a:lstStyle/>
        <a:p>
          <a:endParaRPr lang="es-CO" sz="4400"/>
        </a:p>
      </dgm:t>
    </dgm:pt>
    <dgm:pt modelId="{DCA2872C-5A34-41E6-B090-0F8DF5013136}" type="sibTrans" cxnId="{AB76DD85-EC01-459A-983A-6AFA30F8CA6E}">
      <dgm:prSet/>
      <dgm:spPr/>
      <dgm:t>
        <a:bodyPr/>
        <a:lstStyle/>
        <a:p>
          <a:endParaRPr lang="es-CO" sz="4400"/>
        </a:p>
      </dgm:t>
    </dgm:pt>
    <dgm:pt modelId="{66DEEB14-7833-4950-8564-C0D6BABFAAB9}">
      <dgm:prSet phldrT="[Texto]" custT="1"/>
      <dgm:spPr/>
      <dgm:t>
        <a:bodyPr/>
        <a:lstStyle/>
        <a:p>
          <a:r>
            <a:rPr lang="es-CO" sz="1400" dirty="0" smtClean="0"/>
            <a:t>Aprendieron el nombre de  posturas</a:t>
          </a:r>
          <a:endParaRPr lang="es-CO" sz="1400" dirty="0"/>
        </a:p>
      </dgm:t>
    </dgm:pt>
    <dgm:pt modelId="{C1F37F48-3A9F-4122-AEFD-AF134873D560}" type="parTrans" cxnId="{1ED551D0-11D8-40B8-BA53-635E523E9462}">
      <dgm:prSet/>
      <dgm:spPr/>
      <dgm:t>
        <a:bodyPr/>
        <a:lstStyle/>
        <a:p>
          <a:endParaRPr lang="es-CO" sz="4400"/>
        </a:p>
      </dgm:t>
    </dgm:pt>
    <dgm:pt modelId="{1DBBBED7-A8E3-4706-BA89-8C5E2444CD34}" type="sibTrans" cxnId="{1ED551D0-11D8-40B8-BA53-635E523E9462}">
      <dgm:prSet/>
      <dgm:spPr/>
      <dgm:t>
        <a:bodyPr/>
        <a:lstStyle/>
        <a:p>
          <a:endParaRPr lang="es-CO" sz="4400"/>
        </a:p>
      </dgm:t>
    </dgm:pt>
    <dgm:pt modelId="{229FBCA9-8116-4C28-85FC-B62F5D28708B}">
      <dgm:prSet phldrT="[Texto]" custT="1"/>
      <dgm:spPr/>
      <dgm:t>
        <a:bodyPr/>
        <a:lstStyle/>
        <a:p>
          <a:r>
            <a:rPr lang="es-CO" sz="1100" dirty="0" smtClean="0"/>
            <a:t>Relajación</a:t>
          </a:r>
          <a:endParaRPr lang="es-CO" sz="1100" dirty="0"/>
        </a:p>
      </dgm:t>
    </dgm:pt>
    <dgm:pt modelId="{2A9FA298-E97B-42B9-B2C7-42B022242878}" type="parTrans" cxnId="{7A2D2E32-8879-40D8-B644-D4B6511288BD}">
      <dgm:prSet/>
      <dgm:spPr/>
      <dgm:t>
        <a:bodyPr/>
        <a:lstStyle/>
        <a:p>
          <a:endParaRPr lang="es-CO" sz="4400"/>
        </a:p>
      </dgm:t>
    </dgm:pt>
    <dgm:pt modelId="{D83A6385-EBF6-449C-93DC-644D30E92950}" type="sibTrans" cxnId="{7A2D2E32-8879-40D8-B644-D4B6511288BD}">
      <dgm:prSet/>
      <dgm:spPr/>
      <dgm:t>
        <a:bodyPr/>
        <a:lstStyle/>
        <a:p>
          <a:endParaRPr lang="es-CO" sz="4400"/>
        </a:p>
      </dgm:t>
    </dgm:pt>
    <dgm:pt modelId="{0636E481-5DA3-4E31-AD4D-F91470EAF0B5}">
      <dgm:prSet phldrT="[Texto]" custT="1"/>
      <dgm:spPr/>
      <dgm:t>
        <a:bodyPr/>
        <a:lstStyle/>
        <a:p>
          <a:r>
            <a:rPr lang="es-CO" sz="1100" dirty="0" smtClean="0"/>
            <a:t>Incorporaron la rutina</a:t>
          </a:r>
          <a:endParaRPr lang="es-CO" sz="1100" dirty="0"/>
        </a:p>
      </dgm:t>
    </dgm:pt>
    <dgm:pt modelId="{7631EDE3-6181-4864-98B3-DF3FFF139CA6}" type="parTrans" cxnId="{8B15E458-F787-42BF-AF07-DEAA275AD819}">
      <dgm:prSet/>
      <dgm:spPr/>
      <dgm:t>
        <a:bodyPr/>
        <a:lstStyle/>
        <a:p>
          <a:endParaRPr lang="es-CO" sz="4400"/>
        </a:p>
      </dgm:t>
    </dgm:pt>
    <dgm:pt modelId="{2F9E2B78-3A5E-4827-A256-98798DA65609}" type="sibTrans" cxnId="{8B15E458-F787-42BF-AF07-DEAA275AD819}">
      <dgm:prSet/>
      <dgm:spPr/>
      <dgm:t>
        <a:bodyPr/>
        <a:lstStyle/>
        <a:p>
          <a:endParaRPr lang="es-CO" sz="4400"/>
        </a:p>
      </dgm:t>
    </dgm:pt>
    <dgm:pt modelId="{D52C496B-4C9F-4E5D-A431-5CD9C7CDBB5F}">
      <dgm:prSet phldrT="[Texto]" custT="1"/>
      <dgm:spPr/>
      <dgm:t>
        <a:bodyPr/>
        <a:lstStyle/>
        <a:p>
          <a:r>
            <a:rPr lang="es-CO" sz="1400" dirty="0" smtClean="0"/>
            <a:t>Herramienta pedagógica </a:t>
          </a:r>
        </a:p>
        <a:p>
          <a:r>
            <a:rPr lang="es-CO" sz="1400" dirty="0" smtClean="0"/>
            <a:t>Estímulo de las dimensiones del desarrollo.</a:t>
          </a:r>
          <a:endParaRPr lang="es-CO" sz="1400" dirty="0"/>
        </a:p>
      </dgm:t>
    </dgm:pt>
    <dgm:pt modelId="{CEE58E7E-BFA2-466D-8E70-061FCF74CF16}" type="parTrans" cxnId="{5184E98B-EFB8-4761-83B2-D17DE1F5214F}">
      <dgm:prSet/>
      <dgm:spPr/>
      <dgm:t>
        <a:bodyPr/>
        <a:lstStyle/>
        <a:p>
          <a:endParaRPr lang="es-CO" sz="4400"/>
        </a:p>
      </dgm:t>
    </dgm:pt>
    <dgm:pt modelId="{C5B98B19-5C89-4EF6-B1C8-30EAA6FB730A}" type="sibTrans" cxnId="{5184E98B-EFB8-4761-83B2-D17DE1F5214F}">
      <dgm:prSet/>
      <dgm:spPr/>
      <dgm:t>
        <a:bodyPr/>
        <a:lstStyle/>
        <a:p>
          <a:endParaRPr lang="es-CO" sz="4400"/>
        </a:p>
      </dgm:t>
    </dgm:pt>
    <dgm:pt modelId="{277A9CC6-F5D9-4B45-AD89-5765DB135CC3}">
      <dgm:prSet phldrT="[Texto]" custT="1"/>
      <dgm:spPr/>
      <dgm:t>
        <a:bodyPr/>
        <a:lstStyle/>
        <a:p>
          <a:r>
            <a:rPr lang="es-CO" sz="1400" smtClean="0"/>
            <a:t>Tonicidad, control postural, equilibrio, coordinación dinámica global, disociación de movimientos.</a:t>
          </a:r>
          <a:endParaRPr lang="es-CO" sz="1400" dirty="0"/>
        </a:p>
      </dgm:t>
    </dgm:pt>
    <dgm:pt modelId="{0E29B949-BAB4-41C1-8442-C1E4E8E9C0A1}" type="parTrans" cxnId="{EC283AAD-1F95-411F-BC15-4A05A03D6364}">
      <dgm:prSet/>
      <dgm:spPr/>
    </dgm:pt>
    <dgm:pt modelId="{8B367668-8323-437B-AA01-DEEA6E2863D0}" type="sibTrans" cxnId="{EC283AAD-1F95-411F-BC15-4A05A03D6364}">
      <dgm:prSet/>
      <dgm:spPr/>
    </dgm:pt>
    <dgm:pt modelId="{FD38A21A-9FF6-4E6E-943F-D49D8359649E}" type="pres">
      <dgm:prSet presAssocID="{C7F6AB4B-6FC0-4F4E-879D-431EADFFCF1F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s-CO"/>
        </a:p>
      </dgm:t>
    </dgm:pt>
    <dgm:pt modelId="{B22F7341-B16C-4839-8EEA-25ED36807C74}" type="pres">
      <dgm:prSet presAssocID="{C7F6AB4B-6FC0-4F4E-879D-431EADFFCF1F}" presName="pyramid" presStyleLbl="node1" presStyleIdx="0" presStyleCnt="1"/>
      <dgm:spPr/>
    </dgm:pt>
    <dgm:pt modelId="{D28B1846-594C-4E0E-87A2-62E075D8CFBE}" type="pres">
      <dgm:prSet presAssocID="{C7F6AB4B-6FC0-4F4E-879D-431EADFFCF1F}" presName="theList" presStyleCnt="0"/>
      <dgm:spPr/>
    </dgm:pt>
    <dgm:pt modelId="{21A1D975-1DDD-4DE9-9589-A084E81AAE1C}" type="pres">
      <dgm:prSet presAssocID="{7AEF502D-E024-4312-A755-FB9F2FCAC883}" presName="aNode" presStyleLbl="fgAcc1" presStyleIdx="0" presStyleCnt="6" custScaleX="179334" custLinFactY="81" custLinFactNeighborX="19035" custLinFactNeighborY="10000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0AB76F4-4F90-4489-9BF6-77A606C7F4DA}" type="pres">
      <dgm:prSet presAssocID="{7AEF502D-E024-4312-A755-FB9F2FCAC883}" presName="aSpace" presStyleCnt="0"/>
      <dgm:spPr/>
    </dgm:pt>
    <dgm:pt modelId="{06AD13DF-5376-4884-8B0A-B852738F8A95}" type="pres">
      <dgm:prSet presAssocID="{C8B705C9-8FE5-4140-B209-FA2E87B28AD9}" presName="aNode" presStyleLbl="fgAcc1" presStyleIdx="1" presStyleCnt="6" custScaleX="179334" custLinFactY="10359" custLinFactNeighborX="19035" custLinFactNeighborY="10000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1714358-5418-4D91-BA35-471D5C54DEF3}" type="pres">
      <dgm:prSet presAssocID="{C8B705C9-8FE5-4140-B209-FA2E87B28AD9}" presName="aSpace" presStyleCnt="0"/>
      <dgm:spPr/>
    </dgm:pt>
    <dgm:pt modelId="{3F3681FA-C447-418F-BEA6-9C94BDC22EE0}" type="pres">
      <dgm:prSet presAssocID="{1735C449-E2D1-4A59-8220-54933A119BC6}" presName="aNode" presStyleLbl="fgAcc1" presStyleIdx="2" presStyleCnt="6" custScaleX="179334" custScaleY="141557" custLinFactY="23204" custLinFactNeighborX="19035" custLinFactNeighborY="10000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3C0427A-03C6-418C-A05E-2CE76304E21F}" type="pres">
      <dgm:prSet presAssocID="{1735C449-E2D1-4A59-8220-54933A119BC6}" presName="aSpace" presStyleCnt="0"/>
      <dgm:spPr/>
    </dgm:pt>
    <dgm:pt modelId="{8E5DFF6E-3CEB-4D32-8C54-594DD9BE6DA7}" type="pres">
      <dgm:prSet presAssocID="{21E7DD3C-550D-40EB-8CA7-3005C6D93FD5}" presName="aNode" presStyleLbl="fgAcc1" presStyleIdx="3" presStyleCnt="6" custScaleX="179334" custScaleY="174757" custLinFactY="48754" custLinFactNeighborX="19035" custLinFactNeighborY="10000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1DA5711-17AF-4F3F-A0C0-A0D40372052D}" type="pres">
      <dgm:prSet presAssocID="{21E7DD3C-550D-40EB-8CA7-3005C6D93FD5}" presName="aSpace" presStyleCnt="0"/>
      <dgm:spPr/>
    </dgm:pt>
    <dgm:pt modelId="{7E884B0D-595D-4E13-84BD-CD2CC787C328}" type="pres">
      <dgm:prSet presAssocID="{66DEEB14-7833-4950-8564-C0D6BABFAAB9}" presName="aNode" presStyleLbl="fgAcc1" presStyleIdx="4" presStyleCnt="6" custScaleX="179334" custLinFactY="56092" custLinFactNeighborX="19035" custLinFactNeighborY="10000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C9C5F1E7-542D-47CF-9C37-C594B46EF7D5}" type="pres">
      <dgm:prSet presAssocID="{66DEEB14-7833-4950-8564-C0D6BABFAAB9}" presName="aSpace" presStyleCnt="0"/>
      <dgm:spPr/>
    </dgm:pt>
    <dgm:pt modelId="{D92B9B9B-D0A6-41D3-997D-A89F6D28FE64}" type="pres">
      <dgm:prSet presAssocID="{D52C496B-4C9F-4E5D-A431-5CD9C7CDBB5F}" presName="aNode" presStyleLbl="fgAcc1" presStyleIdx="5" presStyleCnt="6" custScaleX="179334" custLinFactY="65876" custLinFactNeighborX="19035" custLinFactNeighborY="10000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DC65DF8-B6A1-4EE1-8352-791FDEBC6A8F}" type="pres">
      <dgm:prSet presAssocID="{D52C496B-4C9F-4E5D-A431-5CD9C7CDBB5F}" presName="aSpace" presStyleCnt="0"/>
      <dgm:spPr/>
    </dgm:pt>
  </dgm:ptLst>
  <dgm:cxnLst>
    <dgm:cxn modelId="{EC283AAD-1F95-411F-BC15-4A05A03D6364}" srcId="{1735C449-E2D1-4A59-8220-54933A119BC6}" destId="{277A9CC6-F5D9-4B45-AD89-5765DB135CC3}" srcOrd="0" destOrd="0" parTransId="{0E29B949-BAB4-41C1-8442-C1E4E8E9C0A1}" sibTransId="{8B367668-8323-437B-AA01-DEEA6E2863D0}"/>
    <dgm:cxn modelId="{1ED551D0-11D8-40B8-BA53-635E523E9462}" srcId="{C7F6AB4B-6FC0-4F4E-879D-431EADFFCF1F}" destId="{66DEEB14-7833-4950-8564-C0D6BABFAAB9}" srcOrd="4" destOrd="0" parTransId="{C1F37F48-3A9F-4122-AEFD-AF134873D560}" sibTransId="{1DBBBED7-A8E3-4706-BA89-8C5E2444CD34}"/>
    <dgm:cxn modelId="{6B947F10-9CDB-4D1D-825B-E3F5150C978A}" srcId="{C7F6AB4B-6FC0-4F4E-879D-431EADFFCF1F}" destId="{7AEF502D-E024-4312-A755-FB9F2FCAC883}" srcOrd="0" destOrd="0" parTransId="{39CF2BD9-420C-4773-8E30-B8E310F92619}" sibTransId="{39426F8D-A70F-497D-B113-2ED3C129C1B6}"/>
    <dgm:cxn modelId="{A9CA5F89-01C3-4086-A61D-B3AACD1781E0}" type="presOf" srcId="{277A9CC6-F5D9-4B45-AD89-5765DB135CC3}" destId="{3F3681FA-C447-418F-BEA6-9C94BDC22EE0}" srcOrd="0" destOrd="1" presId="urn:microsoft.com/office/officeart/2005/8/layout/pyramid2"/>
    <dgm:cxn modelId="{8A30DF23-6644-48EF-92BC-516AE4C157BA}" type="presOf" srcId="{0C8F8EAB-7623-421D-BF7B-A841A801C363}" destId="{06AD13DF-5376-4884-8B0A-B852738F8A95}" srcOrd="0" destOrd="1" presId="urn:microsoft.com/office/officeart/2005/8/layout/pyramid2"/>
    <dgm:cxn modelId="{A41F81A9-A163-45DA-8BF1-6AFB89F2F002}" srcId="{C7F6AB4B-6FC0-4F4E-879D-431EADFFCF1F}" destId="{C8B705C9-8FE5-4140-B209-FA2E87B28AD9}" srcOrd="1" destOrd="0" parTransId="{22D5C92C-99CF-4B1F-8522-5725A5034F6C}" sibTransId="{FE9D1855-592D-4772-B529-428E77EF9418}"/>
    <dgm:cxn modelId="{1E1BDE90-7254-44E7-8812-F270C50D92FD}" type="presOf" srcId="{4D8656F0-ED9C-405A-972B-3B9F1EDA81A0}" destId="{8E5DFF6E-3CEB-4D32-8C54-594DD9BE6DA7}" srcOrd="0" destOrd="1" presId="urn:microsoft.com/office/officeart/2005/8/layout/pyramid2"/>
    <dgm:cxn modelId="{8B15E458-F787-42BF-AF07-DEAA275AD819}" srcId="{21E7DD3C-550D-40EB-8CA7-3005C6D93FD5}" destId="{0636E481-5DA3-4E31-AD4D-F91470EAF0B5}" srcOrd="2" destOrd="0" parTransId="{7631EDE3-6181-4864-98B3-DF3FFF139CA6}" sibTransId="{2F9E2B78-3A5E-4827-A256-98798DA65609}"/>
    <dgm:cxn modelId="{A34E43A6-3A2E-4611-9365-8E9A76D1B154}" srcId="{C7F6AB4B-6FC0-4F4E-879D-431EADFFCF1F}" destId="{21E7DD3C-550D-40EB-8CA7-3005C6D93FD5}" srcOrd="3" destOrd="0" parTransId="{44E51E0B-2D45-4BA6-8D8D-940D1E9BB382}" sibTransId="{544B9B84-74A4-4A2B-BCAE-F873C38B303E}"/>
    <dgm:cxn modelId="{4435449F-128E-4489-A111-77ECF7F12513}" type="presOf" srcId="{0636E481-5DA3-4E31-AD4D-F91470EAF0B5}" destId="{8E5DFF6E-3CEB-4D32-8C54-594DD9BE6DA7}" srcOrd="0" destOrd="3" presId="urn:microsoft.com/office/officeart/2005/8/layout/pyramid2"/>
    <dgm:cxn modelId="{8C28FA05-AF15-4E17-9501-5553261BE16C}" type="presOf" srcId="{C7F6AB4B-6FC0-4F4E-879D-431EADFFCF1F}" destId="{FD38A21A-9FF6-4E6E-943F-D49D8359649E}" srcOrd="0" destOrd="0" presId="urn:microsoft.com/office/officeart/2005/8/layout/pyramid2"/>
    <dgm:cxn modelId="{D33C5A98-EFCF-4183-B8F7-1936BB51D0BA}" srcId="{C8B705C9-8FE5-4140-B209-FA2E87B28AD9}" destId="{0C8F8EAB-7623-421D-BF7B-A841A801C363}" srcOrd="0" destOrd="0" parTransId="{341D847F-6FB2-430C-8431-A012154E9E74}" sibTransId="{F63A16E4-1516-43E8-9155-814E0D241519}"/>
    <dgm:cxn modelId="{2C74B2C6-1007-4926-AEA1-5726D2EB511E}" type="presOf" srcId="{66DEEB14-7833-4950-8564-C0D6BABFAAB9}" destId="{7E884B0D-595D-4E13-84BD-CD2CC787C328}" srcOrd="0" destOrd="0" presId="urn:microsoft.com/office/officeart/2005/8/layout/pyramid2"/>
    <dgm:cxn modelId="{9A003209-9756-47DD-97DA-E2F7EEA0E3B8}" srcId="{7AEF502D-E024-4312-A755-FB9F2FCAC883}" destId="{FF75B40C-0909-4390-B5E9-19F192F61BA2}" srcOrd="0" destOrd="0" parTransId="{54921141-9E7F-4303-AC0E-A9730418D6B4}" sibTransId="{F65B30DD-FD20-4BD6-8907-B157FE3BDF83}"/>
    <dgm:cxn modelId="{58DF5826-E274-40B9-BCE9-1345435675F1}" type="presOf" srcId="{7AEF502D-E024-4312-A755-FB9F2FCAC883}" destId="{21A1D975-1DDD-4DE9-9589-A084E81AAE1C}" srcOrd="0" destOrd="0" presId="urn:microsoft.com/office/officeart/2005/8/layout/pyramid2"/>
    <dgm:cxn modelId="{E7A3F0DD-1AF9-4FEF-AAC3-C87162488DEF}" type="presOf" srcId="{FF75B40C-0909-4390-B5E9-19F192F61BA2}" destId="{21A1D975-1DDD-4DE9-9589-A084E81AAE1C}" srcOrd="0" destOrd="1" presId="urn:microsoft.com/office/officeart/2005/8/layout/pyramid2"/>
    <dgm:cxn modelId="{EDFB4062-ED68-4670-8DA5-1BC3B3F134D1}" type="presOf" srcId="{C8B705C9-8FE5-4140-B209-FA2E87B28AD9}" destId="{06AD13DF-5376-4884-8B0A-B852738F8A95}" srcOrd="0" destOrd="0" presId="urn:microsoft.com/office/officeart/2005/8/layout/pyramid2"/>
    <dgm:cxn modelId="{2A92A38D-56B1-4030-8A6C-3CC173903103}" srcId="{C7F6AB4B-6FC0-4F4E-879D-431EADFFCF1F}" destId="{1735C449-E2D1-4A59-8220-54933A119BC6}" srcOrd="2" destOrd="0" parTransId="{DC893C3A-60F1-4CD3-BEA8-A44C6C8AA5FD}" sibTransId="{59A87C81-108B-4476-B64D-E0CF0C276A1B}"/>
    <dgm:cxn modelId="{AB76DD85-EC01-459A-983A-6AFA30F8CA6E}" srcId="{21E7DD3C-550D-40EB-8CA7-3005C6D93FD5}" destId="{4D8656F0-ED9C-405A-972B-3B9F1EDA81A0}" srcOrd="0" destOrd="0" parTransId="{22599651-65DF-4854-AE9A-32390F05B2CD}" sibTransId="{DCA2872C-5A34-41E6-B090-0F8DF5013136}"/>
    <dgm:cxn modelId="{5D519729-12F5-4CE0-98A9-CFC6809BCE19}" type="presOf" srcId="{1735C449-E2D1-4A59-8220-54933A119BC6}" destId="{3F3681FA-C447-418F-BEA6-9C94BDC22EE0}" srcOrd="0" destOrd="0" presId="urn:microsoft.com/office/officeart/2005/8/layout/pyramid2"/>
    <dgm:cxn modelId="{79034AD2-2C49-4CEF-9809-0E05DD7DDA16}" type="presOf" srcId="{229FBCA9-8116-4C28-85FC-B62F5D28708B}" destId="{8E5DFF6E-3CEB-4D32-8C54-594DD9BE6DA7}" srcOrd="0" destOrd="2" presId="urn:microsoft.com/office/officeart/2005/8/layout/pyramid2"/>
    <dgm:cxn modelId="{5184E98B-EFB8-4761-83B2-D17DE1F5214F}" srcId="{C7F6AB4B-6FC0-4F4E-879D-431EADFFCF1F}" destId="{D52C496B-4C9F-4E5D-A431-5CD9C7CDBB5F}" srcOrd="5" destOrd="0" parTransId="{CEE58E7E-BFA2-466D-8E70-061FCF74CF16}" sibTransId="{C5B98B19-5C89-4EF6-B1C8-30EAA6FB730A}"/>
    <dgm:cxn modelId="{7A2D2E32-8879-40D8-B644-D4B6511288BD}" srcId="{21E7DD3C-550D-40EB-8CA7-3005C6D93FD5}" destId="{229FBCA9-8116-4C28-85FC-B62F5D28708B}" srcOrd="1" destOrd="0" parTransId="{2A9FA298-E97B-42B9-B2C7-42B022242878}" sibTransId="{D83A6385-EBF6-449C-93DC-644D30E92950}"/>
    <dgm:cxn modelId="{F31D41DE-E573-4DCA-8CBB-757DAFA11161}" type="presOf" srcId="{21E7DD3C-550D-40EB-8CA7-3005C6D93FD5}" destId="{8E5DFF6E-3CEB-4D32-8C54-594DD9BE6DA7}" srcOrd="0" destOrd="0" presId="urn:microsoft.com/office/officeart/2005/8/layout/pyramid2"/>
    <dgm:cxn modelId="{64A9D75B-0B43-4A82-B191-72E52B33F08C}" type="presOf" srcId="{D52C496B-4C9F-4E5D-A431-5CD9C7CDBB5F}" destId="{D92B9B9B-D0A6-41D3-997D-A89F6D28FE64}" srcOrd="0" destOrd="0" presId="urn:microsoft.com/office/officeart/2005/8/layout/pyramid2"/>
    <dgm:cxn modelId="{9F030A15-ED96-49F2-8324-ED2C311D8F50}" type="presParOf" srcId="{FD38A21A-9FF6-4E6E-943F-D49D8359649E}" destId="{B22F7341-B16C-4839-8EEA-25ED36807C74}" srcOrd="0" destOrd="0" presId="urn:microsoft.com/office/officeart/2005/8/layout/pyramid2"/>
    <dgm:cxn modelId="{E12286EF-7F61-4D5D-9C08-5039043B7EBD}" type="presParOf" srcId="{FD38A21A-9FF6-4E6E-943F-D49D8359649E}" destId="{D28B1846-594C-4E0E-87A2-62E075D8CFBE}" srcOrd="1" destOrd="0" presId="urn:microsoft.com/office/officeart/2005/8/layout/pyramid2"/>
    <dgm:cxn modelId="{7149E8F2-49FD-49BD-8DBF-4DB92709FF48}" type="presParOf" srcId="{D28B1846-594C-4E0E-87A2-62E075D8CFBE}" destId="{21A1D975-1DDD-4DE9-9589-A084E81AAE1C}" srcOrd="0" destOrd="0" presId="urn:microsoft.com/office/officeart/2005/8/layout/pyramid2"/>
    <dgm:cxn modelId="{33EE676A-7CDB-4A63-B849-05C3044B8BC9}" type="presParOf" srcId="{D28B1846-594C-4E0E-87A2-62E075D8CFBE}" destId="{B0AB76F4-4F90-4489-9BF6-77A606C7F4DA}" srcOrd="1" destOrd="0" presId="urn:microsoft.com/office/officeart/2005/8/layout/pyramid2"/>
    <dgm:cxn modelId="{F122B399-52A7-4A55-BC41-C97874FA6C92}" type="presParOf" srcId="{D28B1846-594C-4E0E-87A2-62E075D8CFBE}" destId="{06AD13DF-5376-4884-8B0A-B852738F8A95}" srcOrd="2" destOrd="0" presId="urn:microsoft.com/office/officeart/2005/8/layout/pyramid2"/>
    <dgm:cxn modelId="{CC97EFA9-1AA6-478F-8C68-FE29B4CA75B3}" type="presParOf" srcId="{D28B1846-594C-4E0E-87A2-62E075D8CFBE}" destId="{31714358-5418-4D91-BA35-471D5C54DEF3}" srcOrd="3" destOrd="0" presId="urn:microsoft.com/office/officeart/2005/8/layout/pyramid2"/>
    <dgm:cxn modelId="{C7BCD3AB-611B-4A99-B407-B5E69D0FAD0A}" type="presParOf" srcId="{D28B1846-594C-4E0E-87A2-62E075D8CFBE}" destId="{3F3681FA-C447-418F-BEA6-9C94BDC22EE0}" srcOrd="4" destOrd="0" presId="urn:microsoft.com/office/officeart/2005/8/layout/pyramid2"/>
    <dgm:cxn modelId="{6B05FEB8-38F5-408B-8988-937600356557}" type="presParOf" srcId="{D28B1846-594C-4E0E-87A2-62E075D8CFBE}" destId="{A3C0427A-03C6-418C-A05E-2CE76304E21F}" srcOrd="5" destOrd="0" presId="urn:microsoft.com/office/officeart/2005/8/layout/pyramid2"/>
    <dgm:cxn modelId="{760F5A87-2C05-4EB7-A29F-2B5693AD03B9}" type="presParOf" srcId="{D28B1846-594C-4E0E-87A2-62E075D8CFBE}" destId="{8E5DFF6E-3CEB-4D32-8C54-594DD9BE6DA7}" srcOrd="6" destOrd="0" presId="urn:microsoft.com/office/officeart/2005/8/layout/pyramid2"/>
    <dgm:cxn modelId="{76572DC0-622D-4F2C-8560-72A8182DEFE2}" type="presParOf" srcId="{D28B1846-594C-4E0E-87A2-62E075D8CFBE}" destId="{31DA5711-17AF-4F3F-A0C0-A0D40372052D}" srcOrd="7" destOrd="0" presId="urn:microsoft.com/office/officeart/2005/8/layout/pyramid2"/>
    <dgm:cxn modelId="{A8F32D26-76BC-4EC4-95CF-16A4C0DAB12D}" type="presParOf" srcId="{D28B1846-594C-4E0E-87A2-62E075D8CFBE}" destId="{7E884B0D-595D-4E13-84BD-CD2CC787C328}" srcOrd="8" destOrd="0" presId="urn:microsoft.com/office/officeart/2005/8/layout/pyramid2"/>
    <dgm:cxn modelId="{5638C41B-A29A-4DC9-85DB-77EB2364F042}" type="presParOf" srcId="{D28B1846-594C-4E0E-87A2-62E075D8CFBE}" destId="{C9C5F1E7-542D-47CF-9C37-C594B46EF7D5}" srcOrd="9" destOrd="0" presId="urn:microsoft.com/office/officeart/2005/8/layout/pyramid2"/>
    <dgm:cxn modelId="{4AC128A6-DA38-4B78-A13E-9CD10CB9C62C}" type="presParOf" srcId="{D28B1846-594C-4E0E-87A2-62E075D8CFBE}" destId="{D92B9B9B-D0A6-41D3-997D-A89F6D28FE64}" srcOrd="10" destOrd="0" presId="urn:microsoft.com/office/officeart/2005/8/layout/pyramid2"/>
    <dgm:cxn modelId="{1F2694C0-47D0-4D1B-80F7-4B83CBE04EF1}" type="presParOf" srcId="{D28B1846-594C-4E0E-87A2-62E075D8CFBE}" destId="{7DC65DF8-B6A1-4EE1-8352-791FDEBC6A8F}" srcOrd="1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9918DA4-E1F0-4AE3-BDCE-A1DFD8839382}" type="doc">
      <dgm:prSet loTypeId="urn:microsoft.com/office/officeart/2005/8/layout/target3" loCatId="list" qsTypeId="urn:microsoft.com/office/officeart/2005/8/quickstyle/3d3" qsCatId="3D" csTypeId="urn:microsoft.com/office/officeart/2005/8/colors/accent2_3" csCatId="accent2" phldr="1"/>
      <dgm:spPr/>
    </dgm:pt>
    <dgm:pt modelId="{458692F4-2AE4-458D-8B98-6D163E973B77}">
      <dgm:prSet phldrT="[Texto]"/>
      <dgm:spPr/>
      <dgm:t>
        <a:bodyPr/>
        <a:lstStyle/>
        <a:p>
          <a:r>
            <a:rPr lang="es-CO" smtClean="0"/>
            <a:t>Relajación y conciencia en la respiración.</a:t>
          </a:r>
          <a:endParaRPr lang="es-CO"/>
        </a:p>
      </dgm:t>
    </dgm:pt>
    <dgm:pt modelId="{3C01DE01-0336-4C70-9EA3-FF4CBE3E8FF9}" type="parTrans" cxnId="{E15BFB23-4A05-4923-B567-2DD746C4F434}">
      <dgm:prSet/>
      <dgm:spPr/>
      <dgm:t>
        <a:bodyPr/>
        <a:lstStyle/>
        <a:p>
          <a:endParaRPr lang="es-CO"/>
        </a:p>
      </dgm:t>
    </dgm:pt>
    <dgm:pt modelId="{1A4EBAF1-506C-493F-A1E7-43D573A2DF26}" type="sibTrans" cxnId="{E15BFB23-4A05-4923-B567-2DD746C4F434}">
      <dgm:prSet/>
      <dgm:spPr/>
      <dgm:t>
        <a:bodyPr/>
        <a:lstStyle/>
        <a:p>
          <a:endParaRPr lang="es-CO"/>
        </a:p>
      </dgm:t>
    </dgm:pt>
    <dgm:pt modelId="{75E63C95-4EB2-46D9-9744-0F43193D72D8}">
      <dgm:prSet/>
      <dgm:spPr/>
      <dgm:t>
        <a:bodyPr/>
        <a:lstStyle/>
        <a:p>
          <a:r>
            <a:rPr lang="es-CO" smtClean="0"/>
            <a:t>Saludo</a:t>
          </a:r>
          <a:endParaRPr lang="es-CO"/>
        </a:p>
      </dgm:t>
    </dgm:pt>
    <dgm:pt modelId="{6ED8058A-546C-487A-9411-98A3C9BC8754}" type="parTrans" cxnId="{3CC3B0A4-F8C3-48D5-8B64-03E21E1B2D3D}">
      <dgm:prSet/>
      <dgm:spPr/>
      <dgm:t>
        <a:bodyPr/>
        <a:lstStyle/>
        <a:p>
          <a:endParaRPr lang="es-CO"/>
        </a:p>
      </dgm:t>
    </dgm:pt>
    <dgm:pt modelId="{A3113C75-2FD2-4267-A5F3-94267542E56B}" type="sibTrans" cxnId="{3CC3B0A4-F8C3-48D5-8B64-03E21E1B2D3D}">
      <dgm:prSet/>
      <dgm:spPr/>
      <dgm:t>
        <a:bodyPr/>
        <a:lstStyle/>
        <a:p>
          <a:endParaRPr lang="es-CO"/>
        </a:p>
      </dgm:t>
    </dgm:pt>
    <dgm:pt modelId="{C5BAD3E5-A0C1-4D5D-9F54-35BC1C3A969A}">
      <dgm:prSet/>
      <dgm:spPr/>
      <dgm:t>
        <a:bodyPr/>
        <a:lstStyle/>
        <a:p>
          <a:r>
            <a:rPr lang="es-CO" smtClean="0"/>
            <a:t>Calentamiento</a:t>
          </a:r>
          <a:endParaRPr lang="es-CO"/>
        </a:p>
      </dgm:t>
    </dgm:pt>
    <dgm:pt modelId="{582C40EB-C7E4-4712-AC53-3B9306228B60}" type="parTrans" cxnId="{F961B8C3-40DA-4947-9E83-EA143D6955AA}">
      <dgm:prSet/>
      <dgm:spPr/>
      <dgm:t>
        <a:bodyPr/>
        <a:lstStyle/>
        <a:p>
          <a:endParaRPr lang="es-CO"/>
        </a:p>
      </dgm:t>
    </dgm:pt>
    <dgm:pt modelId="{706B6647-0620-45FD-9756-71D9094AD28B}" type="sibTrans" cxnId="{F961B8C3-40DA-4947-9E83-EA143D6955AA}">
      <dgm:prSet/>
      <dgm:spPr/>
      <dgm:t>
        <a:bodyPr/>
        <a:lstStyle/>
        <a:p>
          <a:endParaRPr lang="es-CO"/>
        </a:p>
      </dgm:t>
    </dgm:pt>
    <dgm:pt modelId="{31E70D4F-0F7A-415D-8F35-CA6A9882B1C0}">
      <dgm:prSet/>
      <dgm:spPr/>
      <dgm:t>
        <a:bodyPr/>
        <a:lstStyle/>
        <a:p>
          <a:r>
            <a:rPr lang="es-CO" smtClean="0"/>
            <a:t>Serie de ásanas</a:t>
          </a:r>
          <a:endParaRPr lang="es-CO"/>
        </a:p>
      </dgm:t>
    </dgm:pt>
    <dgm:pt modelId="{EA7502E9-2EBE-4CC0-B178-0268D413890C}" type="parTrans" cxnId="{063D3C55-DEBC-48F4-8509-95A15560B6F9}">
      <dgm:prSet/>
      <dgm:spPr/>
      <dgm:t>
        <a:bodyPr/>
        <a:lstStyle/>
        <a:p>
          <a:endParaRPr lang="es-CO"/>
        </a:p>
      </dgm:t>
    </dgm:pt>
    <dgm:pt modelId="{0D2C45B8-D12E-4AC7-B9DD-540EFC4E20B9}" type="sibTrans" cxnId="{063D3C55-DEBC-48F4-8509-95A15560B6F9}">
      <dgm:prSet/>
      <dgm:spPr/>
      <dgm:t>
        <a:bodyPr/>
        <a:lstStyle/>
        <a:p>
          <a:endParaRPr lang="es-CO"/>
        </a:p>
      </dgm:t>
    </dgm:pt>
    <dgm:pt modelId="{E16EE9D5-6227-4D58-8A92-BB1B499580FE}">
      <dgm:prSet/>
      <dgm:spPr/>
      <dgm:t>
        <a:bodyPr/>
        <a:lstStyle/>
        <a:p>
          <a:r>
            <a:rPr lang="es-CO" smtClean="0"/>
            <a:t>Relajacíon final.</a:t>
          </a:r>
          <a:endParaRPr lang="es-CO"/>
        </a:p>
      </dgm:t>
    </dgm:pt>
    <dgm:pt modelId="{2310D30B-5415-45D3-BC64-FE91D6B930D9}" type="parTrans" cxnId="{668E85A7-4477-4CEC-9A5A-10D5B6A27CAF}">
      <dgm:prSet/>
      <dgm:spPr/>
      <dgm:t>
        <a:bodyPr/>
        <a:lstStyle/>
        <a:p>
          <a:endParaRPr lang="es-CO"/>
        </a:p>
      </dgm:t>
    </dgm:pt>
    <dgm:pt modelId="{68D61A6E-8EF2-4E6C-AC37-FCAE95244FE5}" type="sibTrans" cxnId="{668E85A7-4477-4CEC-9A5A-10D5B6A27CAF}">
      <dgm:prSet/>
      <dgm:spPr/>
      <dgm:t>
        <a:bodyPr/>
        <a:lstStyle/>
        <a:p>
          <a:endParaRPr lang="es-CO"/>
        </a:p>
      </dgm:t>
    </dgm:pt>
    <dgm:pt modelId="{38F46D4F-8BD3-4E22-A0BD-E44EDA7610AA}">
      <dgm:prSet/>
      <dgm:spPr/>
      <dgm:t>
        <a:bodyPr/>
        <a:lstStyle/>
        <a:p>
          <a:r>
            <a:rPr lang="es-CO" dirty="0" smtClean="0"/>
            <a:t>Despedida</a:t>
          </a:r>
          <a:endParaRPr lang="es-CO" dirty="0"/>
        </a:p>
      </dgm:t>
    </dgm:pt>
    <dgm:pt modelId="{36D256CA-FA3B-487E-A2C2-10FF19787A7A}" type="parTrans" cxnId="{7006B8BC-CB96-4BC6-B5CC-48AE6129363D}">
      <dgm:prSet/>
      <dgm:spPr/>
      <dgm:t>
        <a:bodyPr/>
        <a:lstStyle/>
        <a:p>
          <a:endParaRPr lang="es-CO"/>
        </a:p>
      </dgm:t>
    </dgm:pt>
    <dgm:pt modelId="{174AA1DD-7943-45E4-9821-B2DE528FED4F}" type="sibTrans" cxnId="{7006B8BC-CB96-4BC6-B5CC-48AE6129363D}">
      <dgm:prSet/>
      <dgm:spPr/>
      <dgm:t>
        <a:bodyPr/>
        <a:lstStyle/>
        <a:p>
          <a:endParaRPr lang="es-CO"/>
        </a:p>
      </dgm:t>
    </dgm:pt>
    <dgm:pt modelId="{7C433236-72B6-46B6-9A1C-512E07AB8347}" type="pres">
      <dgm:prSet presAssocID="{E9918DA4-E1F0-4AE3-BDCE-A1DFD8839382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F8624CCA-429C-420C-A784-3E73B38F31E9}" type="pres">
      <dgm:prSet presAssocID="{458692F4-2AE4-458D-8B98-6D163E973B77}" presName="circle1" presStyleLbl="node1" presStyleIdx="0" presStyleCnt="6"/>
      <dgm:spPr/>
    </dgm:pt>
    <dgm:pt modelId="{720CBA09-D625-4B4F-B59D-C8FC51FB6B74}" type="pres">
      <dgm:prSet presAssocID="{458692F4-2AE4-458D-8B98-6D163E973B77}" presName="space" presStyleCnt="0"/>
      <dgm:spPr/>
    </dgm:pt>
    <dgm:pt modelId="{88223DEB-BF05-4757-9DFF-7243948A36B5}" type="pres">
      <dgm:prSet presAssocID="{458692F4-2AE4-458D-8B98-6D163E973B77}" presName="rect1" presStyleLbl="alignAcc1" presStyleIdx="0" presStyleCnt="6"/>
      <dgm:spPr/>
      <dgm:t>
        <a:bodyPr/>
        <a:lstStyle/>
        <a:p>
          <a:endParaRPr lang="es-CO"/>
        </a:p>
      </dgm:t>
    </dgm:pt>
    <dgm:pt modelId="{1E80CDF3-FE6A-41D1-904D-DC6CB19F97C3}" type="pres">
      <dgm:prSet presAssocID="{75E63C95-4EB2-46D9-9744-0F43193D72D8}" presName="vertSpace2" presStyleLbl="node1" presStyleIdx="0" presStyleCnt="6"/>
      <dgm:spPr/>
    </dgm:pt>
    <dgm:pt modelId="{76DE82B4-A0BD-4DC3-B556-B51175AF73A3}" type="pres">
      <dgm:prSet presAssocID="{75E63C95-4EB2-46D9-9744-0F43193D72D8}" presName="circle2" presStyleLbl="node1" presStyleIdx="1" presStyleCnt="6"/>
      <dgm:spPr/>
    </dgm:pt>
    <dgm:pt modelId="{61C59106-485F-41A9-B1EB-B03910C86A41}" type="pres">
      <dgm:prSet presAssocID="{75E63C95-4EB2-46D9-9744-0F43193D72D8}" presName="rect2" presStyleLbl="alignAcc1" presStyleIdx="1" presStyleCnt="6"/>
      <dgm:spPr/>
      <dgm:t>
        <a:bodyPr/>
        <a:lstStyle/>
        <a:p>
          <a:endParaRPr lang="es-CO"/>
        </a:p>
      </dgm:t>
    </dgm:pt>
    <dgm:pt modelId="{EDF4BC13-3CF8-4F79-AFE9-033FD11FC28D}" type="pres">
      <dgm:prSet presAssocID="{C5BAD3E5-A0C1-4D5D-9F54-35BC1C3A969A}" presName="vertSpace3" presStyleLbl="node1" presStyleIdx="1" presStyleCnt="6"/>
      <dgm:spPr/>
    </dgm:pt>
    <dgm:pt modelId="{EFA10DBC-34D8-49F6-BBF2-CFBE822C6C25}" type="pres">
      <dgm:prSet presAssocID="{C5BAD3E5-A0C1-4D5D-9F54-35BC1C3A969A}" presName="circle3" presStyleLbl="node1" presStyleIdx="2" presStyleCnt="6"/>
      <dgm:spPr/>
    </dgm:pt>
    <dgm:pt modelId="{7CABE472-C1A5-427C-A4F5-83FAD04E5CE8}" type="pres">
      <dgm:prSet presAssocID="{C5BAD3E5-A0C1-4D5D-9F54-35BC1C3A969A}" presName="rect3" presStyleLbl="alignAcc1" presStyleIdx="2" presStyleCnt="6"/>
      <dgm:spPr/>
      <dgm:t>
        <a:bodyPr/>
        <a:lstStyle/>
        <a:p>
          <a:endParaRPr lang="es-CO"/>
        </a:p>
      </dgm:t>
    </dgm:pt>
    <dgm:pt modelId="{45FB9C0E-31D6-4ACA-BF67-1E08A661F961}" type="pres">
      <dgm:prSet presAssocID="{31E70D4F-0F7A-415D-8F35-CA6A9882B1C0}" presName="vertSpace4" presStyleLbl="node1" presStyleIdx="2" presStyleCnt="6"/>
      <dgm:spPr/>
    </dgm:pt>
    <dgm:pt modelId="{F8EACC75-6D52-460A-AEAE-669132A40BFE}" type="pres">
      <dgm:prSet presAssocID="{31E70D4F-0F7A-415D-8F35-CA6A9882B1C0}" presName="circle4" presStyleLbl="node1" presStyleIdx="3" presStyleCnt="6"/>
      <dgm:spPr/>
    </dgm:pt>
    <dgm:pt modelId="{A636C39E-6CB8-457F-B997-4056913CE700}" type="pres">
      <dgm:prSet presAssocID="{31E70D4F-0F7A-415D-8F35-CA6A9882B1C0}" presName="rect4" presStyleLbl="alignAcc1" presStyleIdx="3" presStyleCnt="6"/>
      <dgm:spPr/>
      <dgm:t>
        <a:bodyPr/>
        <a:lstStyle/>
        <a:p>
          <a:endParaRPr lang="es-CO"/>
        </a:p>
      </dgm:t>
    </dgm:pt>
    <dgm:pt modelId="{7D38D50A-D94D-4294-A006-7A3B3F0234C9}" type="pres">
      <dgm:prSet presAssocID="{E16EE9D5-6227-4D58-8A92-BB1B499580FE}" presName="vertSpace5" presStyleLbl="node1" presStyleIdx="3" presStyleCnt="6"/>
      <dgm:spPr/>
    </dgm:pt>
    <dgm:pt modelId="{6AC75447-E9AA-48D2-9CCB-8860B6E0AF62}" type="pres">
      <dgm:prSet presAssocID="{E16EE9D5-6227-4D58-8A92-BB1B499580FE}" presName="circle5" presStyleLbl="node1" presStyleIdx="4" presStyleCnt="6"/>
      <dgm:spPr/>
    </dgm:pt>
    <dgm:pt modelId="{A5063B69-26C3-4099-98DD-C34DF7E26171}" type="pres">
      <dgm:prSet presAssocID="{E16EE9D5-6227-4D58-8A92-BB1B499580FE}" presName="rect5" presStyleLbl="alignAcc1" presStyleIdx="4" presStyleCnt="6"/>
      <dgm:spPr/>
      <dgm:t>
        <a:bodyPr/>
        <a:lstStyle/>
        <a:p>
          <a:endParaRPr lang="es-CO"/>
        </a:p>
      </dgm:t>
    </dgm:pt>
    <dgm:pt modelId="{C453825F-C0E0-4531-A1FB-3FAE8F2D8273}" type="pres">
      <dgm:prSet presAssocID="{38F46D4F-8BD3-4E22-A0BD-E44EDA7610AA}" presName="vertSpace6" presStyleLbl="node1" presStyleIdx="4" presStyleCnt="6"/>
      <dgm:spPr/>
    </dgm:pt>
    <dgm:pt modelId="{A93FC73A-2F50-4A88-B8CA-17F5D18C4708}" type="pres">
      <dgm:prSet presAssocID="{38F46D4F-8BD3-4E22-A0BD-E44EDA7610AA}" presName="circle6" presStyleLbl="node1" presStyleIdx="5" presStyleCnt="6"/>
      <dgm:spPr/>
    </dgm:pt>
    <dgm:pt modelId="{9A652007-AFBE-4142-BAC3-4BC4A1BA5CDD}" type="pres">
      <dgm:prSet presAssocID="{38F46D4F-8BD3-4E22-A0BD-E44EDA7610AA}" presName="rect6" presStyleLbl="alignAcc1" presStyleIdx="5" presStyleCnt="6"/>
      <dgm:spPr/>
      <dgm:t>
        <a:bodyPr/>
        <a:lstStyle/>
        <a:p>
          <a:endParaRPr lang="es-CO"/>
        </a:p>
      </dgm:t>
    </dgm:pt>
    <dgm:pt modelId="{5D548A09-2A38-4A5D-8419-2C96734A9D4F}" type="pres">
      <dgm:prSet presAssocID="{458692F4-2AE4-458D-8B98-6D163E973B77}" presName="rect1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8B9DCB4-C628-4E55-8041-C6D9F103D853}" type="pres">
      <dgm:prSet presAssocID="{75E63C95-4EB2-46D9-9744-0F43193D72D8}" presName="rect2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1BCDAF40-B5A9-479C-BED9-69C781B7E9DB}" type="pres">
      <dgm:prSet presAssocID="{C5BAD3E5-A0C1-4D5D-9F54-35BC1C3A969A}" presName="rect3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FA5BB9DA-76C0-4665-8A5C-F3BEB00EEB0C}" type="pres">
      <dgm:prSet presAssocID="{31E70D4F-0F7A-415D-8F35-CA6A9882B1C0}" presName="rect4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5E8BAE0-5DCB-496C-B6C7-D4EC2269DFC5}" type="pres">
      <dgm:prSet presAssocID="{E16EE9D5-6227-4D58-8A92-BB1B499580FE}" presName="rect5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C9A39A9-A71D-4AE9-ABD9-4B3A02CA0E3A}" type="pres">
      <dgm:prSet presAssocID="{38F46D4F-8BD3-4E22-A0BD-E44EDA7610AA}" presName="rect6ParTxNoCh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DEEC3F8D-78C2-46CC-AACC-CBA6F37B4991}" type="presOf" srcId="{C5BAD3E5-A0C1-4D5D-9F54-35BC1C3A969A}" destId="{7CABE472-C1A5-427C-A4F5-83FAD04E5CE8}" srcOrd="0" destOrd="0" presId="urn:microsoft.com/office/officeart/2005/8/layout/target3"/>
    <dgm:cxn modelId="{E2BB8FCA-65DB-4610-A43A-B9FF27D41419}" type="presOf" srcId="{38F46D4F-8BD3-4E22-A0BD-E44EDA7610AA}" destId="{9A652007-AFBE-4142-BAC3-4BC4A1BA5CDD}" srcOrd="0" destOrd="0" presId="urn:microsoft.com/office/officeart/2005/8/layout/target3"/>
    <dgm:cxn modelId="{07F5E101-0C1B-45FD-8CEE-A9B20DC616C2}" type="presOf" srcId="{C5BAD3E5-A0C1-4D5D-9F54-35BC1C3A969A}" destId="{1BCDAF40-B5A9-479C-BED9-69C781B7E9DB}" srcOrd="1" destOrd="0" presId="urn:microsoft.com/office/officeart/2005/8/layout/target3"/>
    <dgm:cxn modelId="{81FC4990-75E9-4790-8E8E-DA3DA34EABF1}" type="presOf" srcId="{75E63C95-4EB2-46D9-9744-0F43193D72D8}" destId="{61C59106-485F-41A9-B1EB-B03910C86A41}" srcOrd="0" destOrd="0" presId="urn:microsoft.com/office/officeart/2005/8/layout/target3"/>
    <dgm:cxn modelId="{117331AE-969E-47B5-B53F-E45D74EF482E}" type="presOf" srcId="{458692F4-2AE4-458D-8B98-6D163E973B77}" destId="{5D548A09-2A38-4A5D-8419-2C96734A9D4F}" srcOrd="1" destOrd="0" presId="urn:microsoft.com/office/officeart/2005/8/layout/target3"/>
    <dgm:cxn modelId="{F961B8C3-40DA-4947-9E83-EA143D6955AA}" srcId="{E9918DA4-E1F0-4AE3-BDCE-A1DFD8839382}" destId="{C5BAD3E5-A0C1-4D5D-9F54-35BC1C3A969A}" srcOrd="2" destOrd="0" parTransId="{582C40EB-C7E4-4712-AC53-3B9306228B60}" sibTransId="{706B6647-0620-45FD-9756-71D9094AD28B}"/>
    <dgm:cxn modelId="{1B6368F8-D4C5-48F8-9BC9-C49D7082CAC3}" type="presOf" srcId="{38F46D4F-8BD3-4E22-A0BD-E44EDA7610AA}" destId="{AC9A39A9-A71D-4AE9-ABD9-4B3A02CA0E3A}" srcOrd="1" destOrd="0" presId="urn:microsoft.com/office/officeart/2005/8/layout/target3"/>
    <dgm:cxn modelId="{A38BFB18-9D71-4D7F-9BA4-DACD99AF16D8}" type="presOf" srcId="{E16EE9D5-6227-4D58-8A92-BB1B499580FE}" destId="{A5063B69-26C3-4099-98DD-C34DF7E26171}" srcOrd="0" destOrd="0" presId="urn:microsoft.com/office/officeart/2005/8/layout/target3"/>
    <dgm:cxn modelId="{8E88BE57-D1A8-4A39-A415-CC141E67D441}" type="presOf" srcId="{31E70D4F-0F7A-415D-8F35-CA6A9882B1C0}" destId="{FA5BB9DA-76C0-4665-8A5C-F3BEB00EEB0C}" srcOrd="1" destOrd="0" presId="urn:microsoft.com/office/officeart/2005/8/layout/target3"/>
    <dgm:cxn modelId="{5131CBA3-5DD4-458F-9DDE-A9931775CBA5}" type="presOf" srcId="{E16EE9D5-6227-4D58-8A92-BB1B499580FE}" destId="{65E8BAE0-5DCB-496C-B6C7-D4EC2269DFC5}" srcOrd="1" destOrd="0" presId="urn:microsoft.com/office/officeart/2005/8/layout/target3"/>
    <dgm:cxn modelId="{5EF3961D-6EC0-40E0-95D4-0256A193BA83}" type="presOf" srcId="{458692F4-2AE4-458D-8B98-6D163E973B77}" destId="{88223DEB-BF05-4757-9DFF-7243948A36B5}" srcOrd="0" destOrd="0" presId="urn:microsoft.com/office/officeart/2005/8/layout/target3"/>
    <dgm:cxn modelId="{668E85A7-4477-4CEC-9A5A-10D5B6A27CAF}" srcId="{E9918DA4-E1F0-4AE3-BDCE-A1DFD8839382}" destId="{E16EE9D5-6227-4D58-8A92-BB1B499580FE}" srcOrd="4" destOrd="0" parTransId="{2310D30B-5415-45D3-BC64-FE91D6B930D9}" sibTransId="{68D61A6E-8EF2-4E6C-AC37-FCAE95244FE5}"/>
    <dgm:cxn modelId="{84A3CB2F-8D88-4FBC-8EC4-E981E16A0DC9}" type="presOf" srcId="{E9918DA4-E1F0-4AE3-BDCE-A1DFD8839382}" destId="{7C433236-72B6-46B6-9A1C-512E07AB8347}" srcOrd="0" destOrd="0" presId="urn:microsoft.com/office/officeart/2005/8/layout/target3"/>
    <dgm:cxn modelId="{7006B8BC-CB96-4BC6-B5CC-48AE6129363D}" srcId="{E9918DA4-E1F0-4AE3-BDCE-A1DFD8839382}" destId="{38F46D4F-8BD3-4E22-A0BD-E44EDA7610AA}" srcOrd="5" destOrd="0" parTransId="{36D256CA-FA3B-487E-A2C2-10FF19787A7A}" sibTransId="{174AA1DD-7943-45E4-9821-B2DE528FED4F}"/>
    <dgm:cxn modelId="{E15BFB23-4A05-4923-B567-2DD746C4F434}" srcId="{E9918DA4-E1F0-4AE3-BDCE-A1DFD8839382}" destId="{458692F4-2AE4-458D-8B98-6D163E973B77}" srcOrd="0" destOrd="0" parTransId="{3C01DE01-0336-4C70-9EA3-FF4CBE3E8FF9}" sibTransId="{1A4EBAF1-506C-493F-A1E7-43D573A2DF26}"/>
    <dgm:cxn modelId="{063D3C55-DEBC-48F4-8509-95A15560B6F9}" srcId="{E9918DA4-E1F0-4AE3-BDCE-A1DFD8839382}" destId="{31E70D4F-0F7A-415D-8F35-CA6A9882B1C0}" srcOrd="3" destOrd="0" parTransId="{EA7502E9-2EBE-4CC0-B178-0268D413890C}" sibTransId="{0D2C45B8-D12E-4AC7-B9DD-540EFC4E20B9}"/>
    <dgm:cxn modelId="{58097D82-E070-40A5-AAB6-916993C9C57B}" type="presOf" srcId="{31E70D4F-0F7A-415D-8F35-CA6A9882B1C0}" destId="{A636C39E-6CB8-457F-B997-4056913CE700}" srcOrd="0" destOrd="0" presId="urn:microsoft.com/office/officeart/2005/8/layout/target3"/>
    <dgm:cxn modelId="{3CC3B0A4-F8C3-48D5-8B64-03E21E1B2D3D}" srcId="{E9918DA4-E1F0-4AE3-BDCE-A1DFD8839382}" destId="{75E63C95-4EB2-46D9-9744-0F43193D72D8}" srcOrd="1" destOrd="0" parTransId="{6ED8058A-546C-487A-9411-98A3C9BC8754}" sibTransId="{A3113C75-2FD2-4267-A5F3-94267542E56B}"/>
    <dgm:cxn modelId="{3BB03972-D992-4EB4-9039-B8458A704285}" type="presOf" srcId="{75E63C95-4EB2-46D9-9744-0F43193D72D8}" destId="{58B9DCB4-C628-4E55-8041-C6D9F103D853}" srcOrd="1" destOrd="0" presId="urn:microsoft.com/office/officeart/2005/8/layout/target3"/>
    <dgm:cxn modelId="{0C741609-1622-423D-9101-83D19C1DFC99}" type="presParOf" srcId="{7C433236-72B6-46B6-9A1C-512E07AB8347}" destId="{F8624CCA-429C-420C-A784-3E73B38F31E9}" srcOrd="0" destOrd="0" presId="urn:microsoft.com/office/officeart/2005/8/layout/target3"/>
    <dgm:cxn modelId="{43CE9A71-5697-4B4E-B6C3-5D447561055F}" type="presParOf" srcId="{7C433236-72B6-46B6-9A1C-512E07AB8347}" destId="{720CBA09-D625-4B4F-B59D-C8FC51FB6B74}" srcOrd="1" destOrd="0" presId="urn:microsoft.com/office/officeart/2005/8/layout/target3"/>
    <dgm:cxn modelId="{EA74D207-A4C1-4A37-9920-9CC0D2A41CF0}" type="presParOf" srcId="{7C433236-72B6-46B6-9A1C-512E07AB8347}" destId="{88223DEB-BF05-4757-9DFF-7243948A36B5}" srcOrd="2" destOrd="0" presId="urn:microsoft.com/office/officeart/2005/8/layout/target3"/>
    <dgm:cxn modelId="{EBDFDDF9-F8D7-411F-AF4C-14BCB7231C5A}" type="presParOf" srcId="{7C433236-72B6-46B6-9A1C-512E07AB8347}" destId="{1E80CDF3-FE6A-41D1-904D-DC6CB19F97C3}" srcOrd="3" destOrd="0" presId="urn:microsoft.com/office/officeart/2005/8/layout/target3"/>
    <dgm:cxn modelId="{D536437E-7416-49DF-B42D-78CF9C426FE6}" type="presParOf" srcId="{7C433236-72B6-46B6-9A1C-512E07AB8347}" destId="{76DE82B4-A0BD-4DC3-B556-B51175AF73A3}" srcOrd="4" destOrd="0" presId="urn:microsoft.com/office/officeart/2005/8/layout/target3"/>
    <dgm:cxn modelId="{7F570A74-7714-4172-9587-60DD5B1C0937}" type="presParOf" srcId="{7C433236-72B6-46B6-9A1C-512E07AB8347}" destId="{61C59106-485F-41A9-B1EB-B03910C86A41}" srcOrd="5" destOrd="0" presId="urn:microsoft.com/office/officeart/2005/8/layout/target3"/>
    <dgm:cxn modelId="{BB20EB02-228C-4D4A-9AF2-0DE1DA716E55}" type="presParOf" srcId="{7C433236-72B6-46B6-9A1C-512E07AB8347}" destId="{EDF4BC13-3CF8-4F79-AFE9-033FD11FC28D}" srcOrd="6" destOrd="0" presId="urn:microsoft.com/office/officeart/2005/8/layout/target3"/>
    <dgm:cxn modelId="{3EB1AE38-A93D-46F1-A520-2D5F128A71D9}" type="presParOf" srcId="{7C433236-72B6-46B6-9A1C-512E07AB8347}" destId="{EFA10DBC-34D8-49F6-BBF2-CFBE822C6C25}" srcOrd="7" destOrd="0" presId="urn:microsoft.com/office/officeart/2005/8/layout/target3"/>
    <dgm:cxn modelId="{5CC88B13-637A-4B63-AAF8-3C957FF84279}" type="presParOf" srcId="{7C433236-72B6-46B6-9A1C-512E07AB8347}" destId="{7CABE472-C1A5-427C-A4F5-83FAD04E5CE8}" srcOrd="8" destOrd="0" presId="urn:microsoft.com/office/officeart/2005/8/layout/target3"/>
    <dgm:cxn modelId="{36B8DF86-B83E-48AC-BB20-7F269FA0515C}" type="presParOf" srcId="{7C433236-72B6-46B6-9A1C-512E07AB8347}" destId="{45FB9C0E-31D6-4ACA-BF67-1E08A661F961}" srcOrd="9" destOrd="0" presId="urn:microsoft.com/office/officeart/2005/8/layout/target3"/>
    <dgm:cxn modelId="{0A941B8D-DD20-42E4-93D9-797F043F32E5}" type="presParOf" srcId="{7C433236-72B6-46B6-9A1C-512E07AB8347}" destId="{F8EACC75-6D52-460A-AEAE-669132A40BFE}" srcOrd="10" destOrd="0" presId="urn:microsoft.com/office/officeart/2005/8/layout/target3"/>
    <dgm:cxn modelId="{CA3198D0-8A2D-4354-9DF7-9C47A3D4CAD6}" type="presParOf" srcId="{7C433236-72B6-46B6-9A1C-512E07AB8347}" destId="{A636C39E-6CB8-457F-B997-4056913CE700}" srcOrd="11" destOrd="0" presId="urn:microsoft.com/office/officeart/2005/8/layout/target3"/>
    <dgm:cxn modelId="{DA9539FB-5871-4E92-93EC-6CAD155A65B1}" type="presParOf" srcId="{7C433236-72B6-46B6-9A1C-512E07AB8347}" destId="{7D38D50A-D94D-4294-A006-7A3B3F0234C9}" srcOrd="12" destOrd="0" presId="urn:microsoft.com/office/officeart/2005/8/layout/target3"/>
    <dgm:cxn modelId="{FD446E35-AB6E-418E-A543-295E57AD6611}" type="presParOf" srcId="{7C433236-72B6-46B6-9A1C-512E07AB8347}" destId="{6AC75447-E9AA-48D2-9CCB-8860B6E0AF62}" srcOrd="13" destOrd="0" presId="urn:microsoft.com/office/officeart/2005/8/layout/target3"/>
    <dgm:cxn modelId="{E78E4FD9-B801-43FD-9153-E2AAA84451C3}" type="presParOf" srcId="{7C433236-72B6-46B6-9A1C-512E07AB8347}" destId="{A5063B69-26C3-4099-98DD-C34DF7E26171}" srcOrd="14" destOrd="0" presId="urn:microsoft.com/office/officeart/2005/8/layout/target3"/>
    <dgm:cxn modelId="{E337376C-D3AB-4F1F-B161-A68461F0A44E}" type="presParOf" srcId="{7C433236-72B6-46B6-9A1C-512E07AB8347}" destId="{C453825F-C0E0-4531-A1FB-3FAE8F2D8273}" srcOrd="15" destOrd="0" presId="urn:microsoft.com/office/officeart/2005/8/layout/target3"/>
    <dgm:cxn modelId="{43E860A7-624D-4A76-8055-B7AE436D755D}" type="presParOf" srcId="{7C433236-72B6-46B6-9A1C-512E07AB8347}" destId="{A93FC73A-2F50-4A88-B8CA-17F5D18C4708}" srcOrd="16" destOrd="0" presId="urn:microsoft.com/office/officeart/2005/8/layout/target3"/>
    <dgm:cxn modelId="{6CCA52FC-0543-4D4E-A764-31708E5B5B44}" type="presParOf" srcId="{7C433236-72B6-46B6-9A1C-512E07AB8347}" destId="{9A652007-AFBE-4142-BAC3-4BC4A1BA5CDD}" srcOrd="17" destOrd="0" presId="urn:microsoft.com/office/officeart/2005/8/layout/target3"/>
    <dgm:cxn modelId="{A568BAA1-C9E1-4D64-B87B-9CA9ED46A7EF}" type="presParOf" srcId="{7C433236-72B6-46B6-9A1C-512E07AB8347}" destId="{5D548A09-2A38-4A5D-8419-2C96734A9D4F}" srcOrd="18" destOrd="0" presId="urn:microsoft.com/office/officeart/2005/8/layout/target3"/>
    <dgm:cxn modelId="{F6BD72D9-EC87-46ED-9DC5-5FBA692E8EEA}" type="presParOf" srcId="{7C433236-72B6-46B6-9A1C-512E07AB8347}" destId="{58B9DCB4-C628-4E55-8041-C6D9F103D853}" srcOrd="19" destOrd="0" presId="urn:microsoft.com/office/officeart/2005/8/layout/target3"/>
    <dgm:cxn modelId="{7F1E6896-DFAE-4737-8303-A82C3719AC02}" type="presParOf" srcId="{7C433236-72B6-46B6-9A1C-512E07AB8347}" destId="{1BCDAF40-B5A9-479C-BED9-69C781B7E9DB}" srcOrd="20" destOrd="0" presId="urn:microsoft.com/office/officeart/2005/8/layout/target3"/>
    <dgm:cxn modelId="{FEBC9027-9043-498F-A388-1AFD4EC88B74}" type="presParOf" srcId="{7C433236-72B6-46B6-9A1C-512E07AB8347}" destId="{FA5BB9DA-76C0-4665-8A5C-F3BEB00EEB0C}" srcOrd="21" destOrd="0" presId="urn:microsoft.com/office/officeart/2005/8/layout/target3"/>
    <dgm:cxn modelId="{78F943BD-9E3C-4561-8FFF-174F703264F2}" type="presParOf" srcId="{7C433236-72B6-46B6-9A1C-512E07AB8347}" destId="{65E8BAE0-5DCB-496C-B6C7-D4EC2269DFC5}" srcOrd="22" destOrd="0" presId="urn:microsoft.com/office/officeart/2005/8/layout/target3"/>
    <dgm:cxn modelId="{9FD99848-4B58-4C0D-B839-A464B06DA95F}" type="presParOf" srcId="{7C433236-72B6-46B6-9A1C-512E07AB8347}" destId="{AC9A39A9-A71D-4AE9-ABD9-4B3A02CA0E3A}" srcOrd="2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3A7363B-1BB6-4C26-9253-7CB82446B2AA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75E1D8BD-A3F9-47A0-86E0-6549B225B158}">
      <dgm:prSet phldrT="[Texto]"/>
      <dgm:spPr/>
      <dgm:t>
        <a:bodyPr/>
        <a:lstStyle/>
        <a:p>
          <a:r>
            <a:rPr lang="es-CO" dirty="0" smtClean="0"/>
            <a:t>1</a:t>
          </a:r>
          <a:endParaRPr lang="es-CO" dirty="0"/>
        </a:p>
      </dgm:t>
    </dgm:pt>
    <dgm:pt modelId="{350D436F-6890-4665-81DB-B235F1F35E96}" type="parTrans" cxnId="{F6CA7C99-0248-417C-BA8C-3EE4BB65474E}">
      <dgm:prSet/>
      <dgm:spPr/>
      <dgm:t>
        <a:bodyPr/>
        <a:lstStyle/>
        <a:p>
          <a:endParaRPr lang="es-CO"/>
        </a:p>
      </dgm:t>
    </dgm:pt>
    <dgm:pt modelId="{665A957B-2D28-4189-9DF3-8CEE0E4A7B71}" type="sibTrans" cxnId="{F6CA7C99-0248-417C-BA8C-3EE4BB65474E}">
      <dgm:prSet/>
      <dgm:spPr/>
      <dgm:t>
        <a:bodyPr/>
        <a:lstStyle/>
        <a:p>
          <a:endParaRPr lang="es-CO"/>
        </a:p>
      </dgm:t>
    </dgm:pt>
    <dgm:pt modelId="{E55E570F-5658-4E1D-9028-C8BE2DAEB7C4}">
      <dgm:prSet phldrT="[Texto]"/>
      <dgm:spPr/>
      <dgm:t>
        <a:bodyPr/>
        <a:lstStyle/>
        <a:p>
          <a:r>
            <a:rPr lang="es-CO" dirty="0" smtClean="0"/>
            <a:t>2</a:t>
          </a:r>
          <a:endParaRPr lang="es-CO" dirty="0"/>
        </a:p>
      </dgm:t>
    </dgm:pt>
    <dgm:pt modelId="{81868650-9C88-449B-A87F-2DC0142571C1}" type="parTrans" cxnId="{11621C54-C2E6-4989-A4AC-EE8E3256345D}">
      <dgm:prSet/>
      <dgm:spPr/>
      <dgm:t>
        <a:bodyPr/>
        <a:lstStyle/>
        <a:p>
          <a:endParaRPr lang="es-CO"/>
        </a:p>
      </dgm:t>
    </dgm:pt>
    <dgm:pt modelId="{E35E4FBE-AB36-41E1-9422-F2BAAAE51BA5}" type="sibTrans" cxnId="{11621C54-C2E6-4989-A4AC-EE8E3256345D}">
      <dgm:prSet/>
      <dgm:spPr/>
      <dgm:t>
        <a:bodyPr/>
        <a:lstStyle/>
        <a:p>
          <a:endParaRPr lang="es-CO"/>
        </a:p>
      </dgm:t>
    </dgm:pt>
    <dgm:pt modelId="{FDF70516-0AF6-484B-84C5-B05039886F4E}">
      <dgm:prSet phldrT="[Texto]"/>
      <dgm:spPr/>
      <dgm:t>
        <a:bodyPr/>
        <a:lstStyle/>
        <a:p>
          <a:r>
            <a:rPr lang="es-CO" dirty="0" smtClean="0"/>
            <a:t>3</a:t>
          </a:r>
          <a:endParaRPr lang="es-CO" dirty="0"/>
        </a:p>
      </dgm:t>
    </dgm:pt>
    <dgm:pt modelId="{2353117D-FAB4-4808-85E0-CAAAEFCBBB30}" type="parTrans" cxnId="{61B991BA-E0BA-4856-B7BE-6D5A7CE83AA1}">
      <dgm:prSet/>
      <dgm:spPr/>
      <dgm:t>
        <a:bodyPr/>
        <a:lstStyle/>
        <a:p>
          <a:endParaRPr lang="es-CO"/>
        </a:p>
      </dgm:t>
    </dgm:pt>
    <dgm:pt modelId="{9898C792-C4B8-48A7-9375-7A6314578A02}" type="sibTrans" cxnId="{61B991BA-E0BA-4856-B7BE-6D5A7CE83AA1}">
      <dgm:prSet/>
      <dgm:spPr/>
      <dgm:t>
        <a:bodyPr/>
        <a:lstStyle/>
        <a:p>
          <a:endParaRPr lang="es-CO"/>
        </a:p>
      </dgm:t>
    </dgm:pt>
    <dgm:pt modelId="{EB910A72-2DD5-45ED-820B-C027D4ED43F8}">
      <dgm:prSet phldrT="[Texto]"/>
      <dgm:spPr/>
      <dgm:t>
        <a:bodyPr/>
        <a:lstStyle/>
        <a:p>
          <a:r>
            <a:rPr lang="es-CO" dirty="0" smtClean="0"/>
            <a:t>4</a:t>
          </a:r>
          <a:endParaRPr lang="es-CO" dirty="0"/>
        </a:p>
      </dgm:t>
    </dgm:pt>
    <dgm:pt modelId="{AB6C90C5-0F7E-40A6-96BA-C97B2BBDE32B}" type="parTrans" cxnId="{26C2F83D-B462-4747-8E21-CEBF16A4CFC1}">
      <dgm:prSet/>
      <dgm:spPr/>
      <dgm:t>
        <a:bodyPr/>
        <a:lstStyle/>
        <a:p>
          <a:endParaRPr lang="es-CO"/>
        </a:p>
      </dgm:t>
    </dgm:pt>
    <dgm:pt modelId="{C9FB0A58-C75F-4D7C-BC46-6286C8B79A0A}" type="sibTrans" cxnId="{26C2F83D-B462-4747-8E21-CEBF16A4CFC1}">
      <dgm:prSet/>
      <dgm:spPr/>
      <dgm:t>
        <a:bodyPr/>
        <a:lstStyle/>
        <a:p>
          <a:endParaRPr lang="es-CO"/>
        </a:p>
      </dgm:t>
    </dgm:pt>
    <dgm:pt modelId="{88B7C656-0CF0-4C71-87ED-32CB6566DE01}">
      <dgm:prSet phldrT="[Texto]"/>
      <dgm:spPr/>
      <dgm:t>
        <a:bodyPr/>
        <a:lstStyle/>
        <a:p>
          <a:r>
            <a:rPr lang="es-CO" dirty="0" smtClean="0"/>
            <a:t>5</a:t>
          </a:r>
          <a:endParaRPr lang="es-CO" dirty="0"/>
        </a:p>
      </dgm:t>
    </dgm:pt>
    <dgm:pt modelId="{8705AB2C-38B8-4B41-8FB7-29FDDCAE8D4E}" type="parTrans" cxnId="{9DD5B5EA-AB98-4AB3-A08F-B7E63DF403E2}">
      <dgm:prSet/>
      <dgm:spPr/>
      <dgm:t>
        <a:bodyPr/>
        <a:lstStyle/>
        <a:p>
          <a:endParaRPr lang="es-CO"/>
        </a:p>
      </dgm:t>
    </dgm:pt>
    <dgm:pt modelId="{A16AA5CC-7D11-400D-BDC4-4BE9CDE6D376}" type="sibTrans" cxnId="{9DD5B5EA-AB98-4AB3-A08F-B7E63DF403E2}">
      <dgm:prSet/>
      <dgm:spPr/>
      <dgm:t>
        <a:bodyPr/>
        <a:lstStyle/>
        <a:p>
          <a:endParaRPr lang="es-CO"/>
        </a:p>
      </dgm:t>
    </dgm:pt>
    <dgm:pt modelId="{DD7E16DE-67F8-450A-9086-84CC08814C43}">
      <dgm:prSet phldrT="[Texto]"/>
      <dgm:spPr/>
      <dgm:t>
        <a:bodyPr/>
        <a:lstStyle/>
        <a:p>
          <a:r>
            <a:rPr lang="es-CO" dirty="0" smtClean="0"/>
            <a:t>6</a:t>
          </a:r>
          <a:endParaRPr lang="es-CO" dirty="0"/>
        </a:p>
      </dgm:t>
    </dgm:pt>
    <dgm:pt modelId="{B86BB447-0003-4AF4-9D3D-B68D0DF04280}" type="parTrans" cxnId="{6ED6C3F6-8374-41A9-82B2-9B0C8ACCB0E9}">
      <dgm:prSet/>
      <dgm:spPr/>
      <dgm:t>
        <a:bodyPr/>
        <a:lstStyle/>
        <a:p>
          <a:endParaRPr lang="es-CO"/>
        </a:p>
      </dgm:t>
    </dgm:pt>
    <dgm:pt modelId="{F62D4FCE-5040-43F3-8F4E-8223F24D33EF}" type="sibTrans" cxnId="{6ED6C3F6-8374-41A9-82B2-9B0C8ACCB0E9}">
      <dgm:prSet/>
      <dgm:spPr/>
      <dgm:t>
        <a:bodyPr/>
        <a:lstStyle/>
        <a:p>
          <a:endParaRPr lang="es-CO"/>
        </a:p>
      </dgm:t>
    </dgm:pt>
    <dgm:pt modelId="{8AB54C70-43CA-468A-AE39-8DE4E59D5EA4}">
      <dgm:prSet phldrT="[Texto]"/>
      <dgm:spPr/>
      <dgm:t>
        <a:bodyPr/>
        <a:lstStyle/>
        <a:p>
          <a:r>
            <a:rPr lang="es-CO" dirty="0" smtClean="0"/>
            <a:t>7</a:t>
          </a:r>
          <a:endParaRPr lang="es-CO" dirty="0"/>
        </a:p>
      </dgm:t>
    </dgm:pt>
    <dgm:pt modelId="{E5242A6A-F4B2-4CDC-B6EC-40127C866184}" type="parTrans" cxnId="{4926857D-A519-42E3-B907-8EA296075119}">
      <dgm:prSet/>
      <dgm:spPr/>
      <dgm:t>
        <a:bodyPr/>
        <a:lstStyle/>
        <a:p>
          <a:endParaRPr lang="es-CO"/>
        </a:p>
      </dgm:t>
    </dgm:pt>
    <dgm:pt modelId="{1A0BAB9F-EA1D-4392-8747-85DC49389436}" type="sibTrans" cxnId="{4926857D-A519-42E3-B907-8EA296075119}">
      <dgm:prSet/>
      <dgm:spPr/>
      <dgm:t>
        <a:bodyPr/>
        <a:lstStyle/>
        <a:p>
          <a:endParaRPr lang="es-CO"/>
        </a:p>
      </dgm:t>
    </dgm:pt>
    <dgm:pt modelId="{490B903A-B307-4A7C-85F9-F50F08DBE2CC}">
      <dgm:prSet phldrT="[Texto]"/>
      <dgm:spPr/>
      <dgm:t>
        <a:bodyPr/>
        <a:lstStyle/>
        <a:p>
          <a:r>
            <a:rPr lang="es-CO" dirty="0" smtClean="0"/>
            <a:t>8</a:t>
          </a:r>
          <a:endParaRPr lang="es-CO" dirty="0"/>
        </a:p>
      </dgm:t>
    </dgm:pt>
    <dgm:pt modelId="{1363EE83-E566-4C51-993A-0205055B7D30}" type="parTrans" cxnId="{737979D5-4FB7-4B18-B1E1-AC2C9627289E}">
      <dgm:prSet/>
      <dgm:spPr/>
      <dgm:t>
        <a:bodyPr/>
        <a:lstStyle/>
        <a:p>
          <a:endParaRPr lang="es-CO"/>
        </a:p>
      </dgm:t>
    </dgm:pt>
    <dgm:pt modelId="{AA3034B3-2960-418A-89E6-F292A25F34E6}" type="sibTrans" cxnId="{737979D5-4FB7-4B18-B1E1-AC2C9627289E}">
      <dgm:prSet/>
      <dgm:spPr/>
      <dgm:t>
        <a:bodyPr/>
        <a:lstStyle/>
        <a:p>
          <a:endParaRPr lang="es-CO"/>
        </a:p>
      </dgm:t>
    </dgm:pt>
    <dgm:pt modelId="{2B9BB522-27C1-4026-A6DC-CA4A7D6BDE82}">
      <dgm:prSet phldrT="[Texto]"/>
      <dgm:spPr/>
      <dgm:t>
        <a:bodyPr/>
        <a:lstStyle/>
        <a:p>
          <a:r>
            <a:rPr lang="es-CO" dirty="0" smtClean="0"/>
            <a:t>9</a:t>
          </a:r>
          <a:endParaRPr lang="es-CO" dirty="0"/>
        </a:p>
      </dgm:t>
    </dgm:pt>
    <dgm:pt modelId="{D7EACEF3-992C-49F2-B83B-0FA43B214C25}" type="parTrans" cxnId="{1B78039E-8ACD-4E2A-AD49-FB98663CA1D4}">
      <dgm:prSet/>
      <dgm:spPr/>
      <dgm:t>
        <a:bodyPr/>
        <a:lstStyle/>
        <a:p>
          <a:endParaRPr lang="es-CO"/>
        </a:p>
      </dgm:t>
    </dgm:pt>
    <dgm:pt modelId="{7D0086A3-EDB5-4FE7-B429-E264875CE1AC}" type="sibTrans" cxnId="{1B78039E-8ACD-4E2A-AD49-FB98663CA1D4}">
      <dgm:prSet/>
      <dgm:spPr/>
      <dgm:t>
        <a:bodyPr/>
        <a:lstStyle/>
        <a:p>
          <a:endParaRPr lang="es-CO"/>
        </a:p>
      </dgm:t>
    </dgm:pt>
    <dgm:pt modelId="{A7F24BC0-8BD7-45AE-9E29-5ECC08D22B10}">
      <dgm:prSet phldrT="[Texto]"/>
      <dgm:spPr/>
      <dgm:t>
        <a:bodyPr/>
        <a:lstStyle/>
        <a:p>
          <a:r>
            <a:rPr lang="es-CO" dirty="0" smtClean="0"/>
            <a:t>10</a:t>
          </a:r>
          <a:endParaRPr lang="es-CO" dirty="0"/>
        </a:p>
      </dgm:t>
    </dgm:pt>
    <dgm:pt modelId="{32D15AE7-D3F5-4746-9D19-84089886FA54}" type="parTrans" cxnId="{1805D417-50A7-49E3-BA1D-A337DE3FBCEF}">
      <dgm:prSet/>
      <dgm:spPr/>
      <dgm:t>
        <a:bodyPr/>
        <a:lstStyle/>
        <a:p>
          <a:endParaRPr lang="es-CO"/>
        </a:p>
      </dgm:t>
    </dgm:pt>
    <dgm:pt modelId="{974061FE-F727-4F31-9BB3-9937415DD496}" type="sibTrans" cxnId="{1805D417-50A7-49E3-BA1D-A337DE3FBCEF}">
      <dgm:prSet/>
      <dgm:spPr/>
      <dgm:t>
        <a:bodyPr/>
        <a:lstStyle/>
        <a:p>
          <a:endParaRPr lang="es-CO"/>
        </a:p>
      </dgm:t>
    </dgm:pt>
    <dgm:pt modelId="{780F6BB9-8939-4B16-98AB-1DD8C8DEDAEB}">
      <dgm:prSet phldrT="[Texto]"/>
      <dgm:spPr/>
      <dgm:t>
        <a:bodyPr/>
        <a:lstStyle/>
        <a:p>
          <a:r>
            <a:rPr lang="es-CO" dirty="0" smtClean="0"/>
            <a:t>11</a:t>
          </a:r>
          <a:endParaRPr lang="es-CO" dirty="0"/>
        </a:p>
      </dgm:t>
    </dgm:pt>
    <dgm:pt modelId="{D46B5450-9868-48CE-B898-8FC481D217D2}" type="parTrans" cxnId="{943FB144-F2BD-4FEE-BE63-1F02BF015F2E}">
      <dgm:prSet/>
      <dgm:spPr/>
      <dgm:t>
        <a:bodyPr/>
        <a:lstStyle/>
        <a:p>
          <a:endParaRPr lang="es-CO"/>
        </a:p>
      </dgm:t>
    </dgm:pt>
    <dgm:pt modelId="{6F9289D9-C898-4BD5-B88B-A00F8C48BD6A}" type="sibTrans" cxnId="{943FB144-F2BD-4FEE-BE63-1F02BF015F2E}">
      <dgm:prSet/>
      <dgm:spPr/>
      <dgm:t>
        <a:bodyPr/>
        <a:lstStyle/>
        <a:p>
          <a:endParaRPr lang="es-CO"/>
        </a:p>
      </dgm:t>
    </dgm:pt>
    <dgm:pt modelId="{357D1C8A-D2E5-40BD-832C-B0DAA3FEF898}">
      <dgm:prSet phldrT="[Texto]"/>
      <dgm:spPr/>
      <dgm:t>
        <a:bodyPr/>
        <a:lstStyle/>
        <a:p>
          <a:r>
            <a:rPr lang="es-CO" dirty="0" smtClean="0"/>
            <a:t>12</a:t>
          </a:r>
          <a:endParaRPr lang="es-CO" dirty="0"/>
        </a:p>
      </dgm:t>
    </dgm:pt>
    <dgm:pt modelId="{533F7539-71E2-4D60-8BCE-E0FCD839F0AF}" type="parTrans" cxnId="{AA57FE96-3A04-4F17-9DAD-23709679AA29}">
      <dgm:prSet/>
      <dgm:spPr/>
      <dgm:t>
        <a:bodyPr/>
        <a:lstStyle/>
        <a:p>
          <a:endParaRPr lang="es-CO"/>
        </a:p>
      </dgm:t>
    </dgm:pt>
    <dgm:pt modelId="{E021064A-3FCF-471B-958A-2AF7CFCBC9F9}" type="sibTrans" cxnId="{AA57FE96-3A04-4F17-9DAD-23709679AA29}">
      <dgm:prSet/>
      <dgm:spPr/>
      <dgm:t>
        <a:bodyPr/>
        <a:lstStyle/>
        <a:p>
          <a:endParaRPr lang="es-CO"/>
        </a:p>
      </dgm:t>
    </dgm:pt>
    <dgm:pt modelId="{77B8550A-5C32-4DC4-9870-CE0A21F05733}" type="pres">
      <dgm:prSet presAssocID="{23A7363B-1BB6-4C26-9253-7CB82446B2A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1E26E6BA-186D-4B56-9AD7-E2C3F8DF1611}" type="pres">
      <dgm:prSet presAssocID="{75E1D8BD-A3F9-47A0-86E0-6549B225B158}" presName="dummy" presStyleCnt="0"/>
      <dgm:spPr/>
    </dgm:pt>
    <dgm:pt modelId="{DA0A96CA-F4AE-42A5-9BD3-70E8F5C760B9}" type="pres">
      <dgm:prSet presAssocID="{75E1D8BD-A3F9-47A0-86E0-6549B225B158}" presName="node" presStyleLbl="revTx" presStyleIdx="0" presStyleCnt="1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EDC8EBB7-EF1E-4E06-AA4A-BF98F98B5CE9}" type="pres">
      <dgm:prSet presAssocID="{665A957B-2D28-4189-9DF3-8CEE0E4A7B71}" presName="sibTrans" presStyleLbl="node1" presStyleIdx="0" presStyleCnt="12"/>
      <dgm:spPr/>
      <dgm:t>
        <a:bodyPr/>
        <a:lstStyle/>
        <a:p>
          <a:endParaRPr lang="es-CO"/>
        </a:p>
      </dgm:t>
    </dgm:pt>
    <dgm:pt modelId="{DA1CCB2C-54BF-4734-9513-334FB1193741}" type="pres">
      <dgm:prSet presAssocID="{E55E570F-5658-4E1D-9028-C8BE2DAEB7C4}" presName="dummy" presStyleCnt="0"/>
      <dgm:spPr/>
    </dgm:pt>
    <dgm:pt modelId="{C1C58F0E-26EC-4FA0-B6FB-EAA0532FD3CB}" type="pres">
      <dgm:prSet presAssocID="{E55E570F-5658-4E1D-9028-C8BE2DAEB7C4}" presName="node" presStyleLbl="revTx" presStyleIdx="1" presStyleCnt="1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A922AF8-00DA-4115-984B-B5785E4417B2}" type="pres">
      <dgm:prSet presAssocID="{E35E4FBE-AB36-41E1-9422-F2BAAAE51BA5}" presName="sibTrans" presStyleLbl="node1" presStyleIdx="1" presStyleCnt="12"/>
      <dgm:spPr/>
      <dgm:t>
        <a:bodyPr/>
        <a:lstStyle/>
        <a:p>
          <a:endParaRPr lang="es-CO"/>
        </a:p>
      </dgm:t>
    </dgm:pt>
    <dgm:pt modelId="{35A95EED-6911-47B3-BB76-E20F8FBDB28C}" type="pres">
      <dgm:prSet presAssocID="{FDF70516-0AF6-484B-84C5-B05039886F4E}" presName="dummy" presStyleCnt="0"/>
      <dgm:spPr/>
    </dgm:pt>
    <dgm:pt modelId="{FC6B772B-F840-4CCC-92B4-9CFAFE63F9CA}" type="pres">
      <dgm:prSet presAssocID="{FDF70516-0AF6-484B-84C5-B05039886F4E}" presName="node" presStyleLbl="revTx" presStyleIdx="2" presStyleCnt="1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D7C53DE-479F-4503-80BE-B381970A693B}" type="pres">
      <dgm:prSet presAssocID="{9898C792-C4B8-48A7-9375-7A6314578A02}" presName="sibTrans" presStyleLbl="node1" presStyleIdx="2" presStyleCnt="12"/>
      <dgm:spPr/>
      <dgm:t>
        <a:bodyPr/>
        <a:lstStyle/>
        <a:p>
          <a:endParaRPr lang="es-CO"/>
        </a:p>
      </dgm:t>
    </dgm:pt>
    <dgm:pt modelId="{997D5B8E-CB5F-4DB9-BA77-20C13E522394}" type="pres">
      <dgm:prSet presAssocID="{EB910A72-2DD5-45ED-820B-C027D4ED43F8}" presName="dummy" presStyleCnt="0"/>
      <dgm:spPr/>
    </dgm:pt>
    <dgm:pt modelId="{F05DC7AD-37DE-4421-B5F8-A48EB5DD41E5}" type="pres">
      <dgm:prSet presAssocID="{EB910A72-2DD5-45ED-820B-C027D4ED43F8}" presName="node" presStyleLbl="revTx" presStyleIdx="3" presStyleCnt="1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F2ADE090-50A1-4DA8-8336-705CDCA096F8}" type="pres">
      <dgm:prSet presAssocID="{C9FB0A58-C75F-4D7C-BC46-6286C8B79A0A}" presName="sibTrans" presStyleLbl="node1" presStyleIdx="3" presStyleCnt="12"/>
      <dgm:spPr/>
      <dgm:t>
        <a:bodyPr/>
        <a:lstStyle/>
        <a:p>
          <a:endParaRPr lang="es-CO"/>
        </a:p>
      </dgm:t>
    </dgm:pt>
    <dgm:pt modelId="{A19BC53A-160D-430F-AB7F-2CAC1BE32A81}" type="pres">
      <dgm:prSet presAssocID="{88B7C656-0CF0-4C71-87ED-32CB6566DE01}" presName="dummy" presStyleCnt="0"/>
      <dgm:spPr/>
    </dgm:pt>
    <dgm:pt modelId="{BD313F55-09C7-436B-85E8-040AA6C07C3E}" type="pres">
      <dgm:prSet presAssocID="{88B7C656-0CF0-4C71-87ED-32CB6566DE01}" presName="node" presStyleLbl="revTx" presStyleIdx="4" presStyleCnt="1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DCD0690E-D416-4596-B779-3A413018EB2A}" type="pres">
      <dgm:prSet presAssocID="{A16AA5CC-7D11-400D-BDC4-4BE9CDE6D376}" presName="sibTrans" presStyleLbl="node1" presStyleIdx="4" presStyleCnt="12"/>
      <dgm:spPr/>
      <dgm:t>
        <a:bodyPr/>
        <a:lstStyle/>
        <a:p>
          <a:endParaRPr lang="es-CO"/>
        </a:p>
      </dgm:t>
    </dgm:pt>
    <dgm:pt modelId="{80BE933E-1FEE-4A7E-9CD4-F4DA32E996C0}" type="pres">
      <dgm:prSet presAssocID="{DD7E16DE-67F8-450A-9086-84CC08814C43}" presName="dummy" presStyleCnt="0"/>
      <dgm:spPr/>
    </dgm:pt>
    <dgm:pt modelId="{8F291A6B-AAAB-441B-BDA9-0C85ACB252A0}" type="pres">
      <dgm:prSet presAssocID="{DD7E16DE-67F8-450A-9086-84CC08814C43}" presName="node" presStyleLbl="revTx" presStyleIdx="5" presStyleCnt="1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2D1870A-BEAC-489E-ADE0-90FD3873FA8E}" type="pres">
      <dgm:prSet presAssocID="{F62D4FCE-5040-43F3-8F4E-8223F24D33EF}" presName="sibTrans" presStyleLbl="node1" presStyleIdx="5" presStyleCnt="12"/>
      <dgm:spPr/>
      <dgm:t>
        <a:bodyPr/>
        <a:lstStyle/>
        <a:p>
          <a:endParaRPr lang="es-CO"/>
        </a:p>
      </dgm:t>
    </dgm:pt>
    <dgm:pt modelId="{B72AB4A7-D56E-4E89-95BF-8407D2435E7D}" type="pres">
      <dgm:prSet presAssocID="{8AB54C70-43CA-468A-AE39-8DE4E59D5EA4}" presName="dummy" presStyleCnt="0"/>
      <dgm:spPr/>
    </dgm:pt>
    <dgm:pt modelId="{14941143-0516-4245-A123-DDF2FE8B4BA4}" type="pres">
      <dgm:prSet presAssocID="{8AB54C70-43CA-468A-AE39-8DE4E59D5EA4}" presName="node" presStyleLbl="revTx" presStyleIdx="6" presStyleCnt="1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52457F5-0594-4625-B0E4-090922628C09}" type="pres">
      <dgm:prSet presAssocID="{1A0BAB9F-EA1D-4392-8747-85DC49389436}" presName="sibTrans" presStyleLbl="node1" presStyleIdx="6" presStyleCnt="12"/>
      <dgm:spPr/>
      <dgm:t>
        <a:bodyPr/>
        <a:lstStyle/>
        <a:p>
          <a:endParaRPr lang="es-CO"/>
        </a:p>
      </dgm:t>
    </dgm:pt>
    <dgm:pt modelId="{E9CE0EB9-E344-41A9-AF0E-0ECD4CB4E4E4}" type="pres">
      <dgm:prSet presAssocID="{490B903A-B307-4A7C-85F9-F50F08DBE2CC}" presName="dummy" presStyleCnt="0"/>
      <dgm:spPr/>
    </dgm:pt>
    <dgm:pt modelId="{0CC43132-B9A3-49BF-8B45-627E32BA8034}" type="pres">
      <dgm:prSet presAssocID="{490B903A-B307-4A7C-85F9-F50F08DBE2CC}" presName="node" presStyleLbl="revTx" presStyleIdx="7" presStyleCnt="1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1FABEF34-B211-42C5-89FE-4748A189D871}" type="pres">
      <dgm:prSet presAssocID="{AA3034B3-2960-418A-89E6-F292A25F34E6}" presName="sibTrans" presStyleLbl="node1" presStyleIdx="7" presStyleCnt="12"/>
      <dgm:spPr/>
      <dgm:t>
        <a:bodyPr/>
        <a:lstStyle/>
        <a:p>
          <a:endParaRPr lang="es-CO"/>
        </a:p>
      </dgm:t>
    </dgm:pt>
    <dgm:pt modelId="{F5756B47-25CE-4AD4-8A68-AEAEF41E21EC}" type="pres">
      <dgm:prSet presAssocID="{2B9BB522-27C1-4026-A6DC-CA4A7D6BDE82}" presName="dummy" presStyleCnt="0"/>
      <dgm:spPr/>
    </dgm:pt>
    <dgm:pt modelId="{B3FD0E39-CB68-4521-9514-42A7ADB0C9AB}" type="pres">
      <dgm:prSet presAssocID="{2B9BB522-27C1-4026-A6DC-CA4A7D6BDE82}" presName="node" presStyleLbl="revTx" presStyleIdx="8" presStyleCnt="1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AF6DF96-D2A6-4E1E-A838-B7C70F779A75}" type="pres">
      <dgm:prSet presAssocID="{7D0086A3-EDB5-4FE7-B429-E264875CE1AC}" presName="sibTrans" presStyleLbl="node1" presStyleIdx="8" presStyleCnt="12"/>
      <dgm:spPr/>
      <dgm:t>
        <a:bodyPr/>
        <a:lstStyle/>
        <a:p>
          <a:endParaRPr lang="es-CO"/>
        </a:p>
      </dgm:t>
    </dgm:pt>
    <dgm:pt modelId="{C549EA3F-D4A7-4108-B833-010D8ABC060D}" type="pres">
      <dgm:prSet presAssocID="{A7F24BC0-8BD7-45AE-9E29-5ECC08D22B10}" presName="dummy" presStyleCnt="0"/>
      <dgm:spPr/>
    </dgm:pt>
    <dgm:pt modelId="{A867230E-91C4-47C6-A113-3BAE9DBE2C66}" type="pres">
      <dgm:prSet presAssocID="{A7F24BC0-8BD7-45AE-9E29-5ECC08D22B10}" presName="node" presStyleLbl="revTx" presStyleIdx="9" presStyleCnt="1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153AAD8A-9AAB-410E-A507-4C403ACE2C15}" type="pres">
      <dgm:prSet presAssocID="{974061FE-F727-4F31-9BB3-9937415DD496}" presName="sibTrans" presStyleLbl="node1" presStyleIdx="9" presStyleCnt="12"/>
      <dgm:spPr/>
      <dgm:t>
        <a:bodyPr/>
        <a:lstStyle/>
        <a:p>
          <a:endParaRPr lang="es-CO"/>
        </a:p>
      </dgm:t>
    </dgm:pt>
    <dgm:pt modelId="{6B6695D2-02F5-47FE-A6AE-5941C5B78EF3}" type="pres">
      <dgm:prSet presAssocID="{780F6BB9-8939-4B16-98AB-1DD8C8DEDAEB}" presName="dummy" presStyleCnt="0"/>
      <dgm:spPr/>
    </dgm:pt>
    <dgm:pt modelId="{6E39E650-5B11-40AB-9602-BE3A009D176A}" type="pres">
      <dgm:prSet presAssocID="{780F6BB9-8939-4B16-98AB-1DD8C8DEDAEB}" presName="node" presStyleLbl="revTx" presStyleIdx="10" presStyleCnt="1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9BC78355-E116-43C6-BFE6-058D321BA178}" type="pres">
      <dgm:prSet presAssocID="{6F9289D9-C898-4BD5-B88B-A00F8C48BD6A}" presName="sibTrans" presStyleLbl="node1" presStyleIdx="10" presStyleCnt="12"/>
      <dgm:spPr/>
      <dgm:t>
        <a:bodyPr/>
        <a:lstStyle/>
        <a:p>
          <a:endParaRPr lang="es-CO"/>
        </a:p>
      </dgm:t>
    </dgm:pt>
    <dgm:pt modelId="{754D410A-9783-4893-86E3-592BD867941C}" type="pres">
      <dgm:prSet presAssocID="{357D1C8A-D2E5-40BD-832C-B0DAA3FEF898}" presName="dummy" presStyleCnt="0"/>
      <dgm:spPr/>
    </dgm:pt>
    <dgm:pt modelId="{15FD8FF0-521A-482E-A890-B3756DA1836B}" type="pres">
      <dgm:prSet presAssocID="{357D1C8A-D2E5-40BD-832C-B0DAA3FEF898}" presName="node" presStyleLbl="revTx" presStyleIdx="11" presStyleCnt="1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33B2B0E-3FE3-46CB-B105-2C45E0D77F6E}" type="pres">
      <dgm:prSet presAssocID="{E021064A-3FCF-471B-958A-2AF7CFCBC9F9}" presName="sibTrans" presStyleLbl="node1" presStyleIdx="11" presStyleCnt="12"/>
      <dgm:spPr/>
      <dgm:t>
        <a:bodyPr/>
        <a:lstStyle/>
        <a:p>
          <a:endParaRPr lang="es-CO"/>
        </a:p>
      </dgm:t>
    </dgm:pt>
  </dgm:ptLst>
  <dgm:cxnLst>
    <dgm:cxn modelId="{9DD5B5EA-AB98-4AB3-A08F-B7E63DF403E2}" srcId="{23A7363B-1BB6-4C26-9253-7CB82446B2AA}" destId="{88B7C656-0CF0-4C71-87ED-32CB6566DE01}" srcOrd="4" destOrd="0" parTransId="{8705AB2C-38B8-4B41-8FB7-29FDDCAE8D4E}" sibTransId="{A16AA5CC-7D11-400D-BDC4-4BE9CDE6D376}"/>
    <dgm:cxn modelId="{6816D7FE-6AD4-4D10-B566-8F59B4D9C697}" type="presOf" srcId="{A7F24BC0-8BD7-45AE-9E29-5ECC08D22B10}" destId="{A867230E-91C4-47C6-A113-3BAE9DBE2C66}" srcOrd="0" destOrd="0" presId="urn:microsoft.com/office/officeart/2005/8/layout/cycle1"/>
    <dgm:cxn modelId="{943FB144-F2BD-4FEE-BE63-1F02BF015F2E}" srcId="{23A7363B-1BB6-4C26-9253-7CB82446B2AA}" destId="{780F6BB9-8939-4B16-98AB-1DD8C8DEDAEB}" srcOrd="10" destOrd="0" parTransId="{D46B5450-9868-48CE-B898-8FC481D217D2}" sibTransId="{6F9289D9-C898-4BD5-B88B-A00F8C48BD6A}"/>
    <dgm:cxn modelId="{3986E3B4-E24F-42B4-8C03-395BCE532623}" type="presOf" srcId="{88B7C656-0CF0-4C71-87ED-32CB6566DE01}" destId="{BD313F55-09C7-436B-85E8-040AA6C07C3E}" srcOrd="0" destOrd="0" presId="urn:microsoft.com/office/officeart/2005/8/layout/cycle1"/>
    <dgm:cxn modelId="{66F0D5B5-4381-4D85-A5A7-3912A59F7997}" type="presOf" srcId="{490B903A-B307-4A7C-85F9-F50F08DBE2CC}" destId="{0CC43132-B9A3-49BF-8B45-627E32BA8034}" srcOrd="0" destOrd="0" presId="urn:microsoft.com/office/officeart/2005/8/layout/cycle1"/>
    <dgm:cxn modelId="{436C2D87-A24F-4D61-8719-57F20928E81D}" type="presOf" srcId="{23A7363B-1BB6-4C26-9253-7CB82446B2AA}" destId="{77B8550A-5C32-4DC4-9870-CE0A21F05733}" srcOrd="0" destOrd="0" presId="urn:microsoft.com/office/officeart/2005/8/layout/cycle1"/>
    <dgm:cxn modelId="{A08DF2EE-15E8-4A18-84C7-746575F81347}" type="presOf" srcId="{75E1D8BD-A3F9-47A0-86E0-6549B225B158}" destId="{DA0A96CA-F4AE-42A5-9BD3-70E8F5C760B9}" srcOrd="0" destOrd="0" presId="urn:microsoft.com/office/officeart/2005/8/layout/cycle1"/>
    <dgm:cxn modelId="{3A5D61AA-1F01-494A-B145-C0696DEFE848}" type="presOf" srcId="{C9FB0A58-C75F-4D7C-BC46-6286C8B79A0A}" destId="{F2ADE090-50A1-4DA8-8336-705CDCA096F8}" srcOrd="0" destOrd="0" presId="urn:microsoft.com/office/officeart/2005/8/layout/cycle1"/>
    <dgm:cxn modelId="{26C2F83D-B462-4747-8E21-CEBF16A4CFC1}" srcId="{23A7363B-1BB6-4C26-9253-7CB82446B2AA}" destId="{EB910A72-2DD5-45ED-820B-C027D4ED43F8}" srcOrd="3" destOrd="0" parTransId="{AB6C90C5-0F7E-40A6-96BA-C97B2BBDE32B}" sibTransId="{C9FB0A58-C75F-4D7C-BC46-6286C8B79A0A}"/>
    <dgm:cxn modelId="{67F01B13-0B4F-4B56-A112-F6F0003261DD}" type="presOf" srcId="{E55E570F-5658-4E1D-9028-C8BE2DAEB7C4}" destId="{C1C58F0E-26EC-4FA0-B6FB-EAA0532FD3CB}" srcOrd="0" destOrd="0" presId="urn:microsoft.com/office/officeart/2005/8/layout/cycle1"/>
    <dgm:cxn modelId="{F6CA7C99-0248-417C-BA8C-3EE4BB65474E}" srcId="{23A7363B-1BB6-4C26-9253-7CB82446B2AA}" destId="{75E1D8BD-A3F9-47A0-86E0-6549B225B158}" srcOrd="0" destOrd="0" parTransId="{350D436F-6890-4665-81DB-B235F1F35E96}" sibTransId="{665A957B-2D28-4189-9DF3-8CEE0E4A7B71}"/>
    <dgm:cxn modelId="{4926857D-A519-42E3-B907-8EA296075119}" srcId="{23A7363B-1BB6-4C26-9253-7CB82446B2AA}" destId="{8AB54C70-43CA-468A-AE39-8DE4E59D5EA4}" srcOrd="6" destOrd="0" parTransId="{E5242A6A-F4B2-4CDC-B6EC-40127C866184}" sibTransId="{1A0BAB9F-EA1D-4392-8747-85DC49389436}"/>
    <dgm:cxn modelId="{F49D00F4-8947-4BE3-B938-861AA07A3C2E}" type="presOf" srcId="{E35E4FBE-AB36-41E1-9422-F2BAAAE51BA5}" destId="{5A922AF8-00DA-4115-984B-B5785E4417B2}" srcOrd="0" destOrd="0" presId="urn:microsoft.com/office/officeart/2005/8/layout/cycle1"/>
    <dgm:cxn modelId="{1B78039E-8ACD-4E2A-AD49-FB98663CA1D4}" srcId="{23A7363B-1BB6-4C26-9253-7CB82446B2AA}" destId="{2B9BB522-27C1-4026-A6DC-CA4A7D6BDE82}" srcOrd="8" destOrd="0" parTransId="{D7EACEF3-992C-49F2-B83B-0FA43B214C25}" sibTransId="{7D0086A3-EDB5-4FE7-B429-E264875CE1AC}"/>
    <dgm:cxn modelId="{C82252D3-CC55-4AD9-9969-DEED61F2CAEF}" type="presOf" srcId="{6F9289D9-C898-4BD5-B88B-A00F8C48BD6A}" destId="{9BC78355-E116-43C6-BFE6-058D321BA178}" srcOrd="0" destOrd="0" presId="urn:microsoft.com/office/officeart/2005/8/layout/cycle1"/>
    <dgm:cxn modelId="{737979D5-4FB7-4B18-B1E1-AC2C9627289E}" srcId="{23A7363B-1BB6-4C26-9253-7CB82446B2AA}" destId="{490B903A-B307-4A7C-85F9-F50F08DBE2CC}" srcOrd="7" destOrd="0" parTransId="{1363EE83-E566-4C51-993A-0205055B7D30}" sibTransId="{AA3034B3-2960-418A-89E6-F292A25F34E6}"/>
    <dgm:cxn modelId="{C30F7AA2-49EA-4CC6-A0C6-7A7BB3BD1CA2}" type="presOf" srcId="{EB910A72-2DD5-45ED-820B-C027D4ED43F8}" destId="{F05DC7AD-37DE-4421-B5F8-A48EB5DD41E5}" srcOrd="0" destOrd="0" presId="urn:microsoft.com/office/officeart/2005/8/layout/cycle1"/>
    <dgm:cxn modelId="{61B991BA-E0BA-4856-B7BE-6D5A7CE83AA1}" srcId="{23A7363B-1BB6-4C26-9253-7CB82446B2AA}" destId="{FDF70516-0AF6-484B-84C5-B05039886F4E}" srcOrd="2" destOrd="0" parTransId="{2353117D-FAB4-4808-85E0-CAAAEFCBBB30}" sibTransId="{9898C792-C4B8-48A7-9375-7A6314578A02}"/>
    <dgm:cxn modelId="{6ED6C3F6-8374-41A9-82B2-9B0C8ACCB0E9}" srcId="{23A7363B-1BB6-4C26-9253-7CB82446B2AA}" destId="{DD7E16DE-67F8-450A-9086-84CC08814C43}" srcOrd="5" destOrd="0" parTransId="{B86BB447-0003-4AF4-9D3D-B68D0DF04280}" sibTransId="{F62D4FCE-5040-43F3-8F4E-8223F24D33EF}"/>
    <dgm:cxn modelId="{AA57FE96-3A04-4F17-9DAD-23709679AA29}" srcId="{23A7363B-1BB6-4C26-9253-7CB82446B2AA}" destId="{357D1C8A-D2E5-40BD-832C-B0DAA3FEF898}" srcOrd="11" destOrd="0" parTransId="{533F7539-71E2-4D60-8BCE-E0FCD839F0AF}" sibTransId="{E021064A-3FCF-471B-958A-2AF7CFCBC9F9}"/>
    <dgm:cxn modelId="{6004CA31-B445-4F2B-B1E6-6A786A4C827E}" type="presOf" srcId="{FDF70516-0AF6-484B-84C5-B05039886F4E}" destId="{FC6B772B-F840-4CCC-92B4-9CFAFE63F9CA}" srcOrd="0" destOrd="0" presId="urn:microsoft.com/office/officeart/2005/8/layout/cycle1"/>
    <dgm:cxn modelId="{92953000-230E-41DA-A91D-5318B0237480}" type="presOf" srcId="{F62D4FCE-5040-43F3-8F4E-8223F24D33EF}" destId="{42D1870A-BEAC-489E-ADE0-90FD3873FA8E}" srcOrd="0" destOrd="0" presId="urn:microsoft.com/office/officeart/2005/8/layout/cycle1"/>
    <dgm:cxn modelId="{7BEB6F8E-9A19-4A57-A39B-3286E3A3177C}" type="presOf" srcId="{7D0086A3-EDB5-4FE7-B429-E264875CE1AC}" destId="{4AF6DF96-D2A6-4E1E-A838-B7C70F779A75}" srcOrd="0" destOrd="0" presId="urn:microsoft.com/office/officeart/2005/8/layout/cycle1"/>
    <dgm:cxn modelId="{B8C4E1BE-8EF8-4096-8315-2A9F07F46A2C}" type="presOf" srcId="{A16AA5CC-7D11-400D-BDC4-4BE9CDE6D376}" destId="{DCD0690E-D416-4596-B779-3A413018EB2A}" srcOrd="0" destOrd="0" presId="urn:microsoft.com/office/officeart/2005/8/layout/cycle1"/>
    <dgm:cxn modelId="{11621C54-C2E6-4989-A4AC-EE8E3256345D}" srcId="{23A7363B-1BB6-4C26-9253-7CB82446B2AA}" destId="{E55E570F-5658-4E1D-9028-C8BE2DAEB7C4}" srcOrd="1" destOrd="0" parTransId="{81868650-9C88-449B-A87F-2DC0142571C1}" sibTransId="{E35E4FBE-AB36-41E1-9422-F2BAAAE51BA5}"/>
    <dgm:cxn modelId="{A055445F-8A2F-439C-B348-409A86995675}" type="presOf" srcId="{357D1C8A-D2E5-40BD-832C-B0DAA3FEF898}" destId="{15FD8FF0-521A-482E-A890-B3756DA1836B}" srcOrd="0" destOrd="0" presId="urn:microsoft.com/office/officeart/2005/8/layout/cycle1"/>
    <dgm:cxn modelId="{186A87F0-B5AC-45FF-AA54-BC7C6C430B51}" type="presOf" srcId="{780F6BB9-8939-4B16-98AB-1DD8C8DEDAEB}" destId="{6E39E650-5B11-40AB-9602-BE3A009D176A}" srcOrd="0" destOrd="0" presId="urn:microsoft.com/office/officeart/2005/8/layout/cycle1"/>
    <dgm:cxn modelId="{71799CB0-B8DD-4E3B-9AB2-453BAB8B7593}" type="presOf" srcId="{E021064A-3FCF-471B-958A-2AF7CFCBC9F9}" destId="{433B2B0E-3FE3-46CB-B105-2C45E0D77F6E}" srcOrd="0" destOrd="0" presId="urn:microsoft.com/office/officeart/2005/8/layout/cycle1"/>
    <dgm:cxn modelId="{0D8C43A9-0842-4A64-BD0A-17DC21F440AE}" type="presOf" srcId="{8AB54C70-43CA-468A-AE39-8DE4E59D5EA4}" destId="{14941143-0516-4245-A123-DDF2FE8B4BA4}" srcOrd="0" destOrd="0" presId="urn:microsoft.com/office/officeart/2005/8/layout/cycle1"/>
    <dgm:cxn modelId="{26E76582-CF3C-44AA-BA0C-8CB518267151}" type="presOf" srcId="{9898C792-C4B8-48A7-9375-7A6314578A02}" destId="{3D7C53DE-479F-4503-80BE-B381970A693B}" srcOrd="0" destOrd="0" presId="urn:microsoft.com/office/officeart/2005/8/layout/cycle1"/>
    <dgm:cxn modelId="{C19F6822-3F68-4129-89A1-A6F4A9851346}" type="presOf" srcId="{1A0BAB9F-EA1D-4392-8747-85DC49389436}" destId="{352457F5-0594-4625-B0E4-090922628C09}" srcOrd="0" destOrd="0" presId="urn:microsoft.com/office/officeart/2005/8/layout/cycle1"/>
    <dgm:cxn modelId="{97C3A2C9-C4D9-4EFA-9543-4339E5D92DF5}" type="presOf" srcId="{DD7E16DE-67F8-450A-9086-84CC08814C43}" destId="{8F291A6B-AAAB-441B-BDA9-0C85ACB252A0}" srcOrd="0" destOrd="0" presId="urn:microsoft.com/office/officeart/2005/8/layout/cycle1"/>
    <dgm:cxn modelId="{1805D417-50A7-49E3-BA1D-A337DE3FBCEF}" srcId="{23A7363B-1BB6-4C26-9253-7CB82446B2AA}" destId="{A7F24BC0-8BD7-45AE-9E29-5ECC08D22B10}" srcOrd="9" destOrd="0" parTransId="{32D15AE7-D3F5-4746-9D19-84089886FA54}" sibTransId="{974061FE-F727-4F31-9BB3-9937415DD496}"/>
    <dgm:cxn modelId="{8FD42ABD-8DB1-4B11-9FD9-249D89ECB06E}" type="presOf" srcId="{665A957B-2D28-4189-9DF3-8CEE0E4A7B71}" destId="{EDC8EBB7-EF1E-4E06-AA4A-BF98F98B5CE9}" srcOrd="0" destOrd="0" presId="urn:microsoft.com/office/officeart/2005/8/layout/cycle1"/>
    <dgm:cxn modelId="{7C1ABBF6-6A9E-4A42-AE29-7D3D42B23952}" type="presOf" srcId="{AA3034B3-2960-418A-89E6-F292A25F34E6}" destId="{1FABEF34-B211-42C5-89FE-4748A189D871}" srcOrd="0" destOrd="0" presId="urn:microsoft.com/office/officeart/2005/8/layout/cycle1"/>
    <dgm:cxn modelId="{9CCDA646-8645-460B-A645-38C530359922}" type="presOf" srcId="{974061FE-F727-4F31-9BB3-9937415DD496}" destId="{153AAD8A-9AAB-410E-A507-4C403ACE2C15}" srcOrd="0" destOrd="0" presId="urn:microsoft.com/office/officeart/2005/8/layout/cycle1"/>
    <dgm:cxn modelId="{08BE4FF8-0D8B-4A45-B429-89453E6233DA}" type="presOf" srcId="{2B9BB522-27C1-4026-A6DC-CA4A7D6BDE82}" destId="{B3FD0E39-CB68-4521-9514-42A7ADB0C9AB}" srcOrd="0" destOrd="0" presId="urn:microsoft.com/office/officeart/2005/8/layout/cycle1"/>
    <dgm:cxn modelId="{83E4978F-EA7A-4FE3-9D9D-C2F126CD85FC}" type="presParOf" srcId="{77B8550A-5C32-4DC4-9870-CE0A21F05733}" destId="{1E26E6BA-186D-4B56-9AD7-E2C3F8DF1611}" srcOrd="0" destOrd="0" presId="urn:microsoft.com/office/officeart/2005/8/layout/cycle1"/>
    <dgm:cxn modelId="{97BA6222-C091-42F2-BC2F-C321760B0648}" type="presParOf" srcId="{77B8550A-5C32-4DC4-9870-CE0A21F05733}" destId="{DA0A96CA-F4AE-42A5-9BD3-70E8F5C760B9}" srcOrd="1" destOrd="0" presId="urn:microsoft.com/office/officeart/2005/8/layout/cycle1"/>
    <dgm:cxn modelId="{F6867275-4621-4C67-B95E-0E26663844D2}" type="presParOf" srcId="{77B8550A-5C32-4DC4-9870-CE0A21F05733}" destId="{EDC8EBB7-EF1E-4E06-AA4A-BF98F98B5CE9}" srcOrd="2" destOrd="0" presId="urn:microsoft.com/office/officeart/2005/8/layout/cycle1"/>
    <dgm:cxn modelId="{113FD76F-108A-49B2-8AAD-3AB42519EC55}" type="presParOf" srcId="{77B8550A-5C32-4DC4-9870-CE0A21F05733}" destId="{DA1CCB2C-54BF-4734-9513-334FB1193741}" srcOrd="3" destOrd="0" presId="urn:microsoft.com/office/officeart/2005/8/layout/cycle1"/>
    <dgm:cxn modelId="{2E1CACF9-5AB6-446A-ADC1-507092B97C4D}" type="presParOf" srcId="{77B8550A-5C32-4DC4-9870-CE0A21F05733}" destId="{C1C58F0E-26EC-4FA0-B6FB-EAA0532FD3CB}" srcOrd="4" destOrd="0" presId="urn:microsoft.com/office/officeart/2005/8/layout/cycle1"/>
    <dgm:cxn modelId="{63855CB4-0D30-4F95-AEBB-B8E983109467}" type="presParOf" srcId="{77B8550A-5C32-4DC4-9870-CE0A21F05733}" destId="{5A922AF8-00DA-4115-984B-B5785E4417B2}" srcOrd="5" destOrd="0" presId="urn:microsoft.com/office/officeart/2005/8/layout/cycle1"/>
    <dgm:cxn modelId="{679D312A-34B4-41E2-98DA-A6506034AAEA}" type="presParOf" srcId="{77B8550A-5C32-4DC4-9870-CE0A21F05733}" destId="{35A95EED-6911-47B3-BB76-E20F8FBDB28C}" srcOrd="6" destOrd="0" presId="urn:microsoft.com/office/officeart/2005/8/layout/cycle1"/>
    <dgm:cxn modelId="{C55A57D3-D28C-4306-90B7-3EF70091493F}" type="presParOf" srcId="{77B8550A-5C32-4DC4-9870-CE0A21F05733}" destId="{FC6B772B-F840-4CCC-92B4-9CFAFE63F9CA}" srcOrd="7" destOrd="0" presId="urn:microsoft.com/office/officeart/2005/8/layout/cycle1"/>
    <dgm:cxn modelId="{99D6C9C3-54B8-41E7-9B88-648B25F0C0F2}" type="presParOf" srcId="{77B8550A-5C32-4DC4-9870-CE0A21F05733}" destId="{3D7C53DE-479F-4503-80BE-B381970A693B}" srcOrd="8" destOrd="0" presId="urn:microsoft.com/office/officeart/2005/8/layout/cycle1"/>
    <dgm:cxn modelId="{158829E2-C343-4A53-B358-4194EC03CC33}" type="presParOf" srcId="{77B8550A-5C32-4DC4-9870-CE0A21F05733}" destId="{997D5B8E-CB5F-4DB9-BA77-20C13E522394}" srcOrd="9" destOrd="0" presId="urn:microsoft.com/office/officeart/2005/8/layout/cycle1"/>
    <dgm:cxn modelId="{E0345FA1-EFCA-492E-9E23-93E1CF592B40}" type="presParOf" srcId="{77B8550A-5C32-4DC4-9870-CE0A21F05733}" destId="{F05DC7AD-37DE-4421-B5F8-A48EB5DD41E5}" srcOrd="10" destOrd="0" presId="urn:microsoft.com/office/officeart/2005/8/layout/cycle1"/>
    <dgm:cxn modelId="{9B4FB6C3-8B42-4907-8DBF-D770D1BD6BED}" type="presParOf" srcId="{77B8550A-5C32-4DC4-9870-CE0A21F05733}" destId="{F2ADE090-50A1-4DA8-8336-705CDCA096F8}" srcOrd="11" destOrd="0" presId="urn:microsoft.com/office/officeart/2005/8/layout/cycle1"/>
    <dgm:cxn modelId="{31F1635A-0FE0-49A4-AA71-451F95FF99F1}" type="presParOf" srcId="{77B8550A-5C32-4DC4-9870-CE0A21F05733}" destId="{A19BC53A-160D-430F-AB7F-2CAC1BE32A81}" srcOrd="12" destOrd="0" presId="urn:microsoft.com/office/officeart/2005/8/layout/cycle1"/>
    <dgm:cxn modelId="{6CE198CE-4E8B-4164-A065-8CAFC08C9085}" type="presParOf" srcId="{77B8550A-5C32-4DC4-9870-CE0A21F05733}" destId="{BD313F55-09C7-436B-85E8-040AA6C07C3E}" srcOrd="13" destOrd="0" presId="urn:microsoft.com/office/officeart/2005/8/layout/cycle1"/>
    <dgm:cxn modelId="{C2E09F70-97AA-4634-9C90-21BA546E8C90}" type="presParOf" srcId="{77B8550A-5C32-4DC4-9870-CE0A21F05733}" destId="{DCD0690E-D416-4596-B779-3A413018EB2A}" srcOrd="14" destOrd="0" presId="urn:microsoft.com/office/officeart/2005/8/layout/cycle1"/>
    <dgm:cxn modelId="{4A56DCDF-33EC-4F2F-A7ED-5E811767C904}" type="presParOf" srcId="{77B8550A-5C32-4DC4-9870-CE0A21F05733}" destId="{80BE933E-1FEE-4A7E-9CD4-F4DA32E996C0}" srcOrd="15" destOrd="0" presId="urn:microsoft.com/office/officeart/2005/8/layout/cycle1"/>
    <dgm:cxn modelId="{088922A7-7A72-4E75-9874-1A98CDFDAC3A}" type="presParOf" srcId="{77B8550A-5C32-4DC4-9870-CE0A21F05733}" destId="{8F291A6B-AAAB-441B-BDA9-0C85ACB252A0}" srcOrd="16" destOrd="0" presId="urn:microsoft.com/office/officeart/2005/8/layout/cycle1"/>
    <dgm:cxn modelId="{07228A3A-2380-430B-80B9-DA9F4A562E1C}" type="presParOf" srcId="{77B8550A-5C32-4DC4-9870-CE0A21F05733}" destId="{42D1870A-BEAC-489E-ADE0-90FD3873FA8E}" srcOrd="17" destOrd="0" presId="urn:microsoft.com/office/officeart/2005/8/layout/cycle1"/>
    <dgm:cxn modelId="{D5461418-0781-4E32-AF32-C121CD4409F3}" type="presParOf" srcId="{77B8550A-5C32-4DC4-9870-CE0A21F05733}" destId="{B72AB4A7-D56E-4E89-95BF-8407D2435E7D}" srcOrd="18" destOrd="0" presId="urn:microsoft.com/office/officeart/2005/8/layout/cycle1"/>
    <dgm:cxn modelId="{CB477623-99A1-4F86-8C24-E96B8670ECA7}" type="presParOf" srcId="{77B8550A-5C32-4DC4-9870-CE0A21F05733}" destId="{14941143-0516-4245-A123-DDF2FE8B4BA4}" srcOrd="19" destOrd="0" presId="urn:microsoft.com/office/officeart/2005/8/layout/cycle1"/>
    <dgm:cxn modelId="{B927ADA8-93BA-4938-9B50-0E3A8DACFF13}" type="presParOf" srcId="{77B8550A-5C32-4DC4-9870-CE0A21F05733}" destId="{352457F5-0594-4625-B0E4-090922628C09}" srcOrd="20" destOrd="0" presId="urn:microsoft.com/office/officeart/2005/8/layout/cycle1"/>
    <dgm:cxn modelId="{06490D09-DCDA-4C06-A1AF-6045F8B50C1B}" type="presParOf" srcId="{77B8550A-5C32-4DC4-9870-CE0A21F05733}" destId="{E9CE0EB9-E344-41A9-AF0E-0ECD4CB4E4E4}" srcOrd="21" destOrd="0" presId="urn:microsoft.com/office/officeart/2005/8/layout/cycle1"/>
    <dgm:cxn modelId="{E07C6443-387F-4B25-B6A5-27060CFDF3FC}" type="presParOf" srcId="{77B8550A-5C32-4DC4-9870-CE0A21F05733}" destId="{0CC43132-B9A3-49BF-8B45-627E32BA8034}" srcOrd="22" destOrd="0" presId="urn:microsoft.com/office/officeart/2005/8/layout/cycle1"/>
    <dgm:cxn modelId="{6F160B4E-B016-4959-B055-F1220495CEF6}" type="presParOf" srcId="{77B8550A-5C32-4DC4-9870-CE0A21F05733}" destId="{1FABEF34-B211-42C5-89FE-4748A189D871}" srcOrd="23" destOrd="0" presId="urn:microsoft.com/office/officeart/2005/8/layout/cycle1"/>
    <dgm:cxn modelId="{A9F944EB-3067-4F0D-931B-25DBD454E0B9}" type="presParOf" srcId="{77B8550A-5C32-4DC4-9870-CE0A21F05733}" destId="{F5756B47-25CE-4AD4-8A68-AEAEF41E21EC}" srcOrd="24" destOrd="0" presId="urn:microsoft.com/office/officeart/2005/8/layout/cycle1"/>
    <dgm:cxn modelId="{AD1AF5A4-473E-411A-B702-1758E3044995}" type="presParOf" srcId="{77B8550A-5C32-4DC4-9870-CE0A21F05733}" destId="{B3FD0E39-CB68-4521-9514-42A7ADB0C9AB}" srcOrd="25" destOrd="0" presId="urn:microsoft.com/office/officeart/2005/8/layout/cycle1"/>
    <dgm:cxn modelId="{08CF9BA6-1FC7-4EEB-A1BB-7B48695ED01D}" type="presParOf" srcId="{77B8550A-5C32-4DC4-9870-CE0A21F05733}" destId="{4AF6DF96-D2A6-4E1E-A838-B7C70F779A75}" srcOrd="26" destOrd="0" presId="urn:microsoft.com/office/officeart/2005/8/layout/cycle1"/>
    <dgm:cxn modelId="{63C584F1-2B31-4510-BDD7-6466B3C59ECC}" type="presParOf" srcId="{77B8550A-5C32-4DC4-9870-CE0A21F05733}" destId="{C549EA3F-D4A7-4108-B833-010D8ABC060D}" srcOrd="27" destOrd="0" presId="urn:microsoft.com/office/officeart/2005/8/layout/cycle1"/>
    <dgm:cxn modelId="{2FEF3DA4-45A9-4D42-B16D-78F9E67A9849}" type="presParOf" srcId="{77B8550A-5C32-4DC4-9870-CE0A21F05733}" destId="{A867230E-91C4-47C6-A113-3BAE9DBE2C66}" srcOrd="28" destOrd="0" presId="urn:microsoft.com/office/officeart/2005/8/layout/cycle1"/>
    <dgm:cxn modelId="{03AB3BD7-B15B-4605-BEC5-1D88018F9EF1}" type="presParOf" srcId="{77B8550A-5C32-4DC4-9870-CE0A21F05733}" destId="{153AAD8A-9AAB-410E-A507-4C403ACE2C15}" srcOrd="29" destOrd="0" presId="urn:microsoft.com/office/officeart/2005/8/layout/cycle1"/>
    <dgm:cxn modelId="{F1E33BDE-806D-43F4-BBC9-7FF0C7605D7B}" type="presParOf" srcId="{77B8550A-5C32-4DC4-9870-CE0A21F05733}" destId="{6B6695D2-02F5-47FE-A6AE-5941C5B78EF3}" srcOrd="30" destOrd="0" presId="urn:microsoft.com/office/officeart/2005/8/layout/cycle1"/>
    <dgm:cxn modelId="{A0EE4BE7-5836-4CFC-8ECF-EAC43CCCF5E0}" type="presParOf" srcId="{77B8550A-5C32-4DC4-9870-CE0A21F05733}" destId="{6E39E650-5B11-40AB-9602-BE3A009D176A}" srcOrd="31" destOrd="0" presId="urn:microsoft.com/office/officeart/2005/8/layout/cycle1"/>
    <dgm:cxn modelId="{A592918E-7648-4EF1-BA5E-2E30CCE32C58}" type="presParOf" srcId="{77B8550A-5C32-4DC4-9870-CE0A21F05733}" destId="{9BC78355-E116-43C6-BFE6-058D321BA178}" srcOrd="32" destOrd="0" presId="urn:microsoft.com/office/officeart/2005/8/layout/cycle1"/>
    <dgm:cxn modelId="{A10FA382-D8F7-43CC-82E1-520B0526EBAC}" type="presParOf" srcId="{77B8550A-5C32-4DC4-9870-CE0A21F05733}" destId="{754D410A-9783-4893-86E3-592BD867941C}" srcOrd="33" destOrd="0" presId="urn:microsoft.com/office/officeart/2005/8/layout/cycle1"/>
    <dgm:cxn modelId="{405117AC-0263-4743-9A95-27F284E64017}" type="presParOf" srcId="{77B8550A-5C32-4DC4-9870-CE0A21F05733}" destId="{15FD8FF0-521A-482E-A890-B3756DA1836B}" srcOrd="34" destOrd="0" presId="urn:microsoft.com/office/officeart/2005/8/layout/cycle1"/>
    <dgm:cxn modelId="{EFEBA8AF-FAE8-468E-BB3E-C3C2D391981E}" type="presParOf" srcId="{77B8550A-5C32-4DC4-9870-CE0A21F05733}" destId="{433B2B0E-3FE3-46CB-B105-2C45E0D77F6E}" srcOrd="35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xmlns="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D0480FE-738A-4BCD-87C0-FB0DE7CEED69}">
      <dsp:nvSpPr>
        <dsp:cNvPr id="0" name=""/>
        <dsp:cNvSpPr/>
      </dsp:nvSpPr>
      <dsp:spPr>
        <a:xfrm>
          <a:off x="0" y="385455"/>
          <a:ext cx="6984776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53231C-500E-4593-8ED9-25D84584BA6B}">
      <dsp:nvSpPr>
        <dsp:cNvPr id="0" name=""/>
        <dsp:cNvSpPr/>
      </dsp:nvSpPr>
      <dsp:spPr>
        <a:xfrm>
          <a:off x="349238" y="90255"/>
          <a:ext cx="4889343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806" tIns="0" rIns="184806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 smtClean="0">
              <a:solidFill>
                <a:srgbClr val="002060"/>
              </a:solidFill>
            </a:rPr>
            <a:t>Estrategias que contribuye al bienestar de los niños y las niñas.</a:t>
          </a:r>
          <a:endParaRPr lang="es-CO" sz="1200" kern="1200" dirty="0">
            <a:solidFill>
              <a:srgbClr val="002060"/>
            </a:solidFill>
          </a:endParaRPr>
        </a:p>
      </dsp:txBody>
      <dsp:txXfrm>
        <a:off x="349238" y="90255"/>
        <a:ext cx="4889343" cy="590400"/>
      </dsp:txXfrm>
    </dsp:sp>
    <dsp:sp modelId="{A85DB09E-E904-4110-8D5F-91F7450546DA}">
      <dsp:nvSpPr>
        <dsp:cNvPr id="0" name=""/>
        <dsp:cNvSpPr/>
      </dsp:nvSpPr>
      <dsp:spPr>
        <a:xfrm>
          <a:off x="0" y="1292656"/>
          <a:ext cx="6984776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D459EE-6F8D-4A6B-9818-82616F7C9D85}">
      <dsp:nvSpPr>
        <dsp:cNvPr id="0" name=""/>
        <dsp:cNvSpPr/>
      </dsp:nvSpPr>
      <dsp:spPr>
        <a:xfrm>
          <a:off x="349238" y="997456"/>
          <a:ext cx="4889343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806" tIns="0" rIns="184806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 smtClean="0">
              <a:solidFill>
                <a:srgbClr val="002060"/>
              </a:solidFill>
            </a:rPr>
            <a:t>Buenos hábitos de respirar  y conciencia de su cuerpo y  conciencia de lo que ocurre en su interior u auto-observación</a:t>
          </a:r>
          <a:endParaRPr lang="es-CO" sz="1200" kern="1200" dirty="0">
            <a:solidFill>
              <a:srgbClr val="002060"/>
            </a:solidFill>
          </a:endParaRPr>
        </a:p>
      </dsp:txBody>
      <dsp:txXfrm>
        <a:off x="349238" y="997456"/>
        <a:ext cx="4889343" cy="590400"/>
      </dsp:txXfrm>
    </dsp:sp>
    <dsp:sp modelId="{93B982A1-022E-4521-A8EE-50BB71139C59}">
      <dsp:nvSpPr>
        <dsp:cNvPr id="0" name=""/>
        <dsp:cNvSpPr/>
      </dsp:nvSpPr>
      <dsp:spPr>
        <a:xfrm>
          <a:off x="0" y="2199856"/>
          <a:ext cx="6984776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F8362D-362D-4230-B071-BF69362E9A87}">
      <dsp:nvSpPr>
        <dsp:cNvPr id="0" name=""/>
        <dsp:cNvSpPr/>
      </dsp:nvSpPr>
      <dsp:spPr>
        <a:xfrm>
          <a:off x="349238" y="1904656"/>
          <a:ext cx="4889343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806" tIns="0" rIns="184806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 smtClean="0">
              <a:solidFill>
                <a:srgbClr val="002060"/>
              </a:solidFill>
            </a:rPr>
            <a:t>Desarrollo las dimensiones: corporal, espiritual, socio-afectiva, cognitiva, comunicativa y estética.</a:t>
          </a:r>
          <a:endParaRPr lang="es-CO" sz="1200" kern="1200" dirty="0">
            <a:solidFill>
              <a:srgbClr val="002060"/>
            </a:solidFill>
          </a:endParaRPr>
        </a:p>
      </dsp:txBody>
      <dsp:txXfrm>
        <a:off x="349238" y="1904656"/>
        <a:ext cx="4889343" cy="590400"/>
      </dsp:txXfrm>
    </dsp:sp>
    <dsp:sp modelId="{5F0394A1-7AC7-4F4E-AAE5-27C7D905014C}">
      <dsp:nvSpPr>
        <dsp:cNvPr id="0" name=""/>
        <dsp:cNvSpPr/>
      </dsp:nvSpPr>
      <dsp:spPr>
        <a:xfrm>
          <a:off x="0" y="3107056"/>
          <a:ext cx="6984776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3D7D67-452D-46DD-BE5A-468BBDCCF6BE}">
      <dsp:nvSpPr>
        <dsp:cNvPr id="0" name=""/>
        <dsp:cNvSpPr/>
      </dsp:nvSpPr>
      <dsp:spPr>
        <a:xfrm>
          <a:off x="349238" y="2811856"/>
          <a:ext cx="4889343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806" tIns="0" rIns="184806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 smtClean="0">
              <a:solidFill>
                <a:srgbClr val="002060"/>
              </a:solidFill>
            </a:rPr>
            <a:t>Desarrollo  de una estrategia pedagógica .</a:t>
          </a:r>
          <a:endParaRPr lang="es-CO" sz="1200" kern="1200" dirty="0">
            <a:solidFill>
              <a:srgbClr val="002060"/>
            </a:solidFill>
          </a:endParaRPr>
        </a:p>
      </dsp:txBody>
      <dsp:txXfrm>
        <a:off x="349238" y="2811856"/>
        <a:ext cx="4889343" cy="590400"/>
      </dsp:txXfrm>
    </dsp:sp>
    <dsp:sp modelId="{A58E1A99-22E9-411B-86E4-A21E40531184}">
      <dsp:nvSpPr>
        <dsp:cNvPr id="0" name=""/>
        <dsp:cNvSpPr/>
      </dsp:nvSpPr>
      <dsp:spPr>
        <a:xfrm>
          <a:off x="0" y="4014256"/>
          <a:ext cx="6984776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B1453F-2A91-4DF7-9913-ADA461FA84E8}">
      <dsp:nvSpPr>
        <dsp:cNvPr id="0" name=""/>
        <dsp:cNvSpPr/>
      </dsp:nvSpPr>
      <dsp:spPr>
        <a:xfrm>
          <a:off x="349238" y="3719056"/>
          <a:ext cx="4889343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806" tIns="0" rIns="184806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 smtClean="0">
              <a:solidFill>
                <a:srgbClr val="002060"/>
              </a:solidFill>
            </a:rPr>
            <a:t>Experiencia importante para la práctica docente y la enseñanza del yoga en la primera a nivel personal. </a:t>
          </a:r>
          <a:endParaRPr lang="es-CO" sz="1200" kern="1200" dirty="0">
            <a:solidFill>
              <a:srgbClr val="002060"/>
            </a:solidFill>
          </a:endParaRPr>
        </a:p>
      </dsp:txBody>
      <dsp:txXfrm>
        <a:off x="349238" y="3719056"/>
        <a:ext cx="4889343" cy="5904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FE9133E-CE6A-4AD4-9025-01C066C6CA69}">
      <dsp:nvSpPr>
        <dsp:cNvPr id="0" name=""/>
        <dsp:cNvSpPr/>
      </dsp:nvSpPr>
      <dsp:spPr>
        <a:xfrm>
          <a:off x="200286" y="1308"/>
          <a:ext cx="2506715" cy="56577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800" kern="1200" dirty="0" smtClean="0">
              <a:solidFill>
                <a:schemeClr val="tx1"/>
              </a:solidFill>
            </a:rPr>
            <a:t>Objetivos</a:t>
          </a:r>
          <a:endParaRPr lang="es-CO" sz="2800" kern="1200" dirty="0">
            <a:solidFill>
              <a:schemeClr val="tx1"/>
            </a:solidFill>
          </a:endParaRPr>
        </a:p>
      </dsp:txBody>
      <dsp:txXfrm>
        <a:off x="200286" y="1308"/>
        <a:ext cx="2506715" cy="565770"/>
      </dsp:txXfrm>
    </dsp:sp>
    <dsp:sp modelId="{0E925095-314D-41E1-9592-31DFD009D285}">
      <dsp:nvSpPr>
        <dsp:cNvPr id="0" name=""/>
        <dsp:cNvSpPr/>
      </dsp:nvSpPr>
      <dsp:spPr>
        <a:xfrm>
          <a:off x="450958" y="567079"/>
          <a:ext cx="250671" cy="4243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4328"/>
              </a:lnTo>
              <a:lnTo>
                <a:pt x="250671" y="42432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DEB6B5-09E0-4F59-B37D-78E11CC4351C}">
      <dsp:nvSpPr>
        <dsp:cNvPr id="0" name=""/>
        <dsp:cNvSpPr/>
      </dsp:nvSpPr>
      <dsp:spPr>
        <a:xfrm>
          <a:off x="701629" y="708522"/>
          <a:ext cx="2917902" cy="5657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 smtClean="0"/>
            <a:t>Fortalecer cuerpo</a:t>
          </a:r>
          <a:endParaRPr lang="es-CO" sz="1200" kern="1200" dirty="0"/>
        </a:p>
      </dsp:txBody>
      <dsp:txXfrm>
        <a:off x="701629" y="708522"/>
        <a:ext cx="2917902" cy="565770"/>
      </dsp:txXfrm>
    </dsp:sp>
    <dsp:sp modelId="{E4A24CEB-F75E-451C-A56B-F1D165B6063D}">
      <dsp:nvSpPr>
        <dsp:cNvPr id="0" name=""/>
        <dsp:cNvSpPr/>
      </dsp:nvSpPr>
      <dsp:spPr>
        <a:xfrm>
          <a:off x="450958" y="567079"/>
          <a:ext cx="250671" cy="11315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31541"/>
              </a:lnTo>
              <a:lnTo>
                <a:pt x="250671" y="113154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4BA723-3292-4D17-A7FA-D55DB9410626}">
      <dsp:nvSpPr>
        <dsp:cNvPr id="0" name=""/>
        <dsp:cNvSpPr/>
      </dsp:nvSpPr>
      <dsp:spPr>
        <a:xfrm>
          <a:off x="701629" y="1415735"/>
          <a:ext cx="2917902" cy="5657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 smtClean="0"/>
            <a:t>Desarrollar la flexibilidad</a:t>
          </a:r>
          <a:endParaRPr lang="es-CO" sz="1200" kern="1200" dirty="0"/>
        </a:p>
      </dsp:txBody>
      <dsp:txXfrm>
        <a:off x="701629" y="1415735"/>
        <a:ext cx="2917902" cy="565770"/>
      </dsp:txXfrm>
    </dsp:sp>
    <dsp:sp modelId="{A6BA2071-E030-40D5-A8A8-77E8031BF80D}">
      <dsp:nvSpPr>
        <dsp:cNvPr id="0" name=""/>
        <dsp:cNvSpPr/>
      </dsp:nvSpPr>
      <dsp:spPr>
        <a:xfrm>
          <a:off x="450958" y="567079"/>
          <a:ext cx="250671" cy="18387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38755"/>
              </a:lnTo>
              <a:lnTo>
                <a:pt x="250671" y="183875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A254F2-3092-4922-9DD0-302EB0EE46BC}">
      <dsp:nvSpPr>
        <dsp:cNvPr id="0" name=""/>
        <dsp:cNvSpPr/>
      </dsp:nvSpPr>
      <dsp:spPr>
        <a:xfrm>
          <a:off x="701629" y="2122949"/>
          <a:ext cx="2917902" cy="5657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 smtClean="0"/>
            <a:t>Calmar mente y espíritu</a:t>
          </a:r>
          <a:endParaRPr lang="es-CO" sz="1200" kern="1200" dirty="0"/>
        </a:p>
      </dsp:txBody>
      <dsp:txXfrm>
        <a:off x="701629" y="2122949"/>
        <a:ext cx="2917902" cy="565770"/>
      </dsp:txXfrm>
    </dsp:sp>
    <dsp:sp modelId="{FF34268B-07D3-430E-AD59-03D6B374B4BE}">
      <dsp:nvSpPr>
        <dsp:cNvPr id="0" name=""/>
        <dsp:cNvSpPr/>
      </dsp:nvSpPr>
      <dsp:spPr>
        <a:xfrm>
          <a:off x="450958" y="567079"/>
          <a:ext cx="250671" cy="25459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45968"/>
              </a:lnTo>
              <a:lnTo>
                <a:pt x="250671" y="254596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A8C5E7-2147-4ABF-AF56-DCBE5D1541D8}">
      <dsp:nvSpPr>
        <dsp:cNvPr id="0" name=""/>
        <dsp:cNvSpPr/>
      </dsp:nvSpPr>
      <dsp:spPr>
        <a:xfrm>
          <a:off x="701629" y="2830162"/>
          <a:ext cx="2917902" cy="5657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 smtClean="0"/>
            <a:t>Mejorar la calidad de vida</a:t>
          </a:r>
          <a:endParaRPr lang="es-CO" sz="1200" kern="1200" dirty="0"/>
        </a:p>
      </dsp:txBody>
      <dsp:txXfrm>
        <a:off x="701629" y="2830162"/>
        <a:ext cx="2917902" cy="565770"/>
      </dsp:txXfrm>
    </dsp:sp>
    <dsp:sp modelId="{B8D3AD64-CE5F-4F79-9520-78C44EA9C0E5}">
      <dsp:nvSpPr>
        <dsp:cNvPr id="0" name=""/>
        <dsp:cNvSpPr/>
      </dsp:nvSpPr>
      <dsp:spPr>
        <a:xfrm>
          <a:off x="450958" y="567079"/>
          <a:ext cx="250671" cy="32531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53182"/>
              </a:lnTo>
              <a:lnTo>
                <a:pt x="250671" y="325318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5DB64C-BDDE-41BC-80AC-7C3E84E4BFD5}">
      <dsp:nvSpPr>
        <dsp:cNvPr id="0" name=""/>
        <dsp:cNvSpPr/>
      </dsp:nvSpPr>
      <dsp:spPr>
        <a:xfrm>
          <a:off x="701629" y="3537376"/>
          <a:ext cx="2917902" cy="5657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 smtClean="0"/>
            <a:t>Generar hábitos de correcta respiración.</a:t>
          </a:r>
          <a:endParaRPr lang="es-CO" sz="1200" kern="1200" dirty="0"/>
        </a:p>
      </dsp:txBody>
      <dsp:txXfrm>
        <a:off x="701629" y="3537376"/>
        <a:ext cx="2917902" cy="565770"/>
      </dsp:txXfrm>
    </dsp:sp>
    <dsp:sp modelId="{730464ED-6291-4F2A-894F-B9C83F6EC168}">
      <dsp:nvSpPr>
        <dsp:cNvPr id="0" name=""/>
        <dsp:cNvSpPr/>
      </dsp:nvSpPr>
      <dsp:spPr>
        <a:xfrm>
          <a:off x="3401074" y="1308"/>
          <a:ext cx="2506715" cy="56577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800" kern="1200" dirty="0" smtClean="0">
              <a:solidFill>
                <a:schemeClr val="tx1"/>
              </a:solidFill>
            </a:rPr>
            <a:t>Beneficios</a:t>
          </a:r>
          <a:endParaRPr lang="es-CO" sz="2800" kern="1200" dirty="0">
            <a:solidFill>
              <a:schemeClr val="tx1"/>
            </a:solidFill>
          </a:endParaRPr>
        </a:p>
      </dsp:txBody>
      <dsp:txXfrm>
        <a:off x="3401074" y="1308"/>
        <a:ext cx="2506715" cy="565770"/>
      </dsp:txXfrm>
    </dsp:sp>
    <dsp:sp modelId="{C0D2D48E-CE45-4B5B-A4EB-6B193BC2C041}">
      <dsp:nvSpPr>
        <dsp:cNvPr id="0" name=""/>
        <dsp:cNvSpPr/>
      </dsp:nvSpPr>
      <dsp:spPr>
        <a:xfrm>
          <a:off x="3651745" y="567079"/>
          <a:ext cx="250671" cy="4243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4328"/>
              </a:lnTo>
              <a:lnTo>
                <a:pt x="250671" y="42432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B60CB9-72A6-41CC-AEFF-BEAF11FA4067}">
      <dsp:nvSpPr>
        <dsp:cNvPr id="0" name=""/>
        <dsp:cNvSpPr/>
      </dsp:nvSpPr>
      <dsp:spPr>
        <a:xfrm>
          <a:off x="3902417" y="708522"/>
          <a:ext cx="3430870" cy="5657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 err="1" smtClean="0"/>
            <a:t>Fisicos</a:t>
          </a:r>
          <a:r>
            <a:rPr lang="es-CO" sz="1200" kern="1200" dirty="0" smtClean="0"/>
            <a:t>: Desarrollo corporal (flexibilidad, fuerza, tonicidad). Desarrollo psicomotriz.</a:t>
          </a:r>
          <a:endParaRPr lang="es-CO" sz="1200" kern="1200" dirty="0"/>
        </a:p>
      </dsp:txBody>
      <dsp:txXfrm>
        <a:off x="3902417" y="708522"/>
        <a:ext cx="3430870" cy="565770"/>
      </dsp:txXfrm>
    </dsp:sp>
    <dsp:sp modelId="{1FE6258C-2DE7-4121-B8CD-523D196B794C}">
      <dsp:nvSpPr>
        <dsp:cNvPr id="0" name=""/>
        <dsp:cNvSpPr/>
      </dsp:nvSpPr>
      <dsp:spPr>
        <a:xfrm>
          <a:off x="3651745" y="567079"/>
          <a:ext cx="250671" cy="11315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31541"/>
              </a:lnTo>
              <a:lnTo>
                <a:pt x="250671" y="113154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B6CDD5-082D-4225-A7F4-81AD36DCC9C1}">
      <dsp:nvSpPr>
        <dsp:cNvPr id="0" name=""/>
        <dsp:cNvSpPr/>
      </dsp:nvSpPr>
      <dsp:spPr>
        <a:xfrm>
          <a:off x="3902417" y="1415735"/>
          <a:ext cx="3430870" cy="5657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 smtClean="0"/>
            <a:t>Mentales: Relaja y calma la mente.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 smtClean="0"/>
            <a:t>Mejora la capacidad de atención y creatividad</a:t>
          </a:r>
          <a:endParaRPr lang="es-CO" sz="1200" kern="1200" dirty="0"/>
        </a:p>
      </dsp:txBody>
      <dsp:txXfrm>
        <a:off x="3902417" y="1415735"/>
        <a:ext cx="3430870" cy="565770"/>
      </dsp:txXfrm>
    </dsp:sp>
    <dsp:sp modelId="{90E6DE5D-1D1A-49AC-945E-C254860A2AE2}">
      <dsp:nvSpPr>
        <dsp:cNvPr id="0" name=""/>
        <dsp:cNvSpPr/>
      </dsp:nvSpPr>
      <dsp:spPr>
        <a:xfrm>
          <a:off x="3651745" y="567079"/>
          <a:ext cx="250671" cy="18387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38755"/>
              </a:lnTo>
              <a:lnTo>
                <a:pt x="250671" y="183875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DDB92C-DA85-4BAA-94F9-469DE632CF08}">
      <dsp:nvSpPr>
        <dsp:cNvPr id="0" name=""/>
        <dsp:cNvSpPr/>
      </dsp:nvSpPr>
      <dsp:spPr>
        <a:xfrm>
          <a:off x="3902417" y="2122949"/>
          <a:ext cx="3458136" cy="5657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 smtClean="0"/>
            <a:t>Emocionales: Disminuye niveles de estrés  y ansiedad.</a:t>
          </a:r>
          <a:endParaRPr lang="es-CO" sz="1200" kern="1200" dirty="0"/>
        </a:p>
      </dsp:txBody>
      <dsp:txXfrm>
        <a:off x="3902417" y="2122949"/>
        <a:ext cx="3458136" cy="565770"/>
      </dsp:txXfrm>
    </dsp:sp>
    <dsp:sp modelId="{8505D946-FDC1-4C08-8F84-CE82C73AC3F7}">
      <dsp:nvSpPr>
        <dsp:cNvPr id="0" name=""/>
        <dsp:cNvSpPr/>
      </dsp:nvSpPr>
      <dsp:spPr>
        <a:xfrm>
          <a:off x="3651745" y="567079"/>
          <a:ext cx="250671" cy="28944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94452"/>
              </a:lnTo>
              <a:lnTo>
                <a:pt x="250671" y="289445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86C92B-6E4A-4846-A789-7016793EA568}">
      <dsp:nvSpPr>
        <dsp:cNvPr id="0" name=""/>
        <dsp:cNvSpPr/>
      </dsp:nvSpPr>
      <dsp:spPr>
        <a:xfrm>
          <a:off x="3902417" y="2830162"/>
          <a:ext cx="3436302" cy="12627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 smtClean="0"/>
            <a:t>“Aumenta la tolerancia a la frustración, potenciando la motivación al aprendizaje en general, mejorando la autoestima, reforzando la seguridad en las propias capacidades y propicia una convivencia basada en la tolerancia, respeto y amor con los pares y adultos significativos” (Yoga Infantil, 2010) </a:t>
          </a:r>
          <a:endParaRPr lang="es-CO" sz="1200" kern="1200" dirty="0"/>
        </a:p>
      </dsp:txBody>
      <dsp:txXfrm>
        <a:off x="3902417" y="2830162"/>
        <a:ext cx="3436302" cy="126273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1B03FE2-7160-44F1-A81C-3360DAAC1E00}">
      <dsp:nvSpPr>
        <dsp:cNvPr id="0" name=""/>
        <dsp:cNvSpPr/>
      </dsp:nvSpPr>
      <dsp:spPr>
        <a:xfrm>
          <a:off x="2404" y="1457810"/>
          <a:ext cx="2412971" cy="2412971"/>
        </a:xfrm>
        <a:prstGeom prst="ellipse">
          <a:avLst/>
        </a:prstGeom>
        <a:solidFill>
          <a:schemeClr val="accent6">
            <a:shade val="80000"/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2794" tIns="13970" rIns="132794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050" b="1" kern="1200" smtClean="0">
              <a:solidFill>
                <a:srgbClr val="C00000"/>
              </a:solidFill>
            </a:rPr>
            <a:t>Psicomotricidad  +  Lúdica + Lenguajes Expresivos</a:t>
          </a:r>
          <a:endParaRPr lang="es-CO" sz="1050" b="1" kern="1200" dirty="0">
            <a:solidFill>
              <a:srgbClr val="C00000"/>
            </a:solidFill>
          </a:endParaRPr>
        </a:p>
      </dsp:txBody>
      <dsp:txXfrm>
        <a:off x="2404" y="1457810"/>
        <a:ext cx="2412971" cy="2412971"/>
      </dsp:txXfrm>
    </dsp:sp>
    <dsp:sp modelId="{18ED098C-481A-4BCB-9DB1-2107B784FDE3}">
      <dsp:nvSpPr>
        <dsp:cNvPr id="0" name=""/>
        <dsp:cNvSpPr/>
      </dsp:nvSpPr>
      <dsp:spPr>
        <a:xfrm>
          <a:off x="1932781" y="1457810"/>
          <a:ext cx="2412971" cy="2412971"/>
        </a:xfrm>
        <a:prstGeom prst="ellipse">
          <a:avLst/>
        </a:prstGeom>
        <a:solidFill>
          <a:schemeClr val="accent6">
            <a:shade val="80000"/>
            <a:alpha val="50000"/>
            <a:hueOff val="0"/>
            <a:satOff val="-258"/>
            <a:lumOff val="1225"/>
            <a:alphaOff val="1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2794" tIns="13970" rIns="132794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050" kern="1200" dirty="0" smtClean="0"/>
            <a:t>En edad preescolar la psicomotricidad y la lúdica son la base para todos los aprendizajes dentro de una pedagogía activa</a:t>
          </a:r>
          <a:endParaRPr lang="es-CO" sz="1050" kern="1200" dirty="0"/>
        </a:p>
      </dsp:txBody>
      <dsp:txXfrm>
        <a:off x="1932781" y="1457810"/>
        <a:ext cx="2412971" cy="2412971"/>
      </dsp:txXfrm>
    </dsp:sp>
    <dsp:sp modelId="{670D4420-572E-40D8-ABB1-A9D034079D4A}">
      <dsp:nvSpPr>
        <dsp:cNvPr id="0" name=""/>
        <dsp:cNvSpPr/>
      </dsp:nvSpPr>
      <dsp:spPr>
        <a:xfrm>
          <a:off x="3863158" y="1457810"/>
          <a:ext cx="2412971" cy="2412971"/>
        </a:xfrm>
        <a:prstGeom prst="ellipse">
          <a:avLst/>
        </a:prstGeom>
        <a:solidFill>
          <a:schemeClr val="accent6">
            <a:shade val="80000"/>
            <a:alpha val="50000"/>
            <a:hueOff val="0"/>
            <a:satOff val="-515"/>
            <a:lumOff val="2449"/>
            <a:alphaOff val="2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2794" tIns="13970" rIns="132794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050" kern="1200" dirty="0" smtClean="0"/>
            <a:t>La psicomotricidad estimula el desarrollo de las capacidades intelectuales, afectivas y sociales a través del movimiento. </a:t>
          </a:r>
          <a:endParaRPr lang="es-CO" sz="1050" kern="1200" dirty="0"/>
        </a:p>
      </dsp:txBody>
      <dsp:txXfrm>
        <a:off x="3863158" y="1457810"/>
        <a:ext cx="2412971" cy="2412971"/>
      </dsp:txXfrm>
    </dsp:sp>
    <dsp:sp modelId="{9B5E6605-818A-4CBD-BE7F-05370206740E}">
      <dsp:nvSpPr>
        <dsp:cNvPr id="0" name=""/>
        <dsp:cNvSpPr/>
      </dsp:nvSpPr>
      <dsp:spPr>
        <a:xfrm>
          <a:off x="5793535" y="1457810"/>
          <a:ext cx="2412971" cy="2412971"/>
        </a:xfrm>
        <a:prstGeom prst="ellipse">
          <a:avLst/>
        </a:prstGeom>
        <a:solidFill>
          <a:schemeClr val="accent6">
            <a:shade val="80000"/>
            <a:alpha val="50000"/>
            <a:hueOff val="0"/>
            <a:satOff val="-773"/>
            <a:lumOff val="3674"/>
            <a:alphaOff val="3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2794" tIns="13970" rIns="132794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050" kern="1200" dirty="0" smtClean="0"/>
            <a:t>El contexto infantil, debe ser un escenario de lenguajes expresivos, de tal manera que el juego constituye la fuente de diversión del niño(a), es su espacio vital y un medio para construir conocimientos. </a:t>
          </a:r>
          <a:endParaRPr lang="es-CO" sz="1050" kern="1200" dirty="0"/>
        </a:p>
      </dsp:txBody>
      <dsp:txXfrm>
        <a:off x="5793535" y="1457810"/>
        <a:ext cx="2412971" cy="2412971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50BE067-5A3B-4ED1-81C7-A598127736ED}">
      <dsp:nvSpPr>
        <dsp:cNvPr id="0" name=""/>
        <dsp:cNvSpPr/>
      </dsp:nvSpPr>
      <dsp:spPr>
        <a:xfrm>
          <a:off x="4905" y="1791889"/>
          <a:ext cx="1362913" cy="196083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900" kern="1200" dirty="0" smtClean="0"/>
            <a:t>El yoga para los niños en esta edad no debería introducirse a través de lecciones sino a través del juego. (</a:t>
          </a:r>
          <a:r>
            <a:rPr lang="es-CO" sz="900" kern="1200" dirty="0" err="1" smtClean="0"/>
            <a:t>Satyananda</a:t>
          </a:r>
          <a:r>
            <a:rPr lang="es-CO" sz="900" kern="1200" dirty="0" smtClean="0"/>
            <a:t> </a:t>
          </a:r>
          <a:r>
            <a:rPr lang="es-CO" sz="900" kern="1200" dirty="0" err="1" smtClean="0"/>
            <a:t>Saraswati</a:t>
          </a:r>
          <a:r>
            <a:rPr lang="es-CO" sz="900" kern="1200" dirty="0" smtClean="0"/>
            <a:t>, 1985)</a:t>
          </a:r>
          <a:endParaRPr lang="es-CO" sz="900" kern="1200" dirty="0"/>
        </a:p>
      </dsp:txBody>
      <dsp:txXfrm>
        <a:off x="4905" y="1791889"/>
        <a:ext cx="1362913" cy="1960836"/>
      </dsp:txXfrm>
    </dsp:sp>
    <dsp:sp modelId="{559478A4-384F-4CE6-A21D-345E25BD1011}">
      <dsp:nvSpPr>
        <dsp:cNvPr id="0" name=""/>
        <dsp:cNvSpPr/>
      </dsp:nvSpPr>
      <dsp:spPr>
        <a:xfrm>
          <a:off x="1478487" y="2377063"/>
          <a:ext cx="790489" cy="790489"/>
        </a:xfrm>
        <a:prstGeom prst="mathPlus">
          <a:avLst/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800" kern="1200"/>
        </a:p>
      </dsp:txBody>
      <dsp:txXfrm>
        <a:off x="1478487" y="2377063"/>
        <a:ext cx="790489" cy="790489"/>
      </dsp:txXfrm>
    </dsp:sp>
    <dsp:sp modelId="{093C001A-6F26-4B9E-A6BE-8473304A0D8D}">
      <dsp:nvSpPr>
        <dsp:cNvPr id="0" name=""/>
        <dsp:cNvSpPr/>
      </dsp:nvSpPr>
      <dsp:spPr>
        <a:xfrm>
          <a:off x="2379645" y="1791889"/>
          <a:ext cx="1362913" cy="196083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900" kern="1200" dirty="0" smtClean="0"/>
            <a:t>Según (</a:t>
          </a:r>
          <a:r>
            <a:rPr lang="es-CO" sz="900" kern="1200" dirty="0" err="1" smtClean="0"/>
            <a:t>Sivananda</a:t>
          </a:r>
          <a:r>
            <a:rPr lang="es-CO" sz="900" kern="1200" dirty="0" smtClean="0"/>
            <a:t>, 2006) Mantiene los músculos flexibles y fuertes, la columna vertebral elástica, desarrollo de las facultades mentales, aumento de la capacidad pulmonar y fortalecimiento de los órganos internos. </a:t>
          </a:r>
          <a:endParaRPr lang="es-CO" sz="900" kern="1200" dirty="0"/>
        </a:p>
      </dsp:txBody>
      <dsp:txXfrm>
        <a:off x="2379645" y="1791889"/>
        <a:ext cx="1362913" cy="1960836"/>
      </dsp:txXfrm>
    </dsp:sp>
    <dsp:sp modelId="{527E116A-5EEF-4521-9679-B7DA67BF4125}">
      <dsp:nvSpPr>
        <dsp:cNvPr id="0" name=""/>
        <dsp:cNvSpPr/>
      </dsp:nvSpPr>
      <dsp:spPr>
        <a:xfrm>
          <a:off x="3853227" y="2377063"/>
          <a:ext cx="790489" cy="790489"/>
        </a:xfrm>
        <a:prstGeom prst="mathPlus">
          <a:avLst/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800" kern="1200"/>
        </a:p>
      </dsp:txBody>
      <dsp:txXfrm>
        <a:off x="3853227" y="2377063"/>
        <a:ext cx="790489" cy="790489"/>
      </dsp:txXfrm>
    </dsp:sp>
    <dsp:sp modelId="{A8A54568-8840-440D-B495-ED5B2F2ACA57}">
      <dsp:nvSpPr>
        <dsp:cNvPr id="0" name=""/>
        <dsp:cNvSpPr/>
      </dsp:nvSpPr>
      <dsp:spPr>
        <a:xfrm>
          <a:off x="4754385" y="1791889"/>
          <a:ext cx="1362913" cy="196083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900" kern="1200" dirty="0" smtClean="0"/>
            <a:t>Determina el equilibrio fisiológico corporal y además garantiza la estabilidad mental, al tiempo que ayuda a relajar el cuerpo y disipar la tensión nerviosa. Torna el cuerpo ligero, firme y estable.</a:t>
          </a:r>
        </a:p>
      </dsp:txBody>
      <dsp:txXfrm>
        <a:off x="4754385" y="1791889"/>
        <a:ext cx="1362913" cy="1960836"/>
      </dsp:txXfrm>
    </dsp:sp>
    <dsp:sp modelId="{02CD84FB-E421-4F77-B1FE-47CCC88793BB}">
      <dsp:nvSpPr>
        <dsp:cNvPr id="0" name=""/>
        <dsp:cNvSpPr/>
      </dsp:nvSpPr>
      <dsp:spPr>
        <a:xfrm>
          <a:off x="6227967" y="2377063"/>
          <a:ext cx="790489" cy="790489"/>
        </a:xfrm>
        <a:prstGeom prst="mathEqual">
          <a:avLst/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800" kern="1200"/>
        </a:p>
      </dsp:txBody>
      <dsp:txXfrm>
        <a:off x="6227967" y="2377063"/>
        <a:ext cx="790489" cy="790489"/>
      </dsp:txXfrm>
    </dsp:sp>
    <dsp:sp modelId="{00F6D3B2-61CA-4890-BD99-DA6A50D2EAD8}">
      <dsp:nvSpPr>
        <dsp:cNvPr id="0" name=""/>
        <dsp:cNvSpPr/>
      </dsp:nvSpPr>
      <dsp:spPr>
        <a:xfrm>
          <a:off x="7129125" y="1791889"/>
          <a:ext cx="1362913" cy="196083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900" kern="1200" smtClean="0">
              <a:solidFill>
                <a:srgbClr val="C00000"/>
              </a:solidFill>
            </a:rPr>
            <a:t>“Asana”  Posturas de Yoga.</a:t>
          </a:r>
          <a:endParaRPr lang="es-CO" sz="900" kern="1200" dirty="0" smtClean="0">
            <a:solidFill>
              <a:srgbClr val="C00000"/>
            </a:solidFill>
          </a:endParaRPr>
        </a:p>
      </dsp:txBody>
      <dsp:txXfrm>
        <a:off x="7129125" y="1791889"/>
        <a:ext cx="1362913" cy="1960836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22F7341-B16C-4839-8EEA-25ED36807C74}">
      <dsp:nvSpPr>
        <dsp:cNvPr id="0" name=""/>
        <dsp:cNvSpPr/>
      </dsp:nvSpPr>
      <dsp:spPr>
        <a:xfrm>
          <a:off x="433620" y="0"/>
          <a:ext cx="5112568" cy="511256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A1D975-1DDD-4DE9-9589-A084E81AAE1C}">
      <dsp:nvSpPr>
        <dsp:cNvPr id="0" name=""/>
        <dsp:cNvSpPr/>
      </dsp:nvSpPr>
      <dsp:spPr>
        <a:xfrm>
          <a:off x="2105323" y="578655"/>
          <a:ext cx="5959572" cy="51624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/>
            <a:t>Actividad agradable: </a:t>
          </a:r>
          <a:endParaRPr lang="es-CO" sz="14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100" kern="1200" dirty="0" smtClean="0"/>
            <a:t>Disfrutaron con alegría, espontaneidad y naturalidad.</a:t>
          </a:r>
          <a:endParaRPr lang="es-CO" sz="1100" kern="1200" dirty="0"/>
        </a:p>
      </dsp:txBody>
      <dsp:txXfrm>
        <a:off x="2105323" y="578655"/>
        <a:ext cx="5959572" cy="516249"/>
      </dsp:txXfrm>
    </dsp:sp>
    <dsp:sp modelId="{06AD13DF-5376-4884-8B0A-B852738F8A95}">
      <dsp:nvSpPr>
        <dsp:cNvPr id="0" name=""/>
        <dsp:cNvSpPr/>
      </dsp:nvSpPr>
      <dsp:spPr>
        <a:xfrm>
          <a:off x="2105323" y="1212496"/>
          <a:ext cx="5959572" cy="51624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/>
            <a:t>Seguridad en las posibilidades del propio cuerpo.</a:t>
          </a:r>
          <a:endParaRPr lang="es-CO" sz="14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100" kern="1200" dirty="0" smtClean="0"/>
            <a:t>Exploración, sugerencia de posturas.  Relación del yoga con una actividad placentera.</a:t>
          </a:r>
          <a:endParaRPr lang="es-CO" sz="1100" kern="1200" dirty="0"/>
        </a:p>
      </dsp:txBody>
      <dsp:txXfrm>
        <a:off x="2105323" y="1212496"/>
        <a:ext cx="5959572" cy="516249"/>
      </dsp:txXfrm>
    </dsp:sp>
    <dsp:sp modelId="{3F3681FA-C447-418F-BEA6-9C94BDC22EE0}">
      <dsp:nvSpPr>
        <dsp:cNvPr id="0" name=""/>
        <dsp:cNvSpPr/>
      </dsp:nvSpPr>
      <dsp:spPr>
        <a:xfrm>
          <a:off x="2105323" y="1859589"/>
          <a:ext cx="5959572" cy="73078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/>
            <a:t>Sano desarrollo corporal </a:t>
          </a:r>
          <a:endParaRPr lang="es-CO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400" kern="1200" smtClean="0"/>
            <a:t>Tonicidad, control postural, equilibrio, coordinación dinámica global, disociación de movimientos.</a:t>
          </a:r>
          <a:endParaRPr lang="es-CO" sz="1400" kern="1200" dirty="0"/>
        </a:p>
      </dsp:txBody>
      <dsp:txXfrm>
        <a:off x="2105323" y="1859589"/>
        <a:ext cx="5959572" cy="730787"/>
      </dsp:txXfrm>
    </dsp:sp>
    <dsp:sp modelId="{8E5DFF6E-3CEB-4D32-8C54-594DD9BE6DA7}">
      <dsp:nvSpPr>
        <dsp:cNvPr id="0" name=""/>
        <dsp:cNvSpPr/>
      </dsp:nvSpPr>
      <dsp:spPr>
        <a:xfrm>
          <a:off x="2105323" y="2786810"/>
          <a:ext cx="5959572" cy="90218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/>
            <a:t>Auto-observación</a:t>
          </a:r>
          <a:endParaRPr lang="es-CO" sz="14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100" kern="1200" dirty="0" smtClean="0"/>
            <a:t>Conciencia de la respiración.</a:t>
          </a:r>
          <a:endParaRPr lang="es-CO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100" kern="1200" dirty="0" smtClean="0"/>
            <a:t>Relajación</a:t>
          </a:r>
          <a:endParaRPr lang="es-CO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100" kern="1200" dirty="0" smtClean="0"/>
            <a:t>Incorporaron la rutina</a:t>
          </a:r>
          <a:endParaRPr lang="es-CO" sz="1100" kern="1200" dirty="0"/>
        </a:p>
      </dsp:txBody>
      <dsp:txXfrm>
        <a:off x="2105323" y="2786810"/>
        <a:ext cx="5959572" cy="902182"/>
      </dsp:txXfrm>
    </dsp:sp>
    <dsp:sp modelId="{7E884B0D-595D-4E13-84BD-CD2CC787C328}">
      <dsp:nvSpPr>
        <dsp:cNvPr id="0" name=""/>
        <dsp:cNvSpPr/>
      </dsp:nvSpPr>
      <dsp:spPr>
        <a:xfrm>
          <a:off x="2105323" y="3791405"/>
          <a:ext cx="5959572" cy="51624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/>
            <a:t>Aprendieron el nombre de  posturas</a:t>
          </a:r>
          <a:endParaRPr lang="es-CO" sz="1400" kern="1200" dirty="0"/>
        </a:p>
      </dsp:txBody>
      <dsp:txXfrm>
        <a:off x="2105323" y="3791405"/>
        <a:ext cx="5959572" cy="516249"/>
      </dsp:txXfrm>
    </dsp:sp>
    <dsp:sp modelId="{D92B9B9B-D0A6-41D3-997D-A89F6D28FE64}">
      <dsp:nvSpPr>
        <dsp:cNvPr id="0" name=""/>
        <dsp:cNvSpPr/>
      </dsp:nvSpPr>
      <dsp:spPr>
        <a:xfrm>
          <a:off x="2105323" y="4422696"/>
          <a:ext cx="5959572" cy="51624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/>
            <a:t>Herramienta pedagógica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/>
            <a:t>Estímulo de las dimensiones del desarrollo.</a:t>
          </a:r>
          <a:endParaRPr lang="es-CO" sz="1400" kern="1200" dirty="0"/>
        </a:p>
      </dsp:txBody>
      <dsp:txXfrm>
        <a:off x="2105323" y="4422696"/>
        <a:ext cx="5959572" cy="516249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8624CCA-429C-420C-A784-3E73B38F31E9}">
      <dsp:nvSpPr>
        <dsp:cNvPr id="0" name=""/>
        <dsp:cNvSpPr/>
      </dsp:nvSpPr>
      <dsp:spPr>
        <a:xfrm>
          <a:off x="0" y="203199"/>
          <a:ext cx="3657600" cy="3657600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8223DEB-BF05-4757-9DFF-7243948A36B5}">
      <dsp:nvSpPr>
        <dsp:cNvPr id="0" name=""/>
        <dsp:cNvSpPr/>
      </dsp:nvSpPr>
      <dsp:spPr>
        <a:xfrm>
          <a:off x="1828800" y="203199"/>
          <a:ext cx="4267200" cy="36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smtClean="0"/>
            <a:t>Relajación y conciencia en la respiración.</a:t>
          </a:r>
          <a:endParaRPr lang="es-CO" sz="1700" kern="1200"/>
        </a:p>
      </dsp:txBody>
      <dsp:txXfrm>
        <a:off x="1828800" y="203199"/>
        <a:ext cx="4267200" cy="457201"/>
      </dsp:txXfrm>
    </dsp:sp>
    <dsp:sp modelId="{76DE82B4-A0BD-4DC3-B556-B51175AF73A3}">
      <dsp:nvSpPr>
        <dsp:cNvPr id="0" name=""/>
        <dsp:cNvSpPr/>
      </dsp:nvSpPr>
      <dsp:spPr>
        <a:xfrm>
          <a:off x="320040" y="660401"/>
          <a:ext cx="3017518" cy="3017518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shade val="80000"/>
            <a:hueOff val="0"/>
            <a:satOff val="-5604"/>
            <a:lumOff val="635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1C59106-485F-41A9-B1EB-B03910C86A41}">
      <dsp:nvSpPr>
        <dsp:cNvPr id="0" name=""/>
        <dsp:cNvSpPr/>
      </dsp:nvSpPr>
      <dsp:spPr>
        <a:xfrm>
          <a:off x="1828800" y="660401"/>
          <a:ext cx="4267200" cy="301751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smtClean="0"/>
            <a:t>Saludo</a:t>
          </a:r>
          <a:endParaRPr lang="es-CO" sz="1700" kern="1200"/>
        </a:p>
      </dsp:txBody>
      <dsp:txXfrm>
        <a:off x="1828800" y="660401"/>
        <a:ext cx="4267200" cy="457201"/>
      </dsp:txXfrm>
    </dsp:sp>
    <dsp:sp modelId="{EFA10DBC-34D8-49F6-BBF2-CFBE822C6C25}">
      <dsp:nvSpPr>
        <dsp:cNvPr id="0" name=""/>
        <dsp:cNvSpPr/>
      </dsp:nvSpPr>
      <dsp:spPr>
        <a:xfrm>
          <a:off x="640081" y="1117602"/>
          <a:ext cx="2377437" cy="2377437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shade val="80000"/>
            <a:hueOff val="0"/>
            <a:satOff val="-11208"/>
            <a:lumOff val="1270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CABE472-C1A5-427C-A4F5-83FAD04E5CE8}">
      <dsp:nvSpPr>
        <dsp:cNvPr id="0" name=""/>
        <dsp:cNvSpPr/>
      </dsp:nvSpPr>
      <dsp:spPr>
        <a:xfrm>
          <a:off x="1828800" y="1117602"/>
          <a:ext cx="4267200" cy="23774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smtClean="0"/>
            <a:t>Calentamiento</a:t>
          </a:r>
          <a:endParaRPr lang="es-CO" sz="1700" kern="1200"/>
        </a:p>
      </dsp:txBody>
      <dsp:txXfrm>
        <a:off x="1828800" y="1117602"/>
        <a:ext cx="4267200" cy="457197"/>
      </dsp:txXfrm>
    </dsp:sp>
    <dsp:sp modelId="{F8EACC75-6D52-460A-AEAE-669132A40BFE}">
      <dsp:nvSpPr>
        <dsp:cNvPr id="0" name=""/>
        <dsp:cNvSpPr/>
      </dsp:nvSpPr>
      <dsp:spPr>
        <a:xfrm>
          <a:off x="960120" y="1574800"/>
          <a:ext cx="1737360" cy="1737360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shade val="80000"/>
            <a:hueOff val="0"/>
            <a:satOff val="-16811"/>
            <a:lumOff val="1905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636C39E-6CB8-457F-B997-4056913CE700}">
      <dsp:nvSpPr>
        <dsp:cNvPr id="0" name=""/>
        <dsp:cNvSpPr/>
      </dsp:nvSpPr>
      <dsp:spPr>
        <a:xfrm>
          <a:off x="1828800" y="1574800"/>
          <a:ext cx="4267200" cy="173736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smtClean="0"/>
            <a:t>Serie de ásanas</a:t>
          </a:r>
          <a:endParaRPr lang="es-CO" sz="1700" kern="1200"/>
        </a:p>
      </dsp:txBody>
      <dsp:txXfrm>
        <a:off x="1828800" y="1574800"/>
        <a:ext cx="4267200" cy="457201"/>
      </dsp:txXfrm>
    </dsp:sp>
    <dsp:sp modelId="{6AC75447-E9AA-48D2-9CCB-8860B6E0AF62}">
      <dsp:nvSpPr>
        <dsp:cNvPr id="0" name=""/>
        <dsp:cNvSpPr/>
      </dsp:nvSpPr>
      <dsp:spPr>
        <a:xfrm>
          <a:off x="1280160" y="2032001"/>
          <a:ext cx="1097278" cy="1097278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shade val="80000"/>
            <a:hueOff val="0"/>
            <a:satOff val="-22415"/>
            <a:lumOff val="2540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5063B69-26C3-4099-98DD-C34DF7E26171}">
      <dsp:nvSpPr>
        <dsp:cNvPr id="0" name=""/>
        <dsp:cNvSpPr/>
      </dsp:nvSpPr>
      <dsp:spPr>
        <a:xfrm>
          <a:off x="1828800" y="2032001"/>
          <a:ext cx="4267200" cy="109727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smtClean="0"/>
            <a:t>Relajacíon final.</a:t>
          </a:r>
          <a:endParaRPr lang="es-CO" sz="1700" kern="1200"/>
        </a:p>
      </dsp:txBody>
      <dsp:txXfrm>
        <a:off x="1828800" y="2032001"/>
        <a:ext cx="4267200" cy="457201"/>
      </dsp:txXfrm>
    </dsp:sp>
    <dsp:sp modelId="{A93FC73A-2F50-4A88-B8CA-17F5D18C4708}">
      <dsp:nvSpPr>
        <dsp:cNvPr id="0" name=""/>
        <dsp:cNvSpPr/>
      </dsp:nvSpPr>
      <dsp:spPr>
        <a:xfrm>
          <a:off x="1600201" y="2489202"/>
          <a:ext cx="457197" cy="457197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shade val="80000"/>
            <a:hueOff val="0"/>
            <a:satOff val="-28019"/>
            <a:lumOff val="3175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652007-AFBE-4142-BAC3-4BC4A1BA5CDD}">
      <dsp:nvSpPr>
        <dsp:cNvPr id="0" name=""/>
        <dsp:cNvSpPr/>
      </dsp:nvSpPr>
      <dsp:spPr>
        <a:xfrm>
          <a:off x="1828800" y="2489202"/>
          <a:ext cx="4267200" cy="45719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700" kern="1200" dirty="0" smtClean="0"/>
            <a:t>Despedida</a:t>
          </a:r>
          <a:endParaRPr lang="es-CO" sz="1700" kern="1200" dirty="0"/>
        </a:p>
      </dsp:txBody>
      <dsp:txXfrm>
        <a:off x="1828800" y="2489202"/>
        <a:ext cx="4267200" cy="457197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A0A96CA-F4AE-42A5-9BD3-70E8F5C760B9}">
      <dsp:nvSpPr>
        <dsp:cNvPr id="0" name=""/>
        <dsp:cNvSpPr/>
      </dsp:nvSpPr>
      <dsp:spPr>
        <a:xfrm>
          <a:off x="3128651" y="1406"/>
          <a:ext cx="418224" cy="4182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500" kern="1200" dirty="0" smtClean="0"/>
            <a:t>1</a:t>
          </a:r>
          <a:endParaRPr lang="es-CO" sz="2500" kern="1200" dirty="0"/>
        </a:p>
      </dsp:txBody>
      <dsp:txXfrm>
        <a:off x="3128651" y="1406"/>
        <a:ext cx="418224" cy="418224"/>
      </dsp:txXfrm>
    </dsp:sp>
    <dsp:sp modelId="{EDC8EBB7-EF1E-4E06-AA4A-BF98F98B5CE9}">
      <dsp:nvSpPr>
        <dsp:cNvPr id="0" name=""/>
        <dsp:cNvSpPr/>
      </dsp:nvSpPr>
      <dsp:spPr>
        <a:xfrm>
          <a:off x="1137145" y="64993"/>
          <a:ext cx="3532652" cy="3532652"/>
        </a:xfrm>
        <a:prstGeom prst="circularArrow">
          <a:avLst>
            <a:gd name="adj1" fmla="val 2309"/>
            <a:gd name="adj2" fmla="val 139245"/>
            <a:gd name="adj3" fmla="val 18198286"/>
            <a:gd name="adj4" fmla="val 17552819"/>
            <a:gd name="adj5" fmla="val 269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C58F0E-26EC-4FA0-B6FB-EAA0532FD3CB}">
      <dsp:nvSpPr>
        <dsp:cNvPr id="0" name=""/>
        <dsp:cNvSpPr/>
      </dsp:nvSpPr>
      <dsp:spPr>
        <a:xfrm>
          <a:off x="3880867" y="435698"/>
          <a:ext cx="418224" cy="4182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500" kern="1200" dirty="0" smtClean="0"/>
            <a:t>2</a:t>
          </a:r>
          <a:endParaRPr lang="es-CO" sz="2500" kern="1200" dirty="0"/>
        </a:p>
      </dsp:txBody>
      <dsp:txXfrm>
        <a:off x="3880867" y="435698"/>
        <a:ext cx="418224" cy="418224"/>
      </dsp:txXfrm>
    </dsp:sp>
    <dsp:sp modelId="{5A922AF8-00DA-4115-984B-B5785E4417B2}">
      <dsp:nvSpPr>
        <dsp:cNvPr id="0" name=""/>
        <dsp:cNvSpPr/>
      </dsp:nvSpPr>
      <dsp:spPr>
        <a:xfrm>
          <a:off x="1137145" y="64993"/>
          <a:ext cx="3532652" cy="3532652"/>
        </a:xfrm>
        <a:prstGeom prst="circularArrow">
          <a:avLst>
            <a:gd name="adj1" fmla="val 2309"/>
            <a:gd name="adj2" fmla="val 139245"/>
            <a:gd name="adj3" fmla="val 20107936"/>
            <a:gd name="adj4" fmla="val 19462469"/>
            <a:gd name="adj5" fmla="val 269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6B772B-F840-4CCC-92B4-9CFAFE63F9CA}">
      <dsp:nvSpPr>
        <dsp:cNvPr id="0" name=""/>
        <dsp:cNvSpPr/>
      </dsp:nvSpPr>
      <dsp:spPr>
        <a:xfrm>
          <a:off x="4315160" y="1187914"/>
          <a:ext cx="418224" cy="4182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500" kern="1200" dirty="0" smtClean="0"/>
            <a:t>3</a:t>
          </a:r>
          <a:endParaRPr lang="es-CO" sz="2500" kern="1200" dirty="0"/>
        </a:p>
      </dsp:txBody>
      <dsp:txXfrm>
        <a:off x="4315160" y="1187914"/>
        <a:ext cx="418224" cy="418224"/>
      </dsp:txXfrm>
    </dsp:sp>
    <dsp:sp modelId="{3D7C53DE-479F-4503-80BE-B381970A693B}">
      <dsp:nvSpPr>
        <dsp:cNvPr id="0" name=""/>
        <dsp:cNvSpPr/>
      </dsp:nvSpPr>
      <dsp:spPr>
        <a:xfrm>
          <a:off x="1137145" y="64993"/>
          <a:ext cx="3532652" cy="3532652"/>
        </a:xfrm>
        <a:prstGeom prst="circularArrow">
          <a:avLst>
            <a:gd name="adj1" fmla="val 2309"/>
            <a:gd name="adj2" fmla="val 139245"/>
            <a:gd name="adj3" fmla="val 323487"/>
            <a:gd name="adj4" fmla="val 21137268"/>
            <a:gd name="adj5" fmla="val 269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5DC7AD-37DE-4421-B5F8-A48EB5DD41E5}">
      <dsp:nvSpPr>
        <dsp:cNvPr id="0" name=""/>
        <dsp:cNvSpPr/>
      </dsp:nvSpPr>
      <dsp:spPr>
        <a:xfrm>
          <a:off x="4315160" y="2056499"/>
          <a:ext cx="418224" cy="4182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500" kern="1200" dirty="0" smtClean="0"/>
            <a:t>4</a:t>
          </a:r>
          <a:endParaRPr lang="es-CO" sz="2500" kern="1200" dirty="0"/>
        </a:p>
      </dsp:txBody>
      <dsp:txXfrm>
        <a:off x="4315160" y="2056499"/>
        <a:ext cx="418224" cy="418224"/>
      </dsp:txXfrm>
    </dsp:sp>
    <dsp:sp modelId="{F2ADE090-50A1-4DA8-8336-705CDCA096F8}">
      <dsp:nvSpPr>
        <dsp:cNvPr id="0" name=""/>
        <dsp:cNvSpPr/>
      </dsp:nvSpPr>
      <dsp:spPr>
        <a:xfrm>
          <a:off x="1137145" y="64993"/>
          <a:ext cx="3532652" cy="3532652"/>
        </a:xfrm>
        <a:prstGeom prst="circularArrow">
          <a:avLst>
            <a:gd name="adj1" fmla="val 2309"/>
            <a:gd name="adj2" fmla="val 139245"/>
            <a:gd name="adj3" fmla="val 1998286"/>
            <a:gd name="adj4" fmla="val 1352819"/>
            <a:gd name="adj5" fmla="val 269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313F55-09C7-436B-85E8-040AA6C07C3E}">
      <dsp:nvSpPr>
        <dsp:cNvPr id="0" name=""/>
        <dsp:cNvSpPr/>
      </dsp:nvSpPr>
      <dsp:spPr>
        <a:xfrm>
          <a:off x="3880867" y="2808715"/>
          <a:ext cx="418224" cy="4182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500" kern="1200" dirty="0" smtClean="0"/>
            <a:t>5</a:t>
          </a:r>
          <a:endParaRPr lang="es-CO" sz="2500" kern="1200" dirty="0"/>
        </a:p>
      </dsp:txBody>
      <dsp:txXfrm>
        <a:off x="3880867" y="2808715"/>
        <a:ext cx="418224" cy="418224"/>
      </dsp:txXfrm>
    </dsp:sp>
    <dsp:sp modelId="{DCD0690E-D416-4596-B779-3A413018EB2A}">
      <dsp:nvSpPr>
        <dsp:cNvPr id="0" name=""/>
        <dsp:cNvSpPr/>
      </dsp:nvSpPr>
      <dsp:spPr>
        <a:xfrm>
          <a:off x="1137145" y="64993"/>
          <a:ext cx="3532652" cy="3532652"/>
        </a:xfrm>
        <a:prstGeom prst="circularArrow">
          <a:avLst>
            <a:gd name="adj1" fmla="val 2309"/>
            <a:gd name="adj2" fmla="val 139245"/>
            <a:gd name="adj3" fmla="val 3907936"/>
            <a:gd name="adj4" fmla="val 3262469"/>
            <a:gd name="adj5" fmla="val 269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291A6B-AAAB-441B-BDA9-0C85ACB252A0}">
      <dsp:nvSpPr>
        <dsp:cNvPr id="0" name=""/>
        <dsp:cNvSpPr/>
      </dsp:nvSpPr>
      <dsp:spPr>
        <a:xfrm>
          <a:off x="3128651" y="3243007"/>
          <a:ext cx="418224" cy="4182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500" kern="1200" dirty="0" smtClean="0"/>
            <a:t>6</a:t>
          </a:r>
          <a:endParaRPr lang="es-CO" sz="2500" kern="1200" dirty="0"/>
        </a:p>
      </dsp:txBody>
      <dsp:txXfrm>
        <a:off x="3128651" y="3243007"/>
        <a:ext cx="418224" cy="418224"/>
      </dsp:txXfrm>
    </dsp:sp>
    <dsp:sp modelId="{42D1870A-BEAC-489E-ADE0-90FD3873FA8E}">
      <dsp:nvSpPr>
        <dsp:cNvPr id="0" name=""/>
        <dsp:cNvSpPr/>
      </dsp:nvSpPr>
      <dsp:spPr>
        <a:xfrm>
          <a:off x="1137145" y="64993"/>
          <a:ext cx="3532652" cy="3532652"/>
        </a:xfrm>
        <a:prstGeom prst="circularArrow">
          <a:avLst>
            <a:gd name="adj1" fmla="val 2309"/>
            <a:gd name="adj2" fmla="val 139245"/>
            <a:gd name="adj3" fmla="val 5723487"/>
            <a:gd name="adj4" fmla="val 4937268"/>
            <a:gd name="adj5" fmla="val 269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941143-0516-4245-A123-DDF2FE8B4BA4}">
      <dsp:nvSpPr>
        <dsp:cNvPr id="0" name=""/>
        <dsp:cNvSpPr/>
      </dsp:nvSpPr>
      <dsp:spPr>
        <a:xfrm>
          <a:off x="2260067" y="3243007"/>
          <a:ext cx="418224" cy="4182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500" kern="1200" dirty="0" smtClean="0"/>
            <a:t>7</a:t>
          </a:r>
          <a:endParaRPr lang="es-CO" sz="2500" kern="1200" dirty="0"/>
        </a:p>
      </dsp:txBody>
      <dsp:txXfrm>
        <a:off x="2260067" y="3243007"/>
        <a:ext cx="418224" cy="418224"/>
      </dsp:txXfrm>
    </dsp:sp>
    <dsp:sp modelId="{352457F5-0594-4625-B0E4-090922628C09}">
      <dsp:nvSpPr>
        <dsp:cNvPr id="0" name=""/>
        <dsp:cNvSpPr/>
      </dsp:nvSpPr>
      <dsp:spPr>
        <a:xfrm>
          <a:off x="1137145" y="64993"/>
          <a:ext cx="3532652" cy="3532652"/>
        </a:xfrm>
        <a:prstGeom prst="circularArrow">
          <a:avLst>
            <a:gd name="adj1" fmla="val 2309"/>
            <a:gd name="adj2" fmla="val 139245"/>
            <a:gd name="adj3" fmla="val 7398286"/>
            <a:gd name="adj4" fmla="val 6752819"/>
            <a:gd name="adj5" fmla="val 269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C43132-B9A3-49BF-8B45-627E32BA8034}">
      <dsp:nvSpPr>
        <dsp:cNvPr id="0" name=""/>
        <dsp:cNvSpPr/>
      </dsp:nvSpPr>
      <dsp:spPr>
        <a:xfrm>
          <a:off x="1507851" y="2808715"/>
          <a:ext cx="418224" cy="4182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500" kern="1200" dirty="0" smtClean="0"/>
            <a:t>8</a:t>
          </a:r>
          <a:endParaRPr lang="es-CO" sz="2500" kern="1200" dirty="0"/>
        </a:p>
      </dsp:txBody>
      <dsp:txXfrm>
        <a:off x="1507851" y="2808715"/>
        <a:ext cx="418224" cy="418224"/>
      </dsp:txXfrm>
    </dsp:sp>
    <dsp:sp modelId="{1FABEF34-B211-42C5-89FE-4748A189D871}">
      <dsp:nvSpPr>
        <dsp:cNvPr id="0" name=""/>
        <dsp:cNvSpPr/>
      </dsp:nvSpPr>
      <dsp:spPr>
        <a:xfrm>
          <a:off x="1137145" y="64993"/>
          <a:ext cx="3532652" cy="3532652"/>
        </a:xfrm>
        <a:prstGeom prst="circularArrow">
          <a:avLst>
            <a:gd name="adj1" fmla="val 2309"/>
            <a:gd name="adj2" fmla="val 139245"/>
            <a:gd name="adj3" fmla="val 9307936"/>
            <a:gd name="adj4" fmla="val 8662469"/>
            <a:gd name="adj5" fmla="val 269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FD0E39-CB68-4521-9514-42A7ADB0C9AB}">
      <dsp:nvSpPr>
        <dsp:cNvPr id="0" name=""/>
        <dsp:cNvSpPr/>
      </dsp:nvSpPr>
      <dsp:spPr>
        <a:xfrm>
          <a:off x="1073559" y="2056499"/>
          <a:ext cx="418224" cy="4182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500" kern="1200" dirty="0" smtClean="0"/>
            <a:t>9</a:t>
          </a:r>
          <a:endParaRPr lang="es-CO" sz="2500" kern="1200" dirty="0"/>
        </a:p>
      </dsp:txBody>
      <dsp:txXfrm>
        <a:off x="1073559" y="2056499"/>
        <a:ext cx="418224" cy="418224"/>
      </dsp:txXfrm>
    </dsp:sp>
    <dsp:sp modelId="{4AF6DF96-D2A6-4E1E-A838-B7C70F779A75}">
      <dsp:nvSpPr>
        <dsp:cNvPr id="0" name=""/>
        <dsp:cNvSpPr/>
      </dsp:nvSpPr>
      <dsp:spPr>
        <a:xfrm>
          <a:off x="1137145" y="64993"/>
          <a:ext cx="3532652" cy="3532652"/>
        </a:xfrm>
        <a:prstGeom prst="circularArrow">
          <a:avLst>
            <a:gd name="adj1" fmla="val 2309"/>
            <a:gd name="adj2" fmla="val 139245"/>
            <a:gd name="adj3" fmla="val 11123487"/>
            <a:gd name="adj4" fmla="val 10337268"/>
            <a:gd name="adj5" fmla="val 269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67230E-91C4-47C6-A113-3BAE9DBE2C66}">
      <dsp:nvSpPr>
        <dsp:cNvPr id="0" name=""/>
        <dsp:cNvSpPr/>
      </dsp:nvSpPr>
      <dsp:spPr>
        <a:xfrm>
          <a:off x="1073559" y="1187914"/>
          <a:ext cx="418224" cy="4182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500" kern="1200" dirty="0" smtClean="0"/>
            <a:t>10</a:t>
          </a:r>
          <a:endParaRPr lang="es-CO" sz="2500" kern="1200" dirty="0"/>
        </a:p>
      </dsp:txBody>
      <dsp:txXfrm>
        <a:off x="1073559" y="1187914"/>
        <a:ext cx="418224" cy="418224"/>
      </dsp:txXfrm>
    </dsp:sp>
    <dsp:sp modelId="{153AAD8A-9AAB-410E-A507-4C403ACE2C15}">
      <dsp:nvSpPr>
        <dsp:cNvPr id="0" name=""/>
        <dsp:cNvSpPr/>
      </dsp:nvSpPr>
      <dsp:spPr>
        <a:xfrm>
          <a:off x="1137145" y="64993"/>
          <a:ext cx="3532652" cy="3532652"/>
        </a:xfrm>
        <a:prstGeom prst="circularArrow">
          <a:avLst>
            <a:gd name="adj1" fmla="val 2309"/>
            <a:gd name="adj2" fmla="val 139245"/>
            <a:gd name="adj3" fmla="val 12798286"/>
            <a:gd name="adj4" fmla="val 12152819"/>
            <a:gd name="adj5" fmla="val 269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39E650-5B11-40AB-9602-BE3A009D176A}">
      <dsp:nvSpPr>
        <dsp:cNvPr id="0" name=""/>
        <dsp:cNvSpPr/>
      </dsp:nvSpPr>
      <dsp:spPr>
        <a:xfrm>
          <a:off x="1507851" y="435698"/>
          <a:ext cx="418224" cy="4182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500" kern="1200" dirty="0" smtClean="0"/>
            <a:t>11</a:t>
          </a:r>
          <a:endParaRPr lang="es-CO" sz="2500" kern="1200" dirty="0"/>
        </a:p>
      </dsp:txBody>
      <dsp:txXfrm>
        <a:off x="1507851" y="435698"/>
        <a:ext cx="418224" cy="418224"/>
      </dsp:txXfrm>
    </dsp:sp>
    <dsp:sp modelId="{9BC78355-E116-43C6-BFE6-058D321BA178}">
      <dsp:nvSpPr>
        <dsp:cNvPr id="0" name=""/>
        <dsp:cNvSpPr/>
      </dsp:nvSpPr>
      <dsp:spPr>
        <a:xfrm>
          <a:off x="1137145" y="64993"/>
          <a:ext cx="3532652" cy="3532652"/>
        </a:xfrm>
        <a:prstGeom prst="circularArrow">
          <a:avLst>
            <a:gd name="adj1" fmla="val 2309"/>
            <a:gd name="adj2" fmla="val 139245"/>
            <a:gd name="adj3" fmla="val 14707936"/>
            <a:gd name="adj4" fmla="val 14062469"/>
            <a:gd name="adj5" fmla="val 269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FD8FF0-521A-482E-A890-B3756DA1836B}">
      <dsp:nvSpPr>
        <dsp:cNvPr id="0" name=""/>
        <dsp:cNvSpPr/>
      </dsp:nvSpPr>
      <dsp:spPr>
        <a:xfrm>
          <a:off x="2260067" y="1406"/>
          <a:ext cx="418224" cy="4182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500" kern="1200" dirty="0" smtClean="0"/>
            <a:t>12</a:t>
          </a:r>
          <a:endParaRPr lang="es-CO" sz="2500" kern="1200" dirty="0"/>
        </a:p>
      </dsp:txBody>
      <dsp:txXfrm>
        <a:off x="2260067" y="1406"/>
        <a:ext cx="418224" cy="418224"/>
      </dsp:txXfrm>
    </dsp:sp>
    <dsp:sp modelId="{433B2B0E-3FE3-46CB-B105-2C45E0D77F6E}">
      <dsp:nvSpPr>
        <dsp:cNvPr id="0" name=""/>
        <dsp:cNvSpPr/>
      </dsp:nvSpPr>
      <dsp:spPr>
        <a:xfrm>
          <a:off x="1137145" y="64993"/>
          <a:ext cx="3532652" cy="3532652"/>
        </a:xfrm>
        <a:prstGeom prst="circularArrow">
          <a:avLst>
            <a:gd name="adj1" fmla="val 2309"/>
            <a:gd name="adj2" fmla="val 139245"/>
            <a:gd name="adj3" fmla="val 16523487"/>
            <a:gd name="adj4" fmla="val 15737268"/>
            <a:gd name="adj5" fmla="val 269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oleObject" Target="../embeddings/oleObject1.bin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fondo.jpg"/>
          <p:cNvPicPr>
            <a:picLocks noChangeAspect="1"/>
          </p:cNvPicPr>
          <p:nvPr/>
        </p:nvPicPr>
        <p:blipFill>
          <a:blip r:embed="rId3" cstate="print">
            <a:lum bright="4000"/>
            <a:grayscl/>
          </a:blip>
          <a:stretch>
            <a:fillRect/>
          </a:stretch>
        </p:blipFill>
        <p:spPr bwMode="auto">
          <a:xfrm>
            <a:off x="0" y="0"/>
            <a:ext cx="9144000" cy="6880225"/>
          </a:xfrm>
          <a:prstGeom prst="rect">
            <a:avLst/>
          </a:prstGeom>
          <a:solidFill>
            <a:schemeClr val="accent1"/>
          </a:solidFill>
          <a:effectLst>
            <a:outerShdw blurRad="50800" dist="50800" dir="5400000" algn="ctr" rotWithShape="0">
              <a:srgbClr val="000000">
                <a:alpha val="64000"/>
              </a:srgbClr>
            </a:outerShdw>
          </a:effectLst>
        </p:spPr>
      </p:pic>
      <p:graphicFrame>
        <p:nvGraphicFramePr>
          <p:cNvPr id="3" name="Object 5"/>
          <p:cNvGraphicFramePr>
            <a:graphicFrameLocks noChangeAspect="1"/>
          </p:cNvGraphicFramePr>
          <p:nvPr/>
        </p:nvGraphicFramePr>
        <p:xfrm>
          <a:off x="187325" y="354013"/>
          <a:ext cx="4664075" cy="800100"/>
        </p:xfrm>
        <a:graphic>
          <a:graphicData uri="http://schemas.openxmlformats.org/presentationml/2006/ole">
            <p:oleObj spid="_x0000_s2050" r:id="rId4" imgW="6757560" imgH="1158840" progId="">
              <p:embed/>
            </p:oleObj>
          </a:graphicData>
        </a:graphic>
      </p:graphicFrame>
      <p:grpSp>
        <p:nvGrpSpPr>
          <p:cNvPr id="4" name="8 Grupo"/>
          <p:cNvGrpSpPr>
            <a:grpSpLocks/>
          </p:cNvGrpSpPr>
          <p:nvPr userDrawn="1"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" name="9 Imagen" descr="Gráfico1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0"/>
              <a:ext cx="9144000" cy="8793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10 Imagen" descr="Gráfico1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 rot="10800000">
              <a:off x="0" y="5978653"/>
              <a:ext cx="9144000" cy="8793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5B7EB7-34D9-498D-9165-84F7895B8BF8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7929CC-10AF-458E-941B-64B43F1478FE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4B4E6B-199A-47F2-9C10-4CB8FAAB9A16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677B46-6215-400D-84F1-E8761FD1E29C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04AF76-F21B-4CCC-B63D-3FA67909D020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00658-2D31-465D-830A-8D126B6D174D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EF864F-95BB-4845-81EE-0C7B5EECBFE4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4542AE-CFEF-4E03-9E48-A36D35F34290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F9017D-58D2-4CD5-8C3E-76A5009AD624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03D359-2217-4F8A-8595-8DF7856BF257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7FDFBD-5E53-413D-AD25-1180A3C94D99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9502BC-4E98-42E4-BAE7-6F8D0BE2A8F6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9016C7-6DDC-4149-AECD-D8AFAAC1B81B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diagramData" Target="../diagrams/data7.xml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12" Type="http://schemas.openxmlformats.org/officeDocument/2006/relationships/image" Target="../media/image22.jpeg"/><Relationship Id="rId17" Type="http://schemas.microsoft.com/office/2007/relationships/diagramDrawing" Target="../diagrams/drawing7.xml"/><Relationship Id="rId2" Type="http://schemas.openxmlformats.org/officeDocument/2006/relationships/image" Target="../media/image12.jpeg"/><Relationship Id="rId16" Type="http://schemas.openxmlformats.org/officeDocument/2006/relationships/diagramColors" Target="../diagrams/colors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5" Type="http://schemas.openxmlformats.org/officeDocument/2006/relationships/diagramQuickStyle" Target="../diagrams/quickStyle7.xml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Relationship Id="rId14" Type="http://schemas.openxmlformats.org/officeDocument/2006/relationships/diagramLayout" Target="../diagrams/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hyperlink" Target="http://www.youtube.com/watch?v=MW2olUrIrnc" TargetMode="Externa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 idx="4294967295"/>
          </p:nvPr>
        </p:nvSpPr>
        <p:spPr>
          <a:xfrm>
            <a:off x="539552" y="2636912"/>
            <a:ext cx="7772400" cy="1470025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s-CO" sz="2800" b="1" cap="all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es-CO" sz="2800" b="1" cap="all" dirty="0" smtClean="0">
                <a:ln w="0"/>
                <a:solidFill>
                  <a:schemeClr val="tx1"/>
                </a:soli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x-none" sz="2800" b="1" smtClean="0"/>
              <a:t>“</a:t>
            </a:r>
            <a:r>
              <a:rPr lang="es-CO" sz="2800" b="1" dirty="0" smtClean="0"/>
              <a:t>EL </a:t>
            </a:r>
            <a:r>
              <a:rPr lang="x-none" sz="2800" b="1" smtClean="0"/>
              <a:t>YOGA </a:t>
            </a:r>
            <a:r>
              <a:rPr lang="es-CO" sz="2800" b="1" dirty="0" smtClean="0"/>
              <a:t>COMO </a:t>
            </a:r>
            <a:r>
              <a:rPr lang="x-none" sz="2800" b="1" smtClean="0"/>
              <a:t>ESTRATEGIA </a:t>
            </a:r>
            <a:r>
              <a:rPr lang="es-CO" sz="2800" b="1" dirty="0" smtClean="0"/>
              <a:t>PEDAGÓGICA EN </a:t>
            </a:r>
            <a:r>
              <a:rPr lang="x-none" sz="2800" b="1" smtClean="0"/>
              <a:t>NIÑOS Y NIÑAS </a:t>
            </a:r>
            <a:r>
              <a:rPr lang="es-ES" sz="2800" b="1" dirty="0" smtClean="0"/>
              <a:t>DE TRANSICIÓN  DE LA INSTITUCIÓN EDUCATIVA SAN CRISTOBAL</a:t>
            </a:r>
            <a:r>
              <a:rPr lang="x-none" sz="2800" b="1" smtClean="0"/>
              <a:t>”</a:t>
            </a:r>
            <a:endParaRPr lang="es-CO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1979712" y="1124744"/>
            <a:ext cx="597666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Yoga, Psicomotricidad y Procesos de Enseñanza Aprendizaje en Preescolar</a:t>
            </a:r>
            <a:endParaRPr lang="es-ES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16" name="15 Diagrama"/>
          <p:cNvGraphicFramePr/>
          <p:nvPr/>
        </p:nvGraphicFramePr>
        <p:xfrm>
          <a:off x="323528" y="476672"/>
          <a:ext cx="8208912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7" name="16 Diagrama"/>
          <p:cNvGraphicFramePr/>
          <p:nvPr/>
        </p:nvGraphicFramePr>
        <p:xfrm>
          <a:off x="323528" y="2664346"/>
          <a:ext cx="8496944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P1020316.JPG"/>
          <p:cNvPicPr>
            <a:picLocks noGrp="1" noChangeAspect="1"/>
          </p:cNvPicPr>
          <p:nvPr isPhoto="1"/>
        </p:nvPicPr>
        <p:blipFill>
          <a:blip r:embed="rId2" cstate="email">
            <a:lum/>
          </a:blip>
          <a:stretch>
            <a:fillRect/>
          </a:stretch>
        </p:blipFill>
        <p:spPr>
          <a:xfrm>
            <a:off x="0" y="1196752"/>
            <a:ext cx="2736304" cy="3648405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</p:spPr>
      </p:pic>
      <p:pic>
        <p:nvPicPr>
          <p:cNvPr id="4" name="3 Imagen" descr="P1020311.JPG"/>
          <p:cNvPicPr>
            <a:picLocks noGrp="1" noChangeAspect="1"/>
          </p:cNvPicPr>
          <p:nvPr isPhoto="1"/>
        </p:nvPicPr>
        <p:blipFill>
          <a:blip r:embed="rId3" cstate="email">
            <a:lum/>
          </a:blip>
          <a:stretch>
            <a:fillRect/>
          </a:stretch>
        </p:blipFill>
        <p:spPr>
          <a:xfrm>
            <a:off x="6356226" y="3140968"/>
            <a:ext cx="2787774" cy="3717032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</p:spPr>
      </p:pic>
      <p:sp>
        <p:nvSpPr>
          <p:cNvPr id="5" name="4 Rectángulo"/>
          <p:cNvSpPr/>
          <p:nvPr/>
        </p:nvSpPr>
        <p:spPr>
          <a:xfrm>
            <a:off x="2627784" y="2060848"/>
            <a:ext cx="39604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 smtClean="0"/>
              <a:t>La práctica de  yoga se relaciona directamente con los procesos de enseñanza aprendizaje en preescolar a nivel del desarrollo físico o corporal, estimula directamente el aspecto psicomotriz.  El cual integra las interacciones cognitivas, emocionales, simbólicas y sensorio motrices en la capacidad de ser y expresarse, desempeña un papel fundamental en el desarrollo armónico de la personalidad</a:t>
            </a:r>
            <a:endParaRPr lang="es-CO" dirty="0"/>
          </a:p>
        </p:txBody>
      </p:sp>
      <p:sp>
        <p:nvSpPr>
          <p:cNvPr id="7" name="6 Rectángulo"/>
          <p:cNvSpPr/>
          <p:nvPr/>
        </p:nvSpPr>
        <p:spPr>
          <a:xfrm>
            <a:off x="3707904" y="6165304"/>
            <a:ext cx="2088232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dirty="0" smtClean="0">
                <a:solidFill>
                  <a:schemeClr val="tx1"/>
                </a:solidFill>
              </a:rPr>
              <a:t>Fotos: Niños grupo Transición en una de las clases de yoga</a:t>
            </a:r>
            <a:endParaRPr lang="es-CO" sz="11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323528" y="1484784"/>
            <a:ext cx="88204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dirty="0" smtClean="0"/>
              <a:t>La práctica del yoga es una estrategia pedagógica integral para el desarrollo psicomotriz, ya que a través de las posturas físicas o </a:t>
            </a:r>
            <a:r>
              <a:rPr lang="es-CO" dirty="0" err="1" smtClean="0"/>
              <a:t>ásanas</a:t>
            </a:r>
            <a:r>
              <a:rPr lang="es-CO" dirty="0" smtClean="0"/>
              <a:t> se desarrollan factores emocionales como la autoconfianza, seguridad interior y se mejora la relación consigo mismo.</a:t>
            </a:r>
          </a:p>
          <a:p>
            <a:pPr algn="ctr"/>
            <a:endParaRPr lang="es-CO" dirty="0"/>
          </a:p>
        </p:txBody>
      </p:sp>
      <p:pic>
        <p:nvPicPr>
          <p:cNvPr id="8" name="7 Imagen" descr="P1020302.JPG"/>
          <p:cNvPicPr>
            <a:picLocks noGrp="1" noChangeAspect="1"/>
          </p:cNvPicPr>
          <p:nvPr isPhoto="1"/>
        </p:nvPicPr>
        <p:blipFill>
          <a:blip r:embed="rId2" cstate="email">
            <a:lum/>
          </a:blip>
          <a:stretch>
            <a:fillRect/>
          </a:stretch>
        </p:blipFill>
        <p:spPr>
          <a:xfrm>
            <a:off x="4644008" y="2852936"/>
            <a:ext cx="3792421" cy="2844316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9" name="8 Imagen" descr="P1010809.JPG"/>
          <p:cNvPicPr>
            <a:picLocks noGrp="1" noChangeAspect="1"/>
          </p:cNvPicPr>
          <p:nvPr isPhoto="1"/>
        </p:nvPicPr>
        <p:blipFill>
          <a:blip r:embed="rId3" cstate="email">
            <a:lum/>
          </a:blip>
          <a:stretch>
            <a:fillRect/>
          </a:stretch>
        </p:blipFill>
        <p:spPr>
          <a:xfrm>
            <a:off x="683568" y="2852936"/>
            <a:ext cx="3707904" cy="2780928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0" name="9 Rectángulo"/>
          <p:cNvSpPr/>
          <p:nvPr/>
        </p:nvSpPr>
        <p:spPr>
          <a:xfrm>
            <a:off x="3491880" y="5949280"/>
            <a:ext cx="259228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dirty="0" smtClean="0">
                <a:solidFill>
                  <a:schemeClr val="tx1"/>
                </a:solidFill>
              </a:rPr>
              <a:t>Fotos: Niños grupo Transición en una de las clases de yoga</a:t>
            </a:r>
          </a:p>
          <a:p>
            <a:pPr algn="ctr"/>
            <a:endParaRPr lang="es-CO" sz="11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3059832" y="1340768"/>
            <a:ext cx="3053080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lvl="0"/>
            <a:r>
              <a:rPr lang="x-none" b="1" smtClean="0"/>
              <a:t>DISEÑO METODOLOGICO</a:t>
            </a:r>
            <a:endParaRPr lang="es-CO" b="1" dirty="0"/>
          </a:p>
        </p:txBody>
      </p:sp>
      <p:sp>
        <p:nvSpPr>
          <p:cNvPr id="4" name="3 Rectángulo"/>
          <p:cNvSpPr/>
          <p:nvPr/>
        </p:nvSpPr>
        <p:spPr>
          <a:xfrm>
            <a:off x="899592" y="1908448"/>
            <a:ext cx="7128792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1" algn="ctr"/>
            <a:r>
              <a:rPr lang="x-none" b="1" smtClean="0"/>
              <a:t>TIPO DE INVESTIGACIÓN Y ENFOQUE</a:t>
            </a:r>
            <a:endParaRPr lang="es-CO" b="1" dirty="0" smtClean="0"/>
          </a:p>
          <a:p>
            <a:pPr lvl="1" algn="ctr"/>
            <a:r>
              <a:rPr lang="es-CO" dirty="0" smtClean="0"/>
              <a:t>Cualitativo </a:t>
            </a:r>
            <a:r>
              <a:rPr lang="es-CO" dirty="0" smtClean="0"/>
              <a:t>- </a:t>
            </a:r>
            <a:r>
              <a:rPr lang="es-CO" dirty="0" smtClean="0"/>
              <a:t>Hermenéutico</a:t>
            </a:r>
            <a:endParaRPr lang="es-CO" b="1" dirty="0"/>
          </a:p>
        </p:txBody>
      </p:sp>
      <p:sp>
        <p:nvSpPr>
          <p:cNvPr id="5" name="4 Rectángulo"/>
          <p:cNvSpPr/>
          <p:nvPr/>
        </p:nvSpPr>
        <p:spPr>
          <a:xfrm>
            <a:off x="899592" y="2802260"/>
            <a:ext cx="7128792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1" algn="ctr"/>
            <a:r>
              <a:rPr lang="x-none" b="1" smtClean="0"/>
              <a:t>POBLACIÓN Y MUESTRA</a:t>
            </a:r>
            <a:endParaRPr lang="es-CO" b="1" dirty="0" smtClean="0"/>
          </a:p>
          <a:p>
            <a:pPr lvl="1" algn="ctr"/>
            <a:r>
              <a:rPr lang="es-CO" dirty="0" smtClean="0"/>
              <a:t>Grupo transición 3 de la Institución Educativa San Cristóbal</a:t>
            </a:r>
            <a:endParaRPr lang="es-CO" b="1" dirty="0"/>
          </a:p>
        </p:txBody>
      </p:sp>
      <p:sp>
        <p:nvSpPr>
          <p:cNvPr id="6" name="5 Rectángulo"/>
          <p:cNvSpPr/>
          <p:nvPr/>
        </p:nvSpPr>
        <p:spPr>
          <a:xfrm>
            <a:off x="1259632" y="3789040"/>
            <a:ext cx="6535712" cy="1477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1" algn="ctr"/>
            <a:r>
              <a:rPr lang="x-none" b="1" smtClean="0"/>
              <a:t>TÉCNICAS DE RECOLECCIÓN DE DATOS</a:t>
            </a:r>
            <a:endParaRPr lang="es-CO" b="1" dirty="0" smtClean="0"/>
          </a:p>
          <a:p>
            <a:pPr lvl="1" algn="ctr"/>
            <a:r>
              <a:rPr lang="es-CO" dirty="0" smtClean="0"/>
              <a:t>Observación participante </a:t>
            </a:r>
          </a:p>
          <a:p>
            <a:pPr lvl="1" algn="ctr"/>
            <a:r>
              <a:rPr lang="es-CO" dirty="0" smtClean="0"/>
              <a:t>Entrevistas individuales</a:t>
            </a:r>
          </a:p>
          <a:p>
            <a:pPr lvl="1" algn="ctr"/>
            <a:r>
              <a:rPr lang="es-CO" dirty="0" smtClean="0"/>
              <a:t>Dialogo constante con niños, docente y padres de familia.</a:t>
            </a:r>
          </a:p>
          <a:p>
            <a:pPr lvl="1" algn="ctr"/>
            <a:endParaRPr lang="es-CO" b="1" dirty="0"/>
          </a:p>
        </p:txBody>
      </p:sp>
      <p:sp>
        <p:nvSpPr>
          <p:cNvPr id="7" name="6 Rectángulo"/>
          <p:cNvSpPr/>
          <p:nvPr/>
        </p:nvSpPr>
        <p:spPr>
          <a:xfrm>
            <a:off x="3131840" y="5445224"/>
            <a:ext cx="3240360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1" algn="ctr"/>
            <a:r>
              <a:rPr lang="x-none" b="1" smtClean="0"/>
              <a:t>INSTRUMENTOS</a:t>
            </a:r>
            <a:endParaRPr lang="es-CO" b="1" dirty="0" smtClean="0"/>
          </a:p>
          <a:p>
            <a:pPr lvl="1" algn="ctr"/>
            <a:r>
              <a:rPr lang="es-CO" dirty="0" smtClean="0"/>
              <a:t>Diarios o notas de campo </a:t>
            </a:r>
          </a:p>
          <a:p>
            <a:pPr lvl="1" algn="ctr"/>
            <a:r>
              <a:rPr lang="es-CO" dirty="0" smtClean="0"/>
              <a:t>Grabaciones </a:t>
            </a:r>
            <a:endParaRPr lang="es-CO" b="1" dirty="0" smtClean="0"/>
          </a:p>
          <a:p>
            <a:pPr lvl="1" algn="ctr"/>
            <a:r>
              <a:rPr lang="es-CO" dirty="0" smtClean="0"/>
              <a:t>Registro fotográfico</a:t>
            </a:r>
            <a:endParaRPr lang="es-CO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827584" y="1196752"/>
            <a:ext cx="7272808" cy="9233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es-CO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es-CO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POBLACIÓN Y MUESTRA</a:t>
            </a:r>
          </a:p>
          <a:p>
            <a:pPr algn="ctr"/>
            <a:endParaRPr lang="es-CO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4035" name="Picture 3" descr="C:\Users\Sandra\Desktop\PARA CD USTA\EVIDENCIAS FOTOGRAFICAS\P10107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988840"/>
            <a:ext cx="4824536" cy="3618239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1374238" y="5677014"/>
            <a:ext cx="6696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 smtClean="0"/>
              <a:t>Grupo Transición 3 Institución Educativa  San Cristóbal</a:t>
            </a:r>
          </a:p>
          <a:p>
            <a:pPr algn="ctr"/>
            <a:r>
              <a:rPr lang="es-CO" dirty="0" smtClean="0"/>
              <a:t>(Niños de 5 a 6 años de edad )</a:t>
            </a:r>
            <a:endParaRPr lang="es-C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 idx="4294967295"/>
          </p:nvPr>
        </p:nvSpPr>
        <p:spPr>
          <a:xfrm>
            <a:off x="-756592" y="1628800"/>
            <a:ext cx="4536504" cy="3744416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1"/>
            <a:r>
              <a:rPr lang="es-CO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RESULTADOS: FORTALEZAS Y DEBILIDADES</a:t>
            </a:r>
            <a:br>
              <a:rPr lang="es-CO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s-CO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s-CO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es-CO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5" name="4 Diagrama"/>
          <p:cNvGraphicFramePr/>
          <p:nvPr/>
        </p:nvGraphicFramePr>
        <p:xfrm>
          <a:off x="1079104" y="1196752"/>
          <a:ext cx="8064896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5 Rectángulo"/>
          <p:cNvSpPr/>
          <p:nvPr/>
        </p:nvSpPr>
        <p:spPr>
          <a:xfrm>
            <a:off x="179512" y="3861048"/>
            <a:ext cx="2520280" cy="1944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b="1" dirty="0" smtClean="0">
                <a:solidFill>
                  <a:schemeClr val="tx1"/>
                </a:solidFill>
              </a:rPr>
              <a:t>Debilidad:</a:t>
            </a:r>
          </a:p>
          <a:p>
            <a:pPr algn="ctr"/>
            <a:r>
              <a:rPr lang="es-CO" dirty="0" smtClean="0">
                <a:solidFill>
                  <a:schemeClr val="tx1"/>
                </a:solidFill>
              </a:rPr>
              <a:t>Por ser un grupo numeroso (27 niños) no se pudo atender </a:t>
            </a:r>
            <a:r>
              <a:rPr lang="es-CO" dirty="0" err="1" smtClean="0">
                <a:solidFill>
                  <a:schemeClr val="tx1"/>
                </a:solidFill>
              </a:rPr>
              <a:t>personalizadamente</a:t>
            </a:r>
            <a:r>
              <a:rPr lang="es-CO" dirty="0" smtClean="0">
                <a:solidFill>
                  <a:schemeClr val="tx1"/>
                </a:solidFill>
              </a:rPr>
              <a:t> a los niños.</a:t>
            </a:r>
            <a:endParaRPr lang="es-CO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2277172" y="3026080"/>
            <a:ext cx="458965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CO" sz="24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P</a:t>
            </a:r>
            <a:r>
              <a:rPr kumimoji="0" lang="es-CO" sz="2400" b="1" i="0" u="none" strike="noStrike" spc="50" normalizeH="0" baseline="0" dirty="0" smtClean="0" bmk="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ROPUESTA</a:t>
            </a:r>
            <a:endParaRPr kumimoji="0" lang="es-CO" sz="1200" b="1" i="0" u="none" strike="noStrike" spc="50" normalizeH="0" baseline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CO" sz="24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“EL YOGA Y LOS NIÑOS”</a:t>
            </a:r>
            <a:endParaRPr kumimoji="0" lang="es-CO" sz="3600" b="1" i="0" u="none" strike="noStrike" spc="50" normalizeH="0" baseline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683568" y="2132856"/>
            <a:ext cx="8460432" cy="3930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>
              <a:lnSpc>
                <a:spcPct val="150000"/>
              </a:lnSpc>
            </a:pPr>
            <a:endParaRPr lang="es-CO" sz="1400" dirty="0" smtClean="0"/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es-CO" sz="1400" dirty="0" smtClean="0"/>
              <a:t>Generar en los niños el  descubrimiento de las posibilidades del cuerpo y de la mente a través de la práctica de yoga. 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es-CO" sz="1400" dirty="0" smtClean="0"/>
              <a:t>Favorecer el desarrollo de la tonicidad muscular a través de la práctica de posturas de yoga.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es-CO" sz="1400" dirty="0" smtClean="0"/>
              <a:t>Desarrollar buenos hábitos de control postural.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es-CO" sz="1400" dirty="0" smtClean="0"/>
              <a:t>Mejorar el equilibrio.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es-CO" sz="1400" dirty="0" smtClean="0"/>
              <a:t>Ejercitar la coordinación dinámica global y disociación de movimientos a través de las diferentes </a:t>
            </a:r>
            <a:r>
              <a:rPr lang="es-CO" sz="1400" dirty="0" err="1" smtClean="0"/>
              <a:t>ásanas</a:t>
            </a:r>
            <a:r>
              <a:rPr lang="es-CO" sz="1400" dirty="0" smtClean="0"/>
              <a:t>.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es-CO" sz="1400" dirty="0" smtClean="0"/>
              <a:t>Mantener hábitos de correcta respiración.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es-CO" sz="1400" dirty="0" smtClean="0"/>
              <a:t>Aprender a relajarse.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es-CO" sz="1400" dirty="0" smtClean="0"/>
              <a:t>Aprender a realizar las diferentes </a:t>
            </a:r>
            <a:r>
              <a:rPr lang="es-CO" sz="1400" dirty="0" err="1" smtClean="0"/>
              <a:t>ásanas</a:t>
            </a:r>
            <a:r>
              <a:rPr lang="es-CO" sz="1400" dirty="0" smtClean="0"/>
              <a:t> con sus nombres.</a:t>
            </a: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es-CO" sz="1400" dirty="0" smtClean="0"/>
              <a:t>Promover la práctica de yoga como un medio para alcanzar el bienestar físico, mental y emocional.</a:t>
            </a:r>
            <a:endParaRPr lang="es-CO" sz="1400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39827" y="1381418"/>
            <a:ext cx="698139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es-CO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Los logros esperados en la clase de yoga</a:t>
            </a:r>
            <a:endParaRPr kumimoji="0" lang="es-CO" sz="3600" b="1" i="0" u="none" strike="noStrike" spc="50" normalizeH="0" baseline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539552" y="1853355"/>
            <a:ext cx="8064896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algn="ctr">
              <a:lnSpc>
                <a:spcPct val="150000"/>
              </a:lnSpc>
            </a:pPr>
            <a:endParaRPr lang="es-CO" sz="1600" dirty="0" smtClean="0"/>
          </a:p>
          <a:p>
            <a:pPr lvl="0" algn="ctr">
              <a:lnSpc>
                <a:spcPct val="150000"/>
              </a:lnSpc>
            </a:pPr>
            <a:r>
              <a:rPr lang="es-CO" sz="1600" dirty="0" smtClean="0"/>
              <a:t>Semanalmente se realizó una clase de yoga de 40 a 50 minutos, durante este tiempo se practicaron los siguientes puntos: práctica de </a:t>
            </a:r>
            <a:r>
              <a:rPr lang="es-CO" sz="1600" dirty="0" err="1" smtClean="0"/>
              <a:t>ásanas</a:t>
            </a:r>
            <a:r>
              <a:rPr lang="es-CO" sz="1600" dirty="0" smtClean="0"/>
              <a:t>, ejercicios de respiración y relajación.</a:t>
            </a:r>
          </a:p>
          <a:p>
            <a:pPr lvl="0" algn="ctr">
              <a:lnSpc>
                <a:spcPct val="150000"/>
              </a:lnSpc>
            </a:pPr>
            <a:endParaRPr lang="es-CO" sz="1600" dirty="0" smtClean="0"/>
          </a:p>
          <a:p>
            <a:pPr lvl="0" algn="ctr">
              <a:lnSpc>
                <a:spcPct val="150000"/>
              </a:lnSpc>
            </a:pPr>
            <a:r>
              <a:rPr lang="es-CO" sz="1600" dirty="0" smtClean="0"/>
              <a:t>Se introdujo el yoga a los niños a través de juegos imaginarios como los siguientes: Viaje a diferentes lugares donde se puede observar diferentes animales que los niños van formando a través de las </a:t>
            </a:r>
            <a:r>
              <a:rPr lang="es-CO" sz="1600" dirty="0" err="1" smtClean="0"/>
              <a:t>ásanas</a:t>
            </a:r>
            <a:r>
              <a:rPr lang="es-CO" sz="1600" dirty="0" smtClean="0"/>
              <a:t> y se involucran también objetos. Otra opción utilizada fue crear un cuento alrededor de la secuencia de posturas y viajar con los niños por ejemplo a la selva, a un país lejano, etc... 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278631" y="1381418"/>
            <a:ext cx="570380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es-CO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Metodología Utilizada en la Clase</a:t>
            </a:r>
            <a:endParaRPr kumimoji="0" lang="es-CO" sz="3600" b="1" i="0" u="none" strike="noStrike" spc="50" normalizeH="0" baseline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611560" y="1987982"/>
            <a:ext cx="8064896" cy="2534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s-CO" dirty="0" smtClean="0"/>
              <a:t>La estrategia para introducir el yoga se realiza con juegos simbólicos en los que a través de un cuento se invita a los niños a ejercitar su imaginación y a formar las diferentes posturas con nombres de animales para motivarlos más. Se utilizan los lenguajes expresivos. Se va llevando a los niños a un nivel próximo en cuanto al equilibrio, correcta realización de las posturas, relajación, </a:t>
            </a:r>
            <a:r>
              <a:rPr lang="es-CO" dirty="0" err="1" smtClean="0"/>
              <a:t>etc</a:t>
            </a:r>
            <a:r>
              <a:rPr lang="es-CO" dirty="0" smtClean="0"/>
              <a:t>…</a:t>
            </a:r>
            <a:endParaRPr lang="es-CO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033914" y="1381418"/>
            <a:ext cx="219322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es-CO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Estrategia</a:t>
            </a:r>
            <a:endParaRPr kumimoji="0" lang="es-CO" sz="3600" b="1" i="0" u="none" strike="noStrike" spc="50" normalizeH="0" baseline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 idx="4294967295"/>
          </p:nvPr>
        </p:nvSpPr>
        <p:spPr>
          <a:xfrm>
            <a:off x="899592" y="2924944"/>
            <a:ext cx="7772400" cy="1470025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s-CO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Realizado por</a:t>
            </a:r>
            <a:br>
              <a:rPr lang="es-CO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s-CO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Sandra Álvarez Cano</a:t>
            </a:r>
            <a:br>
              <a:rPr lang="es-CO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s-CO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Lic. Educación Preescolar</a:t>
            </a:r>
            <a:br>
              <a:rPr lang="es-CO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es-CO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683568" y="3910265"/>
            <a:ext cx="8460432" cy="375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>
              <a:lnSpc>
                <a:spcPct val="150000"/>
              </a:lnSpc>
            </a:pPr>
            <a:endParaRPr lang="es-CO" sz="1400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149059" y="1381418"/>
            <a:ext cx="39629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es-CO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Estructura de la clase</a:t>
            </a:r>
            <a:endParaRPr kumimoji="0" lang="es-CO" sz="3600" b="1" i="0" u="none" strike="noStrike" spc="50" normalizeH="0" baseline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3 Diagrama"/>
          <p:cNvGraphicFramePr/>
          <p:nvPr/>
        </p:nvGraphicFramePr>
        <p:xfrm>
          <a:off x="1691680" y="213285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andra\Desktop\PRACTICAS CON LOS NIÑOS\POSTURAS\P1110970.JPG"/>
          <p:cNvPicPr>
            <a:picLocks noChangeAspect="1" noChangeArrowheads="1"/>
          </p:cNvPicPr>
          <p:nvPr/>
        </p:nvPicPr>
        <p:blipFill>
          <a:blip r:embed="rId2" cstate="print">
            <a:lum bright="-10000" contrast="10000"/>
          </a:blip>
          <a:srcRect t="42005"/>
          <a:stretch>
            <a:fillRect/>
          </a:stretch>
        </p:blipFill>
        <p:spPr bwMode="auto">
          <a:xfrm>
            <a:off x="2843808" y="1042766"/>
            <a:ext cx="3168352" cy="1378122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027" name="Picture 3" descr="C:\Users\Sandra\Desktop\PRACTICAS CON LOS NIÑOS\POSTURAS\P1110832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907704" y="3450546"/>
            <a:ext cx="2880320" cy="21602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Sandra\Desktop\PRACTICAS CON LOS NIÑOS\POSTURAS\P1110878.JPG"/>
          <p:cNvPicPr>
            <a:picLocks noChangeAspect="1" noChangeArrowheads="1"/>
          </p:cNvPicPr>
          <p:nvPr/>
        </p:nvPicPr>
        <p:blipFill>
          <a:blip r:embed="rId4" cstate="print"/>
          <a:srcRect l="15002" t="20002" r="21241"/>
          <a:stretch>
            <a:fillRect/>
          </a:stretch>
        </p:blipFill>
        <p:spPr bwMode="auto">
          <a:xfrm>
            <a:off x="4139952" y="3234522"/>
            <a:ext cx="2808312" cy="2642750"/>
          </a:xfrm>
          <a:prstGeom prst="ellipse">
            <a:avLst/>
          </a:prstGeom>
          <a:noFill/>
          <a:effectLst>
            <a:softEdge rad="317500"/>
          </a:effectLst>
        </p:spPr>
      </p:pic>
      <p:sp>
        <p:nvSpPr>
          <p:cNvPr id="5" name="4 Rectángulo"/>
          <p:cNvSpPr/>
          <p:nvPr/>
        </p:nvSpPr>
        <p:spPr>
          <a:xfrm>
            <a:off x="3275856" y="2492896"/>
            <a:ext cx="24223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/>
              <a:t>1. Relajación (</a:t>
            </a:r>
            <a:r>
              <a:rPr lang="es-CO" dirty="0" err="1" smtClean="0"/>
              <a:t>Savasana</a:t>
            </a:r>
            <a:r>
              <a:rPr lang="es-CO" dirty="0" smtClean="0"/>
              <a:t>)</a:t>
            </a:r>
            <a:endParaRPr lang="es-CO" dirty="0"/>
          </a:p>
        </p:txBody>
      </p:sp>
      <p:sp>
        <p:nvSpPr>
          <p:cNvPr id="7" name="6 CuadroTexto"/>
          <p:cNvSpPr txBox="1"/>
          <p:nvPr/>
        </p:nvSpPr>
        <p:spPr>
          <a:xfrm>
            <a:off x="1691680" y="5877272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 smtClean="0"/>
              <a:t>2. Saludo Inicial.  Canto del mantra </a:t>
            </a:r>
            <a:r>
              <a:rPr lang="es-CO" dirty="0" err="1" smtClean="0"/>
              <a:t>Om</a:t>
            </a:r>
            <a:r>
              <a:rPr lang="es-CO" dirty="0" smtClean="0"/>
              <a:t> y </a:t>
            </a:r>
            <a:r>
              <a:rPr lang="es-CO" dirty="0" err="1" smtClean="0"/>
              <a:t>Om</a:t>
            </a:r>
            <a:r>
              <a:rPr lang="es-CO" dirty="0" smtClean="0"/>
              <a:t> </a:t>
            </a:r>
            <a:r>
              <a:rPr lang="es-CO" dirty="0" err="1" smtClean="0"/>
              <a:t>Shanti</a:t>
            </a:r>
            <a:endParaRPr lang="es-C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20 Grupo"/>
          <p:cNvGrpSpPr/>
          <p:nvPr/>
        </p:nvGrpSpPr>
        <p:grpSpPr>
          <a:xfrm>
            <a:off x="1403648" y="1268760"/>
            <a:ext cx="6192688" cy="5111696"/>
            <a:chOff x="616829" y="-387424"/>
            <a:chExt cx="7627579" cy="7056784"/>
          </a:xfrm>
        </p:grpSpPr>
        <p:pic>
          <p:nvPicPr>
            <p:cNvPr id="2050" name="Picture 2" descr="C:\Users\Sandra\Desktop\PRACTICAS CON LOS NIÑOS\POSTURAS\P1110886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63688" y="548680"/>
              <a:ext cx="1080120" cy="1440160"/>
            </a:xfrm>
            <a:prstGeom prst="ellipse">
              <a:avLst/>
            </a:prstGeom>
            <a:noFill/>
          </p:spPr>
        </p:pic>
        <p:pic>
          <p:nvPicPr>
            <p:cNvPr id="2051" name="Picture 3" descr="C:\Users\Sandra\Desktop\PRACTICAS CON LOS NIÑOS\POSTURAS\P1110887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228184" y="4725144"/>
              <a:ext cx="1440160" cy="1080120"/>
            </a:xfrm>
            <a:prstGeom prst="ellipse">
              <a:avLst/>
            </a:prstGeom>
            <a:noFill/>
          </p:spPr>
        </p:pic>
        <p:pic>
          <p:nvPicPr>
            <p:cNvPr id="2053" name="Picture 5" descr="C:\Users\Sandra\Desktop\PRACTICAS CON LOS NIÑOS\POSTURAS\P1110889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60032" y="5589240"/>
              <a:ext cx="1440160" cy="1080120"/>
            </a:xfrm>
            <a:prstGeom prst="ellipse">
              <a:avLst/>
            </a:prstGeom>
            <a:noFill/>
          </p:spPr>
        </p:pic>
        <p:pic>
          <p:nvPicPr>
            <p:cNvPr id="2054" name="Picture 6" descr="C:\Users\Sandra\Desktop\PRACTICAS CON LOS NIÑOS\POSTURAS\P1110891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059832" y="5589240"/>
              <a:ext cx="1440160" cy="1080120"/>
            </a:xfrm>
            <a:prstGeom prst="ellipse">
              <a:avLst/>
            </a:prstGeom>
            <a:noFill/>
          </p:spPr>
        </p:pic>
        <p:pic>
          <p:nvPicPr>
            <p:cNvPr id="2056" name="Picture 8" descr="C:\Users\Sandra\Desktop\PRACTICAS CON LOS NIÑOS\POSTURAS\P1110893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547664" y="4509120"/>
              <a:ext cx="1440160" cy="1080120"/>
            </a:xfrm>
            <a:prstGeom prst="ellipse">
              <a:avLst/>
            </a:prstGeom>
            <a:noFill/>
          </p:spPr>
        </p:pic>
        <p:pic>
          <p:nvPicPr>
            <p:cNvPr id="2057" name="Picture 9" descr="C:\Users\Sandra\Desktop\PRACTICAS CON LOS NIÑOS\POSTURAS\P1110894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971600" y="3068960"/>
              <a:ext cx="1440160" cy="1080120"/>
            </a:xfrm>
            <a:prstGeom prst="ellipse">
              <a:avLst/>
            </a:prstGeom>
            <a:noFill/>
          </p:spPr>
        </p:pic>
        <p:pic>
          <p:nvPicPr>
            <p:cNvPr id="2059" name="Picture 11" descr="C:\Users\Sandra\Desktop\PRACTICAS CON LOS NIÑOS\POSTURAS\P1110896.JP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971600" y="1844824"/>
              <a:ext cx="1440160" cy="1080120"/>
            </a:xfrm>
            <a:prstGeom prst="ellipse">
              <a:avLst/>
            </a:prstGeom>
            <a:noFill/>
          </p:spPr>
        </p:pic>
        <p:pic>
          <p:nvPicPr>
            <p:cNvPr id="2061" name="Picture 13" descr="C:\Users\Sandra\Desktop\PRACTICAS CON LOS NIÑOS\POSTURAS\P1110898.JP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6804248" y="3501008"/>
              <a:ext cx="1440160" cy="1080120"/>
            </a:xfrm>
            <a:prstGeom prst="ellipse">
              <a:avLst/>
            </a:prstGeom>
            <a:noFill/>
          </p:spPr>
        </p:pic>
        <p:pic>
          <p:nvPicPr>
            <p:cNvPr id="2062" name="Picture 14" descr="C:\Users\Sandra\Desktop\PRACTICAS CON LOS NIÑOS\POSTURAS\P1110883.JP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4788024" y="-387424"/>
              <a:ext cx="1080120" cy="1440160"/>
            </a:xfrm>
            <a:prstGeom prst="ellipse">
              <a:avLst/>
            </a:prstGeom>
            <a:noFill/>
          </p:spPr>
        </p:pic>
        <p:pic>
          <p:nvPicPr>
            <p:cNvPr id="2063" name="Picture 15" descr="C:\Users\Sandra\Desktop\PRACTICAS CON LOS NIÑOS\POSTURAS\P1110884.JP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6084168" y="476672"/>
              <a:ext cx="1080120" cy="1440160"/>
            </a:xfrm>
            <a:prstGeom prst="ellipse">
              <a:avLst/>
            </a:prstGeom>
            <a:noFill/>
          </p:spPr>
        </p:pic>
        <p:pic>
          <p:nvPicPr>
            <p:cNvPr id="2064" name="Picture 16" descr="C:\Users\Sandra\Desktop\PRACTICAS CON LOS NIÑOS\POSTURAS\P1110885.JPG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6876256" y="1988840"/>
              <a:ext cx="1080120" cy="1440160"/>
            </a:xfrm>
            <a:prstGeom prst="ellipse">
              <a:avLst/>
            </a:prstGeom>
            <a:noFill/>
          </p:spPr>
        </p:pic>
        <p:sp>
          <p:nvSpPr>
            <p:cNvPr id="17" name="16 Sol"/>
            <p:cNvSpPr/>
            <p:nvPr/>
          </p:nvSpPr>
          <p:spPr>
            <a:xfrm>
              <a:off x="3203848" y="1916832"/>
              <a:ext cx="2736304" cy="2664296"/>
            </a:xfrm>
            <a:prstGeom prst="sun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600" b="1" dirty="0" smtClean="0">
                  <a:solidFill>
                    <a:schemeClr val="tx1"/>
                  </a:solidFill>
                </a:rPr>
                <a:t>Saludo al sol</a:t>
              </a:r>
              <a:endParaRPr lang="es-CO" sz="1600" b="1" dirty="0">
                <a:solidFill>
                  <a:schemeClr val="tx1"/>
                </a:solidFill>
              </a:endParaRPr>
            </a:p>
          </p:txBody>
        </p:sp>
        <p:pic>
          <p:nvPicPr>
            <p:cNvPr id="19" name="Picture 16" descr="C:\Users\Sandra\Desktop\PRACTICAS CON LOS NIÑOS\POSTURAS\P1110885.JPG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6876256" y="1988840"/>
              <a:ext cx="1080120" cy="1440160"/>
            </a:xfrm>
            <a:prstGeom prst="ellipse">
              <a:avLst/>
            </a:prstGeom>
            <a:noFill/>
          </p:spPr>
        </p:pic>
        <p:pic>
          <p:nvPicPr>
            <p:cNvPr id="20" name="Picture 16" descr="C:\Users\Sandra\Desktop\PRACTICAS CON LOS NIÑOS\POSTURAS\P1110885.JPG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3131840" y="-315416"/>
              <a:ext cx="1080120" cy="1440160"/>
            </a:xfrm>
            <a:prstGeom prst="ellipse">
              <a:avLst/>
            </a:prstGeom>
            <a:noFill/>
          </p:spPr>
        </p:pic>
        <p:graphicFrame>
          <p:nvGraphicFramePr>
            <p:cNvPr id="18" name="17 Diagrama"/>
            <p:cNvGraphicFramePr/>
            <p:nvPr/>
          </p:nvGraphicFramePr>
          <p:xfrm>
            <a:off x="616829" y="-288016"/>
            <a:ext cx="7152455" cy="505633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3" r:lo="rId14" r:qs="rId15" r:cs="rId16"/>
            </a:graphicData>
          </a:graphic>
        </p:graphicFrame>
      </p:grpSp>
      <p:sp>
        <p:nvSpPr>
          <p:cNvPr id="21" name="20 CuadroTexto"/>
          <p:cNvSpPr txBox="1"/>
          <p:nvPr/>
        </p:nvSpPr>
        <p:spPr>
          <a:xfrm>
            <a:off x="6732240" y="6021288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3. Calentamiento</a:t>
            </a:r>
            <a:endParaRPr lang="es-C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611560" y="3212976"/>
            <a:ext cx="8244408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s-CO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4. SERIE DE ASANAS O POSTURAS</a:t>
            </a:r>
            <a:endParaRPr lang="es-CO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andra\Desktop\PRACTICAS CON LOS NIÑOS\POSTURAS\P1110840.JPG"/>
          <p:cNvPicPr>
            <a:picLocks noChangeAspect="1" noChangeArrowheads="1"/>
          </p:cNvPicPr>
          <p:nvPr/>
        </p:nvPicPr>
        <p:blipFill>
          <a:blip r:embed="rId2" cstate="print"/>
          <a:srcRect t="54200" b="13250"/>
          <a:stretch>
            <a:fillRect/>
          </a:stretch>
        </p:blipFill>
        <p:spPr bwMode="auto">
          <a:xfrm>
            <a:off x="1691680" y="1412776"/>
            <a:ext cx="5364088" cy="1309490"/>
          </a:xfrm>
          <a:prstGeom prst="roundRect">
            <a:avLst/>
          </a:prstGeom>
          <a:noFill/>
          <a:effectLst>
            <a:softEdge rad="127000"/>
          </a:effectLst>
        </p:spPr>
      </p:pic>
      <p:pic>
        <p:nvPicPr>
          <p:cNvPr id="3075" name="Picture 3" descr="C:\Users\Sandra\Desktop\PRACTICAS CON LOS NIÑOS\POSTURAS\P1110842.JPG"/>
          <p:cNvPicPr>
            <a:picLocks noChangeAspect="1" noChangeArrowheads="1"/>
          </p:cNvPicPr>
          <p:nvPr/>
        </p:nvPicPr>
        <p:blipFill>
          <a:blip r:embed="rId3" cstate="print"/>
          <a:srcRect t="42650" b="11151"/>
          <a:stretch>
            <a:fillRect/>
          </a:stretch>
        </p:blipFill>
        <p:spPr bwMode="auto">
          <a:xfrm>
            <a:off x="1331640" y="3573016"/>
            <a:ext cx="6084168" cy="2108135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5" name="4 Rectángulo"/>
          <p:cNvSpPr/>
          <p:nvPr/>
        </p:nvSpPr>
        <p:spPr>
          <a:xfrm>
            <a:off x="2411760" y="2708920"/>
            <a:ext cx="36175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/>
              <a:t>Postura del niño o Semilla - </a:t>
            </a:r>
            <a:r>
              <a:rPr lang="es-CO" dirty="0" err="1" smtClean="0"/>
              <a:t>Balasana</a:t>
            </a:r>
            <a:endParaRPr lang="es-CO" dirty="0"/>
          </a:p>
        </p:txBody>
      </p:sp>
      <p:sp>
        <p:nvSpPr>
          <p:cNvPr id="6" name="5 Rectángulo"/>
          <p:cNvSpPr/>
          <p:nvPr/>
        </p:nvSpPr>
        <p:spPr>
          <a:xfrm>
            <a:off x="3347864" y="5733256"/>
            <a:ext cx="19196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/>
              <a:t>Postura del conejo</a:t>
            </a:r>
            <a:endParaRPr lang="es-C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andra\Desktop\PRACTICAS CON LOS NIÑOS\POSTURAS\P1110942.JPG"/>
          <p:cNvPicPr>
            <a:picLocks noChangeAspect="1" noChangeArrowheads="1"/>
          </p:cNvPicPr>
          <p:nvPr/>
        </p:nvPicPr>
        <p:blipFill>
          <a:blip r:embed="rId2" cstate="print"/>
          <a:srcRect l="4326" t="18501" r="17712" b="4851"/>
          <a:stretch>
            <a:fillRect/>
          </a:stretch>
        </p:blipFill>
        <p:spPr bwMode="auto">
          <a:xfrm>
            <a:off x="0" y="1196752"/>
            <a:ext cx="3417534" cy="2520000"/>
          </a:xfrm>
          <a:prstGeom prst="roundRect">
            <a:avLst/>
          </a:prstGeom>
          <a:noFill/>
          <a:effectLst>
            <a:softEdge rad="317500"/>
          </a:effectLst>
        </p:spPr>
      </p:pic>
      <p:pic>
        <p:nvPicPr>
          <p:cNvPr id="4099" name="Picture 3" descr="C:\Users\Sandra\Desktop\PRACTICAS CON LOS NIÑOS\POSTURAS\P1110943.JPG"/>
          <p:cNvPicPr>
            <a:picLocks noChangeAspect="1" noChangeArrowheads="1"/>
          </p:cNvPicPr>
          <p:nvPr/>
        </p:nvPicPr>
        <p:blipFill>
          <a:blip r:embed="rId3" cstate="print"/>
          <a:srcRect l="9001" r="20491"/>
          <a:stretch>
            <a:fillRect/>
          </a:stretch>
        </p:blipFill>
        <p:spPr bwMode="auto">
          <a:xfrm>
            <a:off x="3203848" y="1412776"/>
            <a:ext cx="2369063" cy="252000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4100" name="Picture 4" descr="C:\Users\Sandra\Desktop\PRACTICAS CON LOS NIÑOS\POSTURAS\P1110948.JPG"/>
          <p:cNvPicPr>
            <a:picLocks noChangeAspect="1" noChangeArrowheads="1"/>
          </p:cNvPicPr>
          <p:nvPr/>
        </p:nvPicPr>
        <p:blipFill>
          <a:blip r:embed="rId4" cstate="print"/>
          <a:srcRect t="15002"/>
          <a:stretch>
            <a:fillRect/>
          </a:stretch>
        </p:blipFill>
        <p:spPr bwMode="auto">
          <a:xfrm>
            <a:off x="5304000" y="1174620"/>
            <a:ext cx="3840000" cy="2447952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4102" name="Picture 6" descr="C:\Users\Sandra\Desktop\PRACTICAS CON LOS NIÑOS\POSTURAS\P111084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4005064"/>
            <a:ext cx="3511329" cy="2633497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4103" name="Picture 7" descr="C:\Users\Sandra\Desktop\PRACTICAS CON LOS NIÑOS\POSTURAS\P1110947.JPG"/>
          <p:cNvPicPr>
            <a:picLocks noChangeAspect="1" noChangeArrowheads="1"/>
          </p:cNvPicPr>
          <p:nvPr/>
        </p:nvPicPr>
        <p:blipFill>
          <a:blip r:embed="rId6" cstate="print"/>
          <a:srcRect t="39244" r="21252"/>
          <a:stretch>
            <a:fillRect/>
          </a:stretch>
        </p:blipFill>
        <p:spPr bwMode="auto">
          <a:xfrm>
            <a:off x="4283968" y="4293096"/>
            <a:ext cx="3456384" cy="2000016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7" name="6 Rectángulo"/>
          <p:cNvSpPr/>
          <p:nvPr/>
        </p:nvSpPr>
        <p:spPr>
          <a:xfrm>
            <a:off x="539552" y="3573016"/>
            <a:ext cx="1823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/>
              <a:t>Postura del delfín</a:t>
            </a:r>
            <a:endParaRPr lang="es-CO" dirty="0"/>
          </a:p>
        </p:txBody>
      </p:sp>
      <p:sp>
        <p:nvSpPr>
          <p:cNvPr id="8" name="7 Rectángulo"/>
          <p:cNvSpPr/>
          <p:nvPr/>
        </p:nvSpPr>
        <p:spPr>
          <a:xfrm>
            <a:off x="2915816" y="3789040"/>
            <a:ext cx="33180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/>
              <a:t>Postura de la vela – </a:t>
            </a:r>
            <a:r>
              <a:rPr lang="es-CO" dirty="0" err="1" smtClean="0"/>
              <a:t>sarvangasana</a:t>
            </a:r>
            <a:endParaRPr lang="es-CO" dirty="0"/>
          </a:p>
        </p:txBody>
      </p:sp>
      <p:sp>
        <p:nvSpPr>
          <p:cNvPr id="9" name="8 Rectángulo"/>
          <p:cNvSpPr/>
          <p:nvPr/>
        </p:nvSpPr>
        <p:spPr>
          <a:xfrm>
            <a:off x="5380021" y="3334860"/>
            <a:ext cx="37639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/>
              <a:t>El puente - </a:t>
            </a:r>
            <a:r>
              <a:rPr lang="es-CO" dirty="0" err="1" smtClean="0"/>
              <a:t>Setu</a:t>
            </a:r>
            <a:r>
              <a:rPr lang="es-CO" dirty="0" smtClean="0"/>
              <a:t> </a:t>
            </a:r>
            <a:r>
              <a:rPr lang="es-CO" dirty="0" err="1" smtClean="0"/>
              <a:t>Bandha</a:t>
            </a:r>
            <a:r>
              <a:rPr lang="es-CO" dirty="0" smtClean="0"/>
              <a:t> </a:t>
            </a:r>
            <a:r>
              <a:rPr lang="es-CO" dirty="0" err="1" smtClean="0"/>
              <a:t>Sarvangasana</a:t>
            </a:r>
            <a:endParaRPr lang="es-CO" dirty="0"/>
          </a:p>
        </p:txBody>
      </p:sp>
      <p:sp>
        <p:nvSpPr>
          <p:cNvPr id="10" name="9 Rectángulo"/>
          <p:cNvSpPr/>
          <p:nvPr/>
        </p:nvSpPr>
        <p:spPr>
          <a:xfrm>
            <a:off x="3347864" y="6309320"/>
            <a:ext cx="17220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/>
              <a:t>Arado- </a:t>
            </a:r>
            <a:r>
              <a:rPr lang="es-CO" dirty="0" err="1" smtClean="0"/>
              <a:t>Halasana</a:t>
            </a:r>
            <a:endParaRPr lang="es-C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Sandra\Desktop\PRACTICAS CON LOS NIÑOS\POSTURAS\P1110953.JPG"/>
          <p:cNvPicPr>
            <a:picLocks noChangeAspect="1" noChangeArrowheads="1"/>
          </p:cNvPicPr>
          <p:nvPr/>
        </p:nvPicPr>
        <p:blipFill>
          <a:blip r:embed="rId2" cstate="print"/>
          <a:srcRect l="17801" t="19051" r="7190"/>
          <a:stretch>
            <a:fillRect/>
          </a:stretch>
        </p:blipFill>
        <p:spPr bwMode="auto">
          <a:xfrm>
            <a:off x="5292080" y="1048492"/>
            <a:ext cx="2880320" cy="2331320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5123" name="Picture 3" descr="C:\Users\Sandra\Desktop\PRACTICAS CON LOS NIÑOS\POSTURAS\P1110956.JPG"/>
          <p:cNvPicPr>
            <a:picLocks noChangeAspect="1" noChangeArrowheads="1"/>
          </p:cNvPicPr>
          <p:nvPr/>
        </p:nvPicPr>
        <p:blipFill>
          <a:blip r:embed="rId3" cstate="print"/>
          <a:srcRect l="15002" t="26003" r="17491"/>
          <a:stretch>
            <a:fillRect/>
          </a:stretch>
        </p:blipFill>
        <p:spPr bwMode="auto">
          <a:xfrm>
            <a:off x="1043608" y="3356992"/>
            <a:ext cx="3240360" cy="2663896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5124" name="Picture 4" descr="C:\Users\Sandra\Desktop\PRACTICAS CON LOS NIÑOS\POSTURAS\P1110959.JPG"/>
          <p:cNvPicPr>
            <a:picLocks noChangeAspect="1" noChangeArrowheads="1"/>
          </p:cNvPicPr>
          <p:nvPr/>
        </p:nvPicPr>
        <p:blipFill>
          <a:blip r:embed="rId4" cstate="print"/>
          <a:srcRect l="14563" t="40375" r="23909" b="2751"/>
          <a:stretch>
            <a:fillRect/>
          </a:stretch>
        </p:blipFill>
        <p:spPr bwMode="auto">
          <a:xfrm>
            <a:off x="4644008" y="3645024"/>
            <a:ext cx="4032448" cy="2795605"/>
          </a:xfrm>
          <a:prstGeom prst="rect">
            <a:avLst/>
          </a:prstGeom>
          <a:noFill/>
          <a:effectLst>
            <a:softEdge rad="635000"/>
          </a:effectLst>
        </p:spPr>
      </p:pic>
      <p:pic>
        <p:nvPicPr>
          <p:cNvPr id="5" name="Picture 5" descr="C:\Users\Sandra\Desktop\PRACTICAS CON LOS NIÑOS\POSTURAS\P1110950.JPG"/>
          <p:cNvPicPr>
            <a:picLocks noChangeAspect="1" noChangeArrowheads="1"/>
          </p:cNvPicPr>
          <p:nvPr/>
        </p:nvPicPr>
        <p:blipFill>
          <a:blip r:embed="rId5" cstate="print"/>
          <a:srcRect t="36754"/>
          <a:stretch>
            <a:fillRect/>
          </a:stretch>
        </p:blipFill>
        <p:spPr bwMode="auto">
          <a:xfrm>
            <a:off x="683568" y="1001194"/>
            <a:ext cx="4800000" cy="2276872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6" name="5 Rectángulo"/>
          <p:cNvSpPr/>
          <p:nvPr/>
        </p:nvSpPr>
        <p:spPr>
          <a:xfrm>
            <a:off x="5508104" y="3136724"/>
            <a:ext cx="28868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/>
              <a:t>La pinza – </a:t>
            </a:r>
            <a:r>
              <a:rPr lang="es-CO" dirty="0" err="1" smtClean="0"/>
              <a:t>Patchimotanasana</a:t>
            </a:r>
            <a:endParaRPr lang="es-CO" dirty="0"/>
          </a:p>
        </p:txBody>
      </p:sp>
      <p:sp>
        <p:nvSpPr>
          <p:cNvPr id="7" name="6 Rectángulo"/>
          <p:cNvSpPr/>
          <p:nvPr/>
        </p:nvSpPr>
        <p:spPr>
          <a:xfrm>
            <a:off x="1907704" y="5949280"/>
            <a:ext cx="1317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/>
              <a:t>La mariposa</a:t>
            </a:r>
            <a:endParaRPr lang="es-CO" dirty="0"/>
          </a:p>
        </p:txBody>
      </p:sp>
      <p:sp>
        <p:nvSpPr>
          <p:cNvPr id="8" name="7 Rectángulo"/>
          <p:cNvSpPr/>
          <p:nvPr/>
        </p:nvSpPr>
        <p:spPr>
          <a:xfrm>
            <a:off x="5004048" y="5949280"/>
            <a:ext cx="23770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/>
              <a:t>La tortuga- </a:t>
            </a:r>
            <a:r>
              <a:rPr lang="es-CO" dirty="0" err="1" smtClean="0"/>
              <a:t>Kurmasana</a:t>
            </a:r>
            <a:endParaRPr lang="es-CO" dirty="0"/>
          </a:p>
        </p:txBody>
      </p:sp>
      <p:sp>
        <p:nvSpPr>
          <p:cNvPr id="9" name="8 Rectángulo"/>
          <p:cNvSpPr/>
          <p:nvPr/>
        </p:nvSpPr>
        <p:spPr>
          <a:xfrm>
            <a:off x="1979712" y="3089426"/>
            <a:ext cx="20177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/>
              <a:t>El pez - </a:t>
            </a:r>
            <a:r>
              <a:rPr lang="es-CO" dirty="0" err="1" smtClean="0"/>
              <a:t>Matsyasana</a:t>
            </a:r>
            <a:endParaRPr lang="es-C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Sandra\Desktop\PRACTICAS CON LOS NIÑOS\POSTURAS\P1110961.JPG"/>
          <p:cNvPicPr>
            <a:picLocks noChangeAspect="1" noChangeArrowheads="1"/>
          </p:cNvPicPr>
          <p:nvPr/>
        </p:nvPicPr>
        <p:blipFill>
          <a:blip r:embed="rId2" cstate="print"/>
          <a:srcRect t="34004"/>
          <a:stretch>
            <a:fillRect/>
          </a:stretch>
        </p:blipFill>
        <p:spPr bwMode="auto">
          <a:xfrm>
            <a:off x="4788024" y="990128"/>
            <a:ext cx="3816424" cy="1889022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6148" name="Picture 4" descr="C:\Users\Sandra\Desktop\PRACTICAS CON LOS NIÑOS\POSTURAS\P1110876.JPG"/>
          <p:cNvPicPr>
            <a:picLocks noChangeAspect="1" noChangeArrowheads="1"/>
          </p:cNvPicPr>
          <p:nvPr/>
        </p:nvPicPr>
        <p:blipFill>
          <a:blip r:embed="rId3" cstate="print"/>
          <a:srcRect l="14564" t="21650" r="18500" b="5901"/>
          <a:stretch>
            <a:fillRect/>
          </a:stretch>
        </p:blipFill>
        <p:spPr bwMode="auto">
          <a:xfrm>
            <a:off x="5148064" y="3442644"/>
            <a:ext cx="3528392" cy="2864224"/>
          </a:xfrm>
          <a:prstGeom prst="roundRect">
            <a:avLst/>
          </a:prstGeom>
          <a:noFill/>
          <a:effectLst>
            <a:softEdge rad="317500"/>
          </a:effectLst>
        </p:spPr>
      </p:pic>
      <p:pic>
        <p:nvPicPr>
          <p:cNvPr id="6" name="Picture 2" descr="C:\Users\Sandra\Desktop\PRACTICAS CON LOS NIÑOS\POSTURAS\P1110868.JPG"/>
          <p:cNvPicPr>
            <a:picLocks noChangeAspect="1" noChangeArrowheads="1"/>
          </p:cNvPicPr>
          <p:nvPr/>
        </p:nvPicPr>
        <p:blipFill>
          <a:blip r:embed="rId4" cstate="print"/>
          <a:srcRect l="35825" t="48950" r="33463" b="13251"/>
          <a:stretch>
            <a:fillRect/>
          </a:stretch>
        </p:blipFill>
        <p:spPr bwMode="auto">
          <a:xfrm>
            <a:off x="1619672" y="918120"/>
            <a:ext cx="2808312" cy="2592288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7" name="6 Rectángulo"/>
          <p:cNvSpPr/>
          <p:nvPr/>
        </p:nvSpPr>
        <p:spPr>
          <a:xfrm>
            <a:off x="3635896" y="6093296"/>
            <a:ext cx="2493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/>
              <a:t>La cobra – </a:t>
            </a:r>
            <a:r>
              <a:rPr lang="es-CO" dirty="0" err="1" smtClean="0"/>
              <a:t>bhujangasana</a:t>
            </a:r>
            <a:endParaRPr lang="es-CO" dirty="0"/>
          </a:p>
        </p:txBody>
      </p:sp>
      <p:sp>
        <p:nvSpPr>
          <p:cNvPr id="8" name="7 CuadroTexto"/>
          <p:cNvSpPr txBox="1"/>
          <p:nvPr/>
        </p:nvSpPr>
        <p:spPr>
          <a:xfrm>
            <a:off x="4139952" y="2204864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La esfinge</a:t>
            </a:r>
            <a:endParaRPr lang="es-CO" dirty="0"/>
          </a:p>
        </p:txBody>
      </p:sp>
      <p:pic>
        <p:nvPicPr>
          <p:cNvPr id="10" name="Picture 5" descr="C:\Users\Sandra\Desktop\PRACTICAS CON LOS NIÑOS\POSTURAS\P111089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3082604"/>
            <a:ext cx="4211960" cy="3158970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Sandra\Desktop\PRACTICAS CON LOS NIÑOS\POSTURAS\P1110882.JPG"/>
          <p:cNvPicPr>
            <a:picLocks noChangeAspect="1" noChangeArrowheads="1"/>
          </p:cNvPicPr>
          <p:nvPr/>
        </p:nvPicPr>
        <p:blipFill>
          <a:blip r:embed="rId2" cstate="print"/>
          <a:srcRect l="24003" t="36004" r="30992"/>
          <a:stretch>
            <a:fillRect/>
          </a:stretch>
        </p:blipFill>
        <p:spPr bwMode="auto">
          <a:xfrm>
            <a:off x="5796136" y="4005064"/>
            <a:ext cx="2160240" cy="2303856"/>
          </a:xfrm>
          <a:prstGeom prst="round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7171" name="Picture 3" descr="C:\Users\Sandra\Desktop\PRACTICAS CON LOS NIÑOS\POSTURAS\P1110899.JPG"/>
          <p:cNvPicPr>
            <a:picLocks noChangeAspect="1" noChangeArrowheads="1"/>
          </p:cNvPicPr>
          <p:nvPr/>
        </p:nvPicPr>
        <p:blipFill>
          <a:blip r:embed="rId3" cstate="print"/>
          <a:srcRect l="7501" t="14002" r="8490"/>
          <a:stretch>
            <a:fillRect/>
          </a:stretch>
        </p:blipFill>
        <p:spPr bwMode="auto">
          <a:xfrm>
            <a:off x="1043608" y="3422178"/>
            <a:ext cx="4032448" cy="3095944"/>
          </a:xfrm>
          <a:prstGeom prst="roundRect">
            <a:avLst/>
          </a:prstGeom>
          <a:noFill/>
          <a:effectLst>
            <a:softEdge rad="635000"/>
          </a:effectLst>
        </p:spPr>
      </p:pic>
      <p:pic>
        <p:nvPicPr>
          <p:cNvPr id="7172" name="Picture 4" descr="C:\Users\Sandra\Desktop\PRACTICAS CON LOS NIÑOS\POSTURAS\P1110873.JPG"/>
          <p:cNvPicPr>
            <a:picLocks noChangeAspect="1" noChangeArrowheads="1"/>
          </p:cNvPicPr>
          <p:nvPr/>
        </p:nvPicPr>
        <p:blipFill>
          <a:blip r:embed="rId4" cstate="print"/>
          <a:srcRect t="16551"/>
          <a:stretch>
            <a:fillRect/>
          </a:stretch>
        </p:blipFill>
        <p:spPr bwMode="auto">
          <a:xfrm>
            <a:off x="5059834" y="602800"/>
            <a:ext cx="2588411" cy="2880000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6" name="Picture 5" descr="C:\Users\Sandra\Desktop\PRACTICAS CON LOS NIÑOS\POSTURAS\P1110965.JPG"/>
          <p:cNvPicPr>
            <a:picLocks noChangeAspect="1" noChangeArrowheads="1"/>
          </p:cNvPicPr>
          <p:nvPr/>
        </p:nvPicPr>
        <p:blipFill>
          <a:blip r:embed="rId5" cstate="print"/>
          <a:srcRect l="8001" t="12501" r="15875" b="2489"/>
          <a:stretch>
            <a:fillRect/>
          </a:stretch>
        </p:blipFill>
        <p:spPr bwMode="auto">
          <a:xfrm>
            <a:off x="1331640" y="1115452"/>
            <a:ext cx="2923159" cy="2448272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7" name="6 Rectángulo"/>
          <p:cNvSpPr/>
          <p:nvPr/>
        </p:nvSpPr>
        <p:spPr>
          <a:xfrm>
            <a:off x="1828874" y="3293580"/>
            <a:ext cx="22456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/>
              <a:t>El arco – </a:t>
            </a:r>
            <a:r>
              <a:rPr lang="es-CO" dirty="0" err="1" smtClean="0"/>
              <a:t>dhanurasana</a:t>
            </a:r>
            <a:endParaRPr lang="es-CO" dirty="0"/>
          </a:p>
        </p:txBody>
      </p:sp>
      <p:sp>
        <p:nvSpPr>
          <p:cNvPr id="8" name="7 Rectángulo"/>
          <p:cNvSpPr/>
          <p:nvPr/>
        </p:nvSpPr>
        <p:spPr>
          <a:xfrm>
            <a:off x="5203850" y="3411112"/>
            <a:ext cx="23651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/>
              <a:t>El camello - </a:t>
            </a:r>
            <a:r>
              <a:rPr lang="es-CO" dirty="0" err="1" smtClean="0"/>
              <a:t>Usthrasana</a:t>
            </a:r>
            <a:endParaRPr lang="es-CO" dirty="0"/>
          </a:p>
        </p:txBody>
      </p:sp>
      <p:sp>
        <p:nvSpPr>
          <p:cNvPr id="9" name="8 Rectángulo"/>
          <p:cNvSpPr/>
          <p:nvPr/>
        </p:nvSpPr>
        <p:spPr>
          <a:xfrm>
            <a:off x="5724128" y="6237312"/>
            <a:ext cx="26109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/>
              <a:t>La rana -</a:t>
            </a:r>
            <a:r>
              <a:rPr lang="es-CO" dirty="0" err="1" smtClean="0"/>
              <a:t>Ardha</a:t>
            </a:r>
            <a:r>
              <a:rPr lang="es-CO" dirty="0" smtClean="0"/>
              <a:t> </a:t>
            </a:r>
            <a:r>
              <a:rPr lang="es-CO" dirty="0" err="1" smtClean="0"/>
              <a:t>Bhekasana</a:t>
            </a:r>
            <a:endParaRPr lang="es-CO" dirty="0"/>
          </a:p>
        </p:txBody>
      </p:sp>
      <p:sp>
        <p:nvSpPr>
          <p:cNvPr id="10" name="9 Rectángulo"/>
          <p:cNvSpPr/>
          <p:nvPr/>
        </p:nvSpPr>
        <p:spPr>
          <a:xfrm>
            <a:off x="1907704" y="6021288"/>
            <a:ext cx="24559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/>
              <a:t>La paloma - </a:t>
            </a:r>
            <a:r>
              <a:rPr lang="es-CO" dirty="0" err="1" smtClean="0"/>
              <a:t>Pigeon</a:t>
            </a:r>
            <a:r>
              <a:rPr lang="es-CO" dirty="0" smtClean="0"/>
              <a:t> Pose</a:t>
            </a:r>
            <a:endParaRPr lang="es-C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Sandra\Desktop\PRACTICAS CON LOS NIÑOS\POSTURAS\P1110901.JPG"/>
          <p:cNvPicPr>
            <a:picLocks noChangeAspect="1" noChangeArrowheads="1"/>
          </p:cNvPicPr>
          <p:nvPr/>
        </p:nvPicPr>
        <p:blipFill>
          <a:blip r:embed="rId2" cstate="print"/>
          <a:srcRect l="10954" t="26003" r="47375"/>
          <a:stretch>
            <a:fillRect/>
          </a:stretch>
        </p:blipFill>
        <p:spPr bwMode="auto">
          <a:xfrm>
            <a:off x="539552" y="909040"/>
            <a:ext cx="2000222" cy="2663896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8195" name="Picture 3" descr="C:\Users\Sandra\Desktop\PRACTICAS CON LOS NIÑOS\POSTURAS\P1110904.JPG"/>
          <p:cNvPicPr>
            <a:picLocks noChangeAspect="1" noChangeArrowheads="1"/>
          </p:cNvPicPr>
          <p:nvPr/>
        </p:nvPicPr>
        <p:blipFill>
          <a:blip r:embed="rId3" cstate="print"/>
          <a:srcRect l="13776" t="30050" r="27950"/>
          <a:stretch>
            <a:fillRect/>
          </a:stretch>
        </p:blipFill>
        <p:spPr bwMode="auto">
          <a:xfrm>
            <a:off x="2483768" y="1053056"/>
            <a:ext cx="3199053" cy="2880000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8196" name="Picture 4" descr="C:\Users\Sandra\Desktop\PRACTICAS CON LOS NIÑOS\POSTURAS\P1110912.JPG"/>
          <p:cNvPicPr>
            <a:picLocks noChangeAspect="1" noChangeArrowheads="1"/>
          </p:cNvPicPr>
          <p:nvPr/>
        </p:nvPicPr>
        <p:blipFill>
          <a:blip r:embed="rId4" cstate="print"/>
          <a:srcRect l="27743" r="24252"/>
          <a:stretch>
            <a:fillRect/>
          </a:stretch>
        </p:blipFill>
        <p:spPr bwMode="auto">
          <a:xfrm>
            <a:off x="5724128" y="404664"/>
            <a:ext cx="2304256" cy="3600000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8197" name="Picture 5" descr="C:\Users\Sandra\Desktop\PRACTICAS CON LOS NIÑOS\POSTURAS\P1110913.JPG"/>
          <p:cNvPicPr>
            <a:picLocks noChangeAspect="1" noChangeArrowheads="1"/>
          </p:cNvPicPr>
          <p:nvPr/>
        </p:nvPicPr>
        <p:blipFill>
          <a:blip r:embed="rId5" cstate="print"/>
          <a:srcRect l="6688" r="18500"/>
          <a:stretch>
            <a:fillRect/>
          </a:stretch>
        </p:blipFill>
        <p:spPr bwMode="auto">
          <a:xfrm>
            <a:off x="539552" y="3573016"/>
            <a:ext cx="2872760" cy="2880000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8198" name="Picture 6" descr="C:\Users\Sandra\Desktop\PRACTICAS CON LOS NIÑOS\POSTURAS\P1110917.JPG"/>
          <p:cNvPicPr>
            <a:picLocks noChangeAspect="1" noChangeArrowheads="1"/>
          </p:cNvPicPr>
          <p:nvPr/>
        </p:nvPicPr>
        <p:blipFill>
          <a:blip r:embed="rId6" cstate="print"/>
          <a:srcRect l="15350" t="6951" r="38188"/>
          <a:stretch>
            <a:fillRect/>
          </a:stretch>
        </p:blipFill>
        <p:spPr bwMode="auto">
          <a:xfrm>
            <a:off x="3465088" y="3573016"/>
            <a:ext cx="2187031" cy="3284984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8199" name="Picture 7" descr="C:\Users\Sandra\Desktop\PRACTICAS CON LOS NIÑOS\POSTURAS\P1110918.JPG"/>
          <p:cNvPicPr>
            <a:picLocks noChangeAspect="1" noChangeArrowheads="1"/>
          </p:cNvPicPr>
          <p:nvPr/>
        </p:nvPicPr>
        <p:blipFill>
          <a:blip r:embed="rId7" cstate="print"/>
          <a:srcRect l="13907" t="22438" r="36219" b="4063"/>
          <a:stretch>
            <a:fillRect/>
          </a:stretch>
        </p:blipFill>
        <p:spPr bwMode="auto">
          <a:xfrm>
            <a:off x="5868144" y="3933056"/>
            <a:ext cx="2410554" cy="2664296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8" name="7 Rectángulo"/>
          <p:cNvSpPr/>
          <p:nvPr/>
        </p:nvSpPr>
        <p:spPr>
          <a:xfrm>
            <a:off x="1835696" y="3501328"/>
            <a:ext cx="22212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/>
              <a:t>Media </a:t>
            </a:r>
            <a:r>
              <a:rPr lang="es-CO" dirty="0" err="1" smtClean="0"/>
              <a:t>torción</a:t>
            </a:r>
            <a:r>
              <a:rPr lang="es-CO" dirty="0" smtClean="0"/>
              <a:t> espinal</a:t>
            </a:r>
            <a:endParaRPr lang="es-CO" dirty="0"/>
          </a:p>
        </p:txBody>
      </p:sp>
      <p:sp>
        <p:nvSpPr>
          <p:cNvPr id="9" name="8 Rectángulo"/>
          <p:cNvSpPr/>
          <p:nvPr/>
        </p:nvSpPr>
        <p:spPr>
          <a:xfrm>
            <a:off x="6012160" y="3573016"/>
            <a:ext cx="21053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/>
              <a:t>El árbol – </a:t>
            </a:r>
            <a:r>
              <a:rPr lang="es-CO" dirty="0" err="1" smtClean="0"/>
              <a:t>Vriksasana</a:t>
            </a:r>
            <a:endParaRPr lang="es-CO" dirty="0"/>
          </a:p>
        </p:txBody>
      </p:sp>
      <p:sp>
        <p:nvSpPr>
          <p:cNvPr id="10" name="9 Rectángulo"/>
          <p:cNvSpPr/>
          <p:nvPr/>
        </p:nvSpPr>
        <p:spPr>
          <a:xfrm>
            <a:off x="1115616" y="6021288"/>
            <a:ext cx="18371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/>
              <a:t>Avión – </a:t>
            </a:r>
            <a:r>
              <a:rPr lang="es-CO" dirty="0" err="1" smtClean="0"/>
              <a:t>Dekasana</a:t>
            </a:r>
            <a:endParaRPr lang="es-CO" dirty="0"/>
          </a:p>
        </p:txBody>
      </p:sp>
      <p:sp>
        <p:nvSpPr>
          <p:cNvPr id="11" name="10 Rectángulo"/>
          <p:cNvSpPr/>
          <p:nvPr/>
        </p:nvSpPr>
        <p:spPr>
          <a:xfrm>
            <a:off x="4139952" y="6309320"/>
            <a:ext cx="12099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/>
              <a:t>El danzarín</a:t>
            </a:r>
            <a:endParaRPr lang="es-CO" dirty="0"/>
          </a:p>
        </p:txBody>
      </p:sp>
      <p:sp>
        <p:nvSpPr>
          <p:cNvPr id="12" name="11 Rectángulo"/>
          <p:cNvSpPr/>
          <p:nvPr/>
        </p:nvSpPr>
        <p:spPr>
          <a:xfrm>
            <a:off x="6444208" y="6488668"/>
            <a:ext cx="14911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/>
              <a:t>La media luna</a:t>
            </a:r>
            <a:endParaRPr lang="es-C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 idx="4294967295"/>
          </p:nvPr>
        </p:nvSpPr>
        <p:spPr>
          <a:xfrm>
            <a:off x="1259632" y="1052736"/>
            <a:ext cx="6696744" cy="605929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s-CO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PLANTEAMIENTO DEL PROBLEMA</a:t>
            </a:r>
            <a:endParaRPr lang="es-CO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1060128" y="3284984"/>
            <a:ext cx="20162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200" dirty="0" smtClean="0"/>
              <a:t>Dificultades para concentrarse, nerviosismo, hiperactividad, etc. A causa de estrés y problemas familiares</a:t>
            </a:r>
            <a:endParaRPr lang="es-CO" sz="1200" dirty="0"/>
          </a:p>
        </p:txBody>
      </p:sp>
      <p:sp>
        <p:nvSpPr>
          <p:cNvPr id="6" name="5 Rectángulo"/>
          <p:cNvSpPr/>
          <p:nvPr/>
        </p:nvSpPr>
        <p:spPr>
          <a:xfrm>
            <a:off x="1060128" y="4509120"/>
            <a:ext cx="18722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200" dirty="0" smtClean="0"/>
              <a:t>Las situaciones que viven los adultos de algún modo se transmite a los niños.</a:t>
            </a:r>
            <a:endParaRPr lang="es-CO" sz="1200" dirty="0"/>
          </a:p>
        </p:txBody>
      </p:sp>
      <p:sp>
        <p:nvSpPr>
          <p:cNvPr id="7" name="6 Rectángulo"/>
          <p:cNvSpPr/>
          <p:nvPr/>
        </p:nvSpPr>
        <p:spPr>
          <a:xfrm>
            <a:off x="1132136" y="2132856"/>
            <a:ext cx="19442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200" dirty="0" smtClean="0"/>
              <a:t>Altos niveles de actividad mental que afecta el sistema nervioso causando ansiedad y estrés en los </a:t>
            </a:r>
            <a:r>
              <a:rPr lang="es-CO" sz="1200" dirty="0" err="1" smtClean="0"/>
              <a:t>niño@s</a:t>
            </a:r>
            <a:r>
              <a:rPr lang="es-CO" sz="1200" dirty="0" smtClean="0"/>
              <a:t>. </a:t>
            </a:r>
          </a:p>
          <a:p>
            <a:endParaRPr lang="es-CO" sz="1200" dirty="0"/>
          </a:p>
        </p:txBody>
      </p:sp>
      <p:sp>
        <p:nvSpPr>
          <p:cNvPr id="8" name="7 Rectángulo"/>
          <p:cNvSpPr/>
          <p:nvPr/>
        </p:nvSpPr>
        <p:spPr>
          <a:xfrm>
            <a:off x="1132136" y="5373216"/>
            <a:ext cx="17281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200" dirty="0" smtClean="0"/>
              <a:t>Problemas nerviosos y emocionales a causa de la vida moderna.</a:t>
            </a:r>
            <a:endParaRPr lang="es-CO" sz="1200" dirty="0"/>
          </a:p>
        </p:txBody>
      </p:sp>
      <p:grpSp>
        <p:nvGrpSpPr>
          <p:cNvPr id="172" name="171 Grupo"/>
          <p:cNvGrpSpPr/>
          <p:nvPr/>
        </p:nvGrpSpPr>
        <p:grpSpPr>
          <a:xfrm>
            <a:off x="988120" y="1952835"/>
            <a:ext cx="144016" cy="3743546"/>
            <a:chOff x="988120" y="1952835"/>
            <a:chExt cx="144016" cy="3743546"/>
          </a:xfrm>
        </p:grpSpPr>
        <p:cxnSp>
          <p:nvCxnSpPr>
            <p:cNvPr id="13" name="12 Conector angular"/>
            <p:cNvCxnSpPr>
              <a:stCxn id="34" idx="1"/>
              <a:endCxn id="7" idx="1"/>
            </p:cNvCxnSpPr>
            <p:nvPr/>
          </p:nvCxnSpPr>
          <p:spPr>
            <a:xfrm rot="10800000" flipH="1" flipV="1">
              <a:off x="988120" y="1952835"/>
              <a:ext cx="144016" cy="780185"/>
            </a:xfrm>
            <a:prstGeom prst="bentConnector3">
              <a:avLst>
                <a:gd name="adj1" fmla="val -97002"/>
              </a:avLst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13 Conector angular"/>
            <p:cNvCxnSpPr>
              <a:stCxn id="5" idx="1"/>
              <a:endCxn id="7" idx="1"/>
            </p:cNvCxnSpPr>
            <p:nvPr/>
          </p:nvCxnSpPr>
          <p:spPr>
            <a:xfrm rot="10800000" flipH="1">
              <a:off x="1060128" y="2733022"/>
              <a:ext cx="72008" cy="1059795"/>
            </a:xfrm>
            <a:prstGeom prst="bentConnector3">
              <a:avLst>
                <a:gd name="adj1" fmla="val -299828"/>
              </a:avLst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18 Conector angular"/>
            <p:cNvCxnSpPr>
              <a:stCxn id="6" idx="1"/>
              <a:endCxn id="5" idx="1"/>
            </p:cNvCxnSpPr>
            <p:nvPr/>
          </p:nvCxnSpPr>
          <p:spPr>
            <a:xfrm rot="10800000">
              <a:off x="1060128" y="3792817"/>
              <a:ext cx="12700" cy="1131803"/>
            </a:xfrm>
            <a:prstGeom prst="bentConnector3">
              <a:avLst>
                <a:gd name="adj1" fmla="val 1800000"/>
              </a:avLst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24 Conector angular"/>
            <p:cNvCxnSpPr>
              <a:stCxn id="6" idx="1"/>
              <a:endCxn id="8" idx="1"/>
            </p:cNvCxnSpPr>
            <p:nvPr/>
          </p:nvCxnSpPr>
          <p:spPr>
            <a:xfrm rot="10800000" flipH="1" flipV="1">
              <a:off x="1060128" y="4924618"/>
              <a:ext cx="72008" cy="771763"/>
            </a:xfrm>
            <a:prstGeom prst="bentConnector3">
              <a:avLst>
                <a:gd name="adj1" fmla="val -317465"/>
              </a:avLst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33 Rectángulo"/>
          <p:cNvSpPr/>
          <p:nvPr/>
        </p:nvSpPr>
        <p:spPr>
          <a:xfrm>
            <a:off x="988120" y="1772816"/>
            <a:ext cx="216024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Descripción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39" name="38 Rectángulo"/>
          <p:cNvSpPr/>
          <p:nvPr/>
        </p:nvSpPr>
        <p:spPr>
          <a:xfrm>
            <a:off x="3502720" y="1772816"/>
            <a:ext cx="216024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Delimitación</a:t>
            </a:r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44" name="43 Rectángulo"/>
          <p:cNvSpPr/>
          <p:nvPr/>
        </p:nvSpPr>
        <p:spPr>
          <a:xfrm>
            <a:off x="3508400" y="2420888"/>
            <a:ext cx="1512168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200" b="1" dirty="0" smtClean="0">
                <a:solidFill>
                  <a:schemeClr val="tx1"/>
                </a:solidFill>
              </a:rPr>
              <a:t>Geográfica:</a:t>
            </a:r>
          </a:p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Corregimiento de San </a:t>
            </a:r>
            <a:r>
              <a:rPr lang="es-CO" sz="1200" dirty="0" err="1" smtClean="0">
                <a:solidFill>
                  <a:schemeClr val="tx1"/>
                </a:solidFill>
              </a:rPr>
              <a:t>Cristobal</a:t>
            </a:r>
            <a:endParaRPr lang="es-CO" sz="1200" dirty="0">
              <a:solidFill>
                <a:schemeClr val="tx1"/>
              </a:solidFill>
            </a:endParaRPr>
          </a:p>
        </p:txBody>
      </p:sp>
      <p:sp>
        <p:nvSpPr>
          <p:cNvPr id="46" name="45 Rectángulo"/>
          <p:cNvSpPr/>
          <p:nvPr/>
        </p:nvSpPr>
        <p:spPr>
          <a:xfrm>
            <a:off x="3508400" y="3212976"/>
            <a:ext cx="1711672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200" b="1" i="1" dirty="0" smtClean="0"/>
              <a:t>Conceptual</a:t>
            </a:r>
            <a:r>
              <a:rPr lang="es-CO" sz="1200" dirty="0" smtClean="0">
                <a:solidFill>
                  <a:schemeClr val="tx1"/>
                </a:solidFill>
              </a:rPr>
              <a:t>:</a:t>
            </a:r>
          </a:p>
          <a:p>
            <a:pPr algn="ctr"/>
            <a:r>
              <a:rPr lang="es-CO" sz="1200" dirty="0" smtClean="0"/>
              <a:t>Yoga, objetivos y beneficios en P I y relación con psicomotricidad</a:t>
            </a:r>
            <a:endParaRPr lang="es-CO" sz="1200" dirty="0" smtClean="0">
              <a:solidFill>
                <a:schemeClr val="tx1"/>
              </a:solidFill>
            </a:endParaRPr>
          </a:p>
        </p:txBody>
      </p:sp>
      <p:sp>
        <p:nvSpPr>
          <p:cNvPr id="51" name="50 Rectángulo"/>
          <p:cNvSpPr/>
          <p:nvPr/>
        </p:nvSpPr>
        <p:spPr>
          <a:xfrm>
            <a:off x="3508400" y="4077072"/>
            <a:ext cx="1656184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200" b="1" dirty="0" smtClean="0"/>
              <a:t>Poblacional</a:t>
            </a:r>
            <a:endParaRPr lang="es-CO" sz="1200" b="1" dirty="0" smtClean="0">
              <a:solidFill>
                <a:schemeClr val="tx1"/>
              </a:solidFill>
            </a:endParaRPr>
          </a:p>
          <a:p>
            <a:pPr algn="ctr"/>
            <a:r>
              <a:rPr lang="es-CO" sz="1200" dirty="0" smtClean="0"/>
              <a:t>Niños y niñas de 5 a 6 años del grupo transición .</a:t>
            </a:r>
            <a:endParaRPr lang="es-CO" sz="1200" dirty="0" smtClean="0">
              <a:solidFill>
                <a:schemeClr val="tx1"/>
              </a:solidFill>
            </a:endParaRPr>
          </a:p>
        </p:txBody>
      </p:sp>
      <p:sp>
        <p:nvSpPr>
          <p:cNvPr id="59" name="58 Rectángulo"/>
          <p:cNvSpPr/>
          <p:nvPr/>
        </p:nvSpPr>
        <p:spPr>
          <a:xfrm>
            <a:off x="3580408" y="5157192"/>
            <a:ext cx="1224136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200" b="1" dirty="0" smtClean="0"/>
              <a:t>Cronológica:</a:t>
            </a:r>
          </a:p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1 año</a:t>
            </a:r>
          </a:p>
        </p:txBody>
      </p:sp>
      <p:grpSp>
        <p:nvGrpSpPr>
          <p:cNvPr id="173" name="172 Grupo"/>
          <p:cNvGrpSpPr/>
          <p:nvPr/>
        </p:nvGrpSpPr>
        <p:grpSpPr>
          <a:xfrm>
            <a:off x="3148360" y="1952836"/>
            <a:ext cx="432048" cy="3564396"/>
            <a:chOff x="3148360" y="1952836"/>
            <a:chExt cx="432048" cy="3564396"/>
          </a:xfrm>
        </p:grpSpPr>
        <p:cxnSp>
          <p:nvCxnSpPr>
            <p:cNvPr id="41" name="40 Conector angular"/>
            <p:cNvCxnSpPr>
              <a:stCxn id="39" idx="1"/>
              <a:endCxn id="44" idx="1"/>
            </p:cNvCxnSpPr>
            <p:nvPr/>
          </p:nvCxnSpPr>
          <p:spPr>
            <a:xfrm rot="10800000" flipH="1" flipV="1">
              <a:off x="3502720" y="1952836"/>
              <a:ext cx="5680" cy="828092"/>
            </a:xfrm>
            <a:prstGeom prst="bentConnector3">
              <a:avLst>
                <a:gd name="adj1" fmla="val -4024648"/>
              </a:avLst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46 Conector angular"/>
            <p:cNvCxnSpPr>
              <a:stCxn id="44" idx="1"/>
              <a:endCxn id="46" idx="1"/>
            </p:cNvCxnSpPr>
            <p:nvPr/>
          </p:nvCxnSpPr>
          <p:spPr>
            <a:xfrm rot="10800000" flipV="1">
              <a:off x="3508400" y="2780928"/>
              <a:ext cx="12700" cy="792088"/>
            </a:xfrm>
            <a:prstGeom prst="bentConnector3">
              <a:avLst>
                <a:gd name="adj1" fmla="val 1800000"/>
              </a:avLst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52 Conector angular"/>
            <p:cNvCxnSpPr>
              <a:stCxn id="46" idx="1"/>
              <a:endCxn id="51" idx="1"/>
            </p:cNvCxnSpPr>
            <p:nvPr/>
          </p:nvCxnSpPr>
          <p:spPr>
            <a:xfrm rot="10800000" flipV="1">
              <a:off x="3508400" y="3573016"/>
              <a:ext cx="12700" cy="864096"/>
            </a:xfrm>
            <a:prstGeom prst="bentConnector3">
              <a:avLst>
                <a:gd name="adj1" fmla="val 1800000"/>
              </a:avLst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67 Conector angular"/>
            <p:cNvCxnSpPr>
              <a:stCxn id="51" idx="1"/>
              <a:endCxn id="59" idx="1"/>
            </p:cNvCxnSpPr>
            <p:nvPr/>
          </p:nvCxnSpPr>
          <p:spPr>
            <a:xfrm rot="10800000" flipH="1" flipV="1">
              <a:off x="3508400" y="4437112"/>
              <a:ext cx="72008" cy="1080120"/>
            </a:xfrm>
            <a:prstGeom prst="bentConnector3">
              <a:avLst>
                <a:gd name="adj1" fmla="val -317465"/>
              </a:avLst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79 Conector recto"/>
            <p:cNvCxnSpPr>
              <a:stCxn id="34" idx="3"/>
              <a:endCxn id="39" idx="1"/>
            </p:cNvCxnSpPr>
            <p:nvPr/>
          </p:nvCxnSpPr>
          <p:spPr>
            <a:xfrm>
              <a:off x="3148360" y="1952836"/>
              <a:ext cx="354360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83 Rectángulo"/>
          <p:cNvSpPr/>
          <p:nvPr/>
        </p:nvSpPr>
        <p:spPr>
          <a:xfrm>
            <a:off x="6028680" y="1772816"/>
            <a:ext cx="216024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>
                <a:solidFill>
                  <a:schemeClr val="tx1"/>
                </a:solidFill>
              </a:rPr>
              <a:t>Justificación</a:t>
            </a:r>
          </a:p>
        </p:txBody>
      </p:sp>
      <p:sp>
        <p:nvSpPr>
          <p:cNvPr id="130" name="129 Rectángulo"/>
          <p:cNvSpPr/>
          <p:nvPr/>
        </p:nvSpPr>
        <p:spPr>
          <a:xfrm>
            <a:off x="5956672" y="3068960"/>
            <a:ext cx="20162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200" dirty="0" smtClean="0"/>
              <a:t>Aprenden a usar herramientas interiores (paz, serenidad)</a:t>
            </a:r>
            <a:endParaRPr lang="es-CO" sz="1200" dirty="0"/>
          </a:p>
        </p:txBody>
      </p:sp>
      <p:sp>
        <p:nvSpPr>
          <p:cNvPr id="131" name="130 Rectángulo"/>
          <p:cNvSpPr/>
          <p:nvPr/>
        </p:nvSpPr>
        <p:spPr>
          <a:xfrm>
            <a:off x="5956672" y="3785101"/>
            <a:ext cx="1872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200" dirty="0" smtClean="0"/>
              <a:t>Adquieren autodisciplina y autoconocimiento</a:t>
            </a:r>
            <a:endParaRPr lang="es-CO" sz="1200" dirty="0"/>
          </a:p>
        </p:txBody>
      </p:sp>
      <p:sp>
        <p:nvSpPr>
          <p:cNvPr id="132" name="131 Rectángulo"/>
          <p:cNvSpPr/>
          <p:nvPr/>
        </p:nvSpPr>
        <p:spPr>
          <a:xfrm>
            <a:off x="5956672" y="2204864"/>
            <a:ext cx="19442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200" dirty="0" smtClean="0"/>
              <a:t> Brinda herramientas que les ayuda a mejorar su calidad de vida (estrés, ansiedad, respiración) </a:t>
            </a:r>
            <a:endParaRPr lang="es-CO" sz="1200" dirty="0"/>
          </a:p>
        </p:txBody>
      </p:sp>
      <p:sp>
        <p:nvSpPr>
          <p:cNvPr id="133" name="132 Rectángulo"/>
          <p:cNvSpPr/>
          <p:nvPr/>
        </p:nvSpPr>
        <p:spPr>
          <a:xfrm>
            <a:off x="6024488" y="4285089"/>
            <a:ext cx="25799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200" dirty="0" smtClean="0"/>
              <a:t>Contribución l bienestar infantil</a:t>
            </a:r>
            <a:endParaRPr lang="es-CO" sz="1200" dirty="0"/>
          </a:p>
        </p:txBody>
      </p:sp>
      <p:sp>
        <p:nvSpPr>
          <p:cNvPr id="138" name="137 Rectángulo"/>
          <p:cNvSpPr/>
          <p:nvPr/>
        </p:nvSpPr>
        <p:spPr>
          <a:xfrm>
            <a:off x="6024488" y="4560545"/>
            <a:ext cx="194840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200" dirty="0" smtClean="0"/>
              <a:t>Herramienta pedagógica</a:t>
            </a:r>
            <a:endParaRPr lang="es-CO" sz="1200" dirty="0"/>
          </a:p>
        </p:txBody>
      </p:sp>
      <p:sp>
        <p:nvSpPr>
          <p:cNvPr id="139" name="138 Rectángulo"/>
          <p:cNvSpPr/>
          <p:nvPr/>
        </p:nvSpPr>
        <p:spPr>
          <a:xfrm>
            <a:off x="6087864" y="4860781"/>
            <a:ext cx="17281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200" dirty="0" smtClean="0"/>
              <a:t>Una actividad lúdica con beneficios físicos, mentales y emocionales.</a:t>
            </a:r>
            <a:endParaRPr lang="es-CO" sz="1200" dirty="0"/>
          </a:p>
        </p:txBody>
      </p:sp>
      <p:sp>
        <p:nvSpPr>
          <p:cNvPr id="140" name="139 Rectángulo"/>
          <p:cNvSpPr/>
          <p:nvPr/>
        </p:nvSpPr>
        <p:spPr>
          <a:xfrm>
            <a:off x="5998964" y="5729069"/>
            <a:ext cx="17281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200" dirty="0" smtClean="0"/>
              <a:t>Estimula todas las áreas del desarrollo</a:t>
            </a:r>
            <a:endParaRPr lang="es-CO" sz="1200" dirty="0"/>
          </a:p>
        </p:txBody>
      </p:sp>
      <p:grpSp>
        <p:nvGrpSpPr>
          <p:cNvPr id="176" name="175 Grupo"/>
          <p:cNvGrpSpPr/>
          <p:nvPr/>
        </p:nvGrpSpPr>
        <p:grpSpPr>
          <a:xfrm>
            <a:off x="5662960" y="1952835"/>
            <a:ext cx="424904" cy="4007067"/>
            <a:chOff x="5662960" y="1952835"/>
            <a:chExt cx="424904" cy="4007067"/>
          </a:xfrm>
        </p:grpSpPr>
        <p:cxnSp>
          <p:nvCxnSpPr>
            <p:cNvPr id="83" name="82 Conector recto"/>
            <p:cNvCxnSpPr>
              <a:stCxn id="39" idx="3"/>
              <a:endCxn id="84" idx="1"/>
            </p:cNvCxnSpPr>
            <p:nvPr/>
          </p:nvCxnSpPr>
          <p:spPr>
            <a:xfrm>
              <a:off x="5662960" y="1952836"/>
              <a:ext cx="365720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133 Conector angular"/>
            <p:cNvCxnSpPr>
              <a:stCxn id="84" idx="1"/>
              <a:endCxn id="132" idx="1"/>
            </p:cNvCxnSpPr>
            <p:nvPr/>
          </p:nvCxnSpPr>
          <p:spPr>
            <a:xfrm rot="10800000" flipV="1">
              <a:off x="5956672" y="1952835"/>
              <a:ext cx="72008" cy="667527"/>
            </a:xfrm>
            <a:prstGeom prst="bentConnector3">
              <a:avLst>
                <a:gd name="adj1" fmla="val 294006"/>
              </a:avLst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134 Conector angular"/>
            <p:cNvCxnSpPr>
              <a:stCxn id="130" idx="1"/>
              <a:endCxn id="132" idx="1"/>
            </p:cNvCxnSpPr>
            <p:nvPr/>
          </p:nvCxnSpPr>
          <p:spPr>
            <a:xfrm rot="10800000">
              <a:off x="5956672" y="2620364"/>
              <a:ext cx="12700" cy="771763"/>
            </a:xfrm>
            <a:prstGeom prst="bentConnector3">
              <a:avLst>
                <a:gd name="adj1" fmla="val 1100000"/>
              </a:avLst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135 Conector angular"/>
            <p:cNvCxnSpPr>
              <a:stCxn id="131" idx="1"/>
              <a:endCxn id="130" idx="1"/>
            </p:cNvCxnSpPr>
            <p:nvPr/>
          </p:nvCxnSpPr>
          <p:spPr>
            <a:xfrm rot="10800000">
              <a:off x="5956672" y="3392126"/>
              <a:ext cx="12700" cy="623808"/>
            </a:xfrm>
            <a:prstGeom prst="bentConnector3">
              <a:avLst>
                <a:gd name="adj1" fmla="val 1200000"/>
              </a:avLst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136 Conector angular"/>
            <p:cNvCxnSpPr>
              <a:stCxn id="131" idx="1"/>
              <a:endCxn id="133" idx="1"/>
            </p:cNvCxnSpPr>
            <p:nvPr/>
          </p:nvCxnSpPr>
          <p:spPr>
            <a:xfrm rot="10800000" flipH="1" flipV="1">
              <a:off x="5956672" y="4015933"/>
              <a:ext cx="67816" cy="407655"/>
            </a:xfrm>
            <a:prstGeom prst="bentConnector3">
              <a:avLst>
                <a:gd name="adj1" fmla="val -205999"/>
              </a:avLst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140 Conector angular"/>
            <p:cNvCxnSpPr>
              <a:stCxn id="133" idx="1"/>
              <a:endCxn id="138" idx="1"/>
            </p:cNvCxnSpPr>
            <p:nvPr/>
          </p:nvCxnSpPr>
          <p:spPr>
            <a:xfrm rot="10800000" flipV="1">
              <a:off x="6024488" y="4423589"/>
              <a:ext cx="12700" cy="275456"/>
            </a:xfrm>
            <a:prstGeom prst="bentConnector3">
              <a:avLst>
                <a:gd name="adj1" fmla="val 1800000"/>
              </a:avLst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141 Conector angular"/>
            <p:cNvCxnSpPr>
              <a:stCxn id="138" idx="1"/>
              <a:endCxn id="139" idx="1"/>
            </p:cNvCxnSpPr>
            <p:nvPr/>
          </p:nvCxnSpPr>
          <p:spPr>
            <a:xfrm rot="10800000" flipH="1" flipV="1">
              <a:off x="6024488" y="4699044"/>
              <a:ext cx="63376" cy="577235"/>
            </a:xfrm>
            <a:prstGeom prst="bentConnector3">
              <a:avLst>
                <a:gd name="adj1" fmla="val -360704"/>
              </a:avLst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142 Conector angular"/>
            <p:cNvCxnSpPr>
              <a:stCxn id="139" idx="1"/>
              <a:endCxn id="140" idx="1"/>
            </p:cNvCxnSpPr>
            <p:nvPr/>
          </p:nvCxnSpPr>
          <p:spPr>
            <a:xfrm rot="10800000" flipV="1">
              <a:off x="5998964" y="5276280"/>
              <a:ext cx="88900" cy="683622"/>
            </a:xfrm>
            <a:prstGeom prst="bentConnector3">
              <a:avLst>
                <a:gd name="adj1" fmla="val 357143"/>
              </a:avLst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Sandra\Desktop\PRACTICAS CON LOS NIÑOS\POSTURAS\P1110920.JPG"/>
          <p:cNvPicPr>
            <a:picLocks noChangeAspect="1" noChangeArrowheads="1"/>
          </p:cNvPicPr>
          <p:nvPr/>
        </p:nvPicPr>
        <p:blipFill>
          <a:blip r:embed="rId2" cstate="print"/>
          <a:srcRect l="16532" t="11500" r="32281" b="13251"/>
          <a:stretch>
            <a:fillRect/>
          </a:stretch>
        </p:blipFill>
        <p:spPr bwMode="auto">
          <a:xfrm>
            <a:off x="1043608" y="971436"/>
            <a:ext cx="2285581" cy="252000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0243" name="Picture 3" descr="C:\Users\Sandra\Desktop\PRACTICAS CON LOS NIÑOS\POSTURAS\P1110925.JPG"/>
          <p:cNvPicPr>
            <a:picLocks noChangeAspect="1" noChangeArrowheads="1"/>
          </p:cNvPicPr>
          <p:nvPr/>
        </p:nvPicPr>
        <p:blipFill>
          <a:blip r:embed="rId3" cstate="print"/>
          <a:srcRect r="20491"/>
          <a:stretch>
            <a:fillRect/>
          </a:stretch>
        </p:blipFill>
        <p:spPr bwMode="auto">
          <a:xfrm>
            <a:off x="4355976" y="827420"/>
            <a:ext cx="3041652" cy="2869164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0244" name="Picture 4" descr="C:\Users\Sandra\Desktop\PRACTICAS CON LOS NIÑOS\POSTURAS\P1110929.JPG"/>
          <p:cNvPicPr>
            <a:picLocks noChangeAspect="1" noChangeArrowheads="1"/>
          </p:cNvPicPr>
          <p:nvPr/>
        </p:nvPicPr>
        <p:blipFill>
          <a:blip r:embed="rId4" cstate="print"/>
          <a:srcRect l="20797" r="19157"/>
          <a:stretch>
            <a:fillRect/>
          </a:stretch>
        </p:blipFill>
        <p:spPr bwMode="auto">
          <a:xfrm>
            <a:off x="1187624" y="3501008"/>
            <a:ext cx="2232248" cy="278817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10245" name="Picture 5" descr="C:\Users\Sandra\Desktop\PRACTICAS CON LOS NIÑOS\POSTURAS\P111093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9952" y="3284984"/>
            <a:ext cx="3840000" cy="2880000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6" name="5 Rectángulo"/>
          <p:cNvSpPr/>
          <p:nvPr/>
        </p:nvSpPr>
        <p:spPr>
          <a:xfrm>
            <a:off x="1547664" y="3347700"/>
            <a:ext cx="12506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/>
              <a:t>El triangulo</a:t>
            </a:r>
            <a:endParaRPr lang="es-CO" dirty="0"/>
          </a:p>
        </p:txBody>
      </p:sp>
      <p:sp>
        <p:nvSpPr>
          <p:cNvPr id="7" name="6 Rectángulo"/>
          <p:cNvSpPr/>
          <p:nvPr/>
        </p:nvSpPr>
        <p:spPr>
          <a:xfrm>
            <a:off x="4572000" y="3347700"/>
            <a:ext cx="33424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/>
              <a:t>El guerrero II- </a:t>
            </a:r>
            <a:r>
              <a:rPr lang="es-CO" dirty="0" err="1" smtClean="0"/>
              <a:t>Virabhradhrasana</a:t>
            </a:r>
            <a:r>
              <a:rPr lang="es-CO" dirty="0" smtClean="0"/>
              <a:t> II</a:t>
            </a:r>
            <a:endParaRPr lang="es-CO" dirty="0"/>
          </a:p>
        </p:txBody>
      </p:sp>
      <p:sp>
        <p:nvSpPr>
          <p:cNvPr id="8" name="7 Rectángulo"/>
          <p:cNvSpPr/>
          <p:nvPr/>
        </p:nvSpPr>
        <p:spPr>
          <a:xfrm>
            <a:off x="1331640" y="6093296"/>
            <a:ext cx="20890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/>
              <a:t>El León – </a:t>
            </a:r>
            <a:r>
              <a:rPr lang="es-CO" dirty="0" err="1" smtClean="0"/>
              <a:t>Simhasana</a:t>
            </a:r>
            <a:endParaRPr lang="es-CO" dirty="0"/>
          </a:p>
        </p:txBody>
      </p:sp>
      <p:sp>
        <p:nvSpPr>
          <p:cNvPr id="9" name="8 Rectángulo"/>
          <p:cNvSpPr/>
          <p:nvPr/>
        </p:nvSpPr>
        <p:spPr>
          <a:xfrm>
            <a:off x="5292080" y="6021288"/>
            <a:ext cx="14089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/>
              <a:t>Bebé Krishna</a:t>
            </a:r>
            <a:endParaRPr lang="es-C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Sandra\Desktop\PRACTICAS CON LOS NIÑOS\Clase 9\20131102\P1020282.JPG"/>
          <p:cNvPicPr>
            <a:picLocks noChangeAspect="1" noChangeArrowheads="1"/>
          </p:cNvPicPr>
          <p:nvPr/>
        </p:nvPicPr>
        <p:blipFill>
          <a:blip r:embed="rId2" cstate="print"/>
          <a:srcRect l="19501"/>
          <a:stretch>
            <a:fillRect/>
          </a:stretch>
        </p:blipFill>
        <p:spPr bwMode="auto">
          <a:xfrm>
            <a:off x="971600" y="1916832"/>
            <a:ext cx="3237029" cy="3015777"/>
          </a:xfrm>
          <a:prstGeom prst="rect">
            <a:avLst/>
          </a:prstGeom>
          <a:noFill/>
        </p:spPr>
      </p:pic>
      <p:pic>
        <p:nvPicPr>
          <p:cNvPr id="9221" name="Picture 5" descr="C:\Users\Sandra\Desktop\PRACTICAS CON LOS NIÑOS\Clase 9\20131102\P1020299.JPG"/>
          <p:cNvPicPr>
            <a:picLocks noChangeAspect="1" noChangeArrowheads="1"/>
          </p:cNvPicPr>
          <p:nvPr/>
        </p:nvPicPr>
        <p:blipFill>
          <a:blip r:embed="rId3" cstate="print"/>
          <a:srcRect l="35850"/>
          <a:stretch>
            <a:fillRect/>
          </a:stretch>
        </p:blipFill>
        <p:spPr bwMode="auto">
          <a:xfrm>
            <a:off x="4572000" y="1412776"/>
            <a:ext cx="3079330" cy="3600000"/>
          </a:xfrm>
          <a:prstGeom prst="rect">
            <a:avLst/>
          </a:prstGeom>
          <a:noFill/>
        </p:spPr>
      </p:pic>
      <p:sp>
        <p:nvSpPr>
          <p:cNvPr id="4" name="3 Rectángulo"/>
          <p:cNvSpPr/>
          <p:nvPr/>
        </p:nvSpPr>
        <p:spPr>
          <a:xfrm>
            <a:off x="5076056" y="5157192"/>
            <a:ext cx="23802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/>
              <a:t>La montaña – </a:t>
            </a:r>
            <a:r>
              <a:rPr lang="es-CO" dirty="0" err="1" smtClean="0"/>
              <a:t>Tadasana</a:t>
            </a:r>
            <a:endParaRPr lang="es-CO" dirty="0"/>
          </a:p>
        </p:txBody>
      </p:sp>
      <p:sp>
        <p:nvSpPr>
          <p:cNvPr id="5" name="4 Rectángulo"/>
          <p:cNvSpPr/>
          <p:nvPr/>
        </p:nvSpPr>
        <p:spPr>
          <a:xfrm>
            <a:off x="1763688" y="5157192"/>
            <a:ext cx="15556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/>
              <a:t>Luna creciente</a:t>
            </a:r>
            <a:endParaRPr lang="es-C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Sandra\Desktop\PRACTICAS CON LOS NIÑOS\CLASE 2\P10107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772816"/>
            <a:ext cx="5040560" cy="3780249"/>
          </a:xfrm>
          <a:prstGeom prst="rect">
            <a:avLst/>
          </a:prstGeom>
          <a:noFill/>
        </p:spPr>
      </p:pic>
      <p:sp>
        <p:nvSpPr>
          <p:cNvPr id="3" name="2 Rectángulo"/>
          <p:cNvSpPr/>
          <p:nvPr/>
        </p:nvSpPr>
        <p:spPr>
          <a:xfrm>
            <a:off x="3563888" y="5877272"/>
            <a:ext cx="20697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/>
              <a:t>5. Relajación final.</a:t>
            </a:r>
            <a:endParaRPr lang="es-C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Sandra\Desktop\PRACTICAS CON LOS NIÑOS\CLASE 2\P10107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340768"/>
            <a:ext cx="5832648" cy="4374288"/>
          </a:xfrm>
          <a:prstGeom prst="rect">
            <a:avLst/>
          </a:prstGeom>
          <a:noFill/>
        </p:spPr>
      </p:pic>
      <p:sp>
        <p:nvSpPr>
          <p:cNvPr id="3" name="2 Rectángulo"/>
          <p:cNvSpPr/>
          <p:nvPr/>
        </p:nvSpPr>
        <p:spPr>
          <a:xfrm>
            <a:off x="4067944" y="5949280"/>
            <a:ext cx="1404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dirty="0" smtClean="0"/>
              <a:t>6. Despedida</a:t>
            </a:r>
            <a:endParaRPr lang="es-C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Sandra\Desktop\El yoga y los niños\Fotos Grupales\IMG_063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5143387"/>
          </a:xfrm>
          <a:prstGeom prst="rect">
            <a:avLst/>
          </a:prstGeom>
          <a:noFill/>
        </p:spPr>
      </p:pic>
      <p:sp>
        <p:nvSpPr>
          <p:cNvPr id="5" name="4 CuadroTexto"/>
          <p:cNvSpPr txBox="1"/>
          <p:nvPr/>
        </p:nvSpPr>
        <p:spPr>
          <a:xfrm>
            <a:off x="0" y="5445224"/>
            <a:ext cx="8028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dirty="0" err="1" smtClean="0"/>
              <a:t>Click</a:t>
            </a:r>
            <a:r>
              <a:rPr lang="es-CO" dirty="0" smtClean="0"/>
              <a:t> en la imagen para ver video o en el siguiente link: </a:t>
            </a:r>
            <a:r>
              <a:rPr lang="es-CO" dirty="0" smtClean="0">
                <a:hlinkClick r:id="rId2"/>
              </a:rPr>
              <a:t>http://www.youtube.com/watch?v=MW2olUrIrnc</a:t>
            </a:r>
            <a:endParaRPr lang="es-C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899592" y="3356992"/>
            <a:ext cx="8244408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s-CO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CONCLUSIONES GENERALES</a:t>
            </a:r>
            <a:endParaRPr lang="es-CO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DSC06952.JPG"/>
          <p:cNvPicPr>
            <a:picLocks noGrp="1" noChangeAspect="1"/>
          </p:cNvPicPr>
          <p:nvPr isPhoto="1"/>
        </p:nvPicPr>
        <p:blipFill>
          <a:blip r:embed="rId2" cstate="email">
            <a:lum/>
          </a:blip>
          <a:stretch>
            <a:fillRect/>
          </a:stretch>
        </p:blipFill>
        <p:spPr>
          <a:xfrm>
            <a:off x="539552" y="3933056"/>
            <a:ext cx="3419872" cy="256490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2" name="1 Rectángulo"/>
          <p:cNvSpPr/>
          <p:nvPr/>
        </p:nvSpPr>
        <p:spPr>
          <a:xfrm>
            <a:off x="611560" y="1268760"/>
            <a:ext cx="810039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600" dirty="0" smtClean="0"/>
              <a:t> Este ejercicio investigativo cumplió con el objetivo de implementar la práctica del yoga en los procesos de enseñanza y aprendizaje como una herramienta para el desarrollo físico, mental y emocional de los niños y las niñas del grupo transición de la Institución Educativa San Cristóbal.. Porque contribuyo al desarrollo psicomotriz, </a:t>
            </a:r>
            <a:r>
              <a:rPr lang="x-none" sz="1600" smtClean="0"/>
              <a:t>el desarrollo de la tonicidad muscular</a:t>
            </a:r>
            <a:r>
              <a:rPr lang="es-CO" sz="1600" dirty="0" smtClean="0"/>
              <a:t>, el </a:t>
            </a:r>
            <a:r>
              <a:rPr lang="x-none" sz="1600" smtClean="0"/>
              <a:t>descubrimiento de las posibilidades del cuerpo y de la mente</a:t>
            </a:r>
            <a:r>
              <a:rPr lang="es-CO" sz="1600" dirty="0" smtClean="0"/>
              <a:t>, autoconfianza, buenos </a:t>
            </a:r>
            <a:r>
              <a:rPr lang="x-none" sz="1600" smtClean="0"/>
              <a:t>hábitos de control postural</a:t>
            </a:r>
            <a:r>
              <a:rPr lang="es-CO" sz="1600" dirty="0" smtClean="0"/>
              <a:t>, se mejoró el equilibrio, </a:t>
            </a:r>
            <a:r>
              <a:rPr lang="x-none" sz="1600" smtClean="0"/>
              <a:t>correcta respiración</a:t>
            </a:r>
            <a:r>
              <a:rPr lang="es-CO" sz="1600" dirty="0" smtClean="0"/>
              <a:t>, los niños y niñas aprendieron a relajarse. 	</a:t>
            </a:r>
            <a:endParaRPr lang="es-CO" sz="1600" b="1" dirty="0" smtClean="0"/>
          </a:p>
          <a:p>
            <a:pPr algn="ctr"/>
            <a:r>
              <a:rPr lang="es-CO" sz="1600" dirty="0" smtClean="0"/>
              <a:t> </a:t>
            </a:r>
            <a:endParaRPr lang="es-CO" sz="1600" b="1" dirty="0" smtClean="0"/>
          </a:p>
        </p:txBody>
      </p:sp>
      <p:pic>
        <p:nvPicPr>
          <p:cNvPr id="4" name="3 Imagen" descr="P1010837.JPG"/>
          <p:cNvPicPr>
            <a:picLocks noGrp="1" noChangeAspect="1"/>
          </p:cNvPicPr>
          <p:nvPr isPhoto="1"/>
        </p:nvPicPr>
        <p:blipFill>
          <a:blip r:embed="rId3" cstate="email">
            <a:lum/>
          </a:blip>
          <a:stretch>
            <a:fillRect/>
          </a:stretch>
        </p:blipFill>
        <p:spPr>
          <a:xfrm>
            <a:off x="3419872" y="3429000"/>
            <a:ext cx="2837081" cy="2127811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6" name="5 Imagen" descr="DSC06933.JPG"/>
          <p:cNvPicPr>
            <a:picLocks noGrp="1" noChangeAspect="1"/>
          </p:cNvPicPr>
          <p:nvPr isPhoto="1"/>
        </p:nvPicPr>
        <p:blipFill>
          <a:blip r:embed="rId4" cstate="email">
            <a:lum/>
          </a:blip>
          <a:stretch>
            <a:fillRect/>
          </a:stretch>
        </p:blipFill>
        <p:spPr>
          <a:xfrm>
            <a:off x="5292080" y="4625752"/>
            <a:ext cx="2976330" cy="2232248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11560" y="1268760"/>
            <a:ext cx="8100392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600" dirty="0" smtClean="0"/>
              <a:t>En edad preescolar la psicomotricidad y la lúdica son la base para todos los aprendizajes dentro de una pedagogía activa. La psicomotricidad estimula el desarrollo de las capacidades intelectuales, afectivas y sociales a través del movimiento. El contexto infantil, debe ser un escenario de lenguajes expresivos, de tal manera que el juego constituye la fuente de diversión del niño(a), es su espacio vital y un medio para construir conocimientos.  El yoga se relaciona con los procesos de enseñanza aprendizaje en preescolar de brindar actividades lúdicas y que vinculen la psicomotricidad y la pedagogía activa. Los y niñas a través de las posturas físicas o </a:t>
            </a:r>
            <a:r>
              <a:rPr lang="es-CO" sz="1600" dirty="0" err="1" smtClean="0"/>
              <a:t>ásanas</a:t>
            </a:r>
            <a:r>
              <a:rPr lang="es-CO" sz="1600" dirty="0" smtClean="0"/>
              <a:t> desarrollan factores emocionales como la autoconfianza, seguridad interior y se mejora la relación consigo mismo, con los demás y con el entorno. A su vez estimula las demás áreas del desarrollo: corporal, espiritual, socio-afectiva, cognitiva, comunicativa y ética. </a:t>
            </a:r>
            <a:endParaRPr lang="es-CO" sz="1600" b="1" dirty="0" smtClean="0"/>
          </a:p>
          <a:p>
            <a:pPr algn="ctr">
              <a:buFont typeface="Arial" pitchFamily="34" charset="0"/>
              <a:buChar char="•"/>
            </a:pPr>
            <a:endParaRPr lang="es-CO" sz="1600" dirty="0"/>
          </a:p>
        </p:txBody>
      </p:sp>
      <p:pic>
        <p:nvPicPr>
          <p:cNvPr id="3" name="2 Imagen" descr="P1020335.JPG"/>
          <p:cNvPicPr>
            <a:picLocks noGrp="1" noChangeAspect="1"/>
          </p:cNvPicPr>
          <p:nvPr isPhoto="1"/>
        </p:nvPicPr>
        <p:blipFill>
          <a:blip r:embed="rId2" cstate="email">
            <a:lum/>
          </a:blip>
          <a:stretch>
            <a:fillRect/>
          </a:stretch>
        </p:blipFill>
        <p:spPr>
          <a:xfrm>
            <a:off x="1043608" y="4149080"/>
            <a:ext cx="3114185" cy="2335639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4" name="3 Imagen" descr="P1010797.JPG"/>
          <p:cNvPicPr>
            <a:picLocks noGrp="1" noChangeAspect="1"/>
          </p:cNvPicPr>
          <p:nvPr isPhoto="1"/>
        </p:nvPicPr>
        <p:blipFill>
          <a:blip r:embed="rId3" cstate="email">
            <a:lum/>
          </a:blip>
          <a:srcRect l="11967"/>
          <a:stretch>
            <a:fillRect/>
          </a:stretch>
        </p:blipFill>
        <p:spPr>
          <a:xfrm>
            <a:off x="4860032" y="4481736"/>
            <a:ext cx="2789187" cy="237626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11560" y="1412776"/>
            <a:ext cx="810039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600" dirty="0" smtClean="0"/>
              <a:t>La propuesta “El Yoga y los Niños” el cual se ejecutó con una clase de yoga semanal de 40 a 50 minutos.  Constituye una estrategia pedagógica para implementar en la rutina escolar que beneficia a los niños y niñas a nivel físico, mental y emocional de una forma lúdica y atractiva para ellos. Esta experiencia realizada con el grupo transición es una actividad que vale la pena repetir y aplicar con los niños en preescolar. Las actividades realizadas durante la clase incluyen técnicas de respiración, relajación y posturas físicas o asanas que además de mantener el cuerpo fuerte y flexible incorpora en los niños hábitos que ayudan a desarrollar la atención, la concentración y a estimular la creatividad latente en el niño y la niña al involucrar la imaginación, visualización, vocalización y el cultivo de la propia personalidad.  </a:t>
            </a:r>
            <a:endParaRPr lang="es-CO" sz="1600" b="1" dirty="0" smtClean="0"/>
          </a:p>
          <a:p>
            <a:pPr algn="ctr">
              <a:buFont typeface="Arial" pitchFamily="34" charset="0"/>
              <a:buChar char="•"/>
            </a:pPr>
            <a:endParaRPr lang="es-CO" sz="1600" dirty="0"/>
          </a:p>
        </p:txBody>
      </p:sp>
      <p:pic>
        <p:nvPicPr>
          <p:cNvPr id="3" name="2 Imagen" descr="DSC06920.JPG"/>
          <p:cNvPicPr>
            <a:picLocks noGrp="1" noChangeAspect="1"/>
          </p:cNvPicPr>
          <p:nvPr isPhoto="1"/>
        </p:nvPicPr>
        <p:blipFill>
          <a:blip r:embed="rId2" cstate="email">
            <a:lum/>
          </a:blip>
          <a:stretch>
            <a:fillRect/>
          </a:stretch>
        </p:blipFill>
        <p:spPr>
          <a:xfrm>
            <a:off x="1763688" y="4149080"/>
            <a:ext cx="3024336" cy="226825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4" name="3 Imagen" descr="P1020349.JPG"/>
          <p:cNvPicPr>
            <a:picLocks noGrp="1" noChangeAspect="1"/>
          </p:cNvPicPr>
          <p:nvPr isPhoto="1"/>
        </p:nvPicPr>
        <p:blipFill>
          <a:blip r:embed="rId3" cstate="email">
            <a:lum/>
          </a:blip>
          <a:stretch>
            <a:fillRect/>
          </a:stretch>
        </p:blipFill>
        <p:spPr>
          <a:xfrm>
            <a:off x="5004048" y="4149080"/>
            <a:ext cx="3059832" cy="229487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1547664" y="3140968"/>
            <a:ext cx="8244408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s-CO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FIN…</a:t>
            </a:r>
            <a:endParaRPr lang="es-CO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251520" y="2780928"/>
            <a:ext cx="8424936" cy="6463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s-CO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Objetivos Específicos: </a:t>
            </a:r>
          </a:p>
          <a:p>
            <a:endParaRPr lang="es-CO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323528" y="1628800"/>
            <a:ext cx="8640960" cy="923330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r>
              <a:rPr lang="es-CO" dirty="0" smtClean="0"/>
              <a:t>Implementar la práctica del yoga en los procesos de enseñanza y aprendizaje como una herramienta para el desarrollo físico, mental y emocional de los niños y las niñas del grupo transición de la Institución Educativa San Cristóbal. </a:t>
            </a:r>
          </a:p>
        </p:txBody>
      </p:sp>
      <p:sp>
        <p:nvSpPr>
          <p:cNvPr id="7" name="6 Rectángulo"/>
          <p:cNvSpPr/>
          <p:nvPr/>
        </p:nvSpPr>
        <p:spPr>
          <a:xfrm>
            <a:off x="467544" y="1268760"/>
            <a:ext cx="8424936" cy="36933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s-CO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Objetivo General: </a:t>
            </a:r>
            <a:endParaRPr lang="es-CO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251520" y="3141738"/>
            <a:ext cx="8316416" cy="2995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Symbol"/>
              <a:buChar char=""/>
            </a:pPr>
            <a:r>
              <a:rPr lang="es-CO" dirty="0" smtClean="0">
                <a:latin typeface="+mj-lt"/>
                <a:ea typeface="Times New Roman"/>
              </a:rPr>
              <a:t>Caracterizar la población objeto de investigación, los niños y niñas de la Institución Educativa San Cristóbal, en el aspecto físico, mental y emocional.</a:t>
            </a: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Symbol"/>
              <a:buChar char=""/>
            </a:pPr>
            <a:r>
              <a:rPr lang="es-CO" dirty="0" smtClean="0">
                <a:latin typeface="+mj-lt"/>
                <a:ea typeface="Times New Roman"/>
              </a:rPr>
              <a:t>Establecer la relación entre el Yoga, los procesos de enseñanza aprendizaje y su influencia en el desarrollo a nivel físico, mental y emocional.</a:t>
            </a: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buFont typeface="Symbol"/>
              <a:buChar char=""/>
            </a:pPr>
            <a:r>
              <a:rPr lang="es-CO" dirty="0" smtClean="0">
                <a:latin typeface="+mj-lt"/>
                <a:ea typeface="Times New Roman"/>
              </a:rPr>
              <a:t>Diseñar una propuesta pedagógica para la implementación del Yoga en la institución educativa San Cristóbal.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8 Diagrama"/>
          <p:cNvGraphicFramePr/>
          <p:nvPr/>
        </p:nvGraphicFramePr>
        <p:xfrm>
          <a:off x="1691680" y="1772816"/>
          <a:ext cx="6984776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9 Rectángulo"/>
          <p:cNvSpPr/>
          <p:nvPr/>
        </p:nvSpPr>
        <p:spPr>
          <a:xfrm>
            <a:off x="683568" y="1196752"/>
            <a:ext cx="7344816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CO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LIMITES Y ALCANCES</a:t>
            </a:r>
          </a:p>
        </p:txBody>
      </p:sp>
      <p:sp>
        <p:nvSpPr>
          <p:cNvPr id="4" name="3 Rectángulo"/>
          <p:cNvSpPr/>
          <p:nvPr/>
        </p:nvSpPr>
        <p:spPr>
          <a:xfrm>
            <a:off x="7308304" y="4869160"/>
            <a:ext cx="1259632" cy="129614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100" dirty="0" smtClean="0">
                <a:solidFill>
                  <a:srgbClr val="002060"/>
                </a:solidFill>
              </a:rPr>
              <a:t>Límites: Inexperiencia con niños de esta edad.</a:t>
            </a:r>
            <a:endParaRPr lang="es-CO" sz="1100" dirty="0">
              <a:solidFill>
                <a:srgbClr val="002060"/>
              </a:solidFill>
            </a:endParaRPr>
          </a:p>
        </p:txBody>
      </p:sp>
      <p:cxnSp>
        <p:nvCxnSpPr>
          <p:cNvPr id="13" name="12 Conector recto de flecha"/>
          <p:cNvCxnSpPr>
            <a:stCxn id="4" idx="1"/>
          </p:cNvCxnSpPr>
          <p:nvPr/>
        </p:nvCxnSpPr>
        <p:spPr>
          <a:xfrm flipH="1">
            <a:off x="6876256" y="5517232"/>
            <a:ext cx="432048" cy="28803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683568" y="2132856"/>
            <a:ext cx="7344816" cy="304698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s-CO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FORMULACIÓN DEL PROBLEMA</a:t>
            </a:r>
          </a:p>
          <a:p>
            <a:pPr algn="ctr"/>
            <a:endParaRPr lang="es-CO"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es-CO" sz="2400" dirty="0" smtClean="0"/>
              <a:t>¿Cómo implementar la práctica del yoga en los procesos de enseñanza y aprendizaje como una herramienta para el desarrollo físico, mental y emocional de los niños y las niñas del </a:t>
            </a:r>
            <a:r>
              <a:rPr lang="es-CO" sz="2400" smtClean="0"/>
              <a:t>grupo transición de </a:t>
            </a:r>
            <a:r>
              <a:rPr lang="es-CO" sz="2400" dirty="0" smtClean="0"/>
              <a:t>la Institución Educativa San Cristóbal?  </a:t>
            </a:r>
          </a:p>
          <a:p>
            <a:pPr algn="ctr"/>
            <a:r>
              <a:rPr lang="es-CO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 idx="4294967295"/>
          </p:nvPr>
        </p:nvSpPr>
        <p:spPr>
          <a:xfrm>
            <a:off x="1763688" y="1124744"/>
            <a:ext cx="5904656" cy="605929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s-CO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MARCO TEORICO</a:t>
            </a:r>
            <a:endParaRPr lang="es-CO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628328" y="2980184"/>
            <a:ext cx="20162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200" dirty="0" smtClean="0"/>
              <a:t>Necesidad de herramientas que les ayude a calmarse, relajarse y a mejorar su rendimiento académico y su relación consigo mismo, con los demás y con su entorno. </a:t>
            </a:r>
            <a:endParaRPr lang="es-CO" sz="1200" dirty="0"/>
          </a:p>
        </p:txBody>
      </p:sp>
      <p:sp>
        <p:nvSpPr>
          <p:cNvPr id="6" name="5 Rectángulo"/>
          <p:cNvSpPr/>
          <p:nvPr/>
        </p:nvSpPr>
        <p:spPr>
          <a:xfrm>
            <a:off x="628328" y="4509120"/>
            <a:ext cx="18722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200" dirty="0" smtClean="0"/>
              <a:t>La práctica de ejercicios de yoga constituye una herramienta interior para utilizar en cualquier situación de su vida</a:t>
            </a:r>
            <a:endParaRPr lang="es-CO" sz="1200" dirty="0"/>
          </a:p>
        </p:txBody>
      </p:sp>
      <p:sp>
        <p:nvSpPr>
          <p:cNvPr id="7" name="6 Rectángulo"/>
          <p:cNvSpPr/>
          <p:nvPr/>
        </p:nvSpPr>
        <p:spPr>
          <a:xfrm>
            <a:off x="700336" y="2132856"/>
            <a:ext cx="19442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200" dirty="0" smtClean="0"/>
              <a:t>Niños inquietos y exaltados . Dificultades de aprendizaje. Difícil centrarse y relajarse. </a:t>
            </a:r>
            <a:endParaRPr lang="es-CO" sz="1200" dirty="0"/>
          </a:p>
        </p:txBody>
      </p:sp>
      <p:sp>
        <p:nvSpPr>
          <p:cNvPr id="8" name="7 Rectángulo"/>
          <p:cNvSpPr/>
          <p:nvPr/>
        </p:nvSpPr>
        <p:spPr>
          <a:xfrm>
            <a:off x="700336" y="5589116"/>
            <a:ext cx="17281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200" dirty="0" smtClean="0"/>
              <a:t>Propicia un avance de las dimensiones que se busca estimular en el nivel preescolar.</a:t>
            </a:r>
            <a:endParaRPr lang="es-CO" sz="1200" dirty="0"/>
          </a:p>
        </p:txBody>
      </p:sp>
      <p:cxnSp>
        <p:nvCxnSpPr>
          <p:cNvPr id="13" name="12 Conector angular"/>
          <p:cNvCxnSpPr>
            <a:stCxn id="34" idx="1"/>
            <a:endCxn id="7" idx="1"/>
          </p:cNvCxnSpPr>
          <p:nvPr/>
        </p:nvCxnSpPr>
        <p:spPr>
          <a:xfrm rot="10800000" flipH="1" flipV="1">
            <a:off x="425004" y="1916832"/>
            <a:ext cx="144016" cy="595519"/>
          </a:xfrm>
          <a:prstGeom prst="bentConnector3">
            <a:avLst>
              <a:gd name="adj1" fmla="val -105821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angular"/>
          <p:cNvCxnSpPr>
            <a:stCxn id="5" idx="1"/>
            <a:endCxn id="7" idx="1"/>
          </p:cNvCxnSpPr>
          <p:nvPr/>
        </p:nvCxnSpPr>
        <p:spPr>
          <a:xfrm rot="10800000" flipH="1">
            <a:off x="497012" y="2512353"/>
            <a:ext cx="72008" cy="1216659"/>
          </a:xfrm>
          <a:prstGeom prst="bentConnector3">
            <a:avLst>
              <a:gd name="adj1" fmla="val -317465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angular"/>
          <p:cNvCxnSpPr>
            <a:stCxn id="6" idx="1"/>
            <a:endCxn id="5" idx="1"/>
          </p:cNvCxnSpPr>
          <p:nvPr/>
        </p:nvCxnSpPr>
        <p:spPr>
          <a:xfrm rot="10800000">
            <a:off x="395536" y="3693007"/>
            <a:ext cx="12700" cy="1251938"/>
          </a:xfrm>
          <a:prstGeom prst="bentConnector3">
            <a:avLst>
              <a:gd name="adj1" fmla="val 1100000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angular"/>
          <p:cNvCxnSpPr>
            <a:stCxn id="6" idx="1"/>
            <a:endCxn id="8" idx="1"/>
          </p:cNvCxnSpPr>
          <p:nvPr/>
        </p:nvCxnSpPr>
        <p:spPr>
          <a:xfrm rot="10800000" flipH="1" flipV="1">
            <a:off x="395536" y="4944944"/>
            <a:ext cx="72008" cy="987663"/>
          </a:xfrm>
          <a:prstGeom prst="bentConnector3">
            <a:avLst>
              <a:gd name="adj1" fmla="val -194006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4" name="33 Rectángulo"/>
          <p:cNvSpPr/>
          <p:nvPr/>
        </p:nvSpPr>
        <p:spPr>
          <a:xfrm>
            <a:off x="556320" y="1772816"/>
            <a:ext cx="216024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endParaRPr lang="es-CO" sz="1400" b="1" dirty="0" smtClean="0">
              <a:solidFill>
                <a:schemeClr val="tx1"/>
              </a:solidFill>
            </a:endParaRPr>
          </a:p>
          <a:p>
            <a:pPr marL="0" lvl="1" algn="ctr"/>
            <a:r>
              <a:rPr lang="es-CO" sz="1400" b="1" dirty="0" smtClean="0">
                <a:solidFill>
                  <a:schemeClr val="tx1"/>
                </a:solidFill>
              </a:rPr>
              <a:t>Situación </a:t>
            </a:r>
            <a:r>
              <a:rPr lang="es-CO" sz="1400" b="1" dirty="0" err="1" smtClean="0">
                <a:solidFill>
                  <a:schemeClr val="tx1"/>
                </a:solidFill>
              </a:rPr>
              <a:t>Problémica</a:t>
            </a:r>
            <a:r>
              <a:rPr lang="es-CO" sz="1400" b="1" dirty="0" smtClean="0">
                <a:solidFill>
                  <a:schemeClr val="tx1"/>
                </a:solidFill>
              </a:rPr>
              <a:t>.</a:t>
            </a:r>
          </a:p>
          <a:p>
            <a:pPr marL="0" lvl="1" algn="ctr"/>
            <a:endParaRPr lang="es-CO" sz="1400" b="1" dirty="0">
              <a:solidFill>
                <a:schemeClr val="tx1"/>
              </a:solidFill>
            </a:endParaRPr>
          </a:p>
        </p:txBody>
      </p:sp>
      <p:sp>
        <p:nvSpPr>
          <p:cNvPr id="39" name="38 Rectángulo"/>
          <p:cNvSpPr/>
          <p:nvPr/>
        </p:nvSpPr>
        <p:spPr>
          <a:xfrm>
            <a:off x="3070920" y="1772816"/>
            <a:ext cx="216024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b="1" dirty="0" smtClean="0">
                <a:solidFill>
                  <a:schemeClr val="tx1"/>
                </a:solidFill>
              </a:rPr>
              <a:t>Antecedentes </a:t>
            </a:r>
          </a:p>
        </p:txBody>
      </p:sp>
      <p:sp>
        <p:nvSpPr>
          <p:cNvPr id="44" name="43 Rectángulo"/>
          <p:cNvSpPr/>
          <p:nvPr/>
        </p:nvSpPr>
        <p:spPr>
          <a:xfrm>
            <a:off x="3060080" y="2251596"/>
            <a:ext cx="2359744" cy="4027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200" dirty="0" err="1" smtClean="0"/>
              <a:t>Swami</a:t>
            </a:r>
            <a:r>
              <a:rPr lang="es-CO" sz="1200" dirty="0" smtClean="0"/>
              <a:t> </a:t>
            </a:r>
            <a:r>
              <a:rPr lang="es-CO" sz="1200" dirty="0" err="1" smtClean="0"/>
              <a:t>Vishnu</a:t>
            </a:r>
            <a:r>
              <a:rPr lang="es-CO" sz="1200" dirty="0" smtClean="0"/>
              <a:t> </a:t>
            </a:r>
            <a:r>
              <a:rPr lang="es-CO" sz="1200" dirty="0" err="1" smtClean="0"/>
              <a:t>Devananda</a:t>
            </a:r>
            <a:endParaRPr lang="es-CO" sz="1200" dirty="0"/>
          </a:p>
        </p:txBody>
      </p:sp>
      <p:sp>
        <p:nvSpPr>
          <p:cNvPr id="46" name="45 Rectángulo"/>
          <p:cNvSpPr/>
          <p:nvPr/>
        </p:nvSpPr>
        <p:spPr>
          <a:xfrm>
            <a:off x="3076600" y="3235424"/>
            <a:ext cx="2071712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200" dirty="0" smtClean="0">
                <a:solidFill>
                  <a:srgbClr val="002060"/>
                </a:solidFill>
              </a:rPr>
              <a:t>C</a:t>
            </a:r>
            <a:r>
              <a:rPr lang="es-CO" sz="1200" dirty="0" smtClean="0"/>
              <a:t>entro infantil Caballito de Madera  en Salamanca, España</a:t>
            </a:r>
            <a:endParaRPr lang="es-CO" sz="1200" dirty="0" smtClean="0">
              <a:solidFill>
                <a:schemeClr val="tx1"/>
              </a:solidFill>
            </a:endParaRPr>
          </a:p>
        </p:txBody>
      </p:sp>
      <p:sp>
        <p:nvSpPr>
          <p:cNvPr id="51" name="50 Rectángulo"/>
          <p:cNvSpPr/>
          <p:nvPr/>
        </p:nvSpPr>
        <p:spPr>
          <a:xfrm>
            <a:off x="3076600" y="4010372"/>
            <a:ext cx="1656184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200" dirty="0" smtClean="0"/>
              <a:t>El centro de yoga </a:t>
            </a:r>
            <a:r>
              <a:rPr lang="es-CO" sz="1200" dirty="0" err="1" smtClean="0"/>
              <a:t>Yoga</a:t>
            </a:r>
            <a:r>
              <a:rPr lang="es-CO" sz="1200" dirty="0" smtClean="0"/>
              <a:t> Infantil de Chile</a:t>
            </a:r>
            <a:endParaRPr lang="es-CO" sz="1200" dirty="0" smtClean="0">
              <a:solidFill>
                <a:schemeClr val="tx1"/>
              </a:solidFill>
            </a:endParaRPr>
          </a:p>
        </p:txBody>
      </p:sp>
      <p:sp>
        <p:nvSpPr>
          <p:cNvPr id="59" name="58 Rectángulo"/>
          <p:cNvSpPr/>
          <p:nvPr/>
        </p:nvSpPr>
        <p:spPr>
          <a:xfrm>
            <a:off x="3148608" y="2827660"/>
            <a:ext cx="2215728" cy="272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CO" sz="1200" dirty="0" err="1" smtClean="0"/>
              <a:t>Swami</a:t>
            </a:r>
            <a:r>
              <a:rPr lang="es-CO" sz="1200" dirty="0" smtClean="0"/>
              <a:t> </a:t>
            </a:r>
            <a:r>
              <a:rPr lang="es-CO" sz="1200" dirty="0" err="1" smtClean="0"/>
              <a:t>Satyananda</a:t>
            </a:r>
            <a:endParaRPr lang="es-CO" sz="1200" dirty="0"/>
          </a:p>
        </p:txBody>
      </p:sp>
      <p:grpSp>
        <p:nvGrpSpPr>
          <p:cNvPr id="3" name="172 Grupo"/>
          <p:cNvGrpSpPr/>
          <p:nvPr/>
        </p:nvGrpSpPr>
        <p:grpSpPr>
          <a:xfrm>
            <a:off x="2703860" y="1952836"/>
            <a:ext cx="432048" cy="2417576"/>
            <a:chOff x="3135660" y="1952836"/>
            <a:chExt cx="432048" cy="2417576"/>
          </a:xfrm>
        </p:grpSpPr>
        <p:cxnSp>
          <p:nvCxnSpPr>
            <p:cNvPr id="41" name="40 Conector angular"/>
            <p:cNvCxnSpPr>
              <a:stCxn id="39" idx="1"/>
              <a:endCxn id="44" idx="1"/>
            </p:cNvCxnSpPr>
            <p:nvPr/>
          </p:nvCxnSpPr>
          <p:spPr>
            <a:xfrm rot="10800000" flipV="1">
              <a:off x="3479180" y="1952836"/>
              <a:ext cx="10840" cy="500112"/>
            </a:xfrm>
            <a:prstGeom prst="bentConnector3">
              <a:avLst>
                <a:gd name="adj1" fmla="val 2208856"/>
              </a:avLst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46 Conector angular"/>
            <p:cNvCxnSpPr>
              <a:stCxn id="44" idx="1"/>
              <a:endCxn id="46" idx="1"/>
            </p:cNvCxnSpPr>
            <p:nvPr/>
          </p:nvCxnSpPr>
          <p:spPr>
            <a:xfrm rot="10800000" flipH="1" flipV="1">
              <a:off x="3479180" y="2452948"/>
              <a:ext cx="16520" cy="1142516"/>
            </a:xfrm>
            <a:prstGeom prst="bentConnector3">
              <a:avLst>
                <a:gd name="adj1" fmla="val -1383777"/>
              </a:avLst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52 Conector angular"/>
            <p:cNvCxnSpPr>
              <a:stCxn id="46" idx="1"/>
              <a:endCxn id="51" idx="1"/>
            </p:cNvCxnSpPr>
            <p:nvPr/>
          </p:nvCxnSpPr>
          <p:spPr>
            <a:xfrm rot="10800000" flipV="1">
              <a:off x="3495700" y="3595464"/>
              <a:ext cx="12700" cy="774948"/>
            </a:xfrm>
            <a:prstGeom prst="bentConnector3">
              <a:avLst>
                <a:gd name="adj1" fmla="val 1800000"/>
              </a:avLst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67 Conector angular"/>
            <p:cNvCxnSpPr>
              <a:stCxn id="51" idx="1"/>
              <a:endCxn id="59" idx="1"/>
            </p:cNvCxnSpPr>
            <p:nvPr/>
          </p:nvCxnSpPr>
          <p:spPr>
            <a:xfrm rot="10800000" flipH="1">
              <a:off x="3495700" y="2963912"/>
              <a:ext cx="72008" cy="1406500"/>
            </a:xfrm>
            <a:prstGeom prst="bentConnector3">
              <a:avLst>
                <a:gd name="adj1" fmla="val -317465"/>
              </a:avLst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79 Conector recto"/>
            <p:cNvCxnSpPr>
              <a:stCxn id="34" idx="3"/>
              <a:endCxn id="39" idx="1"/>
            </p:cNvCxnSpPr>
            <p:nvPr/>
          </p:nvCxnSpPr>
          <p:spPr>
            <a:xfrm>
              <a:off x="3135660" y="1952836"/>
              <a:ext cx="354360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83 Rectángulo"/>
          <p:cNvSpPr/>
          <p:nvPr/>
        </p:nvSpPr>
        <p:spPr>
          <a:xfrm>
            <a:off x="5927080" y="1772816"/>
            <a:ext cx="2160240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b="1" dirty="0" smtClean="0">
                <a:solidFill>
                  <a:schemeClr val="tx1"/>
                </a:solidFill>
              </a:rPr>
              <a:t>Perspectiva Teórica</a:t>
            </a:r>
          </a:p>
        </p:txBody>
      </p:sp>
      <p:sp>
        <p:nvSpPr>
          <p:cNvPr id="130" name="129 Rectángulo"/>
          <p:cNvSpPr/>
          <p:nvPr/>
        </p:nvSpPr>
        <p:spPr>
          <a:xfrm>
            <a:off x="5936208" y="4028092"/>
            <a:ext cx="28842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200" b="1" dirty="0" smtClean="0"/>
              <a:t>Marco Teórico:</a:t>
            </a:r>
          </a:p>
          <a:p>
            <a:pPr algn="ctr"/>
            <a:r>
              <a:rPr lang="es-CO" sz="1200" dirty="0" smtClean="0"/>
              <a:t>(</a:t>
            </a:r>
            <a:r>
              <a:rPr lang="es-CO" sz="1200" dirty="0" err="1" smtClean="0"/>
              <a:t>Satyananda</a:t>
            </a:r>
            <a:r>
              <a:rPr lang="es-CO" sz="1200" dirty="0" smtClean="0"/>
              <a:t> </a:t>
            </a:r>
            <a:r>
              <a:rPr lang="es-CO" sz="1200" dirty="0" err="1" smtClean="0"/>
              <a:t>Saraswati</a:t>
            </a:r>
            <a:r>
              <a:rPr lang="es-CO" sz="1200" dirty="0" smtClean="0"/>
              <a:t>, 1985)</a:t>
            </a:r>
          </a:p>
          <a:p>
            <a:pPr algn="ctr"/>
            <a:r>
              <a:rPr lang="es-CO" sz="1200" dirty="0" smtClean="0"/>
              <a:t>(Alcaldía de Medellín, 2011).</a:t>
            </a:r>
          </a:p>
          <a:p>
            <a:pPr algn="ctr"/>
            <a:r>
              <a:rPr lang="es-CO" sz="1200" dirty="0" smtClean="0"/>
              <a:t>(Ministerio de Educación Nacional de Colombia, 2013)</a:t>
            </a:r>
          </a:p>
          <a:p>
            <a:pPr algn="ctr"/>
            <a:r>
              <a:rPr lang="es-CO" sz="1200" dirty="0" smtClean="0"/>
              <a:t>(Mejía &amp; </a:t>
            </a:r>
            <a:r>
              <a:rPr lang="es-CO" sz="1200" dirty="0" err="1" smtClean="0"/>
              <a:t>Dize</a:t>
            </a:r>
            <a:r>
              <a:rPr lang="es-CO" sz="1200" dirty="0" smtClean="0"/>
              <a:t>, 2010)</a:t>
            </a:r>
          </a:p>
          <a:p>
            <a:pPr algn="ctr"/>
            <a:r>
              <a:rPr lang="es-CO" sz="1200" dirty="0" smtClean="0"/>
              <a:t>(Limas, 2000)</a:t>
            </a:r>
          </a:p>
          <a:p>
            <a:pPr algn="ctr"/>
            <a:r>
              <a:rPr lang="es-CO" sz="1200" dirty="0" smtClean="0"/>
              <a:t>(</a:t>
            </a:r>
            <a:r>
              <a:rPr lang="es-CO" sz="1200" dirty="0" err="1" smtClean="0"/>
              <a:t>Piaget</a:t>
            </a:r>
            <a:r>
              <a:rPr lang="es-CO" sz="1200" dirty="0" smtClean="0"/>
              <a:t>, 1945. Vygotski,1982).</a:t>
            </a:r>
          </a:p>
        </p:txBody>
      </p:sp>
      <p:sp>
        <p:nvSpPr>
          <p:cNvPr id="132" name="131 Rectángulo"/>
          <p:cNvSpPr/>
          <p:nvPr/>
        </p:nvSpPr>
        <p:spPr>
          <a:xfrm>
            <a:off x="5855072" y="2132436"/>
            <a:ext cx="303740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b="1" dirty="0" smtClean="0"/>
              <a:t>Marco Legal:</a:t>
            </a:r>
          </a:p>
          <a:p>
            <a:r>
              <a:rPr lang="es-ES" sz="1200" dirty="0" smtClean="0"/>
              <a:t>MEN</a:t>
            </a:r>
          </a:p>
          <a:p>
            <a:pPr>
              <a:buFont typeface="Arial" pitchFamily="34" charset="0"/>
              <a:buChar char="•"/>
            </a:pPr>
            <a:r>
              <a:rPr lang="es-CO" sz="1200" dirty="0" smtClean="0"/>
              <a:t>Código de la infancia y la adolescencia (Ley 1098 de 2006).</a:t>
            </a:r>
          </a:p>
          <a:p>
            <a:pPr>
              <a:buFont typeface="Arial" pitchFamily="34" charset="0"/>
              <a:buChar char="•"/>
            </a:pPr>
            <a:r>
              <a:rPr lang="es-CO" sz="1200" dirty="0" smtClean="0"/>
              <a:t> Documento N°10 MEN. Desarrollo Infantil y Competencias En La Primera Infancia.</a:t>
            </a:r>
          </a:p>
          <a:p>
            <a:pPr>
              <a:buFont typeface="Arial" pitchFamily="34" charset="0"/>
              <a:buChar char="•"/>
            </a:pPr>
            <a:r>
              <a:rPr lang="es-CO" sz="1200" dirty="0" smtClean="0"/>
              <a:t>Consentimiento aprobado.</a:t>
            </a:r>
          </a:p>
          <a:p>
            <a:pPr>
              <a:buFont typeface="Arial" pitchFamily="34" charset="0"/>
              <a:buChar char="•"/>
            </a:pPr>
            <a:r>
              <a:rPr lang="es-CO" sz="1200" dirty="0" smtClean="0"/>
              <a:t>Ley 133 de 1994 (mayo 23) Derecho de Libertad Religiosa y de Cultos</a:t>
            </a:r>
          </a:p>
          <a:p>
            <a:endParaRPr lang="es-ES" sz="1200" dirty="0" smtClean="0"/>
          </a:p>
        </p:txBody>
      </p:sp>
      <p:cxnSp>
        <p:nvCxnSpPr>
          <p:cNvPr id="83" name="82 Conector recto"/>
          <p:cNvCxnSpPr>
            <a:stCxn id="39" idx="3"/>
            <a:endCxn id="84" idx="1"/>
          </p:cNvCxnSpPr>
          <p:nvPr/>
        </p:nvCxnSpPr>
        <p:spPr>
          <a:xfrm>
            <a:off x="5243860" y="1952836"/>
            <a:ext cx="69592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4" name="133 Conector angular"/>
          <p:cNvCxnSpPr>
            <a:stCxn id="84" idx="1"/>
            <a:endCxn id="132" idx="1"/>
          </p:cNvCxnSpPr>
          <p:nvPr/>
        </p:nvCxnSpPr>
        <p:spPr>
          <a:xfrm rot="10800000" flipV="1">
            <a:off x="5855072" y="1952835"/>
            <a:ext cx="72008" cy="1241429"/>
          </a:xfrm>
          <a:prstGeom prst="bentConnector3">
            <a:avLst>
              <a:gd name="adj1" fmla="val 417465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5" name="134 Conector angular"/>
          <p:cNvCxnSpPr>
            <a:stCxn id="130" idx="1"/>
            <a:endCxn id="132" idx="1"/>
          </p:cNvCxnSpPr>
          <p:nvPr/>
        </p:nvCxnSpPr>
        <p:spPr>
          <a:xfrm rot="10800000">
            <a:off x="5855072" y="3194266"/>
            <a:ext cx="81136" cy="1618657"/>
          </a:xfrm>
          <a:prstGeom prst="bentConnector3">
            <a:avLst>
              <a:gd name="adj1" fmla="val 381749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7" name="66 Rectángulo"/>
          <p:cNvSpPr/>
          <p:nvPr/>
        </p:nvSpPr>
        <p:spPr>
          <a:xfrm>
            <a:off x="3204096" y="4869160"/>
            <a:ext cx="1656184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00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200" dirty="0" smtClean="0"/>
              <a:t>Escuela de Yoga </a:t>
            </a:r>
            <a:r>
              <a:rPr lang="es-CO" sz="1200" dirty="0" err="1" smtClean="0"/>
              <a:t>Inbound</a:t>
            </a:r>
            <a:r>
              <a:rPr lang="es-CO" sz="1200" dirty="0" smtClean="0"/>
              <a:t> </a:t>
            </a:r>
            <a:r>
              <a:rPr lang="es-CO" sz="1200" dirty="0" err="1" smtClean="0"/>
              <a:t>Durga</a:t>
            </a:r>
            <a:r>
              <a:rPr lang="es-CO" sz="1200" dirty="0" smtClean="0"/>
              <a:t>, 2013</a:t>
            </a:r>
            <a:endParaRPr lang="es-CO" sz="1200" dirty="0" smtClean="0">
              <a:solidFill>
                <a:schemeClr val="tx1"/>
              </a:solidFill>
            </a:endParaRPr>
          </a:p>
        </p:txBody>
      </p:sp>
      <p:cxnSp>
        <p:nvCxnSpPr>
          <p:cNvPr id="69" name="68 Conector angular"/>
          <p:cNvCxnSpPr>
            <a:stCxn id="67" idx="1"/>
            <a:endCxn id="51" idx="1"/>
          </p:cNvCxnSpPr>
          <p:nvPr/>
        </p:nvCxnSpPr>
        <p:spPr>
          <a:xfrm rot="10800000">
            <a:off x="3076600" y="4370412"/>
            <a:ext cx="127496" cy="858788"/>
          </a:xfrm>
          <a:prstGeom prst="bentConnector3">
            <a:avLst>
              <a:gd name="adj1" fmla="val 279300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5" name="84 Conector angular"/>
          <p:cNvCxnSpPr/>
          <p:nvPr/>
        </p:nvCxnSpPr>
        <p:spPr>
          <a:xfrm rot="10800000">
            <a:off x="5654864" y="4833018"/>
            <a:ext cx="461104" cy="1368290"/>
          </a:xfrm>
          <a:prstGeom prst="bentConnector2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6" name="85 Rectángulo"/>
          <p:cNvSpPr/>
          <p:nvPr/>
        </p:nvSpPr>
        <p:spPr>
          <a:xfrm>
            <a:off x="6012160" y="6021288"/>
            <a:ext cx="288426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s-CO" sz="1200" dirty="0" smtClean="0"/>
          </a:p>
        </p:txBody>
      </p:sp>
      <p:sp>
        <p:nvSpPr>
          <p:cNvPr id="88" name="87 Rectángulo"/>
          <p:cNvSpPr/>
          <p:nvPr/>
        </p:nvSpPr>
        <p:spPr>
          <a:xfrm>
            <a:off x="6316928" y="5773448"/>
            <a:ext cx="2304256" cy="8557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2" algn="ctr"/>
            <a:r>
              <a:rPr lang="es-CO" sz="1200" b="1" dirty="0" smtClean="0"/>
              <a:t>Marco Conceptual:</a:t>
            </a:r>
          </a:p>
          <a:p>
            <a:pPr marL="0" lvl="2" algn="ctr"/>
            <a:r>
              <a:rPr lang="es-CO" sz="1200" dirty="0" smtClean="0"/>
              <a:t>(</a:t>
            </a:r>
            <a:r>
              <a:rPr lang="es-CO" sz="1200" dirty="0" err="1" smtClean="0"/>
              <a:t>Sivananda</a:t>
            </a:r>
            <a:r>
              <a:rPr lang="es-CO" sz="1200" dirty="0" smtClean="0"/>
              <a:t>, 2006)</a:t>
            </a:r>
          </a:p>
          <a:p>
            <a:pPr marL="0" lvl="2" algn="ctr"/>
            <a:r>
              <a:rPr lang="es-CO" sz="1200" dirty="0" smtClean="0"/>
              <a:t>(González, 2001)</a:t>
            </a:r>
          </a:p>
          <a:p>
            <a:pPr marL="0" lvl="2" algn="ctr"/>
            <a:r>
              <a:rPr lang="es-CO" sz="1200" dirty="0" smtClean="0"/>
              <a:t>MEN</a:t>
            </a:r>
          </a:p>
          <a:p>
            <a:pPr marL="0" lvl="2" algn="ctr"/>
            <a:r>
              <a:rPr lang="es-CO" sz="1200" dirty="0" err="1" smtClean="0"/>
              <a:t>Vygotsky</a:t>
            </a:r>
            <a:r>
              <a:rPr lang="es-CO" sz="1200" dirty="0" smtClean="0"/>
              <a:t> ( 1982)</a:t>
            </a:r>
          </a:p>
          <a:p>
            <a:pPr marL="0" lvl="2" algn="ctr"/>
            <a:r>
              <a:rPr lang="es-CO" sz="1200" dirty="0" smtClean="0"/>
              <a:t>(Consejo Trejo Citada por </a:t>
            </a:r>
            <a:r>
              <a:rPr lang="es-CO" sz="1200" dirty="0" err="1" smtClean="0"/>
              <a:t>Chalela</a:t>
            </a:r>
            <a:r>
              <a:rPr lang="es-CO" sz="1200" dirty="0" smtClean="0"/>
              <a:t> 2006)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Elipse"/>
          <p:cNvSpPr/>
          <p:nvPr/>
        </p:nvSpPr>
        <p:spPr>
          <a:xfrm>
            <a:off x="1594962" y="3717032"/>
            <a:ext cx="5789047" cy="995422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Qué es el yoga?</a:t>
            </a:r>
            <a:endParaRPr lang="es-E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23528" y="1268760"/>
            <a:ext cx="3960440" cy="1947565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“Yoga es el arte y ciencia de vivir e involucra la evolución de la mente y el cuerpo.  Yoga incorpora un sistema de disciplinas para fomentar e integrar el desarrollo de todos los aspectos del individuo.” (</a:t>
            </a:r>
            <a:r>
              <a:rPr kumimoji="0" lang="es-CO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Satyananda</a:t>
            </a:r>
            <a:r>
              <a:rPr kumimoji="0" lang="es-CO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1985, p.1). </a:t>
            </a:r>
            <a:endParaRPr kumimoji="0" lang="es-CO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111552" y="1052736"/>
            <a:ext cx="4032448" cy="2466915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“El Yoga es una vida de autodisciplina. El Yoga equilibra, purifica, armoniza y fortalece el cuerpo, la mente y el alma. Nos muestra el camino hacia la perfecta salud, el perfecto control de la mente y la perfecta paz con nuestro propio Ser, con el mundo, con la naturaleza y con Dios”  (</a:t>
            </a:r>
            <a:r>
              <a:rPr lang="es-CO" sz="1200" dirty="0" err="1" smtClean="0">
                <a:solidFill>
                  <a:schemeClr val="tx1"/>
                </a:solidFill>
              </a:rPr>
              <a:t>Vishnu</a:t>
            </a:r>
            <a:r>
              <a:rPr lang="es-CO" sz="1200" dirty="0" smtClean="0">
                <a:solidFill>
                  <a:schemeClr val="tx1"/>
                </a:solidFill>
              </a:rPr>
              <a:t> </a:t>
            </a:r>
            <a:r>
              <a:rPr lang="es-CO" sz="1200" dirty="0" err="1" smtClean="0">
                <a:solidFill>
                  <a:schemeClr val="tx1"/>
                </a:solidFill>
              </a:rPr>
              <a:t>Devananda</a:t>
            </a:r>
            <a:r>
              <a:rPr lang="es-CO" sz="1200" dirty="0" smtClean="0">
                <a:solidFill>
                  <a:schemeClr val="tx1"/>
                </a:solidFill>
              </a:rPr>
              <a:t>, 1974)</a:t>
            </a:r>
            <a:endParaRPr lang="es-CO" sz="1200" dirty="0">
              <a:solidFill>
                <a:schemeClr val="tx1"/>
              </a:solidFill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340584" y="5229200"/>
            <a:ext cx="6336704" cy="1168539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CO" sz="1200" dirty="0" smtClean="0">
                <a:solidFill>
                  <a:schemeClr val="tx1"/>
                </a:solidFill>
              </a:rPr>
              <a:t>El yoga es una disciplina física y mental, un sistema completo de educación del cuerpo, la mente y el espíritu. Su práctica involucra asanas (palabra en sánscrito que significa posturas físicas).</a:t>
            </a:r>
            <a:endParaRPr lang="es-CO" sz="1200" dirty="0">
              <a:solidFill>
                <a:schemeClr val="tx1"/>
              </a:solidFill>
            </a:endParaRPr>
          </a:p>
        </p:txBody>
      </p:sp>
      <p:cxnSp>
        <p:nvCxnSpPr>
          <p:cNvPr id="11" name="10 Conector recto"/>
          <p:cNvCxnSpPr>
            <a:stCxn id="9" idx="0"/>
            <a:endCxn id="6" idx="4"/>
          </p:cNvCxnSpPr>
          <p:nvPr/>
        </p:nvCxnSpPr>
        <p:spPr>
          <a:xfrm flipH="1" flipV="1">
            <a:off x="4489486" y="4712454"/>
            <a:ext cx="19450" cy="51674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12 Conector recto"/>
          <p:cNvCxnSpPr>
            <a:stCxn id="8" idx="4"/>
            <a:endCxn id="6" idx="0"/>
          </p:cNvCxnSpPr>
          <p:nvPr/>
        </p:nvCxnSpPr>
        <p:spPr>
          <a:xfrm flipH="1">
            <a:off x="4489486" y="3519651"/>
            <a:ext cx="2638290" cy="197381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14 Conector recto"/>
          <p:cNvCxnSpPr>
            <a:stCxn id="6" idx="0"/>
            <a:endCxn id="4097" idx="4"/>
          </p:cNvCxnSpPr>
          <p:nvPr/>
        </p:nvCxnSpPr>
        <p:spPr>
          <a:xfrm flipH="1" flipV="1">
            <a:off x="2303748" y="3216325"/>
            <a:ext cx="2185738" cy="500707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1133633" y="1124744"/>
            <a:ext cx="684552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Yoga en la Primera Infancia</a:t>
            </a:r>
            <a:endParaRPr lang="es-E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5" name="4 Diagrama"/>
          <p:cNvGraphicFramePr/>
          <p:nvPr/>
        </p:nvGraphicFramePr>
        <p:xfrm>
          <a:off x="539552" y="2132856"/>
          <a:ext cx="7560840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2938</TotalTime>
  <Words>2274</Words>
  <Application>Microsoft Office PowerPoint</Application>
  <PresentationFormat>Presentación en pantalla (4:3)</PresentationFormat>
  <Paragraphs>218</Paragraphs>
  <Slides>39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0</vt:i4>
      </vt:variant>
      <vt:variant>
        <vt:lpstr>Títulos de diapositiva</vt:lpstr>
      </vt:variant>
      <vt:variant>
        <vt:i4>39</vt:i4>
      </vt:variant>
    </vt:vector>
  </HeadingPairs>
  <TitlesOfParts>
    <vt:vector size="40" baseType="lpstr">
      <vt:lpstr>Diseño predeterminado</vt:lpstr>
      <vt:lpstr> “EL YOGA COMO ESTRATEGIA PEDAGÓGICA EN NIÑOS Y NIÑAS DE TRANSICIÓN  DE LA INSTITUCIÓN EDUCATIVA SAN CRISTOBAL”</vt:lpstr>
      <vt:lpstr>Realizado por Sandra Álvarez Cano Lic. Educación Preescolar </vt:lpstr>
      <vt:lpstr>PLANTEAMIENTO DEL PROBLEMA</vt:lpstr>
      <vt:lpstr>Diapositiva 4</vt:lpstr>
      <vt:lpstr>Diapositiva 5</vt:lpstr>
      <vt:lpstr>Diapositiva 6</vt:lpstr>
      <vt:lpstr>MARCO TEORICO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RESULTADOS: FORTALEZAS Y DEBILIDADES  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Flia Alvarez Cano</dc:creator>
  <cp:lastModifiedBy>Flia Alvarez Cano</cp:lastModifiedBy>
  <cp:revision>292</cp:revision>
  <dcterms:created xsi:type="dcterms:W3CDTF">2013-11-23T00:00:59Z</dcterms:created>
  <dcterms:modified xsi:type="dcterms:W3CDTF">2014-09-13T13:44:33Z</dcterms:modified>
</cp:coreProperties>
</file>