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81" r:id="rId3"/>
    <p:sldId id="274" r:id="rId4"/>
    <p:sldId id="256" r:id="rId5"/>
    <p:sldId id="288" r:id="rId6"/>
    <p:sldId id="289" r:id="rId7"/>
    <p:sldId id="290" r:id="rId8"/>
    <p:sldId id="273" r:id="rId9"/>
    <p:sldId id="275" r:id="rId10"/>
    <p:sldId id="277" r:id="rId11"/>
    <p:sldId id="276" r:id="rId12"/>
    <p:sldId id="279" r:id="rId13"/>
    <p:sldId id="283" r:id="rId14"/>
    <p:sldId id="278" r:id="rId15"/>
    <p:sldId id="280" r:id="rId16"/>
    <p:sldId id="284" r:id="rId17"/>
    <p:sldId id="285" r:id="rId18"/>
    <p:sldId id="286" r:id="rId19"/>
    <p:sldId id="287" r:id="rId2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47C1D-160E-8A43-8FDF-FD447521907B}" type="datetimeFigureOut">
              <a:rPr lang="es-ES" smtClean="0"/>
              <a:t>01/06/2020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s PPT - Acreditación Multicampus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7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44000" cy="6840215"/>
          </a:xfrm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" y="0"/>
            <a:ext cx="9144000" cy="6840215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lantillas PPT - Acreditación Multicampus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3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401338A7-C7E9-4055-B89A-3D04EE9716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Santo Tomás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Javeriana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de Antioquia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del Pacifico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de Nariño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de Caldas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UNAD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del Atlántico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Nacional de Colombia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Popular del Cesar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Universidad Externado 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1600" dirty="0"/>
              <a:t>ICESI</a:t>
            </a:r>
          </a:p>
          <a:p>
            <a:r>
              <a:rPr lang="es-CO" dirty="0"/>
              <a:t> 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B3296568-85FB-4C32-820A-DB01FAA18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Participantes</a:t>
            </a:r>
          </a:p>
        </p:txBody>
      </p:sp>
    </p:spTree>
    <p:extLst>
      <p:ext uri="{BB962C8B-B14F-4D97-AF65-F5344CB8AC3E}">
        <p14:creationId xmlns:p14="http://schemas.microsoft.com/office/powerpoint/2010/main" val="391110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fficeArt object">
            <a:extLst>
              <a:ext uri="{FF2B5EF4-FFF2-40B4-BE49-F238E27FC236}">
                <a16:creationId xmlns:a16="http://schemas.microsoft.com/office/drawing/2014/main" xmlns="" id="{6264B613-CCFD-4E88-A494-3FB98948F9F2}"/>
              </a:ext>
            </a:extLst>
          </p:cNvPr>
          <p:cNvPicPr/>
          <p:nvPr/>
        </p:nvPicPr>
        <p:blipFill>
          <a:blip r:embed="rId2">
            <a:extLst/>
          </a:blip>
          <a:srcRect l="5545" r="5545"/>
          <a:stretch>
            <a:fillRect/>
          </a:stretch>
        </p:blipFill>
        <p:spPr>
          <a:xfrm>
            <a:off x="3544710" y="0"/>
            <a:ext cx="5599289" cy="57531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23D626F5-3555-4919-9A51-1A3F4F96C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3299752"/>
            <a:ext cx="2495020" cy="2182548"/>
          </a:xfrm>
        </p:spPr>
        <p:txBody>
          <a:bodyPr/>
          <a:lstStyle/>
          <a:p>
            <a:r>
              <a:rPr lang="es-CO" dirty="0"/>
              <a:t>Universidad Santo Tomás, </a:t>
            </a:r>
          </a:p>
          <a:p>
            <a:r>
              <a:rPr lang="es-CO" dirty="0"/>
              <a:t>Tema: investigación. </a:t>
            </a:r>
          </a:p>
          <a:p>
            <a:r>
              <a:rPr lang="es-CO" dirty="0"/>
              <a:t>Bogotá, 2 de noviembre de 2017.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D8E348C-4894-4D08-90AC-F47233DD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1104900"/>
            <a:ext cx="2574043" cy="1362075"/>
          </a:xfrm>
        </p:spPr>
        <p:txBody>
          <a:bodyPr/>
          <a:lstStyle/>
          <a:p>
            <a:r>
              <a:rPr lang="es-CO" sz="2800" dirty="0"/>
              <a:t>Segundo Encuentro nacional de currículos de sociología</a:t>
            </a:r>
          </a:p>
        </p:txBody>
      </p:sp>
    </p:spTree>
    <p:extLst>
      <p:ext uri="{BB962C8B-B14F-4D97-AF65-F5344CB8AC3E}">
        <p14:creationId xmlns:p14="http://schemas.microsoft.com/office/powerpoint/2010/main" val="3683976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291AB94C-8D44-48E9-8C35-9445ED541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28617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ESPACIOS ACADÉMICOS DE INVESTIGACIÓN EN EL PLAN DE ESTUDIOS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LÍNEAS DE INVESTIGACIÓN / TEMAS ABORDADOS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GRUPOS, SEMILLEROS, CENTROS, REDES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PRINCIPALES PROYECTOS PRIORIZADOS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OBSERVACIONES Y FORTALEZAS EN INVESTIGACIÓN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5221D36-63EB-4A44-A244-A6A04F5FB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TEMARIO</a:t>
            </a:r>
          </a:p>
        </p:txBody>
      </p:sp>
    </p:spTree>
    <p:extLst>
      <p:ext uri="{BB962C8B-B14F-4D97-AF65-F5344CB8AC3E}">
        <p14:creationId xmlns:p14="http://schemas.microsoft.com/office/powerpoint/2010/main" val="3485435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DF33FC0C-20F8-4625-9FEC-676DD452A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381956"/>
            <a:ext cx="7772400" cy="2613377"/>
          </a:xfrm>
        </p:spPr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pt-BR" dirty="0"/>
              <a:t>Universidad Santo Tomás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/>
              <a:t>UNAD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Icesi</a:t>
            </a:r>
            <a:endParaRPr lang="pt-BR" dirty="0"/>
          </a:p>
          <a:p>
            <a:pPr marL="457200" indent="-457200">
              <a:buFont typeface="+mj-lt"/>
              <a:buAutoNum type="arabicPeriod"/>
            </a:pPr>
            <a:r>
              <a:rPr lang="pt-BR" dirty="0"/>
              <a:t>Universidad de Antioquia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5.  Universidad Externado</a:t>
            </a:r>
          </a:p>
          <a:p>
            <a:r>
              <a:rPr lang="pt-BR" dirty="0"/>
              <a:t>6. Universidad </a:t>
            </a:r>
            <a:r>
              <a:rPr lang="pt-BR" dirty="0" err="1"/>
              <a:t>del</a:t>
            </a:r>
            <a:r>
              <a:rPr lang="pt-BR" dirty="0"/>
              <a:t> </a:t>
            </a:r>
            <a:r>
              <a:rPr lang="pt-BR" dirty="0" err="1"/>
              <a:t>Rosario</a:t>
            </a:r>
            <a:endParaRPr lang="pt-BR" dirty="0"/>
          </a:p>
          <a:p>
            <a:r>
              <a:rPr lang="pt-BR" dirty="0"/>
              <a:t>7. Universidad Javeriana</a:t>
            </a:r>
          </a:p>
          <a:p>
            <a:r>
              <a:rPr lang="pt-BR" dirty="0"/>
              <a:t>8. Universidad de Caldas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465BD333-425A-46AD-99B2-B3926C211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participantes</a:t>
            </a:r>
          </a:p>
        </p:txBody>
      </p:sp>
    </p:spTree>
    <p:extLst>
      <p:ext uri="{BB962C8B-B14F-4D97-AF65-F5344CB8AC3E}">
        <p14:creationId xmlns:p14="http://schemas.microsoft.com/office/powerpoint/2010/main" val="1456374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FF19512F-97C3-4C64-B5BF-3CBB39CE4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3443287" cy="2182548"/>
          </a:xfrm>
        </p:spPr>
        <p:txBody>
          <a:bodyPr/>
          <a:lstStyle/>
          <a:p>
            <a:r>
              <a:rPr lang="es-CO" dirty="0"/>
              <a:t>Universidad Santo Tomás </a:t>
            </a:r>
          </a:p>
          <a:p>
            <a:r>
              <a:rPr lang="es-CO" dirty="0"/>
              <a:t>Tema: Electivas y especiales</a:t>
            </a:r>
          </a:p>
          <a:p>
            <a:r>
              <a:rPr lang="es-CO" dirty="0"/>
              <a:t>Bogotá, 30 de noviembre de 2018. 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8CF104F7-93A9-4AFC-99B8-59D653302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63414"/>
            <a:ext cx="3273954" cy="1362075"/>
          </a:xfrm>
        </p:spPr>
        <p:txBody>
          <a:bodyPr/>
          <a:lstStyle/>
          <a:p>
            <a:r>
              <a:rPr lang="es-CO" sz="3200" dirty="0"/>
              <a:t>Tercer Encuentro nacional de currículos de sociología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65FCEBA-7326-44B3-90FE-689A43B0C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0" y="1"/>
            <a:ext cx="5283200" cy="552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53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2A778F20-003D-47DF-8B1D-624246AE6A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pPr marL="457200" indent="-457200">
              <a:buAutoNum type="arabicPeriod"/>
            </a:pPr>
            <a:r>
              <a:rPr lang="es-CO" dirty="0"/>
              <a:t>Universidad Santo Tomás</a:t>
            </a:r>
          </a:p>
          <a:p>
            <a:pPr marL="457200" indent="-457200">
              <a:buAutoNum type="arabicPeriod"/>
            </a:pPr>
            <a:r>
              <a:rPr lang="es-CO" dirty="0"/>
              <a:t>Universidad Nacional de Colombia</a:t>
            </a:r>
          </a:p>
          <a:p>
            <a:pPr marL="457200" indent="-457200">
              <a:buAutoNum type="arabicPeriod"/>
            </a:pPr>
            <a:r>
              <a:rPr lang="es-CO" dirty="0"/>
              <a:t>Universidad de Antioquia</a:t>
            </a:r>
          </a:p>
          <a:p>
            <a:pPr marL="457200" indent="-457200">
              <a:buAutoNum type="arabicPeriod"/>
            </a:pPr>
            <a:r>
              <a:rPr lang="es-CO" dirty="0"/>
              <a:t>Universidad del Valle</a:t>
            </a:r>
          </a:p>
          <a:p>
            <a:pPr marL="457200" indent="-457200">
              <a:buAutoNum type="arabicPeriod"/>
            </a:pPr>
            <a:r>
              <a:rPr lang="es-CO" dirty="0"/>
              <a:t>Universidad ICESI</a:t>
            </a:r>
          </a:p>
          <a:p>
            <a:pPr marL="457200" indent="-457200">
              <a:buAutoNum type="arabicPeriod"/>
            </a:pPr>
            <a:r>
              <a:rPr lang="es-CO" dirty="0"/>
              <a:t>Universidad del Rosario</a:t>
            </a:r>
          </a:p>
          <a:p>
            <a:pPr marL="457200" indent="-457200">
              <a:buAutoNum type="arabicPeriod"/>
            </a:pPr>
            <a:r>
              <a:rPr lang="es-CO" dirty="0"/>
              <a:t>Universidad Externado</a:t>
            </a:r>
          </a:p>
          <a:p>
            <a:pPr marL="457200" indent="-457200">
              <a:buAutoNum type="arabicPeriod"/>
            </a:pPr>
            <a:r>
              <a:rPr lang="es-CO" dirty="0"/>
              <a:t>Universidad Javeriana</a:t>
            </a:r>
          </a:p>
          <a:p>
            <a:pPr marL="457200" indent="-457200">
              <a:buAutoNum type="arabicPeriod"/>
            </a:pPr>
            <a:r>
              <a:rPr lang="es-CO" dirty="0"/>
              <a:t>UNAD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D4186C02-06C6-4238-9C0D-4DDE938A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Participantes</a:t>
            </a:r>
          </a:p>
        </p:txBody>
      </p:sp>
    </p:spTree>
    <p:extLst>
      <p:ext uri="{BB962C8B-B14F-4D97-AF65-F5344CB8AC3E}">
        <p14:creationId xmlns:p14="http://schemas.microsoft.com/office/powerpoint/2010/main" val="2145920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27EB7CE8-A92B-4C63-964C-44A9FC15F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212622"/>
            <a:ext cx="7772400" cy="2782711"/>
          </a:xfrm>
        </p:spPr>
        <p:txBody>
          <a:bodyPr numCol="2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¿Qué papel cumplen las electivas y las sociologías espaciales en su programa?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 ¿Cuál es el peso en créditos?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¿Qué electivas y sociologías especiales ofrece su programa?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 ¿Qué posibilidades hay de que sus estudiantes puedan cursar electivas o especiales en otro programa de </a:t>
            </a:r>
            <a:r>
              <a:rPr lang="es-ES" dirty="0" err="1"/>
              <a:t>Recfades</a:t>
            </a:r>
            <a:r>
              <a:rPr lang="es-ES" dirty="0"/>
              <a:t>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¿Qué posibilidad hay que los estudiantes y las estudiantes de otros programas de </a:t>
            </a:r>
            <a:r>
              <a:rPr lang="es-ES" dirty="0" err="1"/>
              <a:t>Recfades</a:t>
            </a:r>
            <a:r>
              <a:rPr lang="es-ES" dirty="0"/>
              <a:t> puedan cursar electivas o especiales en su programa? 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7FDE6F1A-9812-41AD-8042-241B75963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temario</a:t>
            </a:r>
          </a:p>
        </p:txBody>
      </p:sp>
    </p:spTree>
    <p:extLst>
      <p:ext uri="{BB962C8B-B14F-4D97-AF65-F5344CB8AC3E}">
        <p14:creationId xmlns:p14="http://schemas.microsoft.com/office/powerpoint/2010/main" val="1676505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A4910A48-587A-48B3-AE33-4C09C50F7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3272699" cy="2182548"/>
          </a:xfrm>
        </p:spPr>
        <p:txBody>
          <a:bodyPr/>
          <a:lstStyle/>
          <a:p>
            <a:r>
              <a:rPr lang="es-CO" dirty="0"/>
              <a:t>Universidad de Antioquia, </a:t>
            </a:r>
          </a:p>
          <a:p>
            <a:r>
              <a:rPr lang="es-CO" dirty="0"/>
              <a:t>Medellín, 23 y 24 de mayo de 2019.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41419C8-69DD-4984-A679-79C0FC24D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2" y="82727"/>
            <a:ext cx="3272699" cy="1362075"/>
          </a:xfrm>
        </p:spPr>
        <p:txBody>
          <a:bodyPr/>
          <a:lstStyle/>
          <a:p>
            <a:r>
              <a:rPr lang="es-CO" dirty="0" err="1"/>
              <a:t>Iv</a:t>
            </a:r>
            <a:r>
              <a:rPr lang="es-CO" dirty="0"/>
              <a:t> encuentro nacional de currículos de sociología</a:t>
            </a:r>
          </a:p>
        </p:txBody>
      </p:sp>
      <p:sp>
        <p:nvSpPr>
          <p:cNvPr id="4" name="AutoShape 2" descr="blob:https://web.whatsapp.com/6ef2eb73-9281-418f-ae11-de30f20d6dff">
            <a:extLst>
              <a:ext uri="{FF2B5EF4-FFF2-40B4-BE49-F238E27FC236}">
                <a16:creationId xmlns:a16="http://schemas.microsoft.com/office/drawing/2014/main" xmlns="" id="{B2681E80-2A81-4912-BCA2-C68C31B189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-1052689"/>
            <a:ext cx="4634089" cy="463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blob:https://web.whatsapp.com/6ef2eb73-9281-418f-ae11-de30f20d6dff">
            <a:extLst>
              <a:ext uri="{FF2B5EF4-FFF2-40B4-BE49-F238E27FC236}">
                <a16:creationId xmlns:a16="http://schemas.microsoft.com/office/drawing/2014/main" xmlns="" id="{E066C678-5DE2-4ADC-9CDE-DAD9BF6D8E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CC7FCD40-A267-4E84-8828-1E1429CC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700" y="38409"/>
            <a:ext cx="5148988" cy="281278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0E211A8A-A9A9-4166-8A7F-064AAAD1C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0682" y="2895512"/>
            <a:ext cx="5193006" cy="296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434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5572AF1C-6C61-4560-8596-9AE173275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885244"/>
            <a:ext cx="7772400" cy="3110089"/>
          </a:xfrm>
        </p:spPr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es-CO" dirty="0"/>
              <a:t>Universidad Santo Tomás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Javeriana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de Antioquia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del Tolima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de Nariño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UNAD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del Atlántico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Nacional de Colombia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Popular del Cesar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ICESI</a:t>
            </a:r>
          </a:p>
          <a:p>
            <a:pPr marL="457200" indent="-457200">
              <a:buFont typeface="+mj-lt"/>
              <a:buAutoNum type="arabicPeriod"/>
            </a:pPr>
            <a:r>
              <a:rPr lang="es-CO" dirty="0"/>
              <a:t>Universidad del Valle</a:t>
            </a:r>
          </a:p>
          <a:p>
            <a:pPr marL="457200" indent="-457200">
              <a:buFont typeface="+mj-lt"/>
              <a:buAutoNum type="arabicPeriod"/>
            </a:pPr>
            <a:endParaRPr lang="es-CO" dirty="0"/>
          </a:p>
          <a:p>
            <a:r>
              <a:rPr lang="es-CO" dirty="0"/>
              <a:t> </a:t>
            </a:r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2D458851-0191-4836-998C-18C144DE9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Participantes</a:t>
            </a:r>
          </a:p>
        </p:txBody>
      </p:sp>
    </p:spTree>
    <p:extLst>
      <p:ext uri="{BB962C8B-B14F-4D97-AF65-F5344CB8AC3E}">
        <p14:creationId xmlns:p14="http://schemas.microsoft.com/office/powerpoint/2010/main" val="2644649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643573E2-B0A2-4158-8105-B56BEE833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466975"/>
            <a:ext cx="7772400" cy="2528358"/>
          </a:xfrm>
        </p:spPr>
        <p:txBody>
          <a:bodyPr/>
          <a:lstStyle/>
          <a:p>
            <a:pPr algn="just"/>
            <a:r>
              <a:rPr lang="es-ES" sz="2800" dirty="0"/>
              <a:t>Socializar y problematizar lo que  ha sido la Extensión y la proyección social de los diferentes programas de Sociología en el país teniendo en cuenta su impacto en la docencia, la investigación y los planes de estudio</a:t>
            </a:r>
            <a:endParaRPr lang="es-CO" sz="2800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F0916E5C-547B-4900-BB74-40EF401D7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Temario</a:t>
            </a:r>
          </a:p>
        </p:txBody>
      </p:sp>
    </p:spTree>
    <p:extLst>
      <p:ext uri="{BB962C8B-B14F-4D97-AF65-F5344CB8AC3E}">
        <p14:creationId xmlns:p14="http://schemas.microsoft.com/office/powerpoint/2010/main" val="3108845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33669EB-B7F5-4D30-926B-8F1F67A54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24366"/>
            <a:ext cx="8483600" cy="227047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2EABFC8-476E-4F81-80C9-4E7397BED866}"/>
              </a:ext>
            </a:extLst>
          </p:cNvPr>
          <p:cNvSpPr txBox="1"/>
          <p:nvPr/>
        </p:nvSpPr>
        <p:spPr>
          <a:xfrm>
            <a:off x="767644" y="2201333"/>
            <a:ext cx="769902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3200" dirty="0"/>
          </a:p>
          <a:p>
            <a:pPr algn="ctr"/>
            <a:endParaRPr lang="es-CO" sz="3200" dirty="0"/>
          </a:p>
          <a:p>
            <a:pPr algn="ctr"/>
            <a:r>
              <a:rPr lang="es-CO" sz="3200" dirty="0"/>
              <a:t>Comité de Currículo- Facultad de Sociología</a:t>
            </a:r>
          </a:p>
          <a:p>
            <a:pPr algn="ctr"/>
            <a:r>
              <a:rPr lang="es-CO" sz="3200" dirty="0"/>
              <a:t>Decano: Miguel Urra</a:t>
            </a:r>
          </a:p>
          <a:p>
            <a:pPr algn="ctr"/>
            <a:r>
              <a:rPr lang="es-CO" sz="3200" dirty="0"/>
              <a:t>Líder de currículo: Alexander Gamba </a:t>
            </a:r>
          </a:p>
          <a:p>
            <a:pPr algn="ctr"/>
            <a:endParaRPr lang="es-CO" sz="3200" dirty="0"/>
          </a:p>
          <a:p>
            <a:pPr algn="ctr"/>
            <a:endParaRPr lang="es-CO" sz="3200" dirty="0"/>
          </a:p>
          <a:p>
            <a:pPr algn="ctr"/>
            <a:endParaRPr lang="es-CO" sz="3200" dirty="0"/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86350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93455" y="2823075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7F3BD4E-4466-4A25-87EF-338496A9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045" y="1785937"/>
            <a:ext cx="7320668" cy="1826507"/>
          </a:xfrm>
        </p:spPr>
        <p:txBody>
          <a:bodyPr/>
          <a:lstStyle/>
          <a:p>
            <a:r>
              <a:rPr lang="es-CO" dirty="0"/>
              <a:t>Encuentros nacionales de  currículo de sociología</a:t>
            </a:r>
          </a:p>
        </p:txBody>
      </p:sp>
    </p:spTree>
    <p:extLst>
      <p:ext uri="{BB962C8B-B14F-4D97-AF65-F5344CB8AC3E}">
        <p14:creationId xmlns:p14="http://schemas.microsoft.com/office/powerpoint/2010/main" val="125251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93455" y="2823075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7F3BD4E-4466-4A25-87EF-338496A90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Organiza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EDBF5752-F7EA-4D42-98C0-24D2C0AAB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39" y="2466975"/>
            <a:ext cx="8280150" cy="188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288DA87B-CCE9-404D-9666-CDE5E653B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783645"/>
            <a:ext cx="7772400" cy="3770489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/>
              <a:t>Intercambiar experiencias sobre el currículo en los diferentes programas de pregrado en Sociología en el país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/>
              <a:t>Comparar la articulación de las funciones sustantivas en los diferentes currículos de los programas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/>
              <a:t>Establecer mecanismos de cooperación curricular entre los programas de Sociología del país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/>
              <a:t>Construir una base de buenas prácticas curriculares en Sociología en Colombia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dirty="0"/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607F2BB3-D64A-49AB-BF45-F6377FC54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225" y="246945"/>
            <a:ext cx="7772400" cy="1362075"/>
          </a:xfrm>
        </p:spPr>
        <p:txBody>
          <a:bodyPr/>
          <a:lstStyle/>
          <a:p>
            <a:r>
              <a:rPr lang="es-CO" dirty="0"/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2283744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D737B24B-E71E-4F06-BC67-1FAEEE0D8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009422"/>
            <a:ext cx="7772400" cy="2985911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Hacer encuentros presenciales de los y las lideres de currículo de los programas de pregrado del país,  al menos una vez al año.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Socialización de experiencias a partir de una plantilla común que deben responder todos lo programas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Construcción de acuerdos para establecer acciones de cooperación entre los deferentes programas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Elaboración de iniciativas conjuntas para fortalecer los currículos de los programas ( ejemplo, electivas comunes)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80BF7F1A-692F-4B74-AF85-3365F406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23862"/>
            <a:ext cx="7772400" cy="1362075"/>
          </a:xfrm>
        </p:spPr>
        <p:txBody>
          <a:bodyPr/>
          <a:lstStyle/>
          <a:p>
            <a:r>
              <a:rPr lang="es-CO" dirty="0"/>
              <a:t>Metodología</a:t>
            </a:r>
          </a:p>
        </p:txBody>
      </p:sp>
    </p:spTree>
    <p:extLst>
      <p:ext uri="{BB962C8B-B14F-4D97-AF65-F5344CB8AC3E}">
        <p14:creationId xmlns:p14="http://schemas.microsoft.com/office/powerpoint/2010/main" val="110406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F9B331C9-1748-4D4C-9352-B877FE89A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835379"/>
            <a:ext cx="7772400" cy="4159954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Realización de cuatro encuentros de Currículo desde el año 2016 a 2019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Abordaje de tres temáticas específicas: Investigación, especiales-electivas y proyección social.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Participación de 12 programas de Sociología en los encuentros ( de 14 existentes)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Propuestas concretas de intercambio de experiencias como una salida de campo que se hará entre varios programas y la construcción de un portafolio de electivas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dirty="0"/>
              <a:t>Integración de los y las lideres de currículos de los programas a nivel nacional.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0B55FFA0-4E1A-4DD3-A0B8-673F8A97F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55" y="118532"/>
            <a:ext cx="7772400" cy="593019"/>
          </a:xfrm>
        </p:spPr>
        <p:txBody>
          <a:bodyPr/>
          <a:lstStyle/>
          <a:p>
            <a:r>
              <a:rPr lang="es-CO" dirty="0"/>
              <a:t>Logros</a:t>
            </a:r>
          </a:p>
        </p:txBody>
      </p:sp>
    </p:spTree>
    <p:extLst>
      <p:ext uri="{BB962C8B-B14F-4D97-AF65-F5344CB8AC3E}">
        <p14:creationId xmlns:p14="http://schemas.microsoft.com/office/powerpoint/2010/main" val="2999721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37FA317A-F64F-4DD9-BB64-7016FA8A7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57150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204833" y="4278488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7F3BD4E-4466-4A25-87EF-338496A9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43" y="188213"/>
            <a:ext cx="3934181" cy="3132949"/>
          </a:xfrm>
        </p:spPr>
        <p:txBody>
          <a:bodyPr/>
          <a:lstStyle/>
          <a:p>
            <a:r>
              <a:rPr lang="es-CO" sz="3600" dirty="0">
                <a:solidFill>
                  <a:schemeClr val="tx1"/>
                </a:solidFill>
              </a:rPr>
              <a:t>PRIMER ENCUENTRO nacional DE Currículos de sociología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xmlns="" id="{25086566-4773-448D-9DEF-F4E9DFEB1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843" y="3928581"/>
            <a:ext cx="3759376" cy="1033463"/>
          </a:xfrm>
        </p:spPr>
        <p:txBody>
          <a:bodyPr>
            <a:normAutofit fontScale="25000" lnSpcReduction="20000"/>
          </a:bodyPr>
          <a:lstStyle/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sz="8000" dirty="0"/>
          </a:p>
          <a:p>
            <a:pPr algn="ctr"/>
            <a:endParaRPr lang="es-CO" sz="8000" dirty="0"/>
          </a:p>
          <a:p>
            <a:endParaRPr lang="es-CO" sz="8000" dirty="0"/>
          </a:p>
          <a:p>
            <a:r>
              <a:rPr lang="es-CO" sz="8000" b="1" dirty="0">
                <a:solidFill>
                  <a:schemeClr val="tx1"/>
                </a:solidFill>
              </a:rPr>
              <a:t>Universidad Santo Tomás</a:t>
            </a:r>
          </a:p>
          <a:p>
            <a:r>
              <a:rPr lang="es-CO" sz="8000" b="1" dirty="0">
                <a:solidFill>
                  <a:schemeClr val="tx1"/>
                </a:solidFill>
              </a:rPr>
              <a:t>Bogotá, 13 de septiembre de 2016</a:t>
            </a:r>
          </a:p>
          <a:p>
            <a:pPr algn="ctr"/>
            <a:endParaRPr lang="es-CO" sz="1400" dirty="0">
              <a:solidFill>
                <a:schemeClr val="tx1"/>
              </a:solidFill>
            </a:endParaRPr>
          </a:p>
          <a:p>
            <a:pPr algn="ctr"/>
            <a:endParaRPr lang="es-CO" sz="1400" dirty="0">
              <a:solidFill>
                <a:schemeClr val="tx1"/>
              </a:solidFill>
            </a:endParaRPr>
          </a:p>
          <a:p>
            <a:pPr algn="ctr"/>
            <a:r>
              <a:rPr lang="es-CO" sz="1400" dirty="0">
                <a:solidFill>
                  <a:schemeClr val="tx1"/>
                </a:solidFill>
              </a:rPr>
              <a:t>.</a:t>
            </a:r>
            <a:endParaRPr lang="es-CO" dirty="0">
              <a:solidFill>
                <a:schemeClr val="tx1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8886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xmlns="" id="{8B625C30-E151-47FB-9904-AFAE743A09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PRINCIPALES FORTALEZAS DE CADA PROGRAMA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PRINCIPALES TEMAS  Y PROBLEMAS ABORDADOS EN EL CURRÍCULO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PRINCIPALES RETOS DEL PROGRAMA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b="1" dirty="0"/>
              <a:t>SUEÑOS A MEDIANO Y CORTO PLAZO</a:t>
            </a:r>
          </a:p>
          <a:p>
            <a:endParaRPr lang="es-CO" b="1" dirty="0"/>
          </a:p>
          <a:p>
            <a:endParaRPr lang="es-CO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3D63B37B-7BD6-4AC8-B9BD-5B36B570A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Temario</a:t>
            </a:r>
          </a:p>
        </p:txBody>
      </p:sp>
    </p:spTree>
    <p:extLst>
      <p:ext uri="{BB962C8B-B14F-4D97-AF65-F5344CB8AC3E}">
        <p14:creationId xmlns:p14="http://schemas.microsoft.com/office/powerpoint/2010/main" val="64519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604</Words>
  <Application>Microsoft Office PowerPoint</Application>
  <PresentationFormat>Presentación en pantalla (4:3)</PresentationFormat>
  <Paragraphs>123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Arial</vt:lpstr>
      <vt:lpstr>Arial Narrow</vt:lpstr>
      <vt:lpstr>Calibri</vt:lpstr>
      <vt:lpstr>Tema de Office</vt:lpstr>
      <vt:lpstr>Presentación de PowerPoint</vt:lpstr>
      <vt:lpstr>Presentación de PowerPoint</vt:lpstr>
      <vt:lpstr>Encuentros nacionales de  currículo de sociología</vt:lpstr>
      <vt:lpstr>Organiza</vt:lpstr>
      <vt:lpstr>Objetivos</vt:lpstr>
      <vt:lpstr>Metodología</vt:lpstr>
      <vt:lpstr>Logros</vt:lpstr>
      <vt:lpstr>PRIMER ENCUENTRO nacional DE Currículos de sociología</vt:lpstr>
      <vt:lpstr>Temario</vt:lpstr>
      <vt:lpstr>Participantes</vt:lpstr>
      <vt:lpstr>Segundo Encuentro nacional de currículos de sociología</vt:lpstr>
      <vt:lpstr>TEMARIO</vt:lpstr>
      <vt:lpstr>participantes</vt:lpstr>
      <vt:lpstr>Tercer Encuentro nacional de currículos de sociología </vt:lpstr>
      <vt:lpstr>Participantes</vt:lpstr>
      <vt:lpstr>temario</vt:lpstr>
      <vt:lpstr>Iv encuentro nacional de currículos de sociología</vt:lpstr>
      <vt:lpstr>Participantes</vt:lpstr>
      <vt:lpstr>Temario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janh duque</cp:lastModifiedBy>
  <cp:revision>55</cp:revision>
  <dcterms:created xsi:type="dcterms:W3CDTF">2016-03-28T17:24:36Z</dcterms:created>
  <dcterms:modified xsi:type="dcterms:W3CDTF">2020-06-01T13:39:32Z</dcterms:modified>
</cp:coreProperties>
</file>