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1224731"/>
            <a:ext cx="513225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de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resistencia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femenina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Cuarto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Evangelio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Diplomado comunidades de base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programa radial abordó las memorias de resistencia femenina en el Cuarto evangelio a partir de las fiestas de inclusión y liberación presentes en este evangelio. 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https://www.youtube.com/watch?app=desktop&amp;feature=share&amp;v=m1A3RikdFT4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</TotalTime>
  <Words>79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83</cp:revision>
  <dcterms:created xsi:type="dcterms:W3CDTF">2021-02-04T14:05:46Z</dcterms:created>
  <dcterms:modified xsi:type="dcterms:W3CDTF">2021-06-17T15:53:45Z</dcterms:modified>
</cp:coreProperties>
</file>