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1" r:id="rId5"/>
    <p:sldId id="263" r:id="rId6"/>
    <p:sldId id="260" r:id="rId7"/>
    <p:sldId id="259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480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871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4971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9949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884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337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65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0819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713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9072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81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516F-A5FB-4E6F-BD59-FB6FE5D0AF85}" type="datetimeFigureOut">
              <a:rPr lang="es-CO" smtClean="0"/>
              <a:t>01/02/2018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054DC-89EB-4426-8B9A-DF7ECEF6DA2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11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52" b="96931" l="3547" r="961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18" y="228598"/>
            <a:ext cx="2061675" cy="20515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4" t="22910" b="37302"/>
          <a:stretch/>
        </p:blipFill>
        <p:spPr>
          <a:xfrm>
            <a:off x="2832893" y="657458"/>
            <a:ext cx="6630987" cy="119380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345439" y="3046569"/>
            <a:ext cx="760589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 </a:t>
            </a:r>
            <a:endParaRPr lang="es-CO" dirty="0"/>
          </a:p>
          <a:p>
            <a:pPr algn="ctr"/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DESCRIPCIÓN FENOMENOLÓGICA DE LA FUENTE CEREMONIAL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«EL LAVAPATAS» A PARTIR DE 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NOCIÓN DE EXPERIENCIA ESTÉTICA DE WALTER BENJAMIN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Ivonne Rodríguez Pacheco</a:t>
            </a:r>
          </a:p>
          <a:p>
            <a:endParaRPr lang="es-CO" dirty="0"/>
          </a:p>
        </p:txBody>
      </p:sp>
      <p:sp>
        <p:nvSpPr>
          <p:cNvPr id="2" name="Rectángulo 1"/>
          <p:cNvSpPr/>
          <p:nvPr/>
        </p:nvSpPr>
        <p:spPr>
          <a:xfrm>
            <a:off x="141668" y="228598"/>
            <a:ext cx="11848563" cy="6455537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489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69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7572777" y="5943383"/>
            <a:ext cx="83583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CO" sz="4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¡</a:t>
            </a:r>
            <a:r>
              <a:rPr lang="es-CO" sz="4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GRACIAS!</a:t>
            </a:r>
            <a:endParaRPr lang="es-CO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150" y="312600"/>
            <a:ext cx="8058366" cy="5630783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4183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61449"/>
            <a:ext cx="8089900" cy="642135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3" name="CuadroTexto 2"/>
          <p:cNvSpPr txBox="1"/>
          <p:nvPr/>
        </p:nvSpPr>
        <p:spPr>
          <a:xfrm>
            <a:off x="8343900" y="725249"/>
            <a:ext cx="38481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Grupo de </a:t>
            </a:r>
            <a:r>
              <a:rPr lang="es-CO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Investigación</a:t>
            </a:r>
          </a:p>
          <a:p>
            <a:pPr algn="ctr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Fray Bartolomé de las Casas O.P.</a:t>
            </a:r>
          </a:p>
          <a:p>
            <a:pPr algn="ctr"/>
            <a:endParaRPr lang="es-CO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Línea </a:t>
            </a:r>
            <a:r>
              <a:rPr lang="es-CO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CO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investigación</a:t>
            </a:r>
          </a:p>
          <a:p>
            <a:pPr algn="ctr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Estudios sobre historia del pensamiento en la cultura en Colombia y América </a:t>
            </a:r>
            <a:r>
              <a:rPr lang="es-CO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Latina</a:t>
            </a:r>
          </a:p>
          <a:p>
            <a:pPr algn="ctr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Semillero </a:t>
            </a:r>
            <a:endParaRPr lang="es-CO" sz="2400" b="1" dirty="0" smtClean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CO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Fenomenología y </a:t>
            </a:r>
            <a:r>
              <a:rPr lang="es-CO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Hermenéutica</a:t>
            </a:r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CO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«Daniel Herrera Restrepo</a:t>
            </a:r>
            <a:r>
              <a:rPr lang="es-CO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8197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267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67" y="2318197"/>
            <a:ext cx="5391333" cy="4078196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4" name="CuadroTexto 3"/>
          <p:cNvSpPr txBox="1"/>
          <p:nvPr/>
        </p:nvSpPr>
        <p:spPr>
          <a:xfrm>
            <a:off x="81299" y="634807"/>
            <a:ext cx="120288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DESCRIPCIÓN FENOMENOLÓGICA DE LA FUENTE CEREMONIAL </a:t>
            </a:r>
          </a:p>
          <a:p>
            <a:pPr algn="ctr"/>
            <a:r>
              <a:rPr lang="es-CO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«EL LAVAPATAS» A PARTIR DE </a:t>
            </a:r>
          </a:p>
          <a:p>
            <a:pPr algn="ctr"/>
            <a:r>
              <a:rPr lang="es-CO" sz="2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LA NOCIÓN DE EXPERIENCIA ESTÉTICA DE WALTER BENJAMIN</a:t>
            </a:r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157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-4862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4179374" y="112698"/>
            <a:ext cx="7442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</a:t>
            </a:r>
            <a:r>
              <a:rPr lang="es-CO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es-CO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</a:p>
          <a:p>
            <a:pPr algn="r"/>
            <a:endParaRPr lang="es-CO" sz="36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Aclarar la noción de experiencia estética en Walter Benjamin en correspondencia con la fuente ceremonial de «El </a:t>
            </a:r>
            <a:r>
              <a:rPr lang="es-C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Lavapatas</a:t>
            </a:r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05" y="2975020"/>
            <a:ext cx="5347683" cy="356512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21922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108889" y="1470496"/>
            <a:ext cx="768063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s-CO" sz="36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s-CO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Mostrar </a:t>
            </a:r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noción de experiencia estética en Walter Benjamin.</a:t>
            </a:r>
          </a:p>
          <a:p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es-CO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Describir </a:t>
            </a:r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fenomenológicamente la experiencia estética de la fuente ceremonial de «El </a:t>
            </a:r>
            <a:r>
              <a:rPr lang="es-C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Lavapatas</a:t>
            </a:r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es-CO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Considerar </a:t>
            </a:r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acontecimiento estético de la fuente ceremonial de «El </a:t>
            </a:r>
            <a:r>
              <a:rPr lang="es-C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Lavapatas</a:t>
            </a:r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s-CO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s-C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 consecuencias políticas.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416" y="2884867"/>
            <a:ext cx="4075807" cy="285784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6" name="CuadroTexto 5"/>
          <p:cNvSpPr txBox="1"/>
          <p:nvPr/>
        </p:nvSpPr>
        <p:spPr>
          <a:xfrm>
            <a:off x="9057426" y="903825"/>
            <a:ext cx="2949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</a:p>
          <a:p>
            <a:pPr algn="r"/>
            <a:r>
              <a:rPr lang="es-CO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Específicos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32107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457200" y="1874728"/>
            <a:ext cx="3987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“[…] quien quiera acercarse a lo que es su pasado tiene que comportarse como un hombre que excava […]”</a:t>
            </a:r>
          </a:p>
          <a:p>
            <a:r>
              <a:rPr lang="es-CO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O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Benjamin, 2010. p. 350  </a:t>
            </a:r>
            <a:endParaRPr lang="es-CO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504" y="1289462"/>
            <a:ext cx="6673021" cy="427907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7234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50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812" y="2288434"/>
            <a:ext cx="3440176" cy="228113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3" name="CuadroTexto 2"/>
          <p:cNvSpPr txBox="1"/>
          <p:nvPr/>
        </p:nvSpPr>
        <p:spPr>
          <a:xfrm>
            <a:off x="952500" y="0"/>
            <a:ext cx="7099300" cy="806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C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ANTECEDENTES</a:t>
            </a:r>
          </a:p>
          <a:p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ESTADO DE LA CUESTIÓN</a:t>
            </a:r>
          </a:p>
          <a:p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CAPÍTULO 1 </a:t>
            </a:r>
          </a:p>
          <a:p>
            <a:r>
              <a:rPr lang="es-CO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EXPERIENCIA </a:t>
            </a:r>
            <a:r>
              <a:rPr lang="es-CO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ESTÉTICA COMO OBJETO DE INVESTIGACIÓN</a:t>
            </a:r>
          </a:p>
          <a:p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CAPÍTULO 2</a:t>
            </a:r>
          </a:p>
          <a:p>
            <a:r>
              <a:rPr lang="es-CO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DESCRIPCIÓN </a:t>
            </a:r>
            <a:r>
              <a:rPr lang="es-CO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FENOMENOLÓGICA COMO MÉTODO DE INVESTIGACIÓN</a:t>
            </a:r>
          </a:p>
          <a:p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CAPÍTULO 3</a:t>
            </a:r>
          </a:p>
          <a:p>
            <a:r>
              <a:rPr lang="es-CO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EXPERIENCIA </a:t>
            </a:r>
            <a:r>
              <a:rPr lang="es-CO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ESTÉTICA EN LA FUENTE CEREMONIAL DE «EL LAVAPATAS» </a:t>
            </a:r>
            <a:r>
              <a:rPr lang="es-CO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CO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 AGUSTÍN, </a:t>
            </a:r>
            <a:r>
              <a:rPr lang="es-CO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HUILA Y SUS IMPLICACIONES POLÍTICAS</a:t>
            </a:r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</a:p>
          <a:p>
            <a:endParaRPr lang="es-CO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CO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REFERENCIAS BIBLIOGRÁFICAS</a:t>
            </a:r>
          </a:p>
          <a:p>
            <a:r>
              <a:rPr lang="es-CO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es-CO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dirty="0"/>
          </a:p>
          <a:p>
            <a:endParaRPr lang="es-CO" dirty="0"/>
          </a:p>
        </p:txBody>
      </p:sp>
      <p:sp>
        <p:nvSpPr>
          <p:cNvPr id="4" name="CuadroTexto 3"/>
          <p:cNvSpPr txBox="1"/>
          <p:nvPr/>
        </p:nvSpPr>
        <p:spPr>
          <a:xfrm>
            <a:off x="6381345" y="611588"/>
            <a:ext cx="5460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CONTENIDO </a:t>
            </a:r>
          </a:p>
          <a:p>
            <a:pPr algn="r"/>
            <a:r>
              <a:rPr lang="es-CO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endParaRPr lang="es-CO" sz="36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0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69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/>
          <p:cNvSpPr txBox="1"/>
          <p:nvPr/>
        </p:nvSpPr>
        <p:spPr>
          <a:xfrm>
            <a:off x="5194858" y="5465382"/>
            <a:ext cx="6515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825401" y="594817"/>
            <a:ext cx="55245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CO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r>
              <a:rPr lang="es-CO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 de trabajo</a:t>
            </a: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endParaRPr lang="es-CO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r>
              <a:rPr lang="es-CO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Instrumento</a:t>
            </a: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endParaRPr lang="es-CO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r>
              <a:rPr lang="es-CO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Objeto</a:t>
            </a: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endParaRPr lang="es-CO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r>
              <a:rPr lang="es-CO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Método </a:t>
            </a: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endParaRPr lang="es-CO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rgbClr val="FFC409"/>
              </a:buClr>
              <a:buFont typeface="Wingdings" panose="05000000000000000000" pitchFamily="2" charset="2"/>
              <a:buChar char="Ø"/>
            </a:pPr>
            <a:r>
              <a:rPr lang="es-CO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Escenario</a:t>
            </a:r>
            <a:endParaRPr lang="es-CO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071" y="971844"/>
            <a:ext cx="5842674" cy="3651672"/>
          </a:xfrm>
          <a:prstGeom prst="rect">
            <a:avLst/>
          </a:prstGeom>
          <a:ln w="57150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CuadroTexto 4"/>
          <p:cNvSpPr txBox="1"/>
          <p:nvPr/>
        </p:nvSpPr>
        <p:spPr>
          <a:xfrm>
            <a:off x="5366554" y="4988328"/>
            <a:ext cx="47780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6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VÍA ÓPTICA </a:t>
            </a:r>
          </a:p>
          <a:p>
            <a:r>
              <a:rPr lang="es-CO" sz="36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DE INVESTIGACIÓN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415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69000">
                <a:schemeClr val="accent1">
                  <a:satMod val="110000"/>
                  <a:shade val="100000"/>
                  <a:alpha val="90000"/>
                  <a:lumMod val="95000"/>
                  <a:lumOff val="5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3175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003" y="482915"/>
            <a:ext cx="5985994" cy="4489496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5" name="CuadroTexto 4"/>
          <p:cNvSpPr txBox="1"/>
          <p:nvPr/>
        </p:nvSpPr>
        <p:spPr>
          <a:xfrm>
            <a:off x="862884" y="5315041"/>
            <a:ext cx="10082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DE CAMINO A LA FUENTE CEREMONIAL DE «EL LAVAPATAS» …</a:t>
            </a:r>
            <a:endParaRPr lang="es-CO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6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148</Words>
  <Application>Microsoft Office PowerPoint</Application>
  <PresentationFormat>Panorámica</PresentationFormat>
  <Paragraphs>79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Sala Docentes Facultad Filosofia y Letras</dc:creator>
  <cp:lastModifiedBy>Sala Docentes Facultad Filosofia y Letras</cp:lastModifiedBy>
  <cp:revision>26</cp:revision>
  <dcterms:created xsi:type="dcterms:W3CDTF">2017-08-28T23:46:58Z</dcterms:created>
  <dcterms:modified xsi:type="dcterms:W3CDTF">2018-02-01T15:36:25Z</dcterms:modified>
</cp:coreProperties>
</file>