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3"/>
  </p:notesMasterIdLst>
  <p:sldIdLst>
    <p:sldId id="261" r:id="rId2"/>
    <p:sldId id="256" r:id="rId3"/>
    <p:sldId id="302" r:id="rId4"/>
    <p:sldId id="303" r:id="rId5"/>
    <p:sldId id="1025" r:id="rId6"/>
    <p:sldId id="1026" r:id="rId7"/>
    <p:sldId id="1029" r:id="rId8"/>
    <p:sldId id="304" r:id="rId9"/>
    <p:sldId id="1030" r:id="rId10"/>
    <p:sldId id="1031" r:id="rId11"/>
    <p:sldId id="1033" r:id="rId12"/>
    <p:sldId id="1032" r:id="rId13"/>
    <p:sldId id="1034" r:id="rId14"/>
    <p:sldId id="1035" r:id="rId15"/>
    <p:sldId id="1036" r:id="rId16"/>
    <p:sldId id="1037" r:id="rId17"/>
    <p:sldId id="1040" r:id="rId18"/>
    <p:sldId id="1047" r:id="rId19"/>
    <p:sldId id="1046" r:id="rId20"/>
    <p:sldId id="1043" r:id="rId21"/>
    <p:sldId id="1045" r:id="rId22"/>
  </p:sldIdLst>
  <p:sldSz cx="9144000" cy="6858000" type="screen4x3"/>
  <p:notesSz cx="6858000" cy="9144000"/>
  <p:defaultTextStyle>
    <a:defPPr>
      <a:defRPr lang="es-E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Estilo medio 2 - Énfasis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361" autoAdjust="0"/>
    <p:restoredTop sz="92540" autoAdjust="0"/>
  </p:normalViewPr>
  <p:slideViewPr>
    <p:cSldViewPr snapToGrid="0" snapToObjects="1">
      <p:cViewPr varScale="1">
        <p:scale>
          <a:sx n="62" d="100"/>
          <a:sy n="62" d="100"/>
        </p:scale>
        <p:origin x="1408" y="4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1181453081900661"/>
          <c:y val="7.7236385327169197E-3"/>
          <c:w val="0.37440943971225182"/>
          <c:h val="0.43151904333851798"/>
        </c:manualLayout>
      </c:layout>
      <c:doughnutChart>
        <c:varyColors val="1"/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419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A5B806-6570-4A75-8814-8141BD022104}" type="datetimeFigureOut">
              <a:rPr lang="es-CO" smtClean="0"/>
              <a:t>5/02/2019</a:t>
            </a:fld>
            <a:endParaRPr lang="es-CO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CO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6AD285A-8707-4C65-8038-5644DED65917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6229385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CO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Materiales: $ 4 ́000.000 Movilidad: $ 2 ́000.000 Publicaciones: $1’600.000 Total: $ 7’600.000</a:t>
            </a:r>
            <a:endParaRPr lang="es-CO" dirty="0"/>
          </a:p>
          <a:p>
            <a:endParaRPr lang="es-CO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AD285A-8707-4C65-8038-5644DED65917}" type="slidenum">
              <a:rPr lang="es-CO" smtClean="0"/>
              <a:t>2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70396013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6AD285A-8707-4C65-8038-5644DED65917}" type="slidenum">
              <a:rPr lang="es-CO" smtClean="0"/>
              <a:t>11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24130900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6AD285A-8707-4C65-8038-5644DED65917}" type="slidenum">
              <a:rPr lang="es-CO" smtClean="0"/>
              <a:t>12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57521645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6AD285A-8707-4C65-8038-5644DED65917}" type="slidenum">
              <a:rPr lang="es-CO" smtClean="0"/>
              <a:t>13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20018546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6AD285A-8707-4C65-8038-5644DED65917}" type="slidenum">
              <a:rPr lang="es-CO" smtClean="0"/>
              <a:t>14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09117904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6AD285A-8707-4C65-8038-5644DED65917}" type="slidenum">
              <a:rPr lang="es-CO" smtClean="0"/>
              <a:t>15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88872860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6AD285A-8707-4C65-8038-5644DED65917}" type="slidenum">
              <a:rPr lang="es-CO" smtClean="0"/>
              <a:t>16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24305510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6AD285A-8707-4C65-8038-5644DED65917}" type="slidenum">
              <a:rPr lang="es-CO" smtClean="0"/>
              <a:t>17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28185932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>
                <a:solidFill>
                  <a:prstClr val="black"/>
                </a:solidFill>
              </a:rPr>
              <a:t>© Copyright Showeet.com – Creative &amp; Free PowerPoint Templates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A3AB2B-189A-4C92-A457-C6A3833631A7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027910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>
                <a:solidFill>
                  <a:prstClr val="black"/>
                </a:solidFill>
              </a:rPr>
              <a:t>© Copyright Showeet.com – Creative &amp; Free PowerPoint Templates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A3AB2B-189A-4C92-A457-C6A3833631A7}" type="slidenum">
              <a:rPr lang="en-US" smtClean="0"/>
              <a:pPr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144618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dirty="0">
                <a:solidFill>
                  <a:prstClr val="black"/>
                </a:solidFill>
              </a:rPr>
              <a:t>© Copyright Showeet.com – Creative &amp; Free PowerPoint Templates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A3AB2B-189A-4C92-A457-C6A3833631A7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429820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dirty="0">
                <a:solidFill>
                  <a:prstClr val="black"/>
                </a:solidFill>
              </a:rPr>
              <a:t>© Copyright Showeet.com – Creative &amp; Free PowerPoint Templates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A3AB2B-189A-4C92-A457-C6A3833631A7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730748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>
                <a:solidFill>
                  <a:prstClr val="black"/>
                </a:solidFill>
              </a:rPr>
              <a:t>© Copyright Showeet.com – Creative &amp; Free PowerPoint Templates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A3AB2B-189A-4C92-A457-C6A3833631A7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994835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>
                <a:solidFill>
                  <a:prstClr val="black"/>
                </a:solidFill>
              </a:rPr>
              <a:t>© Copyright Showeet.com – Creative &amp; Free PowerPoint Templates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A3AB2B-189A-4C92-A457-C6A3833631A7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994835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A3AB2B-189A-4C92-A457-C6A3833631A7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808838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6AD285A-8707-4C65-8038-5644DED65917}" type="slidenum">
              <a:rPr lang="es-CO" smtClean="0"/>
              <a:t>8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46265747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6AD285A-8707-4C65-8038-5644DED65917}" type="slidenum">
              <a:rPr lang="es-CO" smtClean="0"/>
              <a:t>9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23170724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6AD285A-8707-4C65-8038-5644DED65917}" type="slidenum">
              <a:rPr lang="es-CO" smtClean="0"/>
              <a:t>10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601733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947C1D-160E-8A43-8FDF-FD447521907B}" type="datetimeFigureOut">
              <a:rPr lang="es-ES" smtClean="0"/>
              <a:t>05/02/2019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A91480-B185-EB4D-A9D7-672A29DF19F2}" type="slidenum">
              <a:rPr lang="es-ES" smtClean="0"/>
              <a:t>‹Nº›</a:t>
            </a:fld>
            <a:endParaRPr lang="es-ES"/>
          </a:p>
        </p:txBody>
      </p:sp>
      <p:pic>
        <p:nvPicPr>
          <p:cNvPr id="8" name="Imagen 7" descr="PROPUESTA 3_ PPT-01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9373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67636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 descr="PROPUESTA 3_ PPT-05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54" y="47385"/>
            <a:ext cx="9144000" cy="68402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0917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2197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 dirty="0"/>
              <a:t>Haga clic para modificar el estilo de texto del patrón</a:t>
            </a:r>
          </a:p>
          <a:p>
            <a:pPr lvl="1"/>
            <a:r>
              <a:rPr lang="es-ES_tradnl" dirty="0"/>
              <a:t>Segundo nivel</a:t>
            </a:r>
          </a:p>
          <a:p>
            <a:pPr lvl="2"/>
            <a:r>
              <a:rPr lang="es-ES_tradnl" dirty="0"/>
              <a:t>Tercer nivel</a:t>
            </a:r>
          </a:p>
          <a:p>
            <a:pPr lvl="3"/>
            <a:r>
              <a:rPr lang="es-ES_tradnl" dirty="0"/>
              <a:t>Cuarto nivel</a:t>
            </a:r>
          </a:p>
          <a:p>
            <a:pPr lvl="4"/>
            <a:r>
              <a:rPr lang="es-ES_tradnl" dirty="0"/>
              <a:t>Quinto nivel</a:t>
            </a:r>
            <a:endParaRPr lang="es-ES" dirty="0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457200" y="1604434"/>
            <a:ext cx="3008313" cy="38883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dirty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419483717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 descr="PROPUESTA 3_ PPT-04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1749"/>
            <a:ext cx="9144000" cy="6858000"/>
          </a:xfrm>
          <a:prstGeom prst="rect">
            <a:avLst/>
          </a:prstGeom>
        </p:spPr>
      </p:pic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 rot="16200000">
            <a:off x="1238659" y="-28457"/>
            <a:ext cx="2057400" cy="3614448"/>
          </a:xfrm>
        </p:spPr>
        <p:txBody>
          <a:bodyPr vert="eaVert"/>
          <a:lstStyle>
            <a:lvl1pPr>
              <a:defRPr b="1">
                <a:solidFill>
                  <a:srgbClr val="404040"/>
                </a:solidFill>
              </a:defRPr>
            </a:lvl1pPr>
          </a:lstStyle>
          <a:p>
            <a:r>
              <a:rPr lang="es-ES_tradnl" dirty="0"/>
              <a:t>Clic para editar título</a:t>
            </a:r>
            <a:endParaRPr lang="es-ES" dirty="0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 rot="16200000">
            <a:off x="3816614" y="1136384"/>
            <a:ext cx="5102649" cy="4121043"/>
          </a:xfrm>
        </p:spPr>
        <p:txBody>
          <a:bodyPr vert="eaVert"/>
          <a:lstStyle>
            <a:lvl1pPr>
              <a:defRPr sz="2400"/>
            </a:lvl1pPr>
            <a:lvl2pPr>
              <a:defRPr sz="2400"/>
            </a:lvl2pPr>
          </a:lstStyle>
          <a:p>
            <a:pPr lvl="0"/>
            <a:r>
              <a:rPr lang="es-ES_tradnl" dirty="0"/>
              <a:t>Haga clic para modificar el estilo de texto del patrón</a:t>
            </a:r>
          </a:p>
          <a:p>
            <a:pPr lvl="1"/>
            <a:r>
              <a:rPr lang="es-ES_tradnl" dirty="0"/>
              <a:t>Segundo nivel</a:t>
            </a:r>
          </a:p>
          <a:p>
            <a:pPr lvl="2"/>
            <a:r>
              <a:rPr lang="es-ES_tradnl" dirty="0"/>
              <a:t>Tercer nivel</a:t>
            </a:r>
          </a:p>
          <a:p>
            <a:pPr lvl="3"/>
            <a:r>
              <a:rPr lang="es-ES_tradnl" dirty="0"/>
              <a:t>Cuarto nivel</a:t>
            </a:r>
          </a:p>
          <a:p>
            <a:pPr lvl="4"/>
            <a:r>
              <a:rPr lang="es-ES_tradnl" dirty="0"/>
              <a:t>Quinto nivel</a:t>
            </a:r>
            <a:endParaRPr lang="es-ES" dirty="0"/>
          </a:p>
        </p:txBody>
      </p:sp>
      <p:sp>
        <p:nvSpPr>
          <p:cNvPr id="9" name="Marcador de posición de imagen 2"/>
          <p:cNvSpPr>
            <a:spLocks noGrp="1"/>
          </p:cNvSpPr>
          <p:nvPr>
            <p:ph type="pic" idx="10"/>
          </p:nvPr>
        </p:nvSpPr>
        <p:spPr>
          <a:xfrm>
            <a:off x="460134" y="2995082"/>
            <a:ext cx="3614450" cy="2753147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00751895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-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137160"/>
            <a:ext cx="7348373" cy="707886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67916" y="845046"/>
            <a:ext cx="7348373" cy="415498"/>
          </a:xfrm>
        </p:spPr>
        <p:txBody>
          <a:bodyPr wrap="square">
            <a:spAutoFit/>
          </a:bodyPr>
          <a:lstStyle>
            <a:lvl1pPr marL="0" indent="0" algn="l">
              <a:buNone/>
              <a:defRPr sz="2100">
                <a:solidFill>
                  <a:schemeClr val="accent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</a:p>
        </p:txBody>
      </p:sp>
      <p:grpSp>
        <p:nvGrpSpPr>
          <p:cNvPr id="6" name="Group 5"/>
          <p:cNvGrpSpPr/>
          <p:nvPr userDrawn="1"/>
        </p:nvGrpSpPr>
        <p:grpSpPr>
          <a:xfrm>
            <a:off x="246127" y="6237312"/>
            <a:ext cx="329431" cy="439240"/>
            <a:chOff x="186858" y="6096003"/>
            <a:chExt cx="580550" cy="580549"/>
          </a:xfrm>
          <a:solidFill>
            <a:schemeClr val="bg1">
              <a:lumMod val="75000"/>
              <a:alpha val="25000"/>
            </a:schemeClr>
          </a:solidFill>
        </p:grpSpPr>
        <p:sp>
          <p:nvSpPr>
            <p:cNvPr id="7" name="Rectangle 6"/>
            <p:cNvSpPr/>
            <p:nvPr userDrawn="1"/>
          </p:nvSpPr>
          <p:spPr>
            <a:xfrm>
              <a:off x="186859" y="6096003"/>
              <a:ext cx="580549" cy="58054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b="1" dirty="0">
                <a:latin typeface="GeosansLight" panose="02000603020000020003"/>
              </a:endParaRPr>
            </a:p>
          </p:txBody>
        </p:sp>
        <p:sp>
          <p:nvSpPr>
            <p:cNvPr id="8" name="Rectangle 7"/>
            <p:cNvSpPr/>
            <p:nvPr userDrawn="1"/>
          </p:nvSpPr>
          <p:spPr>
            <a:xfrm>
              <a:off x="186858" y="6612049"/>
              <a:ext cx="580549" cy="64503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lang="en-US" sz="1350"/>
            </a:p>
          </p:txBody>
        </p:sp>
      </p:grp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246127" y="6237313"/>
            <a:ext cx="329431" cy="390437"/>
          </a:xfrm>
          <a:prstGeom prst="rect">
            <a:avLst/>
          </a:prstGeom>
        </p:spPr>
        <p:txBody>
          <a:bodyPr anchor="ctr"/>
          <a:lstStyle>
            <a:lvl1pPr algn="ctr">
              <a:defRPr sz="1050">
                <a:solidFill>
                  <a:srgbClr val="2F3A46"/>
                </a:solidFill>
              </a:defRPr>
            </a:lvl1pPr>
          </a:lstStyle>
          <a:p>
            <a:fld id="{F68327C5-B821-4FE9-A59A-A60D9EB59A9A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8500" b="19391"/>
          <a:stretch/>
        </p:blipFill>
        <p:spPr>
          <a:xfrm>
            <a:off x="8322384" y="5774480"/>
            <a:ext cx="821616" cy="108352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866366" y="229539"/>
            <a:ext cx="1220830" cy="451143"/>
          </a:xfrm>
          <a:prstGeom prst="rect">
            <a:avLst/>
          </a:prstGeom>
        </p:spPr>
      </p:pic>
      <p:sp>
        <p:nvSpPr>
          <p:cNvPr id="13" name="Rectangle 12"/>
          <p:cNvSpPr/>
          <p:nvPr userDrawn="1"/>
        </p:nvSpPr>
        <p:spPr>
          <a:xfrm>
            <a:off x="7892075" y="95859"/>
            <a:ext cx="1195121" cy="720080"/>
          </a:xfrm>
          <a:prstGeom prst="rect">
            <a:avLst/>
          </a:prstGeom>
          <a:solidFill>
            <a:srgbClr val="FFFFFF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25608260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886884" y="1865842"/>
            <a:ext cx="7772400" cy="1470025"/>
          </a:xfrm>
        </p:spPr>
        <p:txBody>
          <a:bodyPr/>
          <a:lstStyle>
            <a:lvl1pPr>
              <a:defRPr b="1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s-ES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491548" y="3636793"/>
            <a:ext cx="6400800" cy="1278467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 dirty="0"/>
              <a:t>Haga clic para modificar el estilo de subtítulo del patrón</a:t>
            </a:r>
            <a:endParaRPr lang="es-ES" dirty="0"/>
          </a:p>
        </p:txBody>
      </p:sp>
      <p:pic>
        <p:nvPicPr>
          <p:cNvPr id="5" name="Imagen 4" descr="PROPUESTA 3_ PPT-02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6739"/>
            <a:ext cx="9144000" cy="68402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28815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 descr="PROPUESTA 3_ PPT-04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9534"/>
            <a:ext cx="9144000" cy="6840215"/>
          </a:xfrm>
          <a:prstGeom prst="rect">
            <a:avLst/>
          </a:prstGeom>
        </p:spPr>
      </p:pic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 dirty="0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95935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dirty="0"/>
              <a:t>Clic para editar título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5540017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722313" y="2812785"/>
            <a:ext cx="7772400" cy="218254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1104900"/>
            <a:ext cx="7772400" cy="1362075"/>
          </a:xfrm>
        </p:spPr>
        <p:txBody>
          <a:bodyPr anchor="t"/>
          <a:lstStyle>
            <a:lvl1pPr algn="l">
              <a:defRPr sz="4000" b="1" cap="all">
                <a:solidFill>
                  <a:srgbClr val="404040"/>
                </a:solidFill>
              </a:defRPr>
            </a:lvl1pPr>
          </a:lstStyle>
          <a:p>
            <a:r>
              <a:rPr lang="es-ES_tradnl" dirty="0"/>
              <a:t>Clic para editar título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0415911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PROPUESTA 3_ PPT-05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54" y="47385"/>
            <a:ext cx="9144000" cy="6840215"/>
          </a:xfrm>
          <a:prstGeom prst="rect">
            <a:avLst/>
          </a:prstGeom>
        </p:spPr>
      </p:pic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39772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>
                <a:solidFill>
                  <a:srgbClr val="404040"/>
                </a:solidFill>
              </a:defRPr>
            </a:lvl1pPr>
          </a:lstStyle>
          <a:p>
            <a:r>
              <a:rPr lang="es-ES_tradnl" dirty="0"/>
              <a:t>Clic para editar título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39772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dirty="0"/>
              <a:t>Haga clic para modificar el estilo de texto del patrón</a:t>
            </a:r>
          </a:p>
          <a:p>
            <a:pPr lvl="1"/>
            <a:r>
              <a:rPr lang="es-ES_tradnl" dirty="0"/>
              <a:t>Segundo nivel</a:t>
            </a:r>
          </a:p>
          <a:p>
            <a:pPr lvl="2"/>
            <a:r>
              <a:rPr lang="es-ES_tradnl" dirty="0"/>
              <a:t>Tercer nivel</a:t>
            </a:r>
          </a:p>
          <a:p>
            <a:pPr lvl="3"/>
            <a:r>
              <a:rPr lang="es-ES_tradnl" dirty="0"/>
              <a:t>Cuarto nivel</a:t>
            </a:r>
          </a:p>
          <a:p>
            <a:pPr lvl="4"/>
            <a:r>
              <a:rPr lang="es-ES_tradnl" dirty="0"/>
              <a:t>Quinto nivel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8080150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 descr="PROPUESTA 3_ PPT-04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8954"/>
            <a:ext cx="9162956" cy="6858000"/>
          </a:xfrm>
          <a:prstGeom prst="rect">
            <a:avLst/>
          </a:prstGeom>
        </p:spPr>
      </p:pic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57200" y="2171700"/>
            <a:ext cx="8229600" cy="3395133"/>
          </a:xfrm>
        </p:spPr>
        <p:txBody>
          <a:bodyPr/>
          <a:lstStyle>
            <a:lvl1pPr>
              <a:defRPr sz="2000"/>
            </a:lvl1pPr>
            <a:lvl2pPr>
              <a:defRPr sz="2400"/>
            </a:lvl2pPr>
            <a:lvl3pPr>
              <a:defRPr sz="2000"/>
            </a:lvl3pPr>
          </a:lstStyle>
          <a:p>
            <a:pPr lvl="0"/>
            <a:r>
              <a:rPr lang="es-ES_tradnl" dirty="0"/>
              <a:t>Haga clic para modificar el estilo de texto del patrón</a:t>
            </a:r>
          </a:p>
          <a:p>
            <a:pPr lvl="1"/>
            <a:r>
              <a:rPr lang="es-ES_tradnl" dirty="0"/>
              <a:t>Segundo nivel</a:t>
            </a:r>
          </a:p>
          <a:p>
            <a:pPr lvl="2"/>
            <a:r>
              <a:rPr lang="es-ES_tradnl" dirty="0"/>
              <a:t>Tercer nivel</a:t>
            </a:r>
          </a:p>
          <a:p>
            <a:pPr lvl="3"/>
            <a:r>
              <a:rPr lang="es-ES_tradnl" dirty="0"/>
              <a:t>Cuarto nivel</a:t>
            </a:r>
          </a:p>
          <a:p>
            <a:pPr lvl="4"/>
            <a:r>
              <a:rPr lang="es-ES_tradnl" dirty="0"/>
              <a:t>Quinto nivel</a:t>
            </a:r>
            <a:endParaRPr lang="es-ES" dirty="0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846138"/>
            <a:ext cx="8229600" cy="1143000"/>
          </a:xfrm>
        </p:spPr>
        <p:txBody>
          <a:bodyPr/>
          <a:lstStyle>
            <a:lvl1pPr>
              <a:defRPr b="1">
                <a:solidFill>
                  <a:srgbClr val="404040"/>
                </a:solidFill>
              </a:defRPr>
            </a:lvl1pPr>
          </a:lstStyle>
          <a:p>
            <a:r>
              <a:rPr lang="es-ES_tradnl" dirty="0"/>
              <a:t>Clic para editar título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7566770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>
                <a:solidFill>
                  <a:srgbClr val="404040"/>
                </a:solidFill>
              </a:defRPr>
            </a:lvl1pPr>
          </a:lstStyle>
          <a:p>
            <a:r>
              <a:rPr lang="es-ES_tradnl" dirty="0"/>
              <a:t>Clic para editar título</a:t>
            </a:r>
            <a:endParaRPr lang="es-ES" dirty="0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0" indent="0">
              <a:buNone/>
              <a:defRPr sz="1800" b="1">
                <a:solidFill>
                  <a:srgbClr val="40404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dirty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360208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dirty="0"/>
              <a:t>Haga clic para modificar el estilo de texto del patrón</a:t>
            </a:r>
          </a:p>
          <a:p>
            <a:pPr lvl="1"/>
            <a:r>
              <a:rPr lang="es-ES_tradnl" dirty="0"/>
              <a:t>Segundo nivel</a:t>
            </a:r>
          </a:p>
          <a:p>
            <a:pPr lvl="2"/>
            <a:r>
              <a:rPr lang="es-ES_tradnl" dirty="0"/>
              <a:t>Tercer nivel</a:t>
            </a:r>
          </a:p>
          <a:p>
            <a:pPr lvl="3"/>
            <a:r>
              <a:rPr lang="es-ES_tradnl" dirty="0"/>
              <a:t>Cuarto nivel</a:t>
            </a:r>
          </a:p>
          <a:p>
            <a:pPr lvl="4"/>
            <a:r>
              <a:rPr lang="es-ES_tradnl" dirty="0"/>
              <a:t>Quinto nivel</a:t>
            </a:r>
            <a:endParaRPr lang="es-ES" dirty="0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0" indent="0">
              <a:buNone/>
              <a:defRPr sz="1800" b="1">
                <a:solidFill>
                  <a:srgbClr val="40404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dirty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36020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dirty="0"/>
              <a:t>Haga clic para modificar el estilo de texto del patrón</a:t>
            </a:r>
          </a:p>
          <a:p>
            <a:pPr lvl="1"/>
            <a:r>
              <a:rPr lang="es-ES_tradnl" dirty="0"/>
              <a:t>Segundo nivel</a:t>
            </a:r>
          </a:p>
          <a:p>
            <a:pPr lvl="2"/>
            <a:r>
              <a:rPr lang="es-ES_tradnl" dirty="0"/>
              <a:t>Tercer nivel</a:t>
            </a:r>
          </a:p>
          <a:p>
            <a:pPr lvl="3"/>
            <a:r>
              <a:rPr lang="es-ES_tradnl" dirty="0"/>
              <a:t>Cuarto nivel</a:t>
            </a:r>
          </a:p>
          <a:p>
            <a:pPr lvl="4"/>
            <a:r>
              <a:rPr lang="es-ES_tradnl" dirty="0"/>
              <a:t>Quinto nivel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2268848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 descr="PROPUESTA 3_ PPT-04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9534"/>
            <a:ext cx="9144000" cy="6840215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645054"/>
            <a:ext cx="8229600" cy="1143000"/>
          </a:xfrm>
        </p:spPr>
        <p:txBody>
          <a:bodyPr/>
          <a:lstStyle>
            <a:lvl1pPr>
              <a:defRPr b="1">
                <a:solidFill>
                  <a:srgbClr val="404040"/>
                </a:solidFill>
              </a:defRPr>
            </a:lvl1pPr>
          </a:lstStyle>
          <a:p>
            <a:r>
              <a:rPr lang="es-ES_tradnl" dirty="0"/>
              <a:t>Clic para editar título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7851483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Marcador de contenido 2"/>
          <p:cNvSpPr>
            <a:spLocks noGrp="1"/>
          </p:cNvSpPr>
          <p:nvPr>
            <p:ph idx="1"/>
          </p:nvPr>
        </p:nvSpPr>
        <p:spPr>
          <a:xfrm>
            <a:off x="457199" y="1847851"/>
            <a:ext cx="8229601" cy="3655482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 dirty="0"/>
              <a:t>Haga clic para modificar el estilo de texto del patrón</a:t>
            </a:r>
          </a:p>
          <a:p>
            <a:pPr lvl="1"/>
            <a:r>
              <a:rPr lang="es-ES_tradnl" dirty="0"/>
              <a:t>Segundo nivel</a:t>
            </a:r>
          </a:p>
          <a:p>
            <a:pPr lvl="2"/>
            <a:r>
              <a:rPr lang="es-ES_tradnl" dirty="0"/>
              <a:t>Tercer nivel</a:t>
            </a:r>
          </a:p>
          <a:p>
            <a:pPr lvl="3"/>
            <a:r>
              <a:rPr lang="es-ES_tradnl" dirty="0"/>
              <a:t>Cuarto nivel</a:t>
            </a:r>
          </a:p>
          <a:p>
            <a:pPr lvl="4"/>
            <a:r>
              <a:rPr lang="es-ES_tradnl" dirty="0"/>
              <a:t>Quinto nivel</a:t>
            </a:r>
            <a:endParaRPr lang="es-ES" dirty="0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465138"/>
            <a:ext cx="8229600" cy="1143000"/>
          </a:xfrm>
        </p:spPr>
        <p:txBody>
          <a:bodyPr/>
          <a:lstStyle>
            <a:lvl1pPr>
              <a:defRPr b="1">
                <a:solidFill>
                  <a:srgbClr val="404040"/>
                </a:solidFill>
              </a:defRPr>
            </a:lvl1pPr>
          </a:lstStyle>
          <a:p>
            <a:r>
              <a:rPr lang="es-ES_tradnl" dirty="0"/>
              <a:t>Clic para editar título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8779938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947C1D-160E-8A43-8FDF-FD447521907B}" type="datetimeFigureOut">
              <a:rPr lang="es-ES" smtClean="0"/>
              <a:t>05/02/2019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A91480-B185-EB4D-A9D7-672A29DF19F2}" type="slidenum">
              <a:rPr lang="es-ES" smtClean="0"/>
              <a:t>‹Nº›</a:t>
            </a:fld>
            <a:endParaRPr lang="es-ES"/>
          </a:p>
        </p:txBody>
      </p:sp>
      <p:pic>
        <p:nvPicPr>
          <p:cNvPr id="9" name="Imagen 8" descr="PROPUESTA 3_ PPT-03.jpg"/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8951"/>
            <a:ext cx="9144000" cy="68402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8467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49" r:id="rId2"/>
    <p:sldLayoutId id="2147483657" r:id="rId3"/>
    <p:sldLayoutId id="2147483651" r:id="rId4"/>
    <p:sldLayoutId id="2147483652" r:id="rId5"/>
    <p:sldLayoutId id="2147483650" r:id="rId6"/>
    <p:sldLayoutId id="2147483653" r:id="rId7"/>
    <p:sldLayoutId id="2147483654" r:id="rId8"/>
    <p:sldLayoutId id="2147483658" r:id="rId9"/>
    <p:sldLayoutId id="2147483655" r:id="rId10"/>
    <p:sldLayoutId id="2147483656" r:id="rId11"/>
    <p:sldLayoutId id="2147483659" r:id="rId12"/>
    <p:sldLayoutId id="2147483661" r:id="rId13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Relationship Id="rId5" Type="http://schemas.openxmlformats.org/officeDocument/2006/relationships/hyperlink" Target="3%20ANEXO%20Matriz%20Perfil%20Competitivo.docx" TargetMode="External"/><Relationship Id="rId4" Type="http://schemas.openxmlformats.org/officeDocument/2006/relationships/hyperlink" Target="3%20ANEXO%20MATRIZ%20DOFA.docx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33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svg"/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3.svg"/><Relationship Id="rId11" Type="http://schemas.openxmlformats.org/officeDocument/2006/relationships/image" Target="../media/image18.png"/><Relationship Id="rId5" Type="http://schemas.openxmlformats.org/officeDocument/2006/relationships/image" Target="../media/image12.png"/><Relationship Id="rId10" Type="http://schemas.openxmlformats.org/officeDocument/2006/relationships/image" Target="../media/image17.svg"/><Relationship Id="rId4" Type="http://schemas.openxmlformats.org/officeDocument/2006/relationships/image" Target="../media/image11.svg"/><Relationship Id="rId9" Type="http://schemas.openxmlformats.org/officeDocument/2006/relationships/image" Target="../media/image16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image" Target="../media/image19.png"/><Relationship Id="rId7" Type="http://schemas.openxmlformats.org/officeDocument/2006/relationships/image" Target="../media/image23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22.jpeg"/><Relationship Id="rId5" Type="http://schemas.openxmlformats.org/officeDocument/2006/relationships/image" Target="../media/image21.png"/><Relationship Id="rId4" Type="http://schemas.openxmlformats.org/officeDocument/2006/relationships/image" Target="../media/image20.svg"/><Relationship Id="rId9" Type="http://schemas.openxmlformats.org/officeDocument/2006/relationships/image" Target="../media/image2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CRONOGRAMA%20FINAL.xlsx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FORMATO%20MATRIZ%20DIAGN&#211;STICA.xlsx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3944857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35C1AC7-1F69-4AD6-BCEC-F7C2063389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57036" y="479130"/>
            <a:ext cx="1470067" cy="707886"/>
          </a:xfrm>
        </p:spPr>
        <p:txBody>
          <a:bodyPr>
            <a:noAutofit/>
          </a:bodyPr>
          <a:lstStyle/>
          <a:p>
            <a:r>
              <a:rPr lang="es-ES" sz="3600" b="1" dirty="0">
                <a:solidFill>
                  <a:schemeClr val="bg2">
                    <a:lumMod val="25000"/>
                  </a:schemeClr>
                </a:solidFill>
              </a:rPr>
              <a:t>PESTA</a:t>
            </a:r>
            <a:endParaRPr lang="es-ES" sz="3600" dirty="0">
              <a:solidFill>
                <a:schemeClr val="bg2">
                  <a:lumMod val="25000"/>
                </a:schemeClr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4391" y="1569918"/>
            <a:ext cx="3867679" cy="33842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ítulo 1">
            <a:extLst>
              <a:ext uri="{FF2B5EF4-FFF2-40B4-BE49-F238E27FC236}">
                <a16:creationId xmlns:a16="http://schemas.microsoft.com/office/drawing/2014/main" id="{235C1AC7-1F69-4AD6-BCEC-F7C20633890E}"/>
              </a:ext>
            </a:extLst>
          </p:cNvPr>
          <p:cNvSpPr txBox="1">
            <a:spLocks/>
          </p:cNvSpPr>
          <p:nvPr/>
        </p:nvSpPr>
        <p:spPr>
          <a:xfrm>
            <a:off x="620316" y="479130"/>
            <a:ext cx="2390314" cy="70788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3600" b="1" dirty="0">
                <a:solidFill>
                  <a:schemeClr val="accent1">
                    <a:lumMod val="75000"/>
                  </a:schemeClr>
                </a:solidFill>
              </a:rPr>
              <a:t>CONTEXTO</a:t>
            </a:r>
            <a:endParaRPr lang="es-ES" sz="3600" dirty="0"/>
          </a:p>
        </p:txBody>
      </p:sp>
      <p:sp>
        <p:nvSpPr>
          <p:cNvPr id="6" name="Título 1">
            <a:extLst>
              <a:ext uri="{FF2B5EF4-FFF2-40B4-BE49-F238E27FC236}">
                <a16:creationId xmlns:a16="http://schemas.microsoft.com/office/drawing/2014/main" id="{235C1AC7-1F69-4AD6-BCEC-F7C20633890E}"/>
              </a:ext>
            </a:extLst>
          </p:cNvPr>
          <p:cNvSpPr txBox="1">
            <a:spLocks/>
          </p:cNvSpPr>
          <p:nvPr/>
        </p:nvSpPr>
        <p:spPr>
          <a:xfrm>
            <a:off x="5020422" y="1585307"/>
            <a:ext cx="2390314" cy="70788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3600" b="1" dirty="0">
                <a:solidFill>
                  <a:schemeClr val="bg2">
                    <a:lumMod val="25000"/>
                  </a:schemeClr>
                </a:solidFill>
                <a:hlinkClick r:id="rId4" action="ppaction://hlinkfile"/>
              </a:rPr>
              <a:t>DOFA</a:t>
            </a:r>
            <a:endParaRPr lang="es-ES" sz="36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7" name="Título 1">
            <a:extLst>
              <a:ext uri="{FF2B5EF4-FFF2-40B4-BE49-F238E27FC236}">
                <a16:creationId xmlns:a16="http://schemas.microsoft.com/office/drawing/2014/main" id="{235C1AC7-1F69-4AD6-BCEC-F7C20633890E}"/>
              </a:ext>
            </a:extLst>
          </p:cNvPr>
          <p:cNvSpPr txBox="1">
            <a:spLocks/>
          </p:cNvSpPr>
          <p:nvPr/>
        </p:nvSpPr>
        <p:spPr>
          <a:xfrm>
            <a:off x="5020422" y="3318628"/>
            <a:ext cx="2390314" cy="70788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3600" b="1" dirty="0">
                <a:solidFill>
                  <a:schemeClr val="bg2">
                    <a:lumMod val="25000"/>
                  </a:schemeClr>
                </a:solidFill>
                <a:hlinkClick r:id="rId5" action="ppaction://hlinkfile"/>
              </a:rPr>
              <a:t>MPC</a:t>
            </a:r>
            <a:endParaRPr lang="es-ES" sz="36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4" name="3 CuadroTexto"/>
          <p:cNvSpPr txBox="1"/>
          <p:nvPr/>
        </p:nvSpPr>
        <p:spPr>
          <a:xfrm>
            <a:off x="5349922" y="232908"/>
            <a:ext cx="356206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/>
              <a:t>Plan de gobierno.</a:t>
            </a:r>
          </a:p>
          <a:p>
            <a:r>
              <a:rPr lang="es-ES" dirty="0"/>
              <a:t>Crecimiento en Industria</a:t>
            </a:r>
          </a:p>
          <a:p>
            <a:r>
              <a:rPr lang="es-ES" dirty="0"/>
              <a:t>Bajos costos (M.O. internacional)</a:t>
            </a:r>
          </a:p>
          <a:p>
            <a:r>
              <a:rPr lang="es-ES" dirty="0"/>
              <a:t>Automatización del sector</a:t>
            </a:r>
          </a:p>
        </p:txBody>
      </p:sp>
      <p:sp>
        <p:nvSpPr>
          <p:cNvPr id="8" name="7 CuadroTexto"/>
          <p:cNvSpPr txBox="1"/>
          <p:nvPr/>
        </p:nvSpPr>
        <p:spPr>
          <a:xfrm>
            <a:off x="6465628" y="1569918"/>
            <a:ext cx="244636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/>
              <a:t>Publicidad</a:t>
            </a:r>
          </a:p>
          <a:p>
            <a:r>
              <a:rPr lang="es-ES" dirty="0"/>
              <a:t>Internet</a:t>
            </a:r>
          </a:p>
          <a:p>
            <a:r>
              <a:rPr lang="es-ES" dirty="0"/>
              <a:t>Subcontratación</a:t>
            </a:r>
          </a:p>
        </p:txBody>
      </p:sp>
      <p:sp>
        <p:nvSpPr>
          <p:cNvPr id="9" name="8 CuadroTexto"/>
          <p:cNvSpPr txBox="1"/>
          <p:nvPr/>
        </p:nvSpPr>
        <p:spPr>
          <a:xfrm>
            <a:off x="6465627" y="3262027"/>
            <a:ext cx="267837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/>
              <a:t>Participación en mercado</a:t>
            </a:r>
          </a:p>
          <a:p>
            <a:r>
              <a:rPr lang="es-ES" dirty="0"/>
              <a:t>Infraestructura</a:t>
            </a:r>
          </a:p>
          <a:p>
            <a:r>
              <a:rPr lang="es-ES" dirty="0"/>
              <a:t>Publicidad</a:t>
            </a:r>
          </a:p>
        </p:txBody>
      </p:sp>
    </p:spTree>
    <p:extLst>
      <p:ext uri="{BB962C8B-B14F-4D97-AF65-F5344CB8AC3E}">
        <p14:creationId xmlns:p14="http://schemas.microsoft.com/office/powerpoint/2010/main" val="254699826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>
            <a:extLst>
              <a:ext uri="{FF2B5EF4-FFF2-40B4-BE49-F238E27FC236}">
                <a16:creationId xmlns:a16="http://schemas.microsoft.com/office/drawing/2014/main" id="{235C1AC7-1F69-4AD6-BCEC-F7C20633890E}"/>
              </a:ext>
            </a:extLst>
          </p:cNvPr>
          <p:cNvSpPr txBox="1">
            <a:spLocks/>
          </p:cNvSpPr>
          <p:nvPr/>
        </p:nvSpPr>
        <p:spPr>
          <a:xfrm>
            <a:off x="620315" y="479130"/>
            <a:ext cx="7950479" cy="70788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ES" sz="3600" b="1" dirty="0">
                <a:solidFill>
                  <a:schemeClr val="accent1">
                    <a:lumMod val="75000"/>
                  </a:schemeClr>
                </a:solidFill>
              </a:rPr>
              <a:t>PLANIFICACIÓN ESTRATÉGICA Y PARTES INTERESADAS</a:t>
            </a:r>
            <a:endParaRPr lang="es-ES" sz="3600" dirty="0"/>
          </a:p>
        </p:txBody>
      </p:sp>
      <p:pic>
        <p:nvPicPr>
          <p:cNvPr id="3074" name="Picture 2" descr="Resultado de imagen para mision y visio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08140"/>
            <a:ext cx="3208925" cy="19495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ítulo 1">
            <a:extLst>
              <a:ext uri="{FF2B5EF4-FFF2-40B4-BE49-F238E27FC236}">
                <a16:creationId xmlns:a16="http://schemas.microsoft.com/office/drawing/2014/main" id="{235C1AC7-1F69-4AD6-BCEC-F7C20633890E}"/>
              </a:ext>
            </a:extLst>
          </p:cNvPr>
          <p:cNvSpPr txBox="1">
            <a:spLocks/>
          </p:cNvSpPr>
          <p:nvPr/>
        </p:nvSpPr>
        <p:spPr>
          <a:xfrm>
            <a:off x="687508" y="3583180"/>
            <a:ext cx="1195883" cy="70788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2400" b="1" dirty="0">
                <a:solidFill>
                  <a:schemeClr val="accent1">
                    <a:lumMod val="50000"/>
                  </a:schemeClr>
                </a:solidFill>
              </a:rPr>
              <a:t>Valores</a:t>
            </a:r>
          </a:p>
        </p:txBody>
      </p:sp>
      <p:sp>
        <p:nvSpPr>
          <p:cNvPr id="5" name="4 CuadroTexto"/>
          <p:cNvSpPr txBox="1"/>
          <p:nvPr/>
        </p:nvSpPr>
        <p:spPr>
          <a:xfrm>
            <a:off x="489617" y="4189863"/>
            <a:ext cx="299056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/>
              <a:t>Excelencia en el Servicio</a:t>
            </a:r>
          </a:p>
          <a:p>
            <a:r>
              <a:rPr lang="es-ES" dirty="0"/>
              <a:t>Compromiso con la calidad</a:t>
            </a:r>
          </a:p>
          <a:p>
            <a:r>
              <a:rPr lang="es-ES" dirty="0"/>
              <a:t>Eficiencia</a:t>
            </a:r>
          </a:p>
          <a:p>
            <a:r>
              <a:rPr lang="es-ES" dirty="0"/>
              <a:t>Confianza</a:t>
            </a: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0179" y="2508373"/>
            <a:ext cx="2857500" cy="2857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ítulo 1">
            <a:extLst>
              <a:ext uri="{FF2B5EF4-FFF2-40B4-BE49-F238E27FC236}">
                <a16:creationId xmlns:a16="http://schemas.microsoft.com/office/drawing/2014/main" id="{235C1AC7-1F69-4AD6-BCEC-F7C20633890E}"/>
              </a:ext>
            </a:extLst>
          </p:cNvPr>
          <p:cNvSpPr txBox="1">
            <a:spLocks/>
          </p:cNvSpPr>
          <p:nvPr/>
        </p:nvSpPr>
        <p:spPr>
          <a:xfrm>
            <a:off x="3302190" y="1699284"/>
            <a:ext cx="3213477" cy="70788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ES" sz="2400" b="1" dirty="0">
                <a:solidFill>
                  <a:schemeClr val="accent1">
                    <a:lumMod val="50000"/>
                  </a:schemeClr>
                </a:solidFill>
              </a:rPr>
              <a:t>Política y Objetivos de Calidad (5.2 y 6.2)</a:t>
            </a:r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0414" y="2407170"/>
            <a:ext cx="2357202" cy="26415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2487718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0 Imagen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5958" y="923035"/>
            <a:ext cx="5821945" cy="3403305"/>
          </a:xfrm>
          <a:prstGeom prst="rect">
            <a:avLst/>
          </a:prstGeom>
        </p:spPr>
      </p:pic>
      <p:sp>
        <p:nvSpPr>
          <p:cNvPr id="4" name="3 Rectángulo"/>
          <p:cNvSpPr/>
          <p:nvPr/>
        </p:nvSpPr>
        <p:spPr>
          <a:xfrm>
            <a:off x="661916" y="430873"/>
            <a:ext cx="700812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b="1" dirty="0">
                <a:solidFill>
                  <a:schemeClr val="accent1">
                    <a:lumMod val="75000"/>
                  </a:schemeClr>
                </a:solidFill>
              </a:rPr>
              <a:t>MAPA DE PROCESOS 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63123990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35C1AC7-1F69-4AD6-BCEC-F7C2063389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7916" y="326730"/>
            <a:ext cx="8080916" cy="707886"/>
          </a:xfrm>
        </p:spPr>
        <p:txBody>
          <a:bodyPr>
            <a:noAutofit/>
          </a:bodyPr>
          <a:lstStyle/>
          <a:p>
            <a:r>
              <a:rPr lang="es-ES" sz="3600" dirty="0"/>
              <a:t>Planificación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7162" y="0"/>
            <a:ext cx="1877507" cy="18356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ítulo 1">
            <a:extLst>
              <a:ext uri="{FF2B5EF4-FFF2-40B4-BE49-F238E27FC236}">
                <a16:creationId xmlns:a16="http://schemas.microsoft.com/office/drawing/2014/main" id="{235C1AC7-1F69-4AD6-BCEC-F7C20633890E}"/>
              </a:ext>
            </a:extLst>
          </p:cNvPr>
          <p:cNvSpPr txBox="1">
            <a:spLocks/>
          </p:cNvSpPr>
          <p:nvPr/>
        </p:nvSpPr>
        <p:spPr>
          <a:xfrm>
            <a:off x="0" y="1864378"/>
            <a:ext cx="3596843" cy="70788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ES" sz="3200" dirty="0"/>
              <a:t>6.1                      Matriz de riesgos</a:t>
            </a:r>
          </a:p>
        </p:txBody>
      </p:sp>
      <p:sp>
        <p:nvSpPr>
          <p:cNvPr id="3" name="2 CuadroTexto"/>
          <p:cNvSpPr txBox="1"/>
          <p:nvPr/>
        </p:nvSpPr>
        <p:spPr>
          <a:xfrm>
            <a:off x="368490" y="2729213"/>
            <a:ext cx="275684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/>
              <a:t>Procesos Misionales</a:t>
            </a:r>
          </a:p>
          <a:p>
            <a:r>
              <a:rPr lang="es-ES" dirty="0"/>
              <a:t>Objetivos de Calidad</a:t>
            </a:r>
          </a:p>
        </p:txBody>
      </p:sp>
      <p:pic>
        <p:nvPicPr>
          <p:cNvPr id="4100" name="Picture 4" descr="Resultado de imagen para riesgos y oportunidades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916" y="3766782"/>
            <a:ext cx="2875621" cy="19163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ítulo 1">
            <a:extLst>
              <a:ext uri="{FF2B5EF4-FFF2-40B4-BE49-F238E27FC236}">
                <a16:creationId xmlns:a16="http://schemas.microsoft.com/office/drawing/2014/main" id="{235C1AC7-1F69-4AD6-BCEC-F7C20633890E}"/>
              </a:ext>
            </a:extLst>
          </p:cNvPr>
          <p:cNvSpPr txBox="1">
            <a:spLocks/>
          </p:cNvSpPr>
          <p:nvPr/>
        </p:nvSpPr>
        <p:spPr>
          <a:xfrm>
            <a:off x="4669809" y="2016777"/>
            <a:ext cx="4374860" cy="331949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ES" sz="3200" dirty="0"/>
              <a:t>6.3 </a:t>
            </a:r>
          </a:p>
          <a:p>
            <a:pPr algn="ctr"/>
            <a:r>
              <a:rPr lang="es-ES" sz="3200" dirty="0"/>
              <a:t>Planificación de cambios</a:t>
            </a:r>
          </a:p>
          <a:p>
            <a:pPr algn="ctr"/>
            <a:endParaRPr lang="es-ES" sz="3200" dirty="0"/>
          </a:p>
          <a:p>
            <a:pPr algn="ctr"/>
            <a:r>
              <a:rPr lang="es-ES" sz="3200" dirty="0"/>
              <a:t>Procedimiento  Gestión del Cambio</a:t>
            </a:r>
          </a:p>
          <a:p>
            <a:pPr algn="ctr"/>
            <a:endParaRPr lang="es-ES" sz="3200" dirty="0"/>
          </a:p>
          <a:p>
            <a:pPr algn="ctr"/>
            <a:r>
              <a:rPr lang="es-ES" sz="3200" dirty="0"/>
              <a:t>Formato Gestión del Cambio</a:t>
            </a:r>
          </a:p>
        </p:txBody>
      </p:sp>
    </p:spTree>
    <p:extLst>
      <p:ext uri="{BB962C8B-B14F-4D97-AF65-F5344CB8AC3E}">
        <p14:creationId xmlns:p14="http://schemas.microsoft.com/office/powerpoint/2010/main" val="248655340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1">
            <a:extLst>
              <a:ext uri="{FF2B5EF4-FFF2-40B4-BE49-F238E27FC236}">
                <a16:creationId xmlns:a16="http://schemas.microsoft.com/office/drawing/2014/main" id="{235C1AC7-1F69-4AD6-BCEC-F7C2063389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7916" y="326730"/>
            <a:ext cx="8080916" cy="707886"/>
          </a:xfrm>
        </p:spPr>
        <p:txBody>
          <a:bodyPr>
            <a:noAutofit/>
          </a:bodyPr>
          <a:lstStyle/>
          <a:p>
            <a:r>
              <a:rPr lang="es-ES" sz="3600" dirty="0"/>
              <a:t>Matriz de Comunicaciones</a:t>
            </a:r>
          </a:p>
        </p:txBody>
      </p:sp>
      <p:sp>
        <p:nvSpPr>
          <p:cNvPr id="5" name="Título 1">
            <a:extLst>
              <a:ext uri="{FF2B5EF4-FFF2-40B4-BE49-F238E27FC236}">
                <a16:creationId xmlns:a16="http://schemas.microsoft.com/office/drawing/2014/main" id="{235C1AC7-1F69-4AD6-BCEC-F7C20633890E}"/>
              </a:ext>
            </a:extLst>
          </p:cNvPr>
          <p:cNvSpPr txBox="1">
            <a:spLocks/>
          </p:cNvSpPr>
          <p:nvPr/>
        </p:nvSpPr>
        <p:spPr>
          <a:xfrm>
            <a:off x="620316" y="3249626"/>
            <a:ext cx="8080916" cy="70788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3600" dirty="0"/>
              <a:t>Información Documentada</a:t>
            </a:r>
          </a:p>
        </p:txBody>
      </p:sp>
      <p:pic>
        <p:nvPicPr>
          <p:cNvPr id="5122" name="Picture 2" descr="Resultado de imagen para que como quie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5218" y="1264694"/>
            <a:ext cx="1697771" cy="18887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5 CuadroTexto"/>
          <p:cNvSpPr txBox="1"/>
          <p:nvPr/>
        </p:nvSpPr>
        <p:spPr>
          <a:xfrm>
            <a:off x="805218" y="4230806"/>
            <a:ext cx="736979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/>
              <a:t>Procedimiento Control de Información Documentada</a:t>
            </a:r>
          </a:p>
          <a:p>
            <a:r>
              <a:rPr lang="es-ES" dirty="0"/>
              <a:t>Formato de Solicitud de creación, modificación o eliminación de documento</a:t>
            </a:r>
          </a:p>
          <a:p>
            <a:r>
              <a:rPr lang="es-ES" dirty="0"/>
              <a:t>Listado Matriz de Documentos </a:t>
            </a:r>
          </a:p>
        </p:txBody>
      </p:sp>
    </p:spTree>
    <p:extLst>
      <p:ext uri="{BB962C8B-B14F-4D97-AF65-F5344CB8AC3E}">
        <p14:creationId xmlns:p14="http://schemas.microsoft.com/office/powerpoint/2010/main" val="315730934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35C1AC7-1F69-4AD6-BCEC-F7C2063389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7916" y="326730"/>
            <a:ext cx="8080916" cy="707886"/>
          </a:xfrm>
        </p:spPr>
        <p:txBody>
          <a:bodyPr>
            <a:noAutofit/>
          </a:bodyPr>
          <a:lstStyle/>
          <a:p>
            <a:r>
              <a:rPr lang="es-ES" sz="3600" dirty="0"/>
              <a:t>DISEÑO Y DESARROLLO</a:t>
            </a:r>
          </a:p>
        </p:txBody>
      </p:sp>
      <p:pic>
        <p:nvPicPr>
          <p:cNvPr id="6147" name="Imagen 2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751" t="18112" r="14799" b="16682"/>
          <a:stretch>
            <a:fillRect/>
          </a:stretch>
        </p:blipFill>
        <p:spPr bwMode="auto">
          <a:xfrm>
            <a:off x="358734" y="1034615"/>
            <a:ext cx="2788383" cy="22271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6" name="Imagen 20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751" t="23546" r="14630" b="8533"/>
          <a:stretch>
            <a:fillRect/>
          </a:stretch>
        </p:blipFill>
        <p:spPr bwMode="auto">
          <a:xfrm>
            <a:off x="1105469" y="3492931"/>
            <a:ext cx="2811439" cy="22858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5" name="Imagen 21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751" t="29584" r="14291" b="9741"/>
          <a:stretch>
            <a:fillRect/>
          </a:stretch>
        </p:blipFill>
        <p:spPr bwMode="auto">
          <a:xfrm>
            <a:off x="5674768" y="228600"/>
            <a:ext cx="3305459" cy="26090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3 CuadroTexto"/>
          <p:cNvSpPr txBox="1"/>
          <p:nvPr/>
        </p:nvSpPr>
        <p:spPr>
          <a:xfrm>
            <a:off x="4353635" y="3616657"/>
            <a:ext cx="46265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/>
              <a:t>Control, Selección y Evaluación a Proveedores </a:t>
            </a:r>
          </a:p>
        </p:txBody>
      </p:sp>
    </p:spTree>
    <p:extLst>
      <p:ext uri="{BB962C8B-B14F-4D97-AF65-F5344CB8AC3E}">
        <p14:creationId xmlns:p14="http://schemas.microsoft.com/office/powerpoint/2010/main" val="50763252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35C1AC7-1F69-4AD6-BCEC-F7C2063389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7916" y="326730"/>
            <a:ext cx="8080916" cy="707886"/>
          </a:xfrm>
        </p:spPr>
        <p:txBody>
          <a:bodyPr>
            <a:noAutofit/>
          </a:bodyPr>
          <a:lstStyle/>
          <a:p>
            <a:r>
              <a:rPr lang="es-ES" sz="3600" b="1" dirty="0">
                <a:solidFill>
                  <a:schemeClr val="accent1">
                    <a:lumMod val="75000"/>
                  </a:schemeClr>
                </a:solidFill>
              </a:rPr>
              <a:t>RESULTADOS OBJETIVO 2:MATRIZ DOFA</a:t>
            </a:r>
            <a:endParaRPr lang="es-ES" sz="3600" dirty="0"/>
          </a:p>
        </p:txBody>
      </p:sp>
    </p:spTree>
    <p:extLst>
      <p:ext uri="{BB962C8B-B14F-4D97-AF65-F5344CB8AC3E}">
        <p14:creationId xmlns:p14="http://schemas.microsoft.com/office/powerpoint/2010/main" val="252829927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35C1AC7-1F69-4AD6-BCEC-F7C2063389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7916" y="326730"/>
            <a:ext cx="8080916" cy="707886"/>
          </a:xfrm>
        </p:spPr>
        <p:txBody>
          <a:bodyPr>
            <a:noAutofit/>
          </a:bodyPr>
          <a:lstStyle/>
          <a:p>
            <a:r>
              <a:rPr lang="es-ES" sz="3600" b="1" dirty="0">
                <a:solidFill>
                  <a:schemeClr val="accent1">
                    <a:lumMod val="75000"/>
                  </a:schemeClr>
                </a:solidFill>
              </a:rPr>
              <a:t>CONCLUSIONES</a:t>
            </a:r>
            <a:endParaRPr lang="es-ES" sz="3600" dirty="0"/>
          </a:p>
        </p:txBody>
      </p:sp>
      <p:graphicFrame>
        <p:nvGraphicFramePr>
          <p:cNvPr id="3" name="Tabla 3">
            <a:extLst>
              <a:ext uri="{FF2B5EF4-FFF2-40B4-BE49-F238E27FC236}">
                <a16:creationId xmlns:a16="http://schemas.microsoft.com/office/drawing/2014/main" id="{5BDA5A9D-6A01-494E-8333-CB6FD2B127D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337622"/>
              </p:ext>
            </p:extLst>
          </p:nvPr>
        </p:nvGraphicFramePr>
        <p:xfrm>
          <a:off x="676508" y="1098795"/>
          <a:ext cx="6096000" cy="3754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59151">
                  <a:extLst>
                    <a:ext uri="{9D8B030D-6E8A-4147-A177-3AD203B41FA5}">
                      <a16:colId xmlns:a16="http://schemas.microsoft.com/office/drawing/2014/main" val="2850550539"/>
                    </a:ext>
                  </a:extLst>
                </a:gridCol>
                <a:gridCol w="3036849">
                  <a:extLst>
                    <a:ext uri="{9D8B030D-6E8A-4147-A177-3AD203B41FA5}">
                      <a16:colId xmlns:a16="http://schemas.microsoft.com/office/drawing/2014/main" val="227039539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s-MX" dirty="0"/>
                        <a:t>OBJETIVO GENERAL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/>
                        <a:t>CONCLUSION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783344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800" b="1" dirty="0"/>
                        <a:t>Planificar y estructurar un Sistema de Gestión de Calidad, para la organización Diseño E Ingeniería Metalmecánica S.A.S. bajo los lineamientos de la norma NTC ISO 9001:2015, con el fin de definir una planeación estratégica que le permita incrementar su competitividad.</a:t>
                      </a:r>
                      <a:endParaRPr lang="es-MX" sz="1800" b="1" dirty="0"/>
                    </a:p>
                    <a:p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_tradnl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El sistema de gestión de calidad propuesto a la empresa Diseño E Ingeniería Metalmecánica S.A.S. ha sido estructurado satisfactoriamente, siguiendo los lineamientos especificados en la norma NTC ISO 9001:2015,</a:t>
                      </a:r>
                      <a:endParaRPr lang="es-MX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9747472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5738883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a 5">
            <a:extLst>
              <a:ext uri="{FF2B5EF4-FFF2-40B4-BE49-F238E27FC236}">
                <a16:creationId xmlns:a16="http://schemas.microsoft.com/office/drawing/2014/main" id="{F711D413-D479-479E-9A70-AB1A7B8F34A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48667291"/>
              </p:ext>
            </p:extLst>
          </p:nvPr>
        </p:nvGraphicFramePr>
        <p:xfrm>
          <a:off x="988740" y="385335"/>
          <a:ext cx="7281802" cy="558810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40901">
                  <a:extLst>
                    <a:ext uri="{9D8B030D-6E8A-4147-A177-3AD203B41FA5}">
                      <a16:colId xmlns:a16="http://schemas.microsoft.com/office/drawing/2014/main" val="46966168"/>
                    </a:ext>
                  </a:extLst>
                </a:gridCol>
                <a:gridCol w="3640901">
                  <a:extLst>
                    <a:ext uri="{9D8B030D-6E8A-4147-A177-3AD203B41FA5}">
                      <a16:colId xmlns:a16="http://schemas.microsoft.com/office/drawing/2014/main" val="1972587433"/>
                    </a:ext>
                  </a:extLst>
                </a:gridCol>
              </a:tblGrid>
              <a:tr h="427360">
                <a:tc>
                  <a:txBody>
                    <a:bodyPr/>
                    <a:lstStyle/>
                    <a:p>
                      <a:r>
                        <a:rPr lang="es-MX" dirty="0"/>
                        <a:t>OBJETIVO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/>
                        <a:t>CONCLUSIONES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19951631"/>
                  </a:ext>
                </a:extLst>
              </a:tr>
              <a:tr h="1686024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800" b="1" dirty="0"/>
                        <a:t>Realizar un diagnóstico del estado actual de la organización DEIM S.A.S., frente a los requisitos de la norma NTC ISO 9001:2015</a:t>
                      </a:r>
                      <a:endParaRPr lang="es-MX" sz="1800" b="1" dirty="0"/>
                    </a:p>
                    <a:p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/>
                        <a:t>Criticidad</a:t>
                      </a:r>
                      <a:r>
                        <a:rPr lang="es-MX" baseline="0" dirty="0"/>
                        <a:t> en numerales.</a:t>
                      </a:r>
                    </a:p>
                    <a:p>
                      <a:r>
                        <a:rPr lang="es-MX" baseline="0" dirty="0"/>
                        <a:t>DEIM S.A.S. no tenia especificado un SGC.</a:t>
                      </a:r>
                    </a:p>
                    <a:p>
                      <a:endParaRPr lang="es-MX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69970152"/>
                  </a:ext>
                </a:extLst>
              </a:tr>
              <a:tr h="1369895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800" b="1" dirty="0"/>
                        <a:t>Presentar una propuesta para la planificación estratégica de la organización DEIM S.A.S. </a:t>
                      </a:r>
                      <a:endParaRPr lang="es-MX" sz="1800" b="1" dirty="0"/>
                    </a:p>
                    <a:p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/>
                        <a:t>Misión,</a:t>
                      </a:r>
                      <a:r>
                        <a:rPr lang="es-MX" baseline="0" dirty="0"/>
                        <a:t> Visión, Valores, Política de Calidad : Orientación definida en contexto.</a:t>
                      </a:r>
                    </a:p>
                    <a:p>
                      <a:r>
                        <a:rPr lang="es-MX" baseline="0" dirty="0"/>
                        <a:t>Piedra angular de estructuración del SGC.</a:t>
                      </a:r>
                      <a:endParaRPr lang="es-MX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09451021"/>
                  </a:ext>
                </a:extLst>
              </a:tr>
              <a:tr h="1686024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800" b="1" dirty="0"/>
                        <a:t>Estructurar un Sistema de Gestión de Calidad para la organización DEIM S.A.S. bajo los parámetros de la norma NTC ISO 9001:2015</a:t>
                      </a:r>
                      <a:endParaRPr lang="es-MX" sz="1800" b="1" dirty="0"/>
                    </a:p>
                    <a:p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/>
                        <a:t>Énfasis en</a:t>
                      </a:r>
                      <a:r>
                        <a:rPr lang="es-MX" baseline="0" dirty="0"/>
                        <a:t> procesos misionales (expandible)</a:t>
                      </a:r>
                    </a:p>
                    <a:p>
                      <a:r>
                        <a:rPr lang="es-MX" baseline="0" dirty="0"/>
                        <a:t>Importancia de integración de procesos.</a:t>
                      </a:r>
                    </a:p>
                    <a:p>
                      <a:r>
                        <a:rPr lang="es-MX" baseline="0" dirty="0"/>
                        <a:t>Impacto de requisitos en el orden y enfoque de organización.</a:t>
                      </a:r>
                    </a:p>
                    <a:p>
                      <a:endParaRPr lang="es-MX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4792224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2448835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9B851C-029A-492F-ADE9-6146751769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accent4"/>
                </a:solidFill>
              </a:rPr>
              <a:t>LECCIONES APRENDIDAS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EAC15B8-E25F-4876-BA8A-2085DFE5FB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327C5-B821-4FE9-A59A-A60D9EB59A9A}" type="slidenum">
              <a:rPr lang="en-US" smtClean="0"/>
              <a:pPr/>
              <a:t>19</a:t>
            </a:fld>
            <a:endParaRPr lang="en-US" dirty="0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250CC6F7-252A-4C9B-9C07-29BC441D1C5E}"/>
              </a:ext>
            </a:extLst>
          </p:cNvPr>
          <p:cNvGrpSpPr/>
          <p:nvPr/>
        </p:nvGrpSpPr>
        <p:grpSpPr>
          <a:xfrm>
            <a:off x="3696408" y="2676746"/>
            <a:ext cx="1755503" cy="3218325"/>
            <a:chOff x="4729163" y="4419600"/>
            <a:chExt cx="1081088" cy="2085976"/>
          </a:xfrm>
          <a:solidFill>
            <a:schemeClr val="accent2"/>
          </a:solidFill>
        </p:grpSpPr>
        <p:sp>
          <p:nvSpPr>
            <p:cNvPr id="23" name="Freeform 77">
              <a:extLst>
                <a:ext uri="{FF2B5EF4-FFF2-40B4-BE49-F238E27FC236}">
                  <a16:creationId xmlns:a16="http://schemas.microsoft.com/office/drawing/2014/main" id="{DCDB2F2D-37C2-4019-9E5D-D6573015214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784190" y="4665663"/>
              <a:ext cx="968375" cy="1839913"/>
            </a:xfrm>
            <a:custGeom>
              <a:avLst/>
              <a:gdLst>
                <a:gd name="T0" fmla="*/ 1589 w 1887"/>
                <a:gd name="T1" fmla="*/ 2761 h 3584"/>
                <a:gd name="T2" fmla="*/ 1412 w 1887"/>
                <a:gd name="T3" fmla="*/ 3344 h 3584"/>
                <a:gd name="T4" fmla="*/ 647 w 1887"/>
                <a:gd name="T5" fmla="*/ 3493 h 3584"/>
                <a:gd name="T6" fmla="*/ 68 w 1887"/>
                <a:gd name="T7" fmla="*/ 1583 h 3584"/>
                <a:gd name="T8" fmla="*/ 1688 w 1887"/>
                <a:gd name="T9" fmla="*/ 2023 h 3584"/>
                <a:gd name="T10" fmla="*/ 134 w 1887"/>
                <a:gd name="T11" fmla="*/ 1569 h 3584"/>
                <a:gd name="T12" fmla="*/ 340 w 1887"/>
                <a:gd name="T13" fmla="*/ 1403 h 3584"/>
                <a:gd name="T14" fmla="*/ 232 w 1887"/>
                <a:gd name="T15" fmla="*/ 1441 h 3584"/>
                <a:gd name="T16" fmla="*/ 398 w 1887"/>
                <a:gd name="T17" fmla="*/ 1390 h 3584"/>
                <a:gd name="T18" fmla="*/ 468 w 1887"/>
                <a:gd name="T19" fmla="*/ 1377 h 3584"/>
                <a:gd name="T20" fmla="*/ 893 w 1887"/>
                <a:gd name="T21" fmla="*/ 1371 h 3584"/>
                <a:gd name="T22" fmla="*/ 651 w 1887"/>
                <a:gd name="T23" fmla="*/ 1151 h 3584"/>
                <a:gd name="T24" fmla="*/ 723 w 1887"/>
                <a:gd name="T25" fmla="*/ 1318 h 3584"/>
                <a:gd name="T26" fmla="*/ 615 w 1887"/>
                <a:gd name="T27" fmla="*/ 329 h 3584"/>
                <a:gd name="T28" fmla="*/ 1081 w 1887"/>
                <a:gd name="T29" fmla="*/ 966 h 3584"/>
                <a:gd name="T30" fmla="*/ 1042 w 1887"/>
                <a:gd name="T31" fmla="*/ 847 h 3584"/>
                <a:gd name="T32" fmla="*/ 1210 w 1887"/>
                <a:gd name="T33" fmla="*/ 674 h 3584"/>
                <a:gd name="T34" fmla="*/ 863 w 1887"/>
                <a:gd name="T35" fmla="*/ 607 h 3584"/>
                <a:gd name="T36" fmla="*/ 727 w 1887"/>
                <a:gd name="T37" fmla="*/ 727 h 3584"/>
                <a:gd name="T38" fmla="*/ 706 w 1887"/>
                <a:gd name="T39" fmla="*/ 1012 h 3584"/>
                <a:gd name="T40" fmla="*/ 902 w 1887"/>
                <a:gd name="T41" fmla="*/ 1054 h 3584"/>
                <a:gd name="T42" fmla="*/ 875 w 1887"/>
                <a:gd name="T43" fmla="*/ 1190 h 3584"/>
                <a:gd name="T44" fmla="*/ 985 w 1887"/>
                <a:gd name="T45" fmla="*/ 1125 h 3584"/>
                <a:gd name="T46" fmla="*/ 986 w 1887"/>
                <a:gd name="T47" fmla="*/ 1365 h 3584"/>
                <a:gd name="T48" fmla="*/ 907 w 1887"/>
                <a:gd name="T49" fmla="*/ 1447 h 3584"/>
                <a:gd name="T50" fmla="*/ 1201 w 1887"/>
                <a:gd name="T51" fmla="*/ 1366 h 3584"/>
                <a:gd name="T52" fmla="*/ 1293 w 1887"/>
                <a:gd name="T53" fmla="*/ 1375 h 3584"/>
                <a:gd name="T54" fmla="*/ 1299 w 1887"/>
                <a:gd name="T55" fmla="*/ 1355 h 3584"/>
                <a:gd name="T56" fmla="*/ 1467 w 1887"/>
                <a:gd name="T57" fmla="*/ 1379 h 3584"/>
                <a:gd name="T58" fmla="*/ 1339 w 1887"/>
                <a:gd name="T59" fmla="*/ 1359 h 3584"/>
                <a:gd name="T60" fmla="*/ 1101 w 1887"/>
                <a:gd name="T61" fmla="*/ 1360 h 3584"/>
                <a:gd name="T62" fmla="*/ 690 w 1887"/>
                <a:gd name="T63" fmla="*/ 1646 h 3584"/>
                <a:gd name="T64" fmla="*/ 644 w 1887"/>
                <a:gd name="T65" fmla="*/ 1532 h 3584"/>
                <a:gd name="T66" fmla="*/ 792 w 1887"/>
                <a:gd name="T67" fmla="*/ 1513 h 3584"/>
                <a:gd name="T68" fmla="*/ 871 w 1887"/>
                <a:gd name="T69" fmla="*/ 1467 h 3584"/>
                <a:gd name="T70" fmla="*/ 597 w 1887"/>
                <a:gd name="T71" fmla="*/ 1519 h 3584"/>
                <a:gd name="T72" fmla="*/ 562 w 1887"/>
                <a:gd name="T73" fmla="*/ 1641 h 3584"/>
                <a:gd name="T74" fmla="*/ 424 w 1887"/>
                <a:gd name="T75" fmla="*/ 1608 h 3584"/>
                <a:gd name="T76" fmla="*/ 482 w 1887"/>
                <a:gd name="T77" fmla="*/ 1634 h 3584"/>
                <a:gd name="T78" fmla="*/ 324 w 1887"/>
                <a:gd name="T79" fmla="*/ 1530 h 3584"/>
                <a:gd name="T80" fmla="*/ 236 w 1887"/>
                <a:gd name="T81" fmla="*/ 1517 h 3584"/>
                <a:gd name="T82" fmla="*/ 147 w 1887"/>
                <a:gd name="T83" fmla="*/ 1501 h 3584"/>
                <a:gd name="T84" fmla="*/ 204 w 1887"/>
                <a:gd name="T85" fmla="*/ 1519 h 3584"/>
                <a:gd name="T86" fmla="*/ 857 w 1887"/>
                <a:gd name="T87" fmla="*/ 1640 h 3584"/>
                <a:gd name="T88" fmla="*/ 917 w 1887"/>
                <a:gd name="T89" fmla="*/ 1543 h 3584"/>
                <a:gd name="T90" fmla="*/ 1063 w 1887"/>
                <a:gd name="T91" fmla="*/ 1546 h 3584"/>
                <a:gd name="T92" fmla="*/ 1225 w 1887"/>
                <a:gd name="T93" fmla="*/ 1544 h 3584"/>
                <a:gd name="T94" fmla="*/ 1355 w 1887"/>
                <a:gd name="T95" fmla="*/ 1466 h 3584"/>
                <a:gd name="T96" fmla="*/ 1506 w 1887"/>
                <a:gd name="T97" fmla="*/ 1437 h 3584"/>
                <a:gd name="T98" fmla="*/ 1629 w 1887"/>
                <a:gd name="T99" fmla="*/ 1381 h 3584"/>
                <a:gd name="T100" fmla="*/ 985 w 1887"/>
                <a:gd name="T101" fmla="*/ 1213 h 3584"/>
                <a:gd name="T102" fmla="*/ 1120 w 1887"/>
                <a:gd name="T103" fmla="*/ 999 h 3584"/>
                <a:gd name="T104" fmla="*/ 638 w 1887"/>
                <a:gd name="T105" fmla="*/ 865 h 3584"/>
                <a:gd name="T106" fmla="*/ 575 w 1887"/>
                <a:gd name="T107" fmla="*/ 1232 h 3584"/>
                <a:gd name="T108" fmla="*/ 556 w 1887"/>
                <a:gd name="T109" fmla="*/ 1447 h 3584"/>
                <a:gd name="T110" fmla="*/ 470 w 1887"/>
                <a:gd name="T111" fmla="*/ 1329 h 3584"/>
                <a:gd name="T112" fmla="*/ 373 w 1887"/>
                <a:gd name="T113" fmla="*/ 1343 h 3584"/>
                <a:gd name="T114" fmla="*/ 42 w 1887"/>
                <a:gd name="T115" fmla="*/ 1514 h 3584"/>
                <a:gd name="T116" fmla="*/ 370 w 1887"/>
                <a:gd name="T117" fmla="*/ 2860 h 3584"/>
                <a:gd name="T118" fmla="*/ 966 w 1887"/>
                <a:gd name="T119" fmla="*/ 3582 h 3584"/>
                <a:gd name="T120" fmla="*/ 1449 w 1887"/>
                <a:gd name="T121" fmla="*/ 3312 h 3584"/>
                <a:gd name="T122" fmla="*/ 1733 w 1887"/>
                <a:gd name="T123" fmla="*/ 2426 h 35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887" h="3584">
                  <a:moveTo>
                    <a:pt x="1758" y="2316"/>
                  </a:moveTo>
                  <a:cubicBezTo>
                    <a:pt x="1690" y="2351"/>
                    <a:pt x="1674" y="2407"/>
                    <a:pt x="1676" y="2481"/>
                  </a:cubicBezTo>
                  <a:cubicBezTo>
                    <a:pt x="1678" y="2540"/>
                    <a:pt x="1682" y="2598"/>
                    <a:pt x="1685" y="2657"/>
                  </a:cubicBezTo>
                  <a:cubicBezTo>
                    <a:pt x="1686" y="2686"/>
                    <a:pt x="1693" y="2725"/>
                    <a:pt x="1665" y="2747"/>
                  </a:cubicBezTo>
                  <a:cubicBezTo>
                    <a:pt x="1646" y="2762"/>
                    <a:pt x="1612" y="2760"/>
                    <a:pt x="1589" y="2761"/>
                  </a:cubicBezTo>
                  <a:cubicBezTo>
                    <a:pt x="1514" y="2766"/>
                    <a:pt x="1452" y="2777"/>
                    <a:pt x="1399" y="2836"/>
                  </a:cubicBezTo>
                  <a:cubicBezTo>
                    <a:pt x="1281" y="2965"/>
                    <a:pt x="1316" y="3195"/>
                    <a:pt x="1410" y="3328"/>
                  </a:cubicBezTo>
                  <a:cubicBezTo>
                    <a:pt x="1412" y="3332"/>
                    <a:pt x="1415" y="3334"/>
                    <a:pt x="1418" y="3336"/>
                  </a:cubicBezTo>
                  <a:cubicBezTo>
                    <a:pt x="1418" y="3336"/>
                    <a:pt x="1417" y="3336"/>
                    <a:pt x="1417" y="3337"/>
                  </a:cubicBezTo>
                  <a:cubicBezTo>
                    <a:pt x="1415" y="3339"/>
                    <a:pt x="1413" y="3341"/>
                    <a:pt x="1412" y="3344"/>
                  </a:cubicBezTo>
                  <a:cubicBezTo>
                    <a:pt x="1410" y="3346"/>
                    <a:pt x="1408" y="3349"/>
                    <a:pt x="1406" y="3351"/>
                  </a:cubicBezTo>
                  <a:cubicBezTo>
                    <a:pt x="1401" y="3357"/>
                    <a:pt x="1403" y="3364"/>
                    <a:pt x="1408" y="3368"/>
                  </a:cubicBezTo>
                  <a:cubicBezTo>
                    <a:pt x="1348" y="3421"/>
                    <a:pt x="1300" y="3470"/>
                    <a:pt x="1218" y="3496"/>
                  </a:cubicBezTo>
                  <a:cubicBezTo>
                    <a:pt x="1125" y="3526"/>
                    <a:pt x="1027" y="3527"/>
                    <a:pt x="931" y="3523"/>
                  </a:cubicBezTo>
                  <a:cubicBezTo>
                    <a:pt x="836" y="3520"/>
                    <a:pt x="739" y="3515"/>
                    <a:pt x="647" y="3493"/>
                  </a:cubicBezTo>
                  <a:cubicBezTo>
                    <a:pt x="602" y="3482"/>
                    <a:pt x="559" y="3466"/>
                    <a:pt x="517" y="3447"/>
                  </a:cubicBezTo>
                  <a:cubicBezTo>
                    <a:pt x="492" y="3435"/>
                    <a:pt x="469" y="3419"/>
                    <a:pt x="443" y="3412"/>
                  </a:cubicBezTo>
                  <a:cubicBezTo>
                    <a:pt x="488" y="3258"/>
                    <a:pt x="506" y="3069"/>
                    <a:pt x="454" y="2915"/>
                  </a:cubicBezTo>
                  <a:cubicBezTo>
                    <a:pt x="403" y="2768"/>
                    <a:pt x="291" y="2656"/>
                    <a:pt x="217" y="2523"/>
                  </a:cubicBezTo>
                  <a:cubicBezTo>
                    <a:pt x="58" y="2235"/>
                    <a:pt x="65" y="1902"/>
                    <a:pt x="68" y="1583"/>
                  </a:cubicBezTo>
                  <a:cubicBezTo>
                    <a:pt x="162" y="1642"/>
                    <a:pt x="294" y="1657"/>
                    <a:pt x="397" y="1673"/>
                  </a:cubicBezTo>
                  <a:cubicBezTo>
                    <a:pt x="543" y="1695"/>
                    <a:pt x="691" y="1701"/>
                    <a:pt x="838" y="1692"/>
                  </a:cubicBezTo>
                  <a:cubicBezTo>
                    <a:pt x="1126" y="1674"/>
                    <a:pt x="1409" y="1598"/>
                    <a:pt x="1665" y="1466"/>
                  </a:cubicBezTo>
                  <a:cubicBezTo>
                    <a:pt x="1683" y="1564"/>
                    <a:pt x="1659" y="1662"/>
                    <a:pt x="1648" y="1760"/>
                  </a:cubicBezTo>
                  <a:cubicBezTo>
                    <a:pt x="1638" y="1852"/>
                    <a:pt x="1647" y="1939"/>
                    <a:pt x="1688" y="2023"/>
                  </a:cubicBezTo>
                  <a:cubicBezTo>
                    <a:pt x="1714" y="2076"/>
                    <a:pt x="1749" y="2123"/>
                    <a:pt x="1782" y="2172"/>
                  </a:cubicBezTo>
                  <a:cubicBezTo>
                    <a:pt x="1793" y="2187"/>
                    <a:pt x="1804" y="2202"/>
                    <a:pt x="1811" y="2219"/>
                  </a:cubicBezTo>
                  <a:cubicBezTo>
                    <a:pt x="1835" y="2272"/>
                    <a:pt x="1799" y="2296"/>
                    <a:pt x="1758" y="2316"/>
                  </a:cubicBezTo>
                  <a:close/>
                  <a:moveTo>
                    <a:pt x="120" y="1498"/>
                  </a:moveTo>
                  <a:cubicBezTo>
                    <a:pt x="125" y="1522"/>
                    <a:pt x="129" y="1545"/>
                    <a:pt x="134" y="1569"/>
                  </a:cubicBezTo>
                  <a:cubicBezTo>
                    <a:pt x="111" y="1563"/>
                    <a:pt x="89" y="1555"/>
                    <a:pt x="68" y="1545"/>
                  </a:cubicBezTo>
                  <a:cubicBezTo>
                    <a:pt x="68" y="1543"/>
                    <a:pt x="68" y="1541"/>
                    <a:pt x="68" y="1539"/>
                  </a:cubicBezTo>
                  <a:cubicBezTo>
                    <a:pt x="68" y="1536"/>
                    <a:pt x="67" y="1534"/>
                    <a:pt x="67" y="1531"/>
                  </a:cubicBezTo>
                  <a:cubicBezTo>
                    <a:pt x="84" y="1520"/>
                    <a:pt x="102" y="1509"/>
                    <a:pt x="120" y="1498"/>
                  </a:cubicBezTo>
                  <a:close/>
                  <a:moveTo>
                    <a:pt x="340" y="1403"/>
                  </a:moveTo>
                  <a:cubicBezTo>
                    <a:pt x="341" y="1436"/>
                    <a:pt x="345" y="1470"/>
                    <a:pt x="350" y="1503"/>
                  </a:cubicBezTo>
                  <a:cubicBezTo>
                    <a:pt x="338" y="1479"/>
                    <a:pt x="327" y="1454"/>
                    <a:pt x="318" y="1428"/>
                  </a:cubicBezTo>
                  <a:cubicBezTo>
                    <a:pt x="312" y="1412"/>
                    <a:pt x="284" y="1413"/>
                    <a:pt x="285" y="1433"/>
                  </a:cubicBezTo>
                  <a:cubicBezTo>
                    <a:pt x="288" y="1473"/>
                    <a:pt x="290" y="1514"/>
                    <a:pt x="292" y="1555"/>
                  </a:cubicBezTo>
                  <a:cubicBezTo>
                    <a:pt x="272" y="1517"/>
                    <a:pt x="251" y="1479"/>
                    <a:pt x="232" y="1441"/>
                  </a:cubicBezTo>
                  <a:cubicBezTo>
                    <a:pt x="247" y="1434"/>
                    <a:pt x="263" y="1428"/>
                    <a:pt x="279" y="1422"/>
                  </a:cubicBezTo>
                  <a:cubicBezTo>
                    <a:pt x="299" y="1414"/>
                    <a:pt x="320" y="1408"/>
                    <a:pt x="340" y="1403"/>
                  </a:cubicBezTo>
                  <a:close/>
                  <a:moveTo>
                    <a:pt x="409" y="1387"/>
                  </a:moveTo>
                  <a:cubicBezTo>
                    <a:pt x="409" y="1396"/>
                    <a:pt x="409" y="1405"/>
                    <a:pt x="409" y="1414"/>
                  </a:cubicBezTo>
                  <a:cubicBezTo>
                    <a:pt x="405" y="1406"/>
                    <a:pt x="402" y="1398"/>
                    <a:pt x="398" y="1390"/>
                  </a:cubicBezTo>
                  <a:cubicBezTo>
                    <a:pt x="401" y="1389"/>
                    <a:pt x="405" y="1388"/>
                    <a:pt x="409" y="1387"/>
                  </a:cubicBezTo>
                  <a:close/>
                  <a:moveTo>
                    <a:pt x="468" y="1377"/>
                  </a:moveTo>
                  <a:cubicBezTo>
                    <a:pt x="467" y="1394"/>
                    <a:pt x="467" y="1411"/>
                    <a:pt x="468" y="1427"/>
                  </a:cubicBezTo>
                  <a:cubicBezTo>
                    <a:pt x="464" y="1411"/>
                    <a:pt x="459" y="1395"/>
                    <a:pt x="455" y="1379"/>
                  </a:cubicBezTo>
                  <a:cubicBezTo>
                    <a:pt x="459" y="1378"/>
                    <a:pt x="463" y="1378"/>
                    <a:pt x="468" y="1377"/>
                  </a:cubicBezTo>
                  <a:close/>
                  <a:moveTo>
                    <a:pt x="601" y="1313"/>
                  </a:moveTo>
                  <a:cubicBezTo>
                    <a:pt x="605" y="1311"/>
                    <a:pt x="606" y="1308"/>
                    <a:pt x="607" y="1304"/>
                  </a:cubicBezTo>
                  <a:cubicBezTo>
                    <a:pt x="629" y="1328"/>
                    <a:pt x="659" y="1345"/>
                    <a:pt x="693" y="1355"/>
                  </a:cubicBezTo>
                  <a:cubicBezTo>
                    <a:pt x="749" y="1371"/>
                    <a:pt x="828" y="1381"/>
                    <a:pt x="891" y="1367"/>
                  </a:cubicBezTo>
                  <a:cubicBezTo>
                    <a:pt x="891" y="1368"/>
                    <a:pt x="892" y="1370"/>
                    <a:pt x="893" y="1371"/>
                  </a:cubicBezTo>
                  <a:cubicBezTo>
                    <a:pt x="885" y="1375"/>
                    <a:pt x="878" y="1383"/>
                    <a:pt x="880" y="1395"/>
                  </a:cubicBezTo>
                  <a:cubicBezTo>
                    <a:pt x="889" y="1455"/>
                    <a:pt x="733" y="1433"/>
                    <a:pt x="710" y="1430"/>
                  </a:cubicBezTo>
                  <a:cubicBezTo>
                    <a:pt x="686" y="1427"/>
                    <a:pt x="663" y="1424"/>
                    <a:pt x="641" y="1416"/>
                  </a:cubicBezTo>
                  <a:cubicBezTo>
                    <a:pt x="612" y="1407"/>
                    <a:pt x="523" y="1348"/>
                    <a:pt x="601" y="1313"/>
                  </a:cubicBezTo>
                  <a:close/>
                  <a:moveTo>
                    <a:pt x="651" y="1151"/>
                  </a:moveTo>
                  <a:cubicBezTo>
                    <a:pt x="653" y="1152"/>
                    <a:pt x="654" y="1154"/>
                    <a:pt x="655" y="1155"/>
                  </a:cubicBezTo>
                  <a:cubicBezTo>
                    <a:pt x="718" y="1217"/>
                    <a:pt x="849" y="1243"/>
                    <a:pt x="935" y="1231"/>
                  </a:cubicBezTo>
                  <a:cubicBezTo>
                    <a:pt x="940" y="1230"/>
                    <a:pt x="946" y="1228"/>
                    <a:pt x="952" y="1227"/>
                  </a:cubicBezTo>
                  <a:cubicBezTo>
                    <a:pt x="952" y="1227"/>
                    <a:pt x="952" y="1228"/>
                    <a:pt x="952" y="1228"/>
                  </a:cubicBezTo>
                  <a:cubicBezTo>
                    <a:pt x="984" y="1349"/>
                    <a:pt x="792" y="1332"/>
                    <a:pt x="723" y="1318"/>
                  </a:cubicBezTo>
                  <a:cubicBezTo>
                    <a:pt x="682" y="1309"/>
                    <a:pt x="639" y="1291"/>
                    <a:pt x="623" y="1250"/>
                  </a:cubicBezTo>
                  <a:cubicBezTo>
                    <a:pt x="608" y="1213"/>
                    <a:pt x="617" y="1172"/>
                    <a:pt x="651" y="1151"/>
                  </a:cubicBezTo>
                  <a:close/>
                  <a:moveTo>
                    <a:pt x="660" y="850"/>
                  </a:moveTo>
                  <a:cubicBezTo>
                    <a:pt x="661" y="844"/>
                    <a:pt x="659" y="837"/>
                    <a:pt x="652" y="831"/>
                  </a:cubicBezTo>
                  <a:cubicBezTo>
                    <a:pt x="499" y="717"/>
                    <a:pt x="518" y="473"/>
                    <a:pt x="615" y="329"/>
                  </a:cubicBezTo>
                  <a:cubicBezTo>
                    <a:pt x="722" y="172"/>
                    <a:pt x="932" y="105"/>
                    <a:pt x="1113" y="159"/>
                  </a:cubicBezTo>
                  <a:cubicBezTo>
                    <a:pt x="1284" y="209"/>
                    <a:pt x="1423" y="361"/>
                    <a:pt x="1456" y="537"/>
                  </a:cubicBezTo>
                  <a:cubicBezTo>
                    <a:pt x="1477" y="645"/>
                    <a:pt x="1447" y="751"/>
                    <a:pt x="1368" y="829"/>
                  </a:cubicBezTo>
                  <a:cubicBezTo>
                    <a:pt x="1293" y="904"/>
                    <a:pt x="1201" y="931"/>
                    <a:pt x="1099" y="947"/>
                  </a:cubicBezTo>
                  <a:cubicBezTo>
                    <a:pt x="1088" y="949"/>
                    <a:pt x="1082" y="957"/>
                    <a:pt x="1081" y="966"/>
                  </a:cubicBezTo>
                  <a:cubicBezTo>
                    <a:pt x="1060" y="975"/>
                    <a:pt x="1039" y="992"/>
                    <a:pt x="1029" y="1002"/>
                  </a:cubicBezTo>
                  <a:cubicBezTo>
                    <a:pt x="1010" y="1024"/>
                    <a:pt x="982" y="1068"/>
                    <a:pt x="990" y="1101"/>
                  </a:cubicBezTo>
                  <a:cubicBezTo>
                    <a:pt x="970" y="1090"/>
                    <a:pt x="948" y="1079"/>
                    <a:pt x="924" y="1068"/>
                  </a:cubicBezTo>
                  <a:cubicBezTo>
                    <a:pt x="927" y="1066"/>
                    <a:pt x="928" y="1064"/>
                    <a:pt x="930" y="1061"/>
                  </a:cubicBezTo>
                  <a:cubicBezTo>
                    <a:pt x="959" y="985"/>
                    <a:pt x="995" y="913"/>
                    <a:pt x="1042" y="847"/>
                  </a:cubicBezTo>
                  <a:cubicBezTo>
                    <a:pt x="1060" y="822"/>
                    <a:pt x="1080" y="800"/>
                    <a:pt x="1100" y="779"/>
                  </a:cubicBezTo>
                  <a:cubicBezTo>
                    <a:pt x="1150" y="803"/>
                    <a:pt x="1257" y="828"/>
                    <a:pt x="1242" y="744"/>
                  </a:cubicBezTo>
                  <a:cubicBezTo>
                    <a:pt x="1237" y="718"/>
                    <a:pt x="1199" y="726"/>
                    <a:pt x="1198" y="750"/>
                  </a:cubicBezTo>
                  <a:cubicBezTo>
                    <a:pt x="1196" y="768"/>
                    <a:pt x="1170" y="760"/>
                    <a:pt x="1138" y="743"/>
                  </a:cubicBezTo>
                  <a:cubicBezTo>
                    <a:pt x="1162" y="720"/>
                    <a:pt x="1186" y="698"/>
                    <a:pt x="1210" y="674"/>
                  </a:cubicBezTo>
                  <a:cubicBezTo>
                    <a:pt x="1225" y="658"/>
                    <a:pt x="1205" y="630"/>
                    <a:pt x="1185" y="642"/>
                  </a:cubicBezTo>
                  <a:cubicBezTo>
                    <a:pt x="1153" y="662"/>
                    <a:pt x="1123" y="687"/>
                    <a:pt x="1095" y="716"/>
                  </a:cubicBezTo>
                  <a:cubicBezTo>
                    <a:pt x="1067" y="697"/>
                    <a:pt x="1043" y="679"/>
                    <a:pt x="1039" y="676"/>
                  </a:cubicBezTo>
                  <a:cubicBezTo>
                    <a:pt x="1008" y="645"/>
                    <a:pt x="979" y="615"/>
                    <a:pt x="935" y="605"/>
                  </a:cubicBezTo>
                  <a:cubicBezTo>
                    <a:pt x="911" y="599"/>
                    <a:pt x="886" y="601"/>
                    <a:pt x="863" y="607"/>
                  </a:cubicBezTo>
                  <a:cubicBezTo>
                    <a:pt x="858" y="566"/>
                    <a:pt x="849" y="527"/>
                    <a:pt x="835" y="491"/>
                  </a:cubicBezTo>
                  <a:cubicBezTo>
                    <a:pt x="827" y="473"/>
                    <a:pt x="796" y="473"/>
                    <a:pt x="797" y="497"/>
                  </a:cubicBezTo>
                  <a:cubicBezTo>
                    <a:pt x="800" y="540"/>
                    <a:pt x="807" y="584"/>
                    <a:pt x="813" y="627"/>
                  </a:cubicBezTo>
                  <a:cubicBezTo>
                    <a:pt x="774" y="649"/>
                    <a:pt x="738" y="680"/>
                    <a:pt x="709" y="709"/>
                  </a:cubicBezTo>
                  <a:cubicBezTo>
                    <a:pt x="697" y="721"/>
                    <a:pt x="715" y="738"/>
                    <a:pt x="727" y="727"/>
                  </a:cubicBezTo>
                  <a:cubicBezTo>
                    <a:pt x="754" y="706"/>
                    <a:pt x="785" y="681"/>
                    <a:pt x="819" y="664"/>
                  </a:cubicBezTo>
                  <a:cubicBezTo>
                    <a:pt x="823" y="695"/>
                    <a:pt x="827" y="726"/>
                    <a:pt x="828" y="758"/>
                  </a:cubicBezTo>
                  <a:cubicBezTo>
                    <a:pt x="830" y="848"/>
                    <a:pt x="821" y="936"/>
                    <a:pt x="807" y="1025"/>
                  </a:cubicBezTo>
                  <a:cubicBezTo>
                    <a:pt x="772" y="1017"/>
                    <a:pt x="738" y="1012"/>
                    <a:pt x="705" y="1015"/>
                  </a:cubicBezTo>
                  <a:cubicBezTo>
                    <a:pt x="705" y="1014"/>
                    <a:pt x="706" y="1013"/>
                    <a:pt x="706" y="1012"/>
                  </a:cubicBezTo>
                  <a:cubicBezTo>
                    <a:pt x="721" y="959"/>
                    <a:pt x="696" y="891"/>
                    <a:pt x="660" y="850"/>
                  </a:cubicBezTo>
                  <a:close/>
                  <a:moveTo>
                    <a:pt x="867" y="645"/>
                  </a:moveTo>
                  <a:cubicBezTo>
                    <a:pt x="897" y="638"/>
                    <a:pt x="928" y="641"/>
                    <a:pt x="958" y="660"/>
                  </a:cubicBezTo>
                  <a:cubicBezTo>
                    <a:pt x="997" y="685"/>
                    <a:pt x="1025" y="724"/>
                    <a:pt x="1061" y="753"/>
                  </a:cubicBezTo>
                  <a:cubicBezTo>
                    <a:pt x="987" y="842"/>
                    <a:pt x="932" y="955"/>
                    <a:pt x="902" y="1054"/>
                  </a:cubicBezTo>
                  <a:cubicBezTo>
                    <a:pt x="902" y="1055"/>
                    <a:pt x="901" y="1056"/>
                    <a:pt x="901" y="1058"/>
                  </a:cubicBezTo>
                  <a:cubicBezTo>
                    <a:pt x="881" y="1049"/>
                    <a:pt x="860" y="1041"/>
                    <a:pt x="839" y="1034"/>
                  </a:cubicBezTo>
                  <a:cubicBezTo>
                    <a:pt x="860" y="948"/>
                    <a:pt x="870" y="858"/>
                    <a:pt x="870" y="770"/>
                  </a:cubicBezTo>
                  <a:cubicBezTo>
                    <a:pt x="870" y="731"/>
                    <a:pt x="870" y="688"/>
                    <a:pt x="867" y="645"/>
                  </a:cubicBezTo>
                  <a:close/>
                  <a:moveTo>
                    <a:pt x="875" y="1190"/>
                  </a:moveTo>
                  <a:cubicBezTo>
                    <a:pt x="820" y="1186"/>
                    <a:pt x="723" y="1171"/>
                    <a:pt x="686" y="1124"/>
                  </a:cubicBezTo>
                  <a:cubicBezTo>
                    <a:pt x="658" y="1107"/>
                    <a:pt x="663" y="1084"/>
                    <a:pt x="700" y="1057"/>
                  </a:cubicBezTo>
                  <a:cubicBezTo>
                    <a:pt x="718" y="1057"/>
                    <a:pt x="737" y="1059"/>
                    <a:pt x="755" y="1062"/>
                  </a:cubicBezTo>
                  <a:cubicBezTo>
                    <a:pt x="781" y="1066"/>
                    <a:pt x="806" y="1071"/>
                    <a:pt x="830" y="1077"/>
                  </a:cubicBezTo>
                  <a:cubicBezTo>
                    <a:pt x="883" y="1090"/>
                    <a:pt x="935" y="1105"/>
                    <a:pt x="985" y="1125"/>
                  </a:cubicBezTo>
                  <a:cubicBezTo>
                    <a:pt x="992" y="1128"/>
                    <a:pt x="997" y="1124"/>
                    <a:pt x="999" y="1119"/>
                  </a:cubicBezTo>
                  <a:cubicBezTo>
                    <a:pt x="1000" y="1120"/>
                    <a:pt x="1000" y="1120"/>
                    <a:pt x="1001" y="1121"/>
                  </a:cubicBezTo>
                  <a:cubicBezTo>
                    <a:pt x="1001" y="1122"/>
                    <a:pt x="1002" y="1122"/>
                    <a:pt x="1003" y="1123"/>
                  </a:cubicBezTo>
                  <a:cubicBezTo>
                    <a:pt x="992" y="1180"/>
                    <a:pt x="935" y="1195"/>
                    <a:pt x="875" y="1190"/>
                  </a:cubicBezTo>
                  <a:close/>
                  <a:moveTo>
                    <a:pt x="986" y="1365"/>
                  </a:moveTo>
                  <a:cubicBezTo>
                    <a:pt x="991" y="1389"/>
                    <a:pt x="995" y="1412"/>
                    <a:pt x="999" y="1436"/>
                  </a:cubicBezTo>
                  <a:cubicBezTo>
                    <a:pt x="991" y="1422"/>
                    <a:pt x="982" y="1408"/>
                    <a:pt x="974" y="1393"/>
                  </a:cubicBezTo>
                  <a:cubicBezTo>
                    <a:pt x="964" y="1377"/>
                    <a:pt x="934" y="1383"/>
                    <a:pt x="936" y="1404"/>
                  </a:cubicBezTo>
                  <a:cubicBezTo>
                    <a:pt x="939" y="1441"/>
                    <a:pt x="943" y="1479"/>
                    <a:pt x="947" y="1516"/>
                  </a:cubicBezTo>
                  <a:cubicBezTo>
                    <a:pt x="934" y="1493"/>
                    <a:pt x="920" y="1470"/>
                    <a:pt x="907" y="1447"/>
                  </a:cubicBezTo>
                  <a:cubicBezTo>
                    <a:pt x="921" y="1433"/>
                    <a:pt x="927" y="1413"/>
                    <a:pt x="919" y="1384"/>
                  </a:cubicBezTo>
                  <a:cubicBezTo>
                    <a:pt x="917" y="1379"/>
                    <a:pt x="915" y="1375"/>
                    <a:pt x="911" y="1373"/>
                  </a:cubicBezTo>
                  <a:cubicBezTo>
                    <a:pt x="936" y="1370"/>
                    <a:pt x="961" y="1367"/>
                    <a:pt x="986" y="1365"/>
                  </a:cubicBezTo>
                  <a:close/>
                  <a:moveTo>
                    <a:pt x="1205" y="1351"/>
                  </a:moveTo>
                  <a:cubicBezTo>
                    <a:pt x="1202" y="1355"/>
                    <a:pt x="1200" y="1360"/>
                    <a:pt x="1201" y="1366"/>
                  </a:cubicBezTo>
                  <a:cubicBezTo>
                    <a:pt x="1204" y="1390"/>
                    <a:pt x="1207" y="1414"/>
                    <a:pt x="1210" y="1439"/>
                  </a:cubicBezTo>
                  <a:cubicBezTo>
                    <a:pt x="1190" y="1410"/>
                    <a:pt x="1170" y="1381"/>
                    <a:pt x="1149" y="1352"/>
                  </a:cubicBezTo>
                  <a:cubicBezTo>
                    <a:pt x="1168" y="1351"/>
                    <a:pt x="1186" y="1351"/>
                    <a:pt x="1205" y="1351"/>
                  </a:cubicBezTo>
                  <a:close/>
                  <a:moveTo>
                    <a:pt x="1299" y="1355"/>
                  </a:moveTo>
                  <a:cubicBezTo>
                    <a:pt x="1294" y="1360"/>
                    <a:pt x="1292" y="1367"/>
                    <a:pt x="1293" y="1375"/>
                  </a:cubicBezTo>
                  <a:cubicBezTo>
                    <a:pt x="1296" y="1395"/>
                    <a:pt x="1299" y="1415"/>
                    <a:pt x="1302" y="1436"/>
                  </a:cubicBezTo>
                  <a:cubicBezTo>
                    <a:pt x="1281" y="1410"/>
                    <a:pt x="1262" y="1383"/>
                    <a:pt x="1245" y="1354"/>
                  </a:cubicBezTo>
                  <a:cubicBezTo>
                    <a:pt x="1245" y="1353"/>
                    <a:pt x="1244" y="1352"/>
                    <a:pt x="1244" y="1351"/>
                  </a:cubicBezTo>
                  <a:cubicBezTo>
                    <a:pt x="1250" y="1352"/>
                    <a:pt x="1257" y="1352"/>
                    <a:pt x="1263" y="1352"/>
                  </a:cubicBezTo>
                  <a:cubicBezTo>
                    <a:pt x="1275" y="1353"/>
                    <a:pt x="1287" y="1354"/>
                    <a:pt x="1299" y="1355"/>
                  </a:cubicBezTo>
                  <a:close/>
                  <a:moveTo>
                    <a:pt x="1467" y="1379"/>
                  </a:moveTo>
                  <a:cubicBezTo>
                    <a:pt x="1463" y="1382"/>
                    <a:pt x="1461" y="1385"/>
                    <a:pt x="1459" y="1389"/>
                  </a:cubicBezTo>
                  <a:cubicBezTo>
                    <a:pt x="1456" y="1384"/>
                    <a:pt x="1454" y="1380"/>
                    <a:pt x="1452" y="1376"/>
                  </a:cubicBezTo>
                  <a:cubicBezTo>
                    <a:pt x="1455" y="1377"/>
                    <a:pt x="1457" y="1377"/>
                    <a:pt x="1460" y="1378"/>
                  </a:cubicBezTo>
                  <a:cubicBezTo>
                    <a:pt x="1462" y="1378"/>
                    <a:pt x="1465" y="1379"/>
                    <a:pt x="1467" y="1379"/>
                  </a:cubicBezTo>
                  <a:close/>
                  <a:moveTo>
                    <a:pt x="1339" y="1359"/>
                  </a:moveTo>
                  <a:cubicBezTo>
                    <a:pt x="1353" y="1360"/>
                    <a:pt x="1366" y="1362"/>
                    <a:pt x="1379" y="1364"/>
                  </a:cubicBezTo>
                  <a:cubicBezTo>
                    <a:pt x="1379" y="1367"/>
                    <a:pt x="1379" y="1370"/>
                    <a:pt x="1380" y="1374"/>
                  </a:cubicBezTo>
                  <a:cubicBezTo>
                    <a:pt x="1386" y="1394"/>
                    <a:pt x="1390" y="1413"/>
                    <a:pt x="1392" y="1433"/>
                  </a:cubicBezTo>
                  <a:cubicBezTo>
                    <a:pt x="1371" y="1411"/>
                    <a:pt x="1354" y="1386"/>
                    <a:pt x="1339" y="1359"/>
                  </a:cubicBezTo>
                  <a:close/>
                  <a:moveTo>
                    <a:pt x="1101" y="1360"/>
                  </a:moveTo>
                  <a:cubicBezTo>
                    <a:pt x="1109" y="1396"/>
                    <a:pt x="1115" y="1431"/>
                    <a:pt x="1120" y="1466"/>
                  </a:cubicBezTo>
                  <a:cubicBezTo>
                    <a:pt x="1094" y="1430"/>
                    <a:pt x="1067" y="1394"/>
                    <a:pt x="1039" y="1359"/>
                  </a:cubicBezTo>
                  <a:cubicBezTo>
                    <a:pt x="1059" y="1357"/>
                    <a:pt x="1080" y="1356"/>
                    <a:pt x="1100" y="1355"/>
                  </a:cubicBezTo>
                  <a:cubicBezTo>
                    <a:pt x="1100" y="1356"/>
                    <a:pt x="1100" y="1358"/>
                    <a:pt x="1101" y="1360"/>
                  </a:cubicBezTo>
                  <a:close/>
                  <a:moveTo>
                    <a:pt x="794" y="1598"/>
                  </a:moveTo>
                  <a:cubicBezTo>
                    <a:pt x="802" y="1613"/>
                    <a:pt x="810" y="1628"/>
                    <a:pt x="818" y="1643"/>
                  </a:cubicBezTo>
                  <a:cubicBezTo>
                    <a:pt x="808" y="1643"/>
                    <a:pt x="799" y="1644"/>
                    <a:pt x="790" y="1644"/>
                  </a:cubicBezTo>
                  <a:cubicBezTo>
                    <a:pt x="791" y="1629"/>
                    <a:pt x="793" y="1613"/>
                    <a:pt x="794" y="1598"/>
                  </a:cubicBezTo>
                  <a:close/>
                  <a:moveTo>
                    <a:pt x="690" y="1646"/>
                  </a:moveTo>
                  <a:cubicBezTo>
                    <a:pt x="688" y="1611"/>
                    <a:pt x="686" y="1575"/>
                    <a:pt x="684" y="1540"/>
                  </a:cubicBezTo>
                  <a:cubicBezTo>
                    <a:pt x="702" y="1575"/>
                    <a:pt x="719" y="1610"/>
                    <a:pt x="735" y="1646"/>
                  </a:cubicBezTo>
                  <a:cubicBezTo>
                    <a:pt x="720" y="1646"/>
                    <a:pt x="705" y="1646"/>
                    <a:pt x="690" y="1646"/>
                  </a:cubicBezTo>
                  <a:close/>
                  <a:moveTo>
                    <a:pt x="640" y="1459"/>
                  </a:moveTo>
                  <a:cubicBezTo>
                    <a:pt x="641" y="1483"/>
                    <a:pt x="643" y="1508"/>
                    <a:pt x="644" y="1532"/>
                  </a:cubicBezTo>
                  <a:cubicBezTo>
                    <a:pt x="633" y="1504"/>
                    <a:pt x="622" y="1477"/>
                    <a:pt x="612" y="1449"/>
                  </a:cubicBezTo>
                  <a:cubicBezTo>
                    <a:pt x="621" y="1453"/>
                    <a:pt x="631" y="1456"/>
                    <a:pt x="640" y="1459"/>
                  </a:cubicBezTo>
                  <a:close/>
                  <a:moveTo>
                    <a:pt x="795" y="1478"/>
                  </a:moveTo>
                  <a:cubicBezTo>
                    <a:pt x="798" y="1496"/>
                    <a:pt x="801" y="1515"/>
                    <a:pt x="803" y="1534"/>
                  </a:cubicBezTo>
                  <a:cubicBezTo>
                    <a:pt x="800" y="1527"/>
                    <a:pt x="796" y="1520"/>
                    <a:pt x="792" y="1513"/>
                  </a:cubicBezTo>
                  <a:cubicBezTo>
                    <a:pt x="783" y="1496"/>
                    <a:pt x="755" y="1504"/>
                    <a:pt x="756" y="1523"/>
                  </a:cubicBezTo>
                  <a:cubicBezTo>
                    <a:pt x="757" y="1547"/>
                    <a:pt x="757" y="1571"/>
                    <a:pt x="755" y="1595"/>
                  </a:cubicBezTo>
                  <a:cubicBezTo>
                    <a:pt x="735" y="1552"/>
                    <a:pt x="713" y="1510"/>
                    <a:pt x="689" y="1469"/>
                  </a:cubicBezTo>
                  <a:cubicBezTo>
                    <a:pt x="719" y="1474"/>
                    <a:pt x="758" y="1478"/>
                    <a:pt x="795" y="1478"/>
                  </a:cubicBezTo>
                  <a:close/>
                  <a:moveTo>
                    <a:pt x="871" y="1467"/>
                  </a:moveTo>
                  <a:cubicBezTo>
                    <a:pt x="872" y="1482"/>
                    <a:pt x="873" y="1498"/>
                    <a:pt x="875" y="1513"/>
                  </a:cubicBezTo>
                  <a:cubicBezTo>
                    <a:pt x="865" y="1500"/>
                    <a:pt x="856" y="1487"/>
                    <a:pt x="846" y="1473"/>
                  </a:cubicBezTo>
                  <a:cubicBezTo>
                    <a:pt x="855" y="1472"/>
                    <a:pt x="863" y="1470"/>
                    <a:pt x="871" y="1467"/>
                  </a:cubicBezTo>
                  <a:close/>
                  <a:moveTo>
                    <a:pt x="601" y="1643"/>
                  </a:moveTo>
                  <a:cubicBezTo>
                    <a:pt x="600" y="1602"/>
                    <a:pt x="599" y="1561"/>
                    <a:pt x="597" y="1519"/>
                  </a:cubicBezTo>
                  <a:cubicBezTo>
                    <a:pt x="614" y="1561"/>
                    <a:pt x="630" y="1603"/>
                    <a:pt x="646" y="1645"/>
                  </a:cubicBezTo>
                  <a:cubicBezTo>
                    <a:pt x="631" y="1645"/>
                    <a:pt x="616" y="1644"/>
                    <a:pt x="601" y="1643"/>
                  </a:cubicBezTo>
                  <a:close/>
                  <a:moveTo>
                    <a:pt x="523" y="1638"/>
                  </a:moveTo>
                  <a:cubicBezTo>
                    <a:pt x="511" y="1563"/>
                    <a:pt x="504" y="1488"/>
                    <a:pt x="504" y="1413"/>
                  </a:cubicBezTo>
                  <a:cubicBezTo>
                    <a:pt x="534" y="1486"/>
                    <a:pt x="553" y="1562"/>
                    <a:pt x="562" y="1641"/>
                  </a:cubicBezTo>
                  <a:cubicBezTo>
                    <a:pt x="549" y="1640"/>
                    <a:pt x="536" y="1639"/>
                    <a:pt x="523" y="1638"/>
                  </a:cubicBezTo>
                  <a:close/>
                  <a:moveTo>
                    <a:pt x="408" y="1611"/>
                  </a:moveTo>
                  <a:cubicBezTo>
                    <a:pt x="392" y="1552"/>
                    <a:pt x="382" y="1492"/>
                    <a:pt x="378" y="1432"/>
                  </a:cubicBezTo>
                  <a:cubicBezTo>
                    <a:pt x="401" y="1486"/>
                    <a:pt x="416" y="1542"/>
                    <a:pt x="423" y="1601"/>
                  </a:cubicBezTo>
                  <a:cubicBezTo>
                    <a:pt x="424" y="1603"/>
                    <a:pt x="424" y="1606"/>
                    <a:pt x="424" y="1608"/>
                  </a:cubicBezTo>
                  <a:cubicBezTo>
                    <a:pt x="427" y="1629"/>
                    <a:pt x="464" y="1624"/>
                    <a:pt x="461" y="1603"/>
                  </a:cubicBezTo>
                  <a:cubicBezTo>
                    <a:pt x="461" y="1602"/>
                    <a:pt x="460" y="1600"/>
                    <a:pt x="460" y="1598"/>
                  </a:cubicBezTo>
                  <a:cubicBezTo>
                    <a:pt x="460" y="1598"/>
                    <a:pt x="460" y="1598"/>
                    <a:pt x="460" y="1598"/>
                  </a:cubicBezTo>
                  <a:cubicBezTo>
                    <a:pt x="456" y="1565"/>
                    <a:pt x="452" y="1531"/>
                    <a:pt x="449" y="1497"/>
                  </a:cubicBezTo>
                  <a:cubicBezTo>
                    <a:pt x="460" y="1542"/>
                    <a:pt x="471" y="1588"/>
                    <a:pt x="482" y="1634"/>
                  </a:cubicBezTo>
                  <a:cubicBezTo>
                    <a:pt x="470" y="1633"/>
                    <a:pt x="459" y="1631"/>
                    <a:pt x="447" y="1630"/>
                  </a:cubicBezTo>
                  <a:cubicBezTo>
                    <a:pt x="433" y="1628"/>
                    <a:pt x="420" y="1626"/>
                    <a:pt x="406" y="1624"/>
                  </a:cubicBezTo>
                  <a:cubicBezTo>
                    <a:pt x="409" y="1621"/>
                    <a:pt x="410" y="1616"/>
                    <a:pt x="408" y="1611"/>
                  </a:cubicBezTo>
                  <a:close/>
                  <a:moveTo>
                    <a:pt x="329" y="1612"/>
                  </a:moveTo>
                  <a:cubicBezTo>
                    <a:pt x="328" y="1585"/>
                    <a:pt x="326" y="1557"/>
                    <a:pt x="324" y="1530"/>
                  </a:cubicBezTo>
                  <a:cubicBezTo>
                    <a:pt x="339" y="1561"/>
                    <a:pt x="355" y="1590"/>
                    <a:pt x="374" y="1619"/>
                  </a:cubicBezTo>
                  <a:cubicBezTo>
                    <a:pt x="359" y="1617"/>
                    <a:pt x="344" y="1615"/>
                    <a:pt x="329" y="1612"/>
                  </a:cubicBezTo>
                  <a:close/>
                  <a:moveTo>
                    <a:pt x="212" y="1576"/>
                  </a:moveTo>
                  <a:cubicBezTo>
                    <a:pt x="221" y="1586"/>
                    <a:pt x="241" y="1578"/>
                    <a:pt x="240" y="1564"/>
                  </a:cubicBezTo>
                  <a:cubicBezTo>
                    <a:pt x="238" y="1549"/>
                    <a:pt x="237" y="1533"/>
                    <a:pt x="236" y="1517"/>
                  </a:cubicBezTo>
                  <a:cubicBezTo>
                    <a:pt x="251" y="1546"/>
                    <a:pt x="266" y="1574"/>
                    <a:pt x="280" y="1603"/>
                  </a:cubicBezTo>
                  <a:cubicBezTo>
                    <a:pt x="266" y="1600"/>
                    <a:pt x="252" y="1597"/>
                    <a:pt x="238" y="1594"/>
                  </a:cubicBezTo>
                  <a:cubicBezTo>
                    <a:pt x="211" y="1588"/>
                    <a:pt x="182" y="1582"/>
                    <a:pt x="153" y="1575"/>
                  </a:cubicBezTo>
                  <a:cubicBezTo>
                    <a:pt x="155" y="1572"/>
                    <a:pt x="156" y="1569"/>
                    <a:pt x="156" y="1566"/>
                  </a:cubicBezTo>
                  <a:cubicBezTo>
                    <a:pt x="153" y="1544"/>
                    <a:pt x="150" y="1523"/>
                    <a:pt x="147" y="1501"/>
                  </a:cubicBezTo>
                  <a:cubicBezTo>
                    <a:pt x="169" y="1526"/>
                    <a:pt x="191" y="1551"/>
                    <a:pt x="212" y="1576"/>
                  </a:cubicBezTo>
                  <a:moveTo>
                    <a:pt x="204" y="1519"/>
                  </a:moveTo>
                  <a:cubicBezTo>
                    <a:pt x="191" y="1504"/>
                    <a:pt x="177" y="1489"/>
                    <a:pt x="163" y="1474"/>
                  </a:cubicBezTo>
                  <a:cubicBezTo>
                    <a:pt x="175" y="1467"/>
                    <a:pt x="187" y="1461"/>
                    <a:pt x="199" y="1455"/>
                  </a:cubicBezTo>
                  <a:cubicBezTo>
                    <a:pt x="201" y="1477"/>
                    <a:pt x="202" y="1498"/>
                    <a:pt x="204" y="1519"/>
                  </a:cubicBezTo>
                  <a:moveTo>
                    <a:pt x="1755" y="2034"/>
                  </a:moveTo>
                  <a:cubicBezTo>
                    <a:pt x="1697" y="1932"/>
                    <a:pt x="1692" y="1832"/>
                    <a:pt x="1706" y="1718"/>
                  </a:cubicBezTo>
                  <a:cubicBezTo>
                    <a:pt x="1717" y="1624"/>
                    <a:pt x="1730" y="1531"/>
                    <a:pt x="1697" y="1440"/>
                  </a:cubicBezTo>
                  <a:cubicBezTo>
                    <a:pt x="1700" y="1422"/>
                    <a:pt x="1681" y="1402"/>
                    <a:pt x="1660" y="1413"/>
                  </a:cubicBezTo>
                  <a:cubicBezTo>
                    <a:pt x="1410" y="1541"/>
                    <a:pt x="1138" y="1620"/>
                    <a:pt x="857" y="1640"/>
                  </a:cubicBezTo>
                  <a:cubicBezTo>
                    <a:pt x="858" y="1638"/>
                    <a:pt x="858" y="1636"/>
                    <a:pt x="857" y="1634"/>
                  </a:cubicBezTo>
                  <a:cubicBezTo>
                    <a:pt x="853" y="1602"/>
                    <a:pt x="848" y="1569"/>
                    <a:pt x="843" y="1537"/>
                  </a:cubicBezTo>
                  <a:cubicBezTo>
                    <a:pt x="857" y="1555"/>
                    <a:pt x="870" y="1574"/>
                    <a:pt x="883" y="1592"/>
                  </a:cubicBezTo>
                  <a:cubicBezTo>
                    <a:pt x="894" y="1606"/>
                    <a:pt x="922" y="1604"/>
                    <a:pt x="921" y="1582"/>
                  </a:cubicBezTo>
                  <a:cubicBezTo>
                    <a:pt x="919" y="1569"/>
                    <a:pt x="918" y="1556"/>
                    <a:pt x="917" y="1543"/>
                  </a:cubicBezTo>
                  <a:cubicBezTo>
                    <a:pt x="931" y="1567"/>
                    <a:pt x="945" y="1592"/>
                    <a:pt x="959" y="1617"/>
                  </a:cubicBezTo>
                  <a:cubicBezTo>
                    <a:pt x="969" y="1633"/>
                    <a:pt x="999" y="1627"/>
                    <a:pt x="997" y="1607"/>
                  </a:cubicBezTo>
                  <a:cubicBezTo>
                    <a:pt x="993" y="1570"/>
                    <a:pt x="990" y="1534"/>
                    <a:pt x="986" y="1497"/>
                  </a:cubicBezTo>
                  <a:cubicBezTo>
                    <a:pt x="999" y="1519"/>
                    <a:pt x="1011" y="1541"/>
                    <a:pt x="1024" y="1563"/>
                  </a:cubicBezTo>
                  <a:cubicBezTo>
                    <a:pt x="1036" y="1585"/>
                    <a:pt x="1067" y="1569"/>
                    <a:pt x="1063" y="1546"/>
                  </a:cubicBezTo>
                  <a:cubicBezTo>
                    <a:pt x="1057" y="1510"/>
                    <a:pt x="1050" y="1473"/>
                    <a:pt x="1044" y="1437"/>
                  </a:cubicBezTo>
                  <a:cubicBezTo>
                    <a:pt x="1075" y="1478"/>
                    <a:pt x="1104" y="1521"/>
                    <a:pt x="1132" y="1565"/>
                  </a:cubicBezTo>
                  <a:cubicBezTo>
                    <a:pt x="1143" y="1583"/>
                    <a:pt x="1175" y="1577"/>
                    <a:pt x="1174" y="1554"/>
                  </a:cubicBezTo>
                  <a:cubicBezTo>
                    <a:pt x="1172" y="1521"/>
                    <a:pt x="1169" y="1488"/>
                    <a:pt x="1164" y="1456"/>
                  </a:cubicBezTo>
                  <a:cubicBezTo>
                    <a:pt x="1185" y="1485"/>
                    <a:pt x="1205" y="1515"/>
                    <a:pt x="1225" y="1544"/>
                  </a:cubicBezTo>
                  <a:cubicBezTo>
                    <a:pt x="1237" y="1561"/>
                    <a:pt x="1273" y="1558"/>
                    <a:pt x="1270" y="1532"/>
                  </a:cubicBezTo>
                  <a:cubicBezTo>
                    <a:pt x="1267" y="1508"/>
                    <a:pt x="1264" y="1485"/>
                    <a:pt x="1261" y="1461"/>
                  </a:cubicBezTo>
                  <a:cubicBezTo>
                    <a:pt x="1279" y="1484"/>
                    <a:pt x="1298" y="1505"/>
                    <a:pt x="1320" y="1525"/>
                  </a:cubicBezTo>
                  <a:cubicBezTo>
                    <a:pt x="1338" y="1543"/>
                    <a:pt x="1363" y="1525"/>
                    <a:pt x="1360" y="1502"/>
                  </a:cubicBezTo>
                  <a:cubicBezTo>
                    <a:pt x="1358" y="1490"/>
                    <a:pt x="1357" y="1478"/>
                    <a:pt x="1355" y="1466"/>
                  </a:cubicBezTo>
                  <a:cubicBezTo>
                    <a:pt x="1368" y="1480"/>
                    <a:pt x="1382" y="1494"/>
                    <a:pt x="1398" y="1507"/>
                  </a:cubicBezTo>
                  <a:cubicBezTo>
                    <a:pt x="1415" y="1521"/>
                    <a:pt x="1437" y="1511"/>
                    <a:pt x="1440" y="1489"/>
                  </a:cubicBezTo>
                  <a:cubicBezTo>
                    <a:pt x="1442" y="1473"/>
                    <a:pt x="1443" y="1457"/>
                    <a:pt x="1442" y="1441"/>
                  </a:cubicBezTo>
                  <a:cubicBezTo>
                    <a:pt x="1457" y="1456"/>
                    <a:pt x="1475" y="1464"/>
                    <a:pt x="1498" y="1447"/>
                  </a:cubicBezTo>
                  <a:cubicBezTo>
                    <a:pt x="1501" y="1444"/>
                    <a:pt x="1504" y="1441"/>
                    <a:pt x="1506" y="1437"/>
                  </a:cubicBezTo>
                  <a:cubicBezTo>
                    <a:pt x="1514" y="1443"/>
                    <a:pt x="1520" y="1449"/>
                    <a:pt x="1525" y="1458"/>
                  </a:cubicBezTo>
                  <a:cubicBezTo>
                    <a:pt x="1545" y="1483"/>
                    <a:pt x="1580" y="1447"/>
                    <a:pt x="1560" y="1422"/>
                  </a:cubicBezTo>
                  <a:cubicBezTo>
                    <a:pt x="1553" y="1413"/>
                    <a:pt x="1545" y="1405"/>
                    <a:pt x="1537" y="1399"/>
                  </a:cubicBezTo>
                  <a:cubicBezTo>
                    <a:pt x="1565" y="1407"/>
                    <a:pt x="1592" y="1414"/>
                    <a:pt x="1620" y="1416"/>
                  </a:cubicBezTo>
                  <a:cubicBezTo>
                    <a:pt x="1639" y="1417"/>
                    <a:pt x="1644" y="1390"/>
                    <a:pt x="1629" y="1381"/>
                  </a:cubicBezTo>
                  <a:cubicBezTo>
                    <a:pt x="1582" y="1350"/>
                    <a:pt x="1517" y="1340"/>
                    <a:pt x="1462" y="1329"/>
                  </a:cubicBezTo>
                  <a:cubicBezTo>
                    <a:pt x="1400" y="1316"/>
                    <a:pt x="1337" y="1308"/>
                    <a:pt x="1275" y="1305"/>
                  </a:cubicBezTo>
                  <a:cubicBezTo>
                    <a:pt x="1171" y="1299"/>
                    <a:pt x="1064" y="1305"/>
                    <a:pt x="963" y="1331"/>
                  </a:cubicBezTo>
                  <a:cubicBezTo>
                    <a:pt x="995" y="1301"/>
                    <a:pt x="1009" y="1255"/>
                    <a:pt x="986" y="1214"/>
                  </a:cubicBezTo>
                  <a:cubicBezTo>
                    <a:pt x="985" y="1214"/>
                    <a:pt x="985" y="1213"/>
                    <a:pt x="985" y="1213"/>
                  </a:cubicBezTo>
                  <a:cubicBezTo>
                    <a:pt x="1029" y="1188"/>
                    <a:pt x="1063" y="1143"/>
                    <a:pt x="1037" y="1095"/>
                  </a:cubicBezTo>
                  <a:cubicBezTo>
                    <a:pt x="1038" y="1090"/>
                    <a:pt x="1039" y="1085"/>
                    <a:pt x="1040" y="1079"/>
                  </a:cubicBezTo>
                  <a:cubicBezTo>
                    <a:pt x="1045" y="1062"/>
                    <a:pt x="1054" y="1046"/>
                    <a:pt x="1066" y="1034"/>
                  </a:cubicBezTo>
                  <a:cubicBezTo>
                    <a:pt x="1078" y="1021"/>
                    <a:pt x="1092" y="1011"/>
                    <a:pt x="1108" y="1004"/>
                  </a:cubicBezTo>
                  <a:cubicBezTo>
                    <a:pt x="1112" y="1002"/>
                    <a:pt x="1116" y="1000"/>
                    <a:pt x="1120" y="999"/>
                  </a:cubicBezTo>
                  <a:cubicBezTo>
                    <a:pt x="1283" y="995"/>
                    <a:pt x="1446" y="879"/>
                    <a:pt x="1500" y="726"/>
                  </a:cubicBezTo>
                  <a:cubicBezTo>
                    <a:pt x="1558" y="557"/>
                    <a:pt x="1477" y="364"/>
                    <a:pt x="1355" y="244"/>
                  </a:cubicBezTo>
                  <a:cubicBezTo>
                    <a:pt x="1109" y="0"/>
                    <a:pt x="664" y="52"/>
                    <a:pt x="525" y="386"/>
                  </a:cubicBezTo>
                  <a:cubicBezTo>
                    <a:pt x="462" y="539"/>
                    <a:pt x="471" y="774"/>
                    <a:pt x="633" y="863"/>
                  </a:cubicBezTo>
                  <a:cubicBezTo>
                    <a:pt x="635" y="864"/>
                    <a:pt x="636" y="864"/>
                    <a:pt x="638" y="865"/>
                  </a:cubicBezTo>
                  <a:cubicBezTo>
                    <a:pt x="649" y="885"/>
                    <a:pt x="659" y="907"/>
                    <a:pt x="664" y="930"/>
                  </a:cubicBezTo>
                  <a:cubicBezTo>
                    <a:pt x="669" y="956"/>
                    <a:pt x="662" y="980"/>
                    <a:pt x="661" y="1006"/>
                  </a:cubicBezTo>
                  <a:cubicBezTo>
                    <a:pt x="660" y="1013"/>
                    <a:pt x="663" y="1018"/>
                    <a:pt x="667" y="1022"/>
                  </a:cubicBezTo>
                  <a:cubicBezTo>
                    <a:pt x="624" y="1039"/>
                    <a:pt x="617" y="1089"/>
                    <a:pt x="636" y="1128"/>
                  </a:cubicBezTo>
                  <a:cubicBezTo>
                    <a:pt x="591" y="1140"/>
                    <a:pt x="571" y="1186"/>
                    <a:pt x="575" y="1232"/>
                  </a:cubicBezTo>
                  <a:cubicBezTo>
                    <a:pt x="577" y="1254"/>
                    <a:pt x="584" y="1273"/>
                    <a:pt x="595" y="1290"/>
                  </a:cubicBezTo>
                  <a:cubicBezTo>
                    <a:pt x="594" y="1290"/>
                    <a:pt x="592" y="1290"/>
                    <a:pt x="591" y="1290"/>
                  </a:cubicBezTo>
                  <a:cubicBezTo>
                    <a:pt x="555" y="1300"/>
                    <a:pt x="537" y="1334"/>
                    <a:pt x="541" y="1371"/>
                  </a:cubicBezTo>
                  <a:cubicBezTo>
                    <a:pt x="542" y="1386"/>
                    <a:pt x="548" y="1398"/>
                    <a:pt x="555" y="1409"/>
                  </a:cubicBezTo>
                  <a:cubicBezTo>
                    <a:pt x="556" y="1422"/>
                    <a:pt x="556" y="1434"/>
                    <a:pt x="556" y="1447"/>
                  </a:cubicBezTo>
                  <a:cubicBezTo>
                    <a:pt x="547" y="1420"/>
                    <a:pt x="536" y="1394"/>
                    <a:pt x="524" y="1367"/>
                  </a:cubicBezTo>
                  <a:cubicBezTo>
                    <a:pt x="547" y="1363"/>
                    <a:pt x="540" y="1329"/>
                    <a:pt x="518" y="1328"/>
                  </a:cubicBezTo>
                  <a:cubicBezTo>
                    <a:pt x="514" y="1328"/>
                    <a:pt x="509" y="1328"/>
                    <a:pt x="505" y="1328"/>
                  </a:cubicBezTo>
                  <a:cubicBezTo>
                    <a:pt x="504" y="1327"/>
                    <a:pt x="504" y="1325"/>
                    <a:pt x="503" y="1324"/>
                  </a:cubicBezTo>
                  <a:cubicBezTo>
                    <a:pt x="495" y="1309"/>
                    <a:pt x="474" y="1315"/>
                    <a:pt x="470" y="1329"/>
                  </a:cubicBezTo>
                  <a:cubicBezTo>
                    <a:pt x="461" y="1329"/>
                    <a:pt x="452" y="1330"/>
                    <a:pt x="443" y="1331"/>
                  </a:cubicBezTo>
                  <a:cubicBezTo>
                    <a:pt x="443" y="1331"/>
                    <a:pt x="443" y="1330"/>
                    <a:pt x="443" y="1330"/>
                  </a:cubicBezTo>
                  <a:cubicBezTo>
                    <a:pt x="438" y="1311"/>
                    <a:pt x="410" y="1315"/>
                    <a:pt x="409" y="1334"/>
                  </a:cubicBezTo>
                  <a:cubicBezTo>
                    <a:pt x="409" y="1335"/>
                    <a:pt x="409" y="1335"/>
                    <a:pt x="409" y="1336"/>
                  </a:cubicBezTo>
                  <a:cubicBezTo>
                    <a:pt x="397" y="1338"/>
                    <a:pt x="385" y="1340"/>
                    <a:pt x="373" y="1343"/>
                  </a:cubicBezTo>
                  <a:cubicBezTo>
                    <a:pt x="373" y="1343"/>
                    <a:pt x="373" y="1343"/>
                    <a:pt x="373" y="1343"/>
                  </a:cubicBezTo>
                  <a:cubicBezTo>
                    <a:pt x="364" y="1327"/>
                    <a:pt x="340" y="1334"/>
                    <a:pt x="340" y="1352"/>
                  </a:cubicBezTo>
                  <a:cubicBezTo>
                    <a:pt x="268" y="1372"/>
                    <a:pt x="198" y="1404"/>
                    <a:pt x="135" y="1444"/>
                  </a:cubicBezTo>
                  <a:cubicBezTo>
                    <a:pt x="125" y="1435"/>
                    <a:pt x="110" y="1446"/>
                    <a:pt x="112" y="1459"/>
                  </a:cubicBezTo>
                  <a:cubicBezTo>
                    <a:pt x="87" y="1476"/>
                    <a:pt x="64" y="1495"/>
                    <a:pt x="42" y="1514"/>
                  </a:cubicBezTo>
                  <a:cubicBezTo>
                    <a:pt x="32" y="1514"/>
                    <a:pt x="23" y="1518"/>
                    <a:pt x="18" y="1527"/>
                  </a:cubicBezTo>
                  <a:cubicBezTo>
                    <a:pt x="16" y="1529"/>
                    <a:pt x="14" y="1533"/>
                    <a:pt x="15" y="1536"/>
                  </a:cubicBezTo>
                  <a:cubicBezTo>
                    <a:pt x="14" y="1537"/>
                    <a:pt x="14" y="1538"/>
                    <a:pt x="14" y="1539"/>
                  </a:cubicBezTo>
                  <a:cubicBezTo>
                    <a:pt x="0" y="1847"/>
                    <a:pt x="0" y="2178"/>
                    <a:pt x="126" y="2465"/>
                  </a:cubicBezTo>
                  <a:cubicBezTo>
                    <a:pt x="189" y="2609"/>
                    <a:pt x="299" y="2721"/>
                    <a:pt x="370" y="2860"/>
                  </a:cubicBezTo>
                  <a:cubicBezTo>
                    <a:pt x="463" y="3039"/>
                    <a:pt x="417" y="3218"/>
                    <a:pt x="405" y="3408"/>
                  </a:cubicBezTo>
                  <a:cubicBezTo>
                    <a:pt x="405" y="3414"/>
                    <a:pt x="407" y="3418"/>
                    <a:pt x="410" y="3421"/>
                  </a:cubicBezTo>
                  <a:cubicBezTo>
                    <a:pt x="410" y="3421"/>
                    <a:pt x="410" y="3421"/>
                    <a:pt x="410" y="3421"/>
                  </a:cubicBezTo>
                  <a:cubicBezTo>
                    <a:pt x="435" y="3495"/>
                    <a:pt x="563" y="3530"/>
                    <a:pt x="632" y="3547"/>
                  </a:cubicBezTo>
                  <a:cubicBezTo>
                    <a:pt x="740" y="3574"/>
                    <a:pt x="855" y="3580"/>
                    <a:pt x="966" y="3582"/>
                  </a:cubicBezTo>
                  <a:cubicBezTo>
                    <a:pt x="1070" y="3584"/>
                    <a:pt x="1176" y="3576"/>
                    <a:pt x="1272" y="3536"/>
                  </a:cubicBezTo>
                  <a:cubicBezTo>
                    <a:pt x="1345" y="3506"/>
                    <a:pt x="1431" y="3454"/>
                    <a:pt x="1460" y="3377"/>
                  </a:cubicBezTo>
                  <a:cubicBezTo>
                    <a:pt x="1466" y="3361"/>
                    <a:pt x="1453" y="3350"/>
                    <a:pt x="1439" y="3349"/>
                  </a:cubicBezTo>
                  <a:cubicBezTo>
                    <a:pt x="1441" y="3345"/>
                    <a:pt x="1439" y="3340"/>
                    <a:pt x="1436" y="3337"/>
                  </a:cubicBezTo>
                  <a:cubicBezTo>
                    <a:pt x="1445" y="3334"/>
                    <a:pt x="1452" y="3324"/>
                    <a:pt x="1449" y="3312"/>
                  </a:cubicBezTo>
                  <a:cubicBezTo>
                    <a:pt x="1427" y="3196"/>
                    <a:pt x="1355" y="3101"/>
                    <a:pt x="1384" y="2976"/>
                  </a:cubicBezTo>
                  <a:cubicBezTo>
                    <a:pt x="1395" y="2931"/>
                    <a:pt x="1419" y="2886"/>
                    <a:pt x="1454" y="2855"/>
                  </a:cubicBezTo>
                  <a:cubicBezTo>
                    <a:pt x="1494" y="2821"/>
                    <a:pt x="1539" y="2817"/>
                    <a:pt x="1589" y="2814"/>
                  </a:cubicBezTo>
                  <a:cubicBezTo>
                    <a:pt x="1652" y="2810"/>
                    <a:pt x="1722" y="2799"/>
                    <a:pt x="1737" y="2727"/>
                  </a:cubicBezTo>
                  <a:cubicBezTo>
                    <a:pt x="1757" y="2630"/>
                    <a:pt x="1711" y="2523"/>
                    <a:pt x="1733" y="2426"/>
                  </a:cubicBezTo>
                  <a:cubicBezTo>
                    <a:pt x="1751" y="2345"/>
                    <a:pt x="1865" y="2361"/>
                    <a:pt x="1876" y="2273"/>
                  </a:cubicBezTo>
                  <a:cubicBezTo>
                    <a:pt x="1887" y="2185"/>
                    <a:pt x="1795" y="2103"/>
                    <a:pt x="1755" y="203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27" name="Freeform 78">
              <a:extLst>
                <a:ext uri="{FF2B5EF4-FFF2-40B4-BE49-F238E27FC236}">
                  <a16:creationId xmlns:a16="http://schemas.microsoft.com/office/drawing/2014/main" id="{7701CD1D-7080-494F-B4BD-E9478BE2B02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776788" y="5062538"/>
              <a:ext cx="198438" cy="122238"/>
            </a:xfrm>
            <a:custGeom>
              <a:avLst/>
              <a:gdLst>
                <a:gd name="T0" fmla="*/ 66 w 388"/>
                <a:gd name="T1" fmla="*/ 85 h 238"/>
                <a:gd name="T2" fmla="*/ 317 w 388"/>
                <a:gd name="T3" fmla="*/ 55 h 238"/>
                <a:gd name="T4" fmla="*/ 105 w 388"/>
                <a:gd name="T5" fmla="*/ 173 h 238"/>
                <a:gd name="T6" fmla="*/ 66 w 388"/>
                <a:gd name="T7" fmla="*/ 85 h 238"/>
                <a:gd name="T8" fmla="*/ 380 w 388"/>
                <a:gd name="T9" fmla="*/ 38 h 238"/>
                <a:gd name="T10" fmla="*/ 356 w 388"/>
                <a:gd name="T11" fmla="*/ 3 h 238"/>
                <a:gd name="T12" fmla="*/ 22 w 388"/>
                <a:gd name="T13" fmla="*/ 42 h 238"/>
                <a:gd name="T14" fmla="*/ 7 w 388"/>
                <a:gd name="T15" fmla="*/ 81 h 238"/>
                <a:gd name="T16" fmla="*/ 71 w 388"/>
                <a:gd name="T17" fmla="*/ 222 h 238"/>
                <a:gd name="T18" fmla="*/ 107 w 388"/>
                <a:gd name="T19" fmla="*/ 231 h 238"/>
                <a:gd name="T20" fmla="*/ 376 w 388"/>
                <a:gd name="T21" fmla="*/ 67 h 238"/>
                <a:gd name="T22" fmla="*/ 380 w 388"/>
                <a:gd name="T23" fmla="*/ 38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88" h="238">
                  <a:moveTo>
                    <a:pt x="66" y="85"/>
                  </a:moveTo>
                  <a:cubicBezTo>
                    <a:pt x="149" y="66"/>
                    <a:pt x="232" y="55"/>
                    <a:pt x="317" y="55"/>
                  </a:cubicBezTo>
                  <a:cubicBezTo>
                    <a:pt x="246" y="94"/>
                    <a:pt x="176" y="133"/>
                    <a:pt x="105" y="173"/>
                  </a:cubicBezTo>
                  <a:cubicBezTo>
                    <a:pt x="92" y="143"/>
                    <a:pt x="79" y="114"/>
                    <a:pt x="66" y="85"/>
                  </a:cubicBezTo>
                  <a:close/>
                  <a:moveTo>
                    <a:pt x="380" y="38"/>
                  </a:moveTo>
                  <a:cubicBezTo>
                    <a:pt x="384" y="23"/>
                    <a:pt x="376" y="4"/>
                    <a:pt x="356" y="3"/>
                  </a:cubicBezTo>
                  <a:cubicBezTo>
                    <a:pt x="243" y="0"/>
                    <a:pt x="132" y="13"/>
                    <a:pt x="22" y="42"/>
                  </a:cubicBezTo>
                  <a:cubicBezTo>
                    <a:pt x="5" y="47"/>
                    <a:pt x="0" y="66"/>
                    <a:pt x="7" y="81"/>
                  </a:cubicBezTo>
                  <a:cubicBezTo>
                    <a:pt x="28" y="128"/>
                    <a:pt x="49" y="175"/>
                    <a:pt x="71" y="222"/>
                  </a:cubicBezTo>
                  <a:cubicBezTo>
                    <a:pt x="77" y="234"/>
                    <a:pt x="95" y="238"/>
                    <a:pt x="107" y="231"/>
                  </a:cubicBezTo>
                  <a:cubicBezTo>
                    <a:pt x="196" y="177"/>
                    <a:pt x="287" y="123"/>
                    <a:pt x="376" y="67"/>
                  </a:cubicBezTo>
                  <a:cubicBezTo>
                    <a:pt x="388" y="60"/>
                    <a:pt x="387" y="46"/>
                    <a:pt x="380" y="3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8" name="Freeform 79">
              <a:extLst>
                <a:ext uri="{FF2B5EF4-FFF2-40B4-BE49-F238E27FC236}">
                  <a16:creationId xmlns:a16="http://schemas.microsoft.com/office/drawing/2014/main" id="{32D5942A-3B79-4E22-B842-DE9B6E2F255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729163" y="4738688"/>
              <a:ext cx="188913" cy="136525"/>
            </a:xfrm>
            <a:custGeom>
              <a:avLst/>
              <a:gdLst>
                <a:gd name="T0" fmla="*/ 55 w 367"/>
                <a:gd name="T1" fmla="*/ 214 h 265"/>
                <a:gd name="T2" fmla="*/ 65 w 367"/>
                <a:gd name="T3" fmla="*/ 77 h 265"/>
                <a:gd name="T4" fmla="*/ 295 w 367"/>
                <a:gd name="T5" fmla="*/ 215 h 265"/>
                <a:gd name="T6" fmla="*/ 55 w 367"/>
                <a:gd name="T7" fmla="*/ 214 h 265"/>
                <a:gd name="T8" fmla="*/ 359 w 367"/>
                <a:gd name="T9" fmla="*/ 198 h 265"/>
                <a:gd name="T10" fmla="*/ 52 w 367"/>
                <a:gd name="T11" fmla="*/ 10 h 265"/>
                <a:gd name="T12" fmla="*/ 14 w 367"/>
                <a:gd name="T13" fmla="*/ 31 h 265"/>
                <a:gd name="T14" fmla="*/ 2 w 367"/>
                <a:gd name="T15" fmla="*/ 230 h 265"/>
                <a:gd name="T16" fmla="*/ 26 w 367"/>
                <a:gd name="T17" fmla="*/ 262 h 265"/>
                <a:gd name="T18" fmla="*/ 344 w 367"/>
                <a:gd name="T19" fmla="*/ 247 h 265"/>
                <a:gd name="T20" fmla="*/ 361 w 367"/>
                <a:gd name="T21" fmla="*/ 225 h 265"/>
                <a:gd name="T22" fmla="*/ 359 w 367"/>
                <a:gd name="T23" fmla="*/ 198 h 2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67" h="265">
                  <a:moveTo>
                    <a:pt x="55" y="214"/>
                  </a:moveTo>
                  <a:cubicBezTo>
                    <a:pt x="60" y="168"/>
                    <a:pt x="64" y="122"/>
                    <a:pt x="65" y="77"/>
                  </a:cubicBezTo>
                  <a:cubicBezTo>
                    <a:pt x="139" y="124"/>
                    <a:pt x="216" y="177"/>
                    <a:pt x="295" y="215"/>
                  </a:cubicBezTo>
                  <a:cubicBezTo>
                    <a:pt x="215" y="219"/>
                    <a:pt x="135" y="219"/>
                    <a:pt x="55" y="214"/>
                  </a:cubicBezTo>
                  <a:close/>
                  <a:moveTo>
                    <a:pt x="359" y="198"/>
                  </a:moveTo>
                  <a:cubicBezTo>
                    <a:pt x="271" y="122"/>
                    <a:pt x="152" y="69"/>
                    <a:pt x="52" y="10"/>
                  </a:cubicBezTo>
                  <a:cubicBezTo>
                    <a:pt x="36" y="0"/>
                    <a:pt x="14" y="12"/>
                    <a:pt x="14" y="31"/>
                  </a:cubicBezTo>
                  <a:cubicBezTo>
                    <a:pt x="16" y="98"/>
                    <a:pt x="12" y="164"/>
                    <a:pt x="2" y="230"/>
                  </a:cubicBezTo>
                  <a:cubicBezTo>
                    <a:pt x="0" y="246"/>
                    <a:pt x="9" y="262"/>
                    <a:pt x="26" y="262"/>
                  </a:cubicBezTo>
                  <a:cubicBezTo>
                    <a:pt x="133" y="265"/>
                    <a:pt x="239" y="261"/>
                    <a:pt x="344" y="247"/>
                  </a:cubicBezTo>
                  <a:cubicBezTo>
                    <a:pt x="356" y="245"/>
                    <a:pt x="362" y="234"/>
                    <a:pt x="361" y="225"/>
                  </a:cubicBezTo>
                  <a:cubicBezTo>
                    <a:pt x="366" y="216"/>
                    <a:pt x="367" y="205"/>
                    <a:pt x="359" y="19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9" name="Freeform 80">
              <a:extLst>
                <a:ext uri="{FF2B5EF4-FFF2-40B4-BE49-F238E27FC236}">
                  <a16:creationId xmlns:a16="http://schemas.microsoft.com/office/drawing/2014/main" id="{7240DCC6-A858-4A75-A11B-4AECF2A0BA8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953001" y="4479925"/>
              <a:ext cx="158750" cy="185738"/>
            </a:xfrm>
            <a:custGeom>
              <a:avLst/>
              <a:gdLst>
                <a:gd name="T0" fmla="*/ 78 w 307"/>
                <a:gd name="T1" fmla="*/ 120 h 365"/>
                <a:gd name="T2" fmla="*/ 204 w 307"/>
                <a:gd name="T3" fmla="*/ 67 h 365"/>
                <a:gd name="T4" fmla="*/ 230 w 307"/>
                <a:gd name="T5" fmla="*/ 203 h 365"/>
                <a:gd name="T6" fmla="*/ 250 w 307"/>
                <a:gd name="T7" fmla="*/ 309 h 365"/>
                <a:gd name="T8" fmla="*/ 78 w 307"/>
                <a:gd name="T9" fmla="*/ 120 h 365"/>
                <a:gd name="T10" fmla="*/ 280 w 307"/>
                <a:gd name="T11" fmla="*/ 189 h 365"/>
                <a:gd name="T12" fmla="*/ 249 w 307"/>
                <a:gd name="T13" fmla="*/ 24 h 365"/>
                <a:gd name="T14" fmla="*/ 217 w 307"/>
                <a:gd name="T15" fmla="*/ 5 h 365"/>
                <a:gd name="T16" fmla="*/ 27 w 307"/>
                <a:gd name="T17" fmla="*/ 85 h 365"/>
                <a:gd name="T18" fmla="*/ 15 w 307"/>
                <a:gd name="T19" fmla="*/ 129 h 365"/>
                <a:gd name="T20" fmla="*/ 232 w 307"/>
                <a:gd name="T21" fmla="*/ 345 h 365"/>
                <a:gd name="T22" fmla="*/ 261 w 307"/>
                <a:gd name="T23" fmla="*/ 339 h 365"/>
                <a:gd name="T24" fmla="*/ 266 w 307"/>
                <a:gd name="T25" fmla="*/ 348 h 365"/>
                <a:gd name="T26" fmla="*/ 300 w 307"/>
                <a:gd name="T27" fmla="*/ 338 h 365"/>
                <a:gd name="T28" fmla="*/ 280 w 307"/>
                <a:gd name="T29" fmla="*/ 189 h 3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07" h="365">
                  <a:moveTo>
                    <a:pt x="78" y="120"/>
                  </a:moveTo>
                  <a:cubicBezTo>
                    <a:pt x="120" y="102"/>
                    <a:pt x="162" y="85"/>
                    <a:pt x="204" y="67"/>
                  </a:cubicBezTo>
                  <a:cubicBezTo>
                    <a:pt x="212" y="113"/>
                    <a:pt x="221" y="158"/>
                    <a:pt x="230" y="203"/>
                  </a:cubicBezTo>
                  <a:cubicBezTo>
                    <a:pt x="236" y="238"/>
                    <a:pt x="240" y="275"/>
                    <a:pt x="250" y="309"/>
                  </a:cubicBezTo>
                  <a:cubicBezTo>
                    <a:pt x="195" y="244"/>
                    <a:pt x="137" y="182"/>
                    <a:pt x="78" y="120"/>
                  </a:cubicBezTo>
                  <a:close/>
                  <a:moveTo>
                    <a:pt x="280" y="189"/>
                  </a:moveTo>
                  <a:cubicBezTo>
                    <a:pt x="270" y="134"/>
                    <a:pt x="259" y="79"/>
                    <a:pt x="249" y="24"/>
                  </a:cubicBezTo>
                  <a:cubicBezTo>
                    <a:pt x="246" y="11"/>
                    <a:pt x="229" y="0"/>
                    <a:pt x="217" y="5"/>
                  </a:cubicBezTo>
                  <a:cubicBezTo>
                    <a:pt x="153" y="32"/>
                    <a:pt x="90" y="58"/>
                    <a:pt x="27" y="85"/>
                  </a:cubicBezTo>
                  <a:cubicBezTo>
                    <a:pt x="9" y="92"/>
                    <a:pt x="0" y="113"/>
                    <a:pt x="15" y="129"/>
                  </a:cubicBezTo>
                  <a:cubicBezTo>
                    <a:pt x="86" y="201"/>
                    <a:pt x="157" y="276"/>
                    <a:pt x="232" y="345"/>
                  </a:cubicBezTo>
                  <a:cubicBezTo>
                    <a:pt x="243" y="355"/>
                    <a:pt x="257" y="349"/>
                    <a:pt x="261" y="339"/>
                  </a:cubicBezTo>
                  <a:cubicBezTo>
                    <a:pt x="263" y="342"/>
                    <a:pt x="264" y="345"/>
                    <a:pt x="266" y="348"/>
                  </a:cubicBezTo>
                  <a:cubicBezTo>
                    <a:pt x="276" y="365"/>
                    <a:pt x="298" y="355"/>
                    <a:pt x="300" y="338"/>
                  </a:cubicBezTo>
                  <a:cubicBezTo>
                    <a:pt x="307" y="290"/>
                    <a:pt x="289" y="237"/>
                    <a:pt x="280" y="18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0" name="Freeform 81">
              <a:extLst>
                <a:ext uri="{FF2B5EF4-FFF2-40B4-BE49-F238E27FC236}">
                  <a16:creationId xmlns:a16="http://schemas.microsoft.com/office/drawing/2014/main" id="{6C7886A3-893D-4ACA-A63F-B22FE19A30BE}"/>
                </a:ext>
              </a:extLst>
            </p:cNvPr>
            <p:cNvSpPr>
              <a:spLocks/>
            </p:cNvSpPr>
            <p:nvPr/>
          </p:nvSpPr>
          <p:spPr bwMode="auto">
            <a:xfrm>
              <a:off x="5397501" y="4419600"/>
              <a:ext cx="133350" cy="201613"/>
            </a:xfrm>
            <a:custGeom>
              <a:avLst/>
              <a:gdLst>
                <a:gd name="T0" fmla="*/ 254 w 261"/>
                <a:gd name="T1" fmla="*/ 141 h 394"/>
                <a:gd name="T2" fmla="*/ 208 w 261"/>
                <a:gd name="T3" fmla="*/ 95 h 394"/>
                <a:gd name="T4" fmla="*/ 60 w 261"/>
                <a:gd name="T5" fmla="*/ 17 h 394"/>
                <a:gd name="T6" fmla="*/ 17 w 261"/>
                <a:gd name="T7" fmla="*/ 35 h 394"/>
                <a:gd name="T8" fmla="*/ 0 w 261"/>
                <a:gd name="T9" fmla="*/ 377 h 394"/>
                <a:gd name="T10" fmla="*/ 25 w 261"/>
                <a:gd name="T11" fmla="*/ 380 h 394"/>
                <a:gd name="T12" fmla="*/ 61 w 261"/>
                <a:gd name="T13" fmla="*/ 89 h 394"/>
                <a:gd name="T14" fmla="*/ 89 w 261"/>
                <a:gd name="T15" fmla="*/ 109 h 394"/>
                <a:gd name="T16" fmla="*/ 173 w 261"/>
                <a:gd name="T17" fmla="*/ 137 h 394"/>
                <a:gd name="T18" fmla="*/ 51 w 261"/>
                <a:gd name="T19" fmla="*/ 344 h 394"/>
                <a:gd name="T20" fmla="*/ 86 w 261"/>
                <a:gd name="T21" fmla="*/ 371 h 394"/>
                <a:gd name="T22" fmla="*/ 217 w 261"/>
                <a:gd name="T23" fmla="*/ 221 h 394"/>
                <a:gd name="T24" fmla="*/ 254 w 261"/>
                <a:gd name="T25" fmla="*/ 141 h 3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61" h="394">
                  <a:moveTo>
                    <a:pt x="254" y="141"/>
                  </a:moveTo>
                  <a:cubicBezTo>
                    <a:pt x="249" y="117"/>
                    <a:pt x="229" y="104"/>
                    <a:pt x="208" y="95"/>
                  </a:cubicBezTo>
                  <a:cubicBezTo>
                    <a:pt x="152" y="71"/>
                    <a:pt x="103" y="68"/>
                    <a:pt x="60" y="17"/>
                  </a:cubicBezTo>
                  <a:cubicBezTo>
                    <a:pt x="45" y="0"/>
                    <a:pt x="18" y="15"/>
                    <a:pt x="17" y="35"/>
                  </a:cubicBezTo>
                  <a:cubicBezTo>
                    <a:pt x="12" y="149"/>
                    <a:pt x="2" y="263"/>
                    <a:pt x="0" y="377"/>
                  </a:cubicBezTo>
                  <a:cubicBezTo>
                    <a:pt x="0" y="390"/>
                    <a:pt x="23" y="394"/>
                    <a:pt x="25" y="380"/>
                  </a:cubicBezTo>
                  <a:cubicBezTo>
                    <a:pt x="41" y="283"/>
                    <a:pt x="50" y="186"/>
                    <a:pt x="61" y="89"/>
                  </a:cubicBezTo>
                  <a:cubicBezTo>
                    <a:pt x="70" y="96"/>
                    <a:pt x="79" y="103"/>
                    <a:pt x="89" y="109"/>
                  </a:cubicBezTo>
                  <a:cubicBezTo>
                    <a:pt x="112" y="121"/>
                    <a:pt x="156" y="122"/>
                    <a:pt x="173" y="137"/>
                  </a:cubicBezTo>
                  <a:cubicBezTo>
                    <a:pt x="218" y="177"/>
                    <a:pt x="77" y="301"/>
                    <a:pt x="51" y="344"/>
                  </a:cubicBezTo>
                  <a:cubicBezTo>
                    <a:pt x="38" y="367"/>
                    <a:pt x="68" y="388"/>
                    <a:pt x="86" y="371"/>
                  </a:cubicBezTo>
                  <a:cubicBezTo>
                    <a:pt x="136" y="329"/>
                    <a:pt x="176" y="271"/>
                    <a:pt x="217" y="221"/>
                  </a:cubicBezTo>
                  <a:cubicBezTo>
                    <a:pt x="236" y="198"/>
                    <a:pt x="261" y="174"/>
                    <a:pt x="254" y="14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1" name="Freeform 82">
              <a:extLst>
                <a:ext uri="{FF2B5EF4-FFF2-40B4-BE49-F238E27FC236}">
                  <a16:creationId xmlns:a16="http://schemas.microsoft.com/office/drawing/2014/main" id="{CD129E9E-A1F7-4BE4-AE68-A3042ADDA79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538788" y="4652963"/>
              <a:ext cx="196850" cy="144463"/>
            </a:xfrm>
            <a:custGeom>
              <a:avLst/>
              <a:gdLst>
                <a:gd name="T0" fmla="*/ 73 w 383"/>
                <a:gd name="T1" fmla="*/ 218 h 282"/>
                <a:gd name="T2" fmla="*/ 291 w 383"/>
                <a:gd name="T3" fmla="*/ 70 h 282"/>
                <a:gd name="T4" fmla="*/ 322 w 383"/>
                <a:gd name="T5" fmla="*/ 214 h 282"/>
                <a:gd name="T6" fmla="*/ 73 w 383"/>
                <a:gd name="T7" fmla="*/ 218 h 282"/>
                <a:gd name="T8" fmla="*/ 379 w 383"/>
                <a:gd name="T9" fmla="*/ 234 h 282"/>
                <a:gd name="T10" fmla="*/ 333 w 383"/>
                <a:gd name="T11" fmla="*/ 24 h 282"/>
                <a:gd name="T12" fmla="*/ 296 w 383"/>
                <a:gd name="T13" fmla="*/ 9 h 282"/>
                <a:gd name="T14" fmla="*/ 10 w 383"/>
                <a:gd name="T15" fmla="*/ 231 h 282"/>
                <a:gd name="T16" fmla="*/ 26 w 383"/>
                <a:gd name="T17" fmla="*/ 252 h 282"/>
                <a:gd name="T18" fmla="*/ 38 w 383"/>
                <a:gd name="T19" fmla="*/ 243 h 282"/>
                <a:gd name="T20" fmla="*/ 53 w 383"/>
                <a:gd name="T21" fmla="*/ 262 h 282"/>
                <a:gd name="T22" fmla="*/ 354 w 383"/>
                <a:gd name="T23" fmla="*/ 267 h 282"/>
                <a:gd name="T24" fmla="*/ 379 w 383"/>
                <a:gd name="T25" fmla="*/ 234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83" h="282">
                  <a:moveTo>
                    <a:pt x="73" y="218"/>
                  </a:moveTo>
                  <a:cubicBezTo>
                    <a:pt x="144" y="165"/>
                    <a:pt x="215" y="114"/>
                    <a:pt x="291" y="70"/>
                  </a:cubicBezTo>
                  <a:cubicBezTo>
                    <a:pt x="301" y="118"/>
                    <a:pt x="312" y="166"/>
                    <a:pt x="322" y="214"/>
                  </a:cubicBezTo>
                  <a:cubicBezTo>
                    <a:pt x="240" y="212"/>
                    <a:pt x="152" y="204"/>
                    <a:pt x="73" y="218"/>
                  </a:cubicBezTo>
                  <a:close/>
                  <a:moveTo>
                    <a:pt x="379" y="234"/>
                  </a:moveTo>
                  <a:lnTo>
                    <a:pt x="333" y="24"/>
                  </a:lnTo>
                  <a:cubicBezTo>
                    <a:pt x="329" y="9"/>
                    <a:pt x="309" y="0"/>
                    <a:pt x="296" y="9"/>
                  </a:cubicBezTo>
                  <a:cubicBezTo>
                    <a:pt x="196" y="76"/>
                    <a:pt x="95" y="145"/>
                    <a:pt x="10" y="231"/>
                  </a:cubicBezTo>
                  <a:cubicBezTo>
                    <a:pt x="0" y="242"/>
                    <a:pt x="13" y="261"/>
                    <a:pt x="26" y="252"/>
                  </a:cubicBezTo>
                  <a:cubicBezTo>
                    <a:pt x="30" y="249"/>
                    <a:pt x="34" y="246"/>
                    <a:pt x="38" y="243"/>
                  </a:cubicBezTo>
                  <a:cubicBezTo>
                    <a:pt x="38" y="252"/>
                    <a:pt x="43" y="260"/>
                    <a:pt x="53" y="262"/>
                  </a:cubicBezTo>
                  <a:cubicBezTo>
                    <a:pt x="148" y="282"/>
                    <a:pt x="257" y="267"/>
                    <a:pt x="354" y="267"/>
                  </a:cubicBezTo>
                  <a:cubicBezTo>
                    <a:pt x="372" y="266"/>
                    <a:pt x="383" y="250"/>
                    <a:pt x="379" y="23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2" name="Freeform 83">
              <a:extLst>
                <a:ext uri="{FF2B5EF4-FFF2-40B4-BE49-F238E27FC236}">
                  <a16:creationId xmlns:a16="http://schemas.microsoft.com/office/drawing/2014/main" id="{87368691-D3EC-4335-9295-287CC56C8D8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605463" y="4949825"/>
              <a:ext cx="204788" cy="138113"/>
            </a:xfrm>
            <a:custGeom>
              <a:avLst/>
              <a:gdLst>
                <a:gd name="T0" fmla="*/ 335 w 399"/>
                <a:gd name="T1" fmla="*/ 59 h 269"/>
                <a:gd name="T2" fmla="*/ 303 w 399"/>
                <a:gd name="T3" fmla="*/ 203 h 269"/>
                <a:gd name="T4" fmla="*/ 69 w 399"/>
                <a:gd name="T5" fmla="*/ 84 h 269"/>
                <a:gd name="T6" fmla="*/ 335 w 399"/>
                <a:gd name="T7" fmla="*/ 59 h 269"/>
                <a:gd name="T8" fmla="*/ 362 w 399"/>
                <a:gd name="T9" fmla="*/ 4 h 269"/>
                <a:gd name="T10" fmla="*/ 15 w 399"/>
                <a:gd name="T11" fmla="*/ 62 h 269"/>
                <a:gd name="T12" fmla="*/ 18 w 399"/>
                <a:gd name="T13" fmla="*/ 88 h 269"/>
                <a:gd name="T14" fmla="*/ 21 w 399"/>
                <a:gd name="T15" fmla="*/ 88 h 269"/>
                <a:gd name="T16" fmla="*/ 26 w 399"/>
                <a:gd name="T17" fmla="*/ 114 h 269"/>
                <a:gd name="T18" fmla="*/ 315 w 399"/>
                <a:gd name="T19" fmla="*/ 265 h 269"/>
                <a:gd name="T20" fmla="*/ 347 w 399"/>
                <a:gd name="T21" fmla="*/ 246 h 269"/>
                <a:gd name="T22" fmla="*/ 394 w 399"/>
                <a:gd name="T23" fmla="*/ 36 h 269"/>
                <a:gd name="T24" fmla="*/ 362 w 399"/>
                <a:gd name="T25" fmla="*/ 4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99" h="269">
                  <a:moveTo>
                    <a:pt x="335" y="59"/>
                  </a:moveTo>
                  <a:cubicBezTo>
                    <a:pt x="324" y="107"/>
                    <a:pt x="313" y="155"/>
                    <a:pt x="303" y="203"/>
                  </a:cubicBezTo>
                  <a:cubicBezTo>
                    <a:pt x="221" y="170"/>
                    <a:pt x="147" y="125"/>
                    <a:pt x="69" y="84"/>
                  </a:cubicBezTo>
                  <a:cubicBezTo>
                    <a:pt x="158" y="77"/>
                    <a:pt x="246" y="67"/>
                    <a:pt x="335" y="59"/>
                  </a:cubicBezTo>
                  <a:close/>
                  <a:moveTo>
                    <a:pt x="362" y="4"/>
                  </a:moveTo>
                  <a:cubicBezTo>
                    <a:pt x="246" y="23"/>
                    <a:pt x="130" y="39"/>
                    <a:pt x="15" y="62"/>
                  </a:cubicBezTo>
                  <a:cubicBezTo>
                    <a:pt x="0" y="65"/>
                    <a:pt x="3" y="89"/>
                    <a:pt x="18" y="88"/>
                  </a:cubicBezTo>
                  <a:cubicBezTo>
                    <a:pt x="19" y="88"/>
                    <a:pt x="20" y="88"/>
                    <a:pt x="21" y="88"/>
                  </a:cubicBezTo>
                  <a:cubicBezTo>
                    <a:pt x="16" y="96"/>
                    <a:pt x="16" y="106"/>
                    <a:pt x="26" y="114"/>
                  </a:cubicBezTo>
                  <a:cubicBezTo>
                    <a:pt x="107" y="184"/>
                    <a:pt x="215" y="228"/>
                    <a:pt x="315" y="265"/>
                  </a:cubicBezTo>
                  <a:cubicBezTo>
                    <a:pt x="328" y="269"/>
                    <a:pt x="344" y="259"/>
                    <a:pt x="347" y="246"/>
                  </a:cubicBezTo>
                  <a:cubicBezTo>
                    <a:pt x="363" y="176"/>
                    <a:pt x="378" y="106"/>
                    <a:pt x="394" y="36"/>
                  </a:cubicBezTo>
                  <a:cubicBezTo>
                    <a:pt x="399" y="15"/>
                    <a:pt x="382" y="0"/>
                    <a:pt x="36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3" name="Freeform 84">
              <a:extLst>
                <a:ext uri="{FF2B5EF4-FFF2-40B4-BE49-F238E27FC236}">
                  <a16:creationId xmlns:a16="http://schemas.microsoft.com/office/drawing/2014/main" id="{DBADA67D-4C64-42C5-99B9-2C74BFBC2C2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527676" y="5153025"/>
              <a:ext cx="187325" cy="147638"/>
            </a:xfrm>
            <a:custGeom>
              <a:avLst/>
              <a:gdLst>
                <a:gd name="T0" fmla="*/ 81 w 367"/>
                <a:gd name="T1" fmla="*/ 56 h 288"/>
                <a:gd name="T2" fmla="*/ 181 w 367"/>
                <a:gd name="T3" fmla="*/ 97 h 288"/>
                <a:gd name="T4" fmla="*/ 297 w 367"/>
                <a:gd name="T5" fmla="*/ 151 h 288"/>
                <a:gd name="T6" fmla="*/ 216 w 367"/>
                <a:gd name="T7" fmla="*/ 226 h 288"/>
                <a:gd name="T8" fmla="*/ 81 w 367"/>
                <a:gd name="T9" fmla="*/ 56 h 288"/>
                <a:gd name="T10" fmla="*/ 352 w 367"/>
                <a:gd name="T11" fmla="*/ 124 h 288"/>
                <a:gd name="T12" fmla="*/ 198 w 367"/>
                <a:gd name="T13" fmla="*/ 56 h 288"/>
                <a:gd name="T14" fmla="*/ 59 w 367"/>
                <a:gd name="T15" fmla="*/ 20 h 288"/>
                <a:gd name="T16" fmla="*/ 56 w 367"/>
                <a:gd name="T17" fmla="*/ 21 h 288"/>
                <a:gd name="T18" fmla="*/ 16 w 367"/>
                <a:gd name="T19" fmla="*/ 49 h 288"/>
                <a:gd name="T20" fmla="*/ 198 w 367"/>
                <a:gd name="T21" fmla="*/ 278 h 288"/>
                <a:gd name="T22" fmla="*/ 232 w 367"/>
                <a:gd name="T23" fmla="*/ 278 h 288"/>
                <a:gd name="T24" fmla="*/ 356 w 367"/>
                <a:gd name="T25" fmla="*/ 162 h 288"/>
                <a:gd name="T26" fmla="*/ 352 w 367"/>
                <a:gd name="T27" fmla="*/ 124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67" h="288">
                  <a:moveTo>
                    <a:pt x="81" y="56"/>
                  </a:moveTo>
                  <a:cubicBezTo>
                    <a:pt x="111" y="75"/>
                    <a:pt x="150" y="84"/>
                    <a:pt x="181" y="97"/>
                  </a:cubicBezTo>
                  <a:cubicBezTo>
                    <a:pt x="220" y="114"/>
                    <a:pt x="259" y="132"/>
                    <a:pt x="297" y="151"/>
                  </a:cubicBezTo>
                  <a:cubicBezTo>
                    <a:pt x="270" y="176"/>
                    <a:pt x="243" y="201"/>
                    <a:pt x="216" y="226"/>
                  </a:cubicBezTo>
                  <a:cubicBezTo>
                    <a:pt x="167" y="172"/>
                    <a:pt x="122" y="116"/>
                    <a:pt x="81" y="56"/>
                  </a:cubicBezTo>
                  <a:close/>
                  <a:moveTo>
                    <a:pt x="352" y="124"/>
                  </a:moveTo>
                  <a:cubicBezTo>
                    <a:pt x="301" y="100"/>
                    <a:pt x="250" y="77"/>
                    <a:pt x="198" y="56"/>
                  </a:cubicBezTo>
                  <a:cubicBezTo>
                    <a:pt x="156" y="39"/>
                    <a:pt x="105" y="9"/>
                    <a:pt x="59" y="20"/>
                  </a:cubicBezTo>
                  <a:cubicBezTo>
                    <a:pt x="58" y="20"/>
                    <a:pt x="57" y="21"/>
                    <a:pt x="56" y="21"/>
                  </a:cubicBezTo>
                  <a:cubicBezTo>
                    <a:pt x="38" y="0"/>
                    <a:pt x="0" y="23"/>
                    <a:pt x="16" y="49"/>
                  </a:cubicBezTo>
                  <a:cubicBezTo>
                    <a:pt x="70" y="130"/>
                    <a:pt x="130" y="207"/>
                    <a:pt x="198" y="278"/>
                  </a:cubicBezTo>
                  <a:cubicBezTo>
                    <a:pt x="207" y="288"/>
                    <a:pt x="223" y="287"/>
                    <a:pt x="232" y="278"/>
                  </a:cubicBezTo>
                  <a:cubicBezTo>
                    <a:pt x="274" y="239"/>
                    <a:pt x="315" y="201"/>
                    <a:pt x="356" y="162"/>
                  </a:cubicBezTo>
                  <a:cubicBezTo>
                    <a:pt x="367" y="152"/>
                    <a:pt x="365" y="131"/>
                    <a:pt x="352" y="1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</p:spTree>
    <p:extLst>
      <p:ext uri="{BB962C8B-B14F-4D97-AF65-F5344CB8AC3E}">
        <p14:creationId xmlns:p14="http://schemas.microsoft.com/office/powerpoint/2010/main" val="6431998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499872" y="1629005"/>
            <a:ext cx="7921752" cy="2622620"/>
          </a:xfrm>
        </p:spPr>
        <p:txBody>
          <a:bodyPr>
            <a:noAutofit/>
          </a:bodyPr>
          <a:lstStyle/>
          <a:p>
            <a:pPr algn="just"/>
            <a:r>
              <a:rPr lang="es-CO" sz="2800" dirty="0">
                <a:solidFill>
                  <a:schemeClr val="accent1">
                    <a:lumMod val="75000"/>
                  </a:schemeClr>
                </a:solidFill>
                <a:latin typeface="Candara" panose="020E0502030303020204" pitchFamily="34" charset="0"/>
              </a:rPr>
              <a:t>PLANIFICACIÓN Y ESTRUCTURACIÓN DE SISTEMA DE GESTIÓN DE CALIDAD PARA LA EMPRESA DISEÑO E INGENIERÍA METALMECÁNICA S.A.S. BAJO LOS LINEAMIENTOS DE LA NORMA NTC ISO 9001:2015</a:t>
            </a:r>
            <a:endParaRPr lang="es-ES" sz="2800" dirty="0">
              <a:solidFill>
                <a:schemeClr val="accent1">
                  <a:lumMod val="75000"/>
                </a:schemeClr>
              </a:solidFill>
              <a:latin typeface="Candara" panose="020E0502030303020204" pitchFamily="34" charset="0"/>
            </a:endParaRPr>
          </a:p>
        </p:txBody>
      </p:sp>
      <p:sp>
        <p:nvSpPr>
          <p:cNvPr id="4" name="Título 1"/>
          <p:cNvSpPr txBox="1">
            <a:spLocks/>
          </p:cNvSpPr>
          <p:nvPr/>
        </p:nvSpPr>
        <p:spPr>
          <a:xfrm>
            <a:off x="499872" y="4321294"/>
            <a:ext cx="7921752" cy="1386674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75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000" b="1" kern="1200" cap="all">
                <a:solidFill>
                  <a:srgbClr val="404040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Nicolas Felipe Sánchez</a:t>
            </a:r>
          </a:p>
          <a:p>
            <a:r>
              <a:rPr lang="es-E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Javier nicolas velosa</a:t>
            </a:r>
          </a:p>
          <a:p>
            <a:r>
              <a:rPr lang="es-E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Jairo armando Ramírez</a:t>
            </a:r>
          </a:p>
        </p:txBody>
      </p:sp>
      <p:pic>
        <p:nvPicPr>
          <p:cNvPr id="6" name="Imagen 5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658182" y="562042"/>
            <a:ext cx="1323975" cy="895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918422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AAE646C-3FC7-41EA-A4EB-A66ACCEE53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2092" y="212995"/>
            <a:ext cx="8441908" cy="1203883"/>
          </a:xfrm>
        </p:spPr>
        <p:txBody>
          <a:bodyPr>
            <a:noAutofit/>
          </a:bodyPr>
          <a:lstStyle/>
          <a:p>
            <a:r>
              <a:rPr lang="es-MX" sz="3600" b="1" dirty="0">
                <a:solidFill>
                  <a:schemeClr val="tx2">
                    <a:lumMod val="75000"/>
                  </a:schemeClr>
                </a:solidFill>
              </a:rPr>
              <a:t>Relación entre el proyecto y los demás módulos</a:t>
            </a:r>
          </a:p>
        </p:txBody>
      </p:sp>
      <p:sp>
        <p:nvSpPr>
          <p:cNvPr id="4" name="Elipse 3">
            <a:extLst>
              <a:ext uri="{FF2B5EF4-FFF2-40B4-BE49-F238E27FC236}">
                <a16:creationId xmlns:a16="http://schemas.microsoft.com/office/drawing/2014/main" id="{7E45A3AD-621B-4452-BED7-0E1909777C81}"/>
              </a:ext>
            </a:extLst>
          </p:cNvPr>
          <p:cNvSpPr/>
          <p:nvPr/>
        </p:nvSpPr>
        <p:spPr>
          <a:xfrm>
            <a:off x="111512" y="1479731"/>
            <a:ext cx="2730189" cy="970157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s-MX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Planificación estratégica del SGC- Planificación operacional</a:t>
            </a:r>
          </a:p>
        </p:txBody>
      </p:sp>
      <p:sp>
        <p:nvSpPr>
          <p:cNvPr id="5" name="Elipse 4">
            <a:extLst>
              <a:ext uri="{FF2B5EF4-FFF2-40B4-BE49-F238E27FC236}">
                <a16:creationId xmlns:a16="http://schemas.microsoft.com/office/drawing/2014/main" id="{F59796EA-1093-41FA-986F-6BF0E429F7F0}"/>
              </a:ext>
            </a:extLst>
          </p:cNvPr>
          <p:cNvSpPr/>
          <p:nvPr/>
        </p:nvSpPr>
        <p:spPr>
          <a:xfrm>
            <a:off x="111512" y="2614704"/>
            <a:ext cx="2730188" cy="970157"/>
          </a:xfrm>
          <a:prstGeom prst="ellipse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s-MX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Gestión por procesos</a:t>
            </a:r>
          </a:p>
        </p:txBody>
      </p:sp>
      <p:sp>
        <p:nvSpPr>
          <p:cNvPr id="6" name="Elipse 5">
            <a:extLst>
              <a:ext uri="{FF2B5EF4-FFF2-40B4-BE49-F238E27FC236}">
                <a16:creationId xmlns:a16="http://schemas.microsoft.com/office/drawing/2014/main" id="{48923B48-805E-42F9-8124-2D36CEECB85E}"/>
              </a:ext>
            </a:extLst>
          </p:cNvPr>
          <p:cNvSpPr/>
          <p:nvPr/>
        </p:nvSpPr>
        <p:spPr>
          <a:xfrm>
            <a:off x="111513" y="3788882"/>
            <a:ext cx="2730188" cy="970157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s-MX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Operación y control </a:t>
            </a:r>
          </a:p>
        </p:txBody>
      </p:sp>
      <p:sp>
        <p:nvSpPr>
          <p:cNvPr id="7" name="Elipse 6">
            <a:extLst>
              <a:ext uri="{FF2B5EF4-FFF2-40B4-BE49-F238E27FC236}">
                <a16:creationId xmlns:a16="http://schemas.microsoft.com/office/drawing/2014/main" id="{8522AAC2-3095-496E-9552-6FD3226EAD48}"/>
              </a:ext>
            </a:extLst>
          </p:cNvPr>
          <p:cNvSpPr/>
          <p:nvPr/>
        </p:nvSpPr>
        <p:spPr>
          <a:xfrm>
            <a:off x="111513" y="4923855"/>
            <a:ext cx="2730185" cy="970157"/>
          </a:xfrm>
          <a:prstGeom prst="ellipse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s-MX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Auditoria y mejora continua</a:t>
            </a:r>
          </a:p>
        </p:txBody>
      </p:sp>
      <p:sp>
        <p:nvSpPr>
          <p:cNvPr id="8" name="Rectángulo: esquinas redondeadas 7">
            <a:extLst>
              <a:ext uri="{FF2B5EF4-FFF2-40B4-BE49-F238E27FC236}">
                <a16:creationId xmlns:a16="http://schemas.microsoft.com/office/drawing/2014/main" id="{065DAA4F-E07B-49BE-B7EA-3FFA556117D1}"/>
              </a:ext>
            </a:extLst>
          </p:cNvPr>
          <p:cNvSpPr/>
          <p:nvPr/>
        </p:nvSpPr>
        <p:spPr>
          <a:xfrm>
            <a:off x="3038490" y="1380936"/>
            <a:ext cx="5675971" cy="970157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9" name="Rectángulo: esquinas redondeadas 8">
            <a:extLst>
              <a:ext uri="{FF2B5EF4-FFF2-40B4-BE49-F238E27FC236}">
                <a16:creationId xmlns:a16="http://schemas.microsoft.com/office/drawing/2014/main" id="{781EB0E6-7E0E-4D08-85DC-260A3F1D6ABB}"/>
              </a:ext>
            </a:extLst>
          </p:cNvPr>
          <p:cNvSpPr/>
          <p:nvPr/>
        </p:nvSpPr>
        <p:spPr>
          <a:xfrm>
            <a:off x="3129774" y="2532441"/>
            <a:ext cx="5675971" cy="1019644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0" name="Rectángulo: esquinas redondeadas 9">
            <a:extLst>
              <a:ext uri="{FF2B5EF4-FFF2-40B4-BE49-F238E27FC236}">
                <a16:creationId xmlns:a16="http://schemas.microsoft.com/office/drawing/2014/main" id="{0A7060E9-8552-4E2C-8403-0B833E5FBEDD}"/>
              </a:ext>
            </a:extLst>
          </p:cNvPr>
          <p:cNvSpPr/>
          <p:nvPr/>
        </p:nvSpPr>
        <p:spPr>
          <a:xfrm>
            <a:off x="3129775" y="3652326"/>
            <a:ext cx="5675971" cy="1019644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1" name="Rectángulo: esquinas redondeadas 10">
            <a:extLst>
              <a:ext uri="{FF2B5EF4-FFF2-40B4-BE49-F238E27FC236}">
                <a16:creationId xmlns:a16="http://schemas.microsoft.com/office/drawing/2014/main" id="{7AE5815C-9593-45BA-8A5E-6504F8D88E94}"/>
              </a:ext>
            </a:extLst>
          </p:cNvPr>
          <p:cNvSpPr/>
          <p:nvPr/>
        </p:nvSpPr>
        <p:spPr>
          <a:xfrm>
            <a:off x="3129773" y="4923855"/>
            <a:ext cx="5675971" cy="1019644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89955288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EAC15B8-E25F-4876-BA8A-2085DFE5FB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327C5-B821-4FE9-A59A-A60D9EB59A9A}" type="slidenum">
              <a:rPr lang="en-US" smtClean="0"/>
              <a:pPr/>
              <a:t>21</a:t>
            </a:fld>
            <a:endParaRPr lang="en-US" dirty="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EA75944F-5733-4DFD-BEC3-C1F939A3363A}"/>
              </a:ext>
            </a:extLst>
          </p:cNvPr>
          <p:cNvGrpSpPr/>
          <p:nvPr/>
        </p:nvGrpSpPr>
        <p:grpSpPr>
          <a:xfrm>
            <a:off x="1926756" y="3218529"/>
            <a:ext cx="5103314" cy="3844230"/>
            <a:chOff x="2735699" y="1749203"/>
            <a:chExt cx="6804419" cy="5125640"/>
          </a:xfrm>
        </p:grpSpPr>
        <p:sp>
          <p:nvSpPr>
            <p:cNvPr id="98" name="Freeform: Shape 97">
              <a:extLst>
                <a:ext uri="{FF2B5EF4-FFF2-40B4-BE49-F238E27FC236}">
                  <a16:creationId xmlns:a16="http://schemas.microsoft.com/office/drawing/2014/main" id="{33E2E90A-940E-488A-B124-D68F032836F5}"/>
                </a:ext>
              </a:extLst>
            </p:cNvPr>
            <p:cNvSpPr>
              <a:spLocks/>
            </p:cNvSpPr>
            <p:nvPr/>
          </p:nvSpPr>
          <p:spPr bwMode="auto">
            <a:xfrm>
              <a:off x="4878027" y="5790952"/>
              <a:ext cx="3929555" cy="1083891"/>
            </a:xfrm>
            <a:custGeom>
              <a:avLst/>
              <a:gdLst>
                <a:gd name="connsiteX0" fmla="*/ 1835033 w 3929555"/>
                <a:gd name="connsiteY0" fmla="*/ 0 h 1083891"/>
                <a:gd name="connsiteX1" fmla="*/ 1857001 w 3929555"/>
                <a:gd name="connsiteY1" fmla="*/ 0 h 1083891"/>
                <a:gd name="connsiteX2" fmla="*/ 1878510 w 3929555"/>
                <a:gd name="connsiteY2" fmla="*/ 0 h 1083891"/>
                <a:gd name="connsiteX3" fmla="*/ 1920156 w 3929555"/>
                <a:gd name="connsiteY3" fmla="*/ 3205 h 1083891"/>
                <a:gd name="connsiteX4" fmla="*/ 1981024 w 3929555"/>
                <a:gd name="connsiteY4" fmla="*/ 11904 h 1083891"/>
                <a:gd name="connsiteX5" fmla="*/ 2058367 w 3929555"/>
                <a:gd name="connsiteY5" fmla="*/ 33881 h 1083891"/>
                <a:gd name="connsiteX6" fmla="*/ 2131132 w 3929555"/>
                <a:gd name="connsiteY6" fmla="*/ 65472 h 1083891"/>
                <a:gd name="connsiteX7" fmla="*/ 2198864 w 3929555"/>
                <a:gd name="connsiteY7" fmla="*/ 105762 h 1083891"/>
                <a:gd name="connsiteX8" fmla="*/ 2260648 w 3929555"/>
                <a:gd name="connsiteY8" fmla="*/ 154293 h 1083891"/>
                <a:gd name="connsiteX9" fmla="*/ 2315107 w 3929555"/>
                <a:gd name="connsiteY9" fmla="*/ 211066 h 1083891"/>
                <a:gd name="connsiteX10" fmla="*/ 2362703 w 3929555"/>
                <a:gd name="connsiteY10" fmla="*/ 273790 h 1083891"/>
                <a:gd name="connsiteX11" fmla="*/ 2382839 w 3929555"/>
                <a:gd name="connsiteY11" fmla="*/ 307671 h 1083891"/>
                <a:gd name="connsiteX12" fmla="*/ 2407095 w 3929555"/>
                <a:gd name="connsiteY12" fmla="*/ 302177 h 1083891"/>
                <a:gd name="connsiteX13" fmla="*/ 2457437 w 3929555"/>
                <a:gd name="connsiteY13" fmla="*/ 297140 h 1083891"/>
                <a:gd name="connsiteX14" fmla="*/ 2483065 w 3929555"/>
                <a:gd name="connsiteY14" fmla="*/ 296225 h 1083891"/>
                <a:gd name="connsiteX15" fmla="*/ 2503201 w 3929555"/>
                <a:gd name="connsiteY15" fmla="*/ 296225 h 1083891"/>
                <a:gd name="connsiteX16" fmla="*/ 2541643 w 3929555"/>
                <a:gd name="connsiteY16" fmla="*/ 299887 h 1083891"/>
                <a:gd name="connsiteX17" fmla="*/ 2580087 w 3929555"/>
                <a:gd name="connsiteY17" fmla="*/ 306297 h 1083891"/>
                <a:gd name="connsiteX18" fmla="*/ 2617156 w 3929555"/>
                <a:gd name="connsiteY18" fmla="*/ 315912 h 1083891"/>
                <a:gd name="connsiteX19" fmla="*/ 2652395 w 3929555"/>
                <a:gd name="connsiteY19" fmla="*/ 329189 h 1083891"/>
                <a:gd name="connsiteX20" fmla="*/ 2687177 w 3929555"/>
                <a:gd name="connsiteY20" fmla="*/ 344298 h 1083891"/>
                <a:gd name="connsiteX21" fmla="*/ 2719669 w 3929555"/>
                <a:gd name="connsiteY21" fmla="*/ 362154 h 1083891"/>
                <a:gd name="connsiteX22" fmla="*/ 2750332 w 3929555"/>
                <a:gd name="connsiteY22" fmla="*/ 383215 h 1083891"/>
                <a:gd name="connsiteX23" fmla="*/ 2779622 w 3929555"/>
                <a:gd name="connsiteY23" fmla="*/ 406107 h 1083891"/>
                <a:gd name="connsiteX24" fmla="*/ 2806166 w 3929555"/>
                <a:gd name="connsiteY24" fmla="*/ 431746 h 1083891"/>
                <a:gd name="connsiteX25" fmla="*/ 2831336 w 3929555"/>
                <a:gd name="connsiteY25" fmla="*/ 458759 h 1083891"/>
                <a:gd name="connsiteX26" fmla="*/ 2854219 w 3929555"/>
                <a:gd name="connsiteY26" fmla="*/ 488061 h 1083891"/>
                <a:gd name="connsiteX27" fmla="*/ 2874355 w 3929555"/>
                <a:gd name="connsiteY27" fmla="*/ 519652 h 1083891"/>
                <a:gd name="connsiteX28" fmla="*/ 2892203 w 3929555"/>
                <a:gd name="connsiteY28" fmla="*/ 552159 h 1083891"/>
                <a:gd name="connsiteX29" fmla="*/ 2907306 w 3929555"/>
                <a:gd name="connsiteY29" fmla="*/ 586497 h 1083891"/>
                <a:gd name="connsiteX30" fmla="*/ 2918746 w 3929555"/>
                <a:gd name="connsiteY30" fmla="*/ 622667 h 1083891"/>
                <a:gd name="connsiteX31" fmla="*/ 2924239 w 3929555"/>
                <a:gd name="connsiteY31" fmla="*/ 640981 h 1083891"/>
                <a:gd name="connsiteX32" fmla="*/ 2945748 w 3929555"/>
                <a:gd name="connsiteY32" fmla="*/ 648764 h 1083891"/>
                <a:gd name="connsiteX33" fmla="*/ 2986479 w 3929555"/>
                <a:gd name="connsiteY33" fmla="*/ 666620 h 1083891"/>
                <a:gd name="connsiteX34" fmla="*/ 3025836 w 3929555"/>
                <a:gd name="connsiteY34" fmla="*/ 688596 h 1083891"/>
                <a:gd name="connsiteX35" fmla="*/ 3061991 w 3929555"/>
                <a:gd name="connsiteY35" fmla="*/ 714235 h 1083891"/>
                <a:gd name="connsiteX36" fmla="*/ 3094942 w 3929555"/>
                <a:gd name="connsiteY36" fmla="*/ 743080 h 1083891"/>
                <a:gd name="connsiteX37" fmla="*/ 3126062 w 3929555"/>
                <a:gd name="connsiteY37" fmla="*/ 775129 h 1083891"/>
                <a:gd name="connsiteX38" fmla="*/ 3153064 w 3929555"/>
                <a:gd name="connsiteY38" fmla="*/ 810382 h 1083891"/>
                <a:gd name="connsiteX39" fmla="*/ 3177777 w 3929555"/>
                <a:gd name="connsiteY39" fmla="*/ 847468 h 1083891"/>
                <a:gd name="connsiteX40" fmla="*/ 3187845 w 3929555"/>
                <a:gd name="connsiteY40" fmla="*/ 867613 h 1083891"/>
                <a:gd name="connsiteX41" fmla="*/ 3202947 w 3929555"/>
                <a:gd name="connsiteY41" fmla="*/ 854335 h 1083891"/>
                <a:gd name="connsiteX42" fmla="*/ 3235897 w 3929555"/>
                <a:gd name="connsiteY42" fmla="*/ 829612 h 1083891"/>
                <a:gd name="connsiteX43" fmla="*/ 3270222 w 3929555"/>
                <a:gd name="connsiteY43" fmla="*/ 808551 h 1083891"/>
                <a:gd name="connsiteX44" fmla="*/ 3306833 w 3929555"/>
                <a:gd name="connsiteY44" fmla="*/ 790237 h 1083891"/>
                <a:gd name="connsiteX45" fmla="*/ 3345276 w 3929555"/>
                <a:gd name="connsiteY45" fmla="*/ 774671 h 1083891"/>
                <a:gd name="connsiteX46" fmla="*/ 3386006 w 3929555"/>
                <a:gd name="connsiteY46" fmla="*/ 763225 h 1083891"/>
                <a:gd name="connsiteX47" fmla="*/ 3427195 w 3929555"/>
                <a:gd name="connsiteY47" fmla="*/ 755441 h 1083891"/>
                <a:gd name="connsiteX48" fmla="*/ 3470215 w 3929555"/>
                <a:gd name="connsiteY48" fmla="*/ 751321 h 1083891"/>
                <a:gd name="connsiteX49" fmla="*/ 3492181 w 3929555"/>
                <a:gd name="connsiteY49" fmla="*/ 750863 h 1083891"/>
                <a:gd name="connsiteX50" fmla="*/ 3515063 w 3929555"/>
                <a:gd name="connsiteY50" fmla="*/ 751321 h 1083891"/>
                <a:gd name="connsiteX51" fmla="*/ 3560828 w 3929555"/>
                <a:gd name="connsiteY51" fmla="*/ 756357 h 1083891"/>
                <a:gd name="connsiteX52" fmla="*/ 3605220 w 3929555"/>
                <a:gd name="connsiteY52" fmla="*/ 765056 h 1083891"/>
                <a:gd name="connsiteX53" fmla="*/ 3647782 w 3929555"/>
                <a:gd name="connsiteY53" fmla="*/ 778333 h 1083891"/>
                <a:gd name="connsiteX54" fmla="*/ 3688970 w 3929555"/>
                <a:gd name="connsiteY54" fmla="*/ 795274 h 1083891"/>
                <a:gd name="connsiteX55" fmla="*/ 3727413 w 3929555"/>
                <a:gd name="connsiteY55" fmla="*/ 816792 h 1083891"/>
                <a:gd name="connsiteX56" fmla="*/ 3763567 w 3929555"/>
                <a:gd name="connsiteY56" fmla="*/ 841058 h 1083891"/>
                <a:gd name="connsiteX57" fmla="*/ 3797433 w 3929555"/>
                <a:gd name="connsiteY57" fmla="*/ 868986 h 1083891"/>
                <a:gd name="connsiteX58" fmla="*/ 3828095 w 3929555"/>
                <a:gd name="connsiteY58" fmla="*/ 899662 h 1083891"/>
                <a:gd name="connsiteX59" fmla="*/ 3856012 w 3929555"/>
                <a:gd name="connsiteY59" fmla="*/ 933542 h 1083891"/>
                <a:gd name="connsiteX60" fmla="*/ 3880267 w 3929555"/>
                <a:gd name="connsiteY60" fmla="*/ 969712 h 1083891"/>
                <a:gd name="connsiteX61" fmla="*/ 3901777 w 3929555"/>
                <a:gd name="connsiteY61" fmla="*/ 1008629 h 1083891"/>
                <a:gd name="connsiteX62" fmla="*/ 3919168 w 3929555"/>
                <a:gd name="connsiteY62" fmla="*/ 1049377 h 1083891"/>
                <a:gd name="connsiteX63" fmla="*/ 3929555 w 3929555"/>
                <a:gd name="connsiteY63" fmla="*/ 1083891 h 1083891"/>
                <a:gd name="connsiteX64" fmla="*/ 0 w 3929555"/>
                <a:gd name="connsiteY64" fmla="*/ 1083891 h 1083891"/>
                <a:gd name="connsiteX65" fmla="*/ 46083 w 3929555"/>
                <a:gd name="connsiteY65" fmla="*/ 1041135 h 1083891"/>
                <a:gd name="connsiteX66" fmla="*/ 110154 w 3929555"/>
                <a:gd name="connsiteY66" fmla="*/ 995351 h 1083891"/>
                <a:gd name="connsiteX67" fmla="*/ 144019 w 3929555"/>
                <a:gd name="connsiteY67" fmla="*/ 976580 h 1083891"/>
                <a:gd name="connsiteX68" fmla="*/ 159579 w 3929555"/>
                <a:gd name="connsiteY68" fmla="*/ 956892 h 1083891"/>
                <a:gd name="connsiteX69" fmla="*/ 192530 w 3929555"/>
                <a:gd name="connsiteY69" fmla="*/ 918891 h 1083891"/>
                <a:gd name="connsiteX70" fmla="*/ 228227 w 3929555"/>
                <a:gd name="connsiteY70" fmla="*/ 884553 h 1083891"/>
                <a:gd name="connsiteX71" fmla="*/ 266669 w 3929555"/>
                <a:gd name="connsiteY71" fmla="*/ 852504 h 1083891"/>
                <a:gd name="connsiteX72" fmla="*/ 308315 w 3929555"/>
                <a:gd name="connsiteY72" fmla="*/ 824118 h 1083891"/>
                <a:gd name="connsiteX73" fmla="*/ 352250 w 3929555"/>
                <a:gd name="connsiteY73" fmla="*/ 798936 h 1083891"/>
                <a:gd name="connsiteX74" fmla="*/ 398014 w 3929555"/>
                <a:gd name="connsiteY74" fmla="*/ 777418 h 1083891"/>
                <a:gd name="connsiteX75" fmla="*/ 446068 w 3929555"/>
                <a:gd name="connsiteY75" fmla="*/ 760020 h 1083891"/>
                <a:gd name="connsiteX76" fmla="*/ 470324 w 3929555"/>
                <a:gd name="connsiteY76" fmla="*/ 752694 h 1083891"/>
                <a:gd name="connsiteX77" fmla="*/ 476272 w 3929555"/>
                <a:gd name="connsiteY77" fmla="*/ 727971 h 1083891"/>
                <a:gd name="connsiteX78" fmla="*/ 491832 w 3929555"/>
                <a:gd name="connsiteY78" fmla="*/ 678524 h 1083891"/>
                <a:gd name="connsiteX79" fmla="*/ 510597 w 3929555"/>
                <a:gd name="connsiteY79" fmla="*/ 630908 h 1083891"/>
                <a:gd name="connsiteX80" fmla="*/ 533936 w 3929555"/>
                <a:gd name="connsiteY80" fmla="*/ 585124 h 1083891"/>
                <a:gd name="connsiteX81" fmla="*/ 560022 w 3929555"/>
                <a:gd name="connsiteY81" fmla="*/ 542544 h 1083891"/>
                <a:gd name="connsiteX82" fmla="*/ 590228 w 3929555"/>
                <a:gd name="connsiteY82" fmla="*/ 501796 h 1083891"/>
                <a:gd name="connsiteX83" fmla="*/ 623178 w 3929555"/>
                <a:gd name="connsiteY83" fmla="*/ 464253 h 1083891"/>
                <a:gd name="connsiteX84" fmla="*/ 658875 w 3929555"/>
                <a:gd name="connsiteY84" fmla="*/ 429457 h 1083891"/>
                <a:gd name="connsiteX85" fmla="*/ 698233 w 3929555"/>
                <a:gd name="connsiteY85" fmla="*/ 397408 h 1083891"/>
                <a:gd name="connsiteX86" fmla="*/ 739421 w 3929555"/>
                <a:gd name="connsiteY86" fmla="*/ 368564 h 1083891"/>
                <a:gd name="connsiteX87" fmla="*/ 783355 w 3929555"/>
                <a:gd name="connsiteY87" fmla="*/ 343840 h 1083891"/>
                <a:gd name="connsiteX88" fmla="*/ 829578 w 3929555"/>
                <a:gd name="connsiteY88" fmla="*/ 321864 h 1083891"/>
                <a:gd name="connsiteX89" fmla="*/ 877631 w 3929555"/>
                <a:gd name="connsiteY89" fmla="*/ 304466 h 1083891"/>
                <a:gd name="connsiteX90" fmla="*/ 928430 w 3929555"/>
                <a:gd name="connsiteY90" fmla="*/ 291188 h 1083891"/>
                <a:gd name="connsiteX91" fmla="*/ 979687 w 3929555"/>
                <a:gd name="connsiteY91" fmla="*/ 282032 h 1083891"/>
                <a:gd name="connsiteX92" fmla="*/ 1032775 w 3929555"/>
                <a:gd name="connsiteY92" fmla="*/ 277453 h 1083891"/>
                <a:gd name="connsiteX93" fmla="*/ 1059776 w 3929555"/>
                <a:gd name="connsiteY93" fmla="*/ 276537 h 1083891"/>
                <a:gd name="connsiteX94" fmla="*/ 1094557 w 3929555"/>
                <a:gd name="connsiteY94" fmla="*/ 277453 h 1083891"/>
                <a:gd name="connsiteX95" fmla="*/ 1161374 w 3929555"/>
                <a:gd name="connsiteY95" fmla="*/ 285236 h 1083891"/>
                <a:gd name="connsiteX96" fmla="*/ 1225902 w 3929555"/>
                <a:gd name="connsiteY96" fmla="*/ 299887 h 1083891"/>
                <a:gd name="connsiteX97" fmla="*/ 1287685 w 3929555"/>
                <a:gd name="connsiteY97" fmla="*/ 321406 h 1083891"/>
                <a:gd name="connsiteX98" fmla="*/ 1317432 w 3929555"/>
                <a:gd name="connsiteY98" fmla="*/ 335141 h 1083891"/>
                <a:gd name="connsiteX99" fmla="*/ 1327043 w 3929555"/>
                <a:gd name="connsiteY99" fmla="*/ 316370 h 1083891"/>
                <a:gd name="connsiteX100" fmla="*/ 1348095 w 3929555"/>
                <a:gd name="connsiteY100" fmla="*/ 281116 h 1083891"/>
                <a:gd name="connsiteX101" fmla="*/ 1371434 w 3929555"/>
                <a:gd name="connsiteY101" fmla="*/ 246320 h 1083891"/>
                <a:gd name="connsiteX102" fmla="*/ 1397063 w 3929555"/>
                <a:gd name="connsiteY102" fmla="*/ 214271 h 1083891"/>
                <a:gd name="connsiteX103" fmla="*/ 1424064 w 3929555"/>
                <a:gd name="connsiteY103" fmla="*/ 183595 h 1083891"/>
                <a:gd name="connsiteX104" fmla="*/ 1453811 w 3929555"/>
                <a:gd name="connsiteY104" fmla="*/ 155209 h 1083891"/>
                <a:gd name="connsiteX105" fmla="*/ 1485390 w 3929555"/>
                <a:gd name="connsiteY105" fmla="*/ 128196 h 1083891"/>
                <a:gd name="connsiteX106" fmla="*/ 1518340 w 3929555"/>
                <a:gd name="connsiteY106" fmla="*/ 103931 h 1083891"/>
                <a:gd name="connsiteX107" fmla="*/ 1553579 w 3929555"/>
                <a:gd name="connsiteY107" fmla="*/ 81954 h 1083891"/>
                <a:gd name="connsiteX108" fmla="*/ 1589734 w 3929555"/>
                <a:gd name="connsiteY108" fmla="*/ 62725 h 1083891"/>
                <a:gd name="connsiteX109" fmla="*/ 1627718 w 3929555"/>
                <a:gd name="connsiteY109" fmla="*/ 45327 h 1083891"/>
                <a:gd name="connsiteX110" fmla="*/ 1666618 w 3929555"/>
                <a:gd name="connsiteY110" fmla="*/ 30676 h 1083891"/>
                <a:gd name="connsiteX111" fmla="*/ 1707807 w 3929555"/>
                <a:gd name="connsiteY111" fmla="*/ 18772 h 1083891"/>
                <a:gd name="connsiteX112" fmla="*/ 1748996 w 3929555"/>
                <a:gd name="connsiteY112" fmla="*/ 9615 h 1083891"/>
                <a:gd name="connsiteX113" fmla="*/ 1792015 w 3929555"/>
                <a:gd name="connsiteY113" fmla="*/ 3663 h 10838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</a:cxnLst>
              <a:rect l="l" t="t" r="r" b="b"/>
              <a:pathLst>
                <a:path w="3929555" h="1083891">
                  <a:moveTo>
                    <a:pt x="1835033" y="0"/>
                  </a:moveTo>
                  <a:lnTo>
                    <a:pt x="1857001" y="0"/>
                  </a:lnTo>
                  <a:lnTo>
                    <a:pt x="1878510" y="0"/>
                  </a:lnTo>
                  <a:lnTo>
                    <a:pt x="1920156" y="3205"/>
                  </a:lnTo>
                  <a:lnTo>
                    <a:pt x="1981024" y="11904"/>
                  </a:lnTo>
                  <a:lnTo>
                    <a:pt x="2058367" y="33881"/>
                  </a:lnTo>
                  <a:lnTo>
                    <a:pt x="2131132" y="65472"/>
                  </a:lnTo>
                  <a:lnTo>
                    <a:pt x="2198864" y="105762"/>
                  </a:lnTo>
                  <a:lnTo>
                    <a:pt x="2260648" y="154293"/>
                  </a:lnTo>
                  <a:lnTo>
                    <a:pt x="2315107" y="211066"/>
                  </a:lnTo>
                  <a:lnTo>
                    <a:pt x="2362703" y="273790"/>
                  </a:lnTo>
                  <a:lnTo>
                    <a:pt x="2382839" y="307671"/>
                  </a:lnTo>
                  <a:lnTo>
                    <a:pt x="2407095" y="302177"/>
                  </a:lnTo>
                  <a:lnTo>
                    <a:pt x="2457437" y="297140"/>
                  </a:lnTo>
                  <a:lnTo>
                    <a:pt x="2483065" y="296225"/>
                  </a:lnTo>
                  <a:lnTo>
                    <a:pt x="2503201" y="296225"/>
                  </a:lnTo>
                  <a:lnTo>
                    <a:pt x="2541643" y="299887"/>
                  </a:lnTo>
                  <a:lnTo>
                    <a:pt x="2580087" y="306297"/>
                  </a:lnTo>
                  <a:lnTo>
                    <a:pt x="2617156" y="315912"/>
                  </a:lnTo>
                  <a:lnTo>
                    <a:pt x="2652395" y="329189"/>
                  </a:lnTo>
                  <a:lnTo>
                    <a:pt x="2687177" y="344298"/>
                  </a:lnTo>
                  <a:lnTo>
                    <a:pt x="2719669" y="362154"/>
                  </a:lnTo>
                  <a:lnTo>
                    <a:pt x="2750332" y="383215"/>
                  </a:lnTo>
                  <a:lnTo>
                    <a:pt x="2779622" y="406107"/>
                  </a:lnTo>
                  <a:lnTo>
                    <a:pt x="2806166" y="431746"/>
                  </a:lnTo>
                  <a:lnTo>
                    <a:pt x="2831336" y="458759"/>
                  </a:lnTo>
                  <a:lnTo>
                    <a:pt x="2854219" y="488061"/>
                  </a:lnTo>
                  <a:lnTo>
                    <a:pt x="2874355" y="519652"/>
                  </a:lnTo>
                  <a:lnTo>
                    <a:pt x="2892203" y="552159"/>
                  </a:lnTo>
                  <a:lnTo>
                    <a:pt x="2907306" y="586497"/>
                  </a:lnTo>
                  <a:lnTo>
                    <a:pt x="2918746" y="622667"/>
                  </a:lnTo>
                  <a:lnTo>
                    <a:pt x="2924239" y="640981"/>
                  </a:lnTo>
                  <a:lnTo>
                    <a:pt x="2945748" y="648764"/>
                  </a:lnTo>
                  <a:lnTo>
                    <a:pt x="2986479" y="666620"/>
                  </a:lnTo>
                  <a:lnTo>
                    <a:pt x="3025836" y="688596"/>
                  </a:lnTo>
                  <a:lnTo>
                    <a:pt x="3061991" y="714235"/>
                  </a:lnTo>
                  <a:lnTo>
                    <a:pt x="3094942" y="743080"/>
                  </a:lnTo>
                  <a:lnTo>
                    <a:pt x="3126062" y="775129"/>
                  </a:lnTo>
                  <a:lnTo>
                    <a:pt x="3153064" y="810382"/>
                  </a:lnTo>
                  <a:lnTo>
                    <a:pt x="3177777" y="847468"/>
                  </a:lnTo>
                  <a:lnTo>
                    <a:pt x="3187845" y="867613"/>
                  </a:lnTo>
                  <a:lnTo>
                    <a:pt x="3202947" y="854335"/>
                  </a:lnTo>
                  <a:lnTo>
                    <a:pt x="3235897" y="829612"/>
                  </a:lnTo>
                  <a:lnTo>
                    <a:pt x="3270222" y="808551"/>
                  </a:lnTo>
                  <a:lnTo>
                    <a:pt x="3306833" y="790237"/>
                  </a:lnTo>
                  <a:lnTo>
                    <a:pt x="3345276" y="774671"/>
                  </a:lnTo>
                  <a:lnTo>
                    <a:pt x="3386006" y="763225"/>
                  </a:lnTo>
                  <a:lnTo>
                    <a:pt x="3427195" y="755441"/>
                  </a:lnTo>
                  <a:lnTo>
                    <a:pt x="3470215" y="751321"/>
                  </a:lnTo>
                  <a:lnTo>
                    <a:pt x="3492181" y="750863"/>
                  </a:lnTo>
                  <a:lnTo>
                    <a:pt x="3515063" y="751321"/>
                  </a:lnTo>
                  <a:lnTo>
                    <a:pt x="3560828" y="756357"/>
                  </a:lnTo>
                  <a:lnTo>
                    <a:pt x="3605220" y="765056"/>
                  </a:lnTo>
                  <a:lnTo>
                    <a:pt x="3647782" y="778333"/>
                  </a:lnTo>
                  <a:lnTo>
                    <a:pt x="3688970" y="795274"/>
                  </a:lnTo>
                  <a:lnTo>
                    <a:pt x="3727413" y="816792"/>
                  </a:lnTo>
                  <a:lnTo>
                    <a:pt x="3763567" y="841058"/>
                  </a:lnTo>
                  <a:lnTo>
                    <a:pt x="3797433" y="868986"/>
                  </a:lnTo>
                  <a:lnTo>
                    <a:pt x="3828095" y="899662"/>
                  </a:lnTo>
                  <a:lnTo>
                    <a:pt x="3856012" y="933542"/>
                  </a:lnTo>
                  <a:lnTo>
                    <a:pt x="3880267" y="969712"/>
                  </a:lnTo>
                  <a:lnTo>
                    <a:pt x="3901777" y="1008629"/>
                  </a:lnTo>
                  <a:lnTo>
                    <a:pt x="3919168" y="1049377"/>
                  </a:lnTo>
                  <a:lnTo>
                    <a:pt x="3929555" y="1083891"/>
                  </a:lnTo>
                  <a:lnTo>
                    <a:pt x="0" y="1083891"/>
                  </a:lnTo>
                  <a:lnTo>
                    <a:pt x="46083" y="1041135"/>
                  </a:lnTo>
                  <a:lnTo>
                    <a:pt x="110154" y="995351"/>
                  </a:lnTo>
                  <a:lnTo>
                    <a:pt x="144019" y="976580"/>
                  </a:lnTo>
                  <a:lnTo>
                    <a:pt x="159579" y="956892"/>
                  </a:lnTo>
                  <a:lnTo>
                    <a:pt x="192530" y="918891"/>
                  </a:lnTo>
                  <a:lnTo>
                    <a:pt x="228227" y="884553"/>
                  </a:lnTo>
                  <a:lnTo>
                    <a:pt x="266669" y="852504"/>
                  </a:lnTo>
                  <a:lnTo>
                    <a:pt x="308315" y="824118"/>
                  </a:lnTo>
                  <a:lnTo>
                    <a:pt x="352250" y="798936"/>
                  </a:lnTo>
                  <a:lnTo>
                    <a:pt x="398014" y="777418"/>
                  </a:lnTo>
                  <a:lnTo>
                    <a:pt x="446068" y="760020"/>
                  </a:lnTo>
                  <a:lnTo>
                    <a:pt x="470324" y="752694"/>
                  </a:lnTo>
                  <a:lnTo>
                    <a:pt x="476272" y="727971"/>
                  </a:lnTo>
                  <a:lnTo>
                    <a:pt x="491832" y="678524"/>
                  </a:lnTo>
                  <a:lnTo>
                    <a:pt x="510597" y="630908"/>
                  </a:lnTo>
                  <a:lnTo>
                    <a:pt x="533936" y="585124"/>
                  </a:lnTo>
                  <a:lnTo>
                    <a:pt x="560022" y="542544"/>
                  </a:lnTo>
                  <a:lnTo>
                    <a:pt x="590228" y="501796"/>
                  </a:lnTo>
                  <a:lnTo>
                    <a:pt x="623178" y="464253"/>
                  </a:lnTo>
                  <a:lnTo>
                    <a:pt x="658875" y="429457"/>
                  </a:lnTo>
                  <a:lnTo>
                    <a:pt x="698233" y="397408"/>
                  </a:lnTo>
                  <a:lnTo>
                    <a:pt x="739421" y="368564"/>
                  </a:lnTo>
                  <a:lnTo>
                    <a:pt x="783355" y="343840"/>
                  </a:lnTo>
                  <a:lnTo>
                    <a:pt x="829578" y="321864"/>
                  </a:lnTo>
                  <a:lnTo>
                    <a:pt x="877631" y="304466"/>
                  </a:lnTo>
                  <a:lnTo>
                    <a:pt x="928430" y="291188"/>
                  </a:lnTo>
                  <a:lnTo>
                    <a:pt x="979687" y="282032"/>
                  </a:lnTo>
                  <a:lnTo>
                    <a:pt x="1032775" y="277453"/>
                  </a:lnTo>
                  <a:lnTo>
                    <a:pt x="1059776" y="276537"/>
                  </a:lnTo>
                  <a:lnTo>
                    <a:pt x="1094557" y="277453"/>
                  </a:lnTo>
                  <a:lnTo>
                    <a:pt x="1161374" y="285236"/>
                  </a:lnTo>
                  <a:lnTo>
                    <a:pt x="1225902" y="299887"/>
                  </a:lnTo>
                  <a:lnTo>
                    <a:pt x="1287685" y="321406"/>
                  </a:lnTo>
                  <a:lnTo>
                    <a:pt x="1317432" y="335141"/>
                  </a:lnTo>
                  <a:lnTo>
                    <a:pt x="1327043" y="316370"/>
                  </a:lnTo>
                  <a:lnTo>
                    <a:pt x="1348095" y="281116"/>
                  </a:lnTo>
                  <a:lnTo>
                    <a:pt x="1371434" y="246320"/>
                  </a:lnTo>
                  <a:lnTo>
                    <a:pt x="1397063" y="214271"/>
                  </a:lnTo>
                  <a:lnTo>
                    <a:pt x="1424064" y="183595"/>
                  </a:lnTo>
                  <a:lnTo>
                    <a:pt x="1453811" y="155209"/>
                  </a:lnTo>
                  <a:lnTo>
                    <a:pt x="1485390" y="128196"/>
                  </a:lnTo>
                  <a:lnTo>
                    <a:pt x="1518340" y="103931"/>
                  </a:lnTo>
                  <a:lnTo>
                    <a:pt x="1553579" y="81954"/>
                  </a:lnTo>
                  <a:lnTo>
                    <a:pt x="1589734" y="62725"/>
                  </a:lnTo>
                  <a:lnTo>
                    <a:pt x="1627718" y="45327"/>
                  </a:lnTo>
                  <a:lnTo>
                    <a:pt x="1666618" y="30676"/>
                  </a:lnTo>
                  <a:lnTo>
                    <a:pt x="1707807" y="18772"/>
                  </a:lnTo>
                  <a:lnTo>
                    <a:pt x="1748996" y="9615"/>
                  </a:lnTo>
                  <a:lnTo>
                    <a:pt x="1792015" y="3663"/>
                  </a:lnTo>
                  <a:close/>
                </a:path>
              </a:pathLst>
            </a:custGeom>
            <a:solidFill>
              <a:srgbClr val="F1F1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 sz="1350"/>
            </a:p>
          </p:txBody>
        </p:sp>
        <p:sp>
          <p:nvSpPr>
            <p:cNvPr id="100" name="Freeform: Shape 99">
              <a:extLst>
                <a:ext uri="{FF2B5EF4-FFF2-40B4-BE49-F238E27FC236}">
                  <a16:creationId xmlns:a16="http://schemas.microsoft.com/office/drawing/2014/main" id="{90EA637F-72D6-494A-9CAC-080570B05FFC}"/>
                </a:ext>
              </a:extLst>
            </p:cNvPr>
            <p:cNvSpPr>
              <a:spLocks/>
            </p:cNvSpPr>
            <p:nvPr/>
          </p:nvSpPr>
          <p:spPr bwMode="auto">
            <a:xfrm>
              <a:off x="2735699" y="5931940"/>
              <a:ext cx="3693177" cy="942903"/>
            </a:xfrm>
            <a:custGeom>
              <a:avLst/>
              <a:gdLst>
                <a:gd name="connsiteX0" fmla="*/ 1985219 w 3693177"/>
                <a:gd name="connsiteY0" fmla="*/ 0 h 942903"/>
                <a:gd name="connsiteX1" fmla="*/ 2006280 w 3693177"/>
                <a:gd name="connsiteY1" fmla="*/ 0 h 942903"/>
                <a:gd name="connsiteX2" fmla="*/ 2028257 w 3693177"/>
                <a:gd name="connsiteY2" fmla="*/ 0 h 942903"/>
                <a:gd name="connsiteX3" fmla="*/ 2072211 w 3693177"/>
                <a:gd name="connsiteY3" fmla="*/ 3206 h 942903"/>
                <a:gd name="connsiteX4" fmla="*/ 2114334 w 3693177"/>
                <a:gd name="connsiteY4" fmla="*/ 9159 h 942903"/>
                <a:gd name="connsiteX5" fmla="*/ 2156457 w 3693177"/>
                <a:gd name="connsiteY5" fmla="*/ 18318 h 942903"/>
                <a:gd name="connsiteX6" fmla="*/ 2196748 w 3693177"/>
                <a:gd name="connsiteY6" fmla="*/ 30224 h 942903"/>
                <a:gd name="connsiteX7" fmla="*/ 2236123 w 3693177"/>
                <a:gd name="connsiteY7" fmla="*/ 44878 h 942903"/>
                <a:gd name="connsiteX8" fmla="*/ 2274124 w 3693177"/>
                <a:gd name="connsiteY8" fmla="*/ 62279 h 942903"/>
                <a:gd name="connsiteX9" fmla="*/ 2310295 w 3693177"/>
                <a:gd name="connsiteY9" fmla="*/ 81971 h 942903"/>
                <a:gd name="connsiteX10" fmla="*/ 2345091 w 3693177"/>
                <a:gd name="connsiteY10" fmla="*/ 104409 h 942903"/>
                <a:gd name="connsiteX11" fmla="*/ 2378515 w 3693177"/>
                <a:gd name="connsiteY11" fmla="*/ 128680 h 942903"/>
                <a:gd name="connsiteX12" fmla="*/ 2410107 w 3693177"/>
                <a:gd name="connsiteY12" fmla="*/ 154782 h 942903"/>
                <a:gd name="connsiteX13" fmla="*/ 2439868 w 3693177"/>
                <a:gd name="connsiteY13" fmla="*/ 183174 h 942903"/>
                <a:gd name="connsiteX14" fmla="*/ 2467339 w 3693177"/>
                <a:gd name="connsiteY14" fmla="*/ 214314 h 942903"/>
                <a:gd name="connsiteX15" fmla="*/ 2492521 w 3693177"/>
                <a:gd name="connsiteY15" fmla="*/ 246369 h 942903"/>
                <a:gd name="connsiteX16" fmla="*/ 2516328 w 3693177"/>
                <a:gd name="connsiteY16" fmla="*/ 280715 h 942903"/>
                <a:gd name="connsiteX17" fmla="*/ 2536933 w 3693177"/>
                <a:gd name="connsiteY17" fmla="*/ 316433 h 942903"/>
                <a:gd name="connsiteX18" fmla="*/ 2546547 w 3693177"/>
                <a:gd name="connsiteY18" fmla="*/ 334751 h 942903"/>
                <a:gd name="connsiteX19" fmla="*/ 2576308 w 3693177"/>
                <a:gd name="connsiteY19" fmla="*/ 321013 h 942903"/>
                <a:gd name="connsiteX20" fmla="*/ 2637660 w 3693177"/>
                <a:gd name="connsiteY20" fmla="*/ 299490 h 942903"/>
                <a:gd name="connsiteX21" fmla="*/ 2702674 w 3693177"/>
                <a:gd name="connsiteY21" fmla="*/ 284836 h 942903"/>
                <a:gd name="connsiteX22" fmla="*/ 2770437 w 3693177"/>
                <a:gd name="connsiteY22" fmla="*/ 277051 h 942903"/>
                <a:gd name="connsiteX23" fmla="*/ 2804776 w 3693177"/>
                <a:gd name="connsiteY23" fmla="*/ 276593 h 942903"/>
                <a:gd name="connsiteX24" fmla="*/ 2831331 w 3693177"/>
                <a:gd name="connsiteY24" fmla="*/ 277051 h 942903"/>
                <a:gd name="connsiteX25" fmla="*/ 2884901 w 3693177"/>
                <a:gd name="connsiteY25" fmla="*/ 281630 h 942903"/>
                <a:gd name="connsiteX26" fmla="*/ 2936180 w 3693177"/>
                <a:gd name="connsiteY26" fmla="*/ 290789 h 942903"/>
                <a:gd name="connsiteX27" fmla="*/ 2986085 w 3693177"/>
                <a:gd name="connsiteY27" fmla="*/ 304527 h 942903"/>
                <a:gd name="connsiteX28" fmla="*/ 3034160 w 3693177"/>
                <a:gd name="connsiteY28" fmla="*/ 321929 h 942903"/>
                <a:gd name="connsiteX29" fmla="*/ 3080403 w 3693177"/>
                <a:gd name="connsiteY29" fmla="*/ 343452 h 942903"/>
                <a:gd name="connsiteX30" fmla="*/ 3124357 w 3693177"/>
                <a:gd name="connsiteY30" fmla="*/ 368638 h 942903"/>
                <a:gd name="connsiteX31" fmla="*/ 3166022 w 3693177"/>
                <a:gd name="connsiteY31" fmla="*/ 397030 h 942903"/>
                <a:gd name="connsiteX32" fmla="*/ 3205398 w 3693177"/>
                <a:gd name="connsiteY32" fmla="*/ 429086 h 942903"/>
                <a:gd name="connsiteX33" fmla="*/ 3241568 w 3693177"/>
                <a:gd name="connsiteY33" fmla="*/ 463889 h 942903"/>
                <a:gd name="connsiteX34" fmla="*/ 3274533 w 3693177"/>
                <a:gd name="connsiteY34" fmla="*/ 501897 h 942903"/>
                <a:gd name="connsiteX35" fmla="*/ 3304293 w 3693177"/>
                <a:gd name="connsiteY35" fmla="*/ 542196 h 942903"/>
                <a:gd name="connsiteX36" fmla="*/ 3330849 w 3693177"/>
                <a:gd name="connsiteY36" fmla="*/ 585241 h 942903"/>
                <a:gd name="connsiteX37" fmla="*/ 3353742 w 3693177"/>
                <a:gd name="connsiteY37" fmla="*/ 630577 h 942903"/>
                <a:gd name="connsiteX38" fmla="*/ 3372972 w 3693177"/>
                <a:gd name="connsiteY38" fmla="*/ 678202 h 942903"/>
                <a:gd name="connsiteX39" fmla="*/ 3388080 w 3693177"/>
                <a:gd name="connsiteY39" fmla="*/ 727659 h 942903"/>
                <a:gd name="connsiteX40" fmla="*/ 3394033 w 3693177"/>
                <a:gd name="connsiteY40" fmla="*/ 752846 h 942903"/>
                <a:gd name="connsiteX41" fmla="*/ 3418299 w 3693177"/>
                <a:gd name="connsiteY41" fmla="*/ 760173 h 942903"/>
                <a:gd name="connsiteX42" fmla="*/ 3466374 w 3693177"/>
                <a:gd name="connsiteY42" fmla="*/ 777574 h 942903"/>
                <a:gd name="connsiteX43" fmla="*/ 3512159 w 3693177"/>
                <a:gd name="connsiteY43" fmla="*/ 798639 h 942903"/>
                <a:gd name="connsiteX44" fmla="*/ 3556113 w 3693177"/>
                <a:gd name="connsiteY44" fmla="*/ 823826 h 942903"/>
                <a:gd name="connsiteX45" fmla="*/ 3597320 w 3693177"/>
                <a:gd name="connsiteY45" fmla="*/ 852218 h 942903"/>
                <a:gd name="connsiteX46" fmla="*/ 3636236 w 3693177"/>
                <a:gd name="connsiteY46" fmla="*/ 884273 h 942903"/>
                <a:gd name="connsiteX47" fmla="*/ 3672408 w 3693177"/>
                <a:gd name="connsiteY47" fmla="*/ 918618 h 942903"/>
                <a:gd name="connsiteX48" fmla="*/ 3693177 w 3693177"/>
                <a:gd name="connsiteY48" fmla="*/ 942903 h 942903"/>
                <a:gd name="connsiteX49" fmla="*/ 0 w 3693177"/>
                <a:gd name="connsiteY49" fmla="*/ 942903 h 942903"/>
                <a:gd name="connsiteX50" fmla="*/ 6379 w 3693177"/>
                <a:gd name="connsiteY50" fmla="*/ 933272 h 942903"/>
                <a:gd name="connsiteX51" fmla="*/ 34308 w 3693177"/>
                <a:gd name="connsiteY51" fmla="*/ 899843 h 942903"/>
                <a:gd name="connsiteX52" fmla="*/ 65442 w 3693177"/>
                <a:gd name="connsiteY52" fmla="*/ 868703 h 942903"/>
                <a:gd name="connsiteX53" fmla="*/ 99324 w 3693177"/>
                <a:gd name="connsiteY53" fmla="*/ 840769 h 942903"/>
                <a:gd name="connsiteX54" fmla="*/ 135494 w 3693177"/>
                <a:gd name="connsiteY54" fmla="*/ 816499 h 942903"/>
                <a:gd name="connsiteX55" fmla="*/ 173954 w 3693177"/>
                <a:gd name="connsiteY55" fmla="*/ 795892 h 942903"/>
                <a:gd name="connsiteX56" fmla="*/ 214702 w 3693177"/>
                <a:gd name="connsiteY56" fmla="*/ 778490 h 942903"/>
                <a:gd name="connsiteX57" fmla="*/ 257741 w 3693177"/>
                <a:gd name="connsiteY57" fmla="*/ 764752 h 942903"/>
                <a:gd name="connsiteX58" fmla="*/ 302152 w 3693177"/>
                <a:gd name="connsiteY58" fmla="*/ 756051 h 942903"/>
                <a:gd name="connsiteX59" fmla="*/ 347938 w 3693177"/>
                <a:gd name="connsiteY59" fmla="*/ 751472 h 942903"/>
                <a:gd name="connsiteX60" fmla="*/ 371746 w 3693177"/>
                <a:gd name="connsiteY60" fmla="*/ 750556 h 942903"/>
                <a:gd name="connsiteX61" fmla="*/ 392807 w 3693177"/>
                <a:gd name="connsiteY61" fmla="*/ 751472 h 942903"/>
                <a:gd name="connsiteX62" fmla="*/ 435845 w 3693177"/>
                <a:gd name="connsiteY62" fmla="*/ 755593 h 942903"/>
                <a:gd name="connsiteX63" fmla="*/ 477052 w 3693177"/>
                <a:gd name="connsiteY63" fmla="*/ 763378 h 942903"/>
                <a:gd name="connsiteX64" fmla="*/ 517343 w 3693177"/>
                <a:gd name="connsiteY64" fmla="*/ 774827 h 942903"/>
                <a:gd name="connsiteX65" fmla="*/ 556261 w 3693177"/>
                <a:gd name="connsiteY65" fmla="*/ 789938 h 942903"/>
                <a:gd name="connsiteX66" fmla="*/ 592889 w 3693177"/>
                <a:gd name="connsiteY66" fmla="*/ 808256 h 942903"/>
                <a:gd name="connsiteX67" fmla="*/ 627228 w 3693177"/>
                <a:gd name="connsiteY67" fmla="*/ 829779 h 942903"/>
                <a:gd name="connsiteX68" fmla="*/ 659735 w 3693177"/>
                <a:gd name="connsiteY68" fmla="*/ 854049 h 942903"/>
                <a:gd name="connsiteX69" fmla="*/ 675302 w 3693177"/>
                <a:gd name="connsiteY69" fmla="*/ 867787 h 942903"/>
                <a:gd name="connsiteX70" fmla="*/ 686291 w 3693177"/>
                <a:gd name="connsiteY70" fmla="*/ 848096 h 942903"/>
                <a:gd name="connsiteX71" fmla="*/ 709641 w 3693177"/>
                <a:gd name="connsiteY71" fmla="*/ 810088 h 942903"/>
                <a:gd name="connsiteX72" fmla="*/ 737112 w 3693177"/>
                <a:gd name="connsiteY72" fmla="*/ 774827 h 942903"/>
                <a:gd name="connsiteX73" fmla="*/ 767789 w 3693177"/>
                <a:gd name="connsiteY73" fmla="*/ 742771 h 942903"/>
                <a:gd name="connsiteX74" fmla="*/ 801212 w 3693177"/>
                <a:gd name="connsiteY74" fmla="*/ 714379 h 942903"/>
                <a:gd name="connsiteX75" fmla="*/ 837840 w 3693177"/>
                <a:gd name="connsiteY75" fmla="*/ 688277 h 942903"/>
                <a:gd name="connsiteX76" fmla="*/ 876758 w 3693177"/>
                <a:gd name="connsiteY76" fmla="*/ 666296 h 942903"/>
                <a:gd name="connsiteX77" fmla="*/ 917506 w 3693177"/>
                <a:gd name="connsiteY77" fmla="*/ 648436 h 942903"/>
                <a:gd name="connsiteX78" fmla="*/ 939483 w 3693177"/>
                <a:gd name="connsiteY78" fmla="*/ 641110 h 942903"/>
                <a:gd name="connsiteX79" fmla="*/ 944062 w 3693177"/>
                <a:gd name="connsiteY79" fmla="*/ 622334 h 942903"/>
                <a:gd name="connsiteX80" fmla="*/ 955966 w 3693177"/>
                <a:gd name="connsiteY80" fmla="*/ 587073 h 942903"/>
                <a:gd name="connsiteX81" fmla="*/ 971533 w 3693177"/>
                <a:gd name="connsiteY81" fmla="*/ 552270 h 942903"/>
                <a:gd name="connsiteX82" fmla="*/ 988932 w 3693177"/>
                <a:gd name="connsiteY82" fmla="*/ 519299 h 942903"/>
                <a:gd name="connsiteX83" fmla="*/ 1009535 w 3693177"/>
                <a:gd name="connsiteY83" fmla="*/ 487701 h 942903"/>
                <a:gd name="connsiteX84" fmla="*/ 1031970 w 3693177"/>
                <a:gd name="connsiteY84" fmla="*/ 458851 h 942903"/>
                <a:gd name="connsiteX85" fmla="*/ 1057152 w 3693177"/>
                <a:gd name="connsiteY85" fmla="*/ 431375 h 942903"/>
                <a:gd name="connsiteX86" fmla="*/ 1083707 w 3693177"/>
                <a:gd name="connsiteY86" fmla="*/ 405731 h 942903"/>
                <a:gd name="connsiteX87" fmla="*/ 1112552 w 3693177"/>
                <a:gd name="connsiteY87" fmla="*/ 382834 h 942903"/>
                <a:gd name="connsiteX88" fmla="*/ 1144144 w 3693177"/>
                <a:gd name="connsiteY88" fmla="*/ 361769 h 942903"/>
                <a:gd name="connsiteX89" fmla="*/ 1176651 w 3693177"/>
                <a:gd name="connsiteY89" fmla="*/ 343910 h 942903"/>
                <a:gd name="connsiteX90" fmla="*/ 1210532 w 3693177"/>
                <a:gd name="connsiteY90" fmla="*/ 328798 h 942903"/>
                <a:gd name="connsiteX91" fmla="*/ 1246245 w 3693177"/>
                <a:gd name="connsiteY91" fmla="*/ 316433 h 942903"/>
                <a:gd name="connsiteX92" fmla="*/ 1283789 w 3693177"/>
                <a:gd name="connsiteY92" fmla="*/ 305901 h 942903"/>
                <a:gd name="connsiteX93" fmla="*/ 1321791 w 3693177"/>
                <a:gd name="connsiteY93" fmla="*/ 299490 h 942903"/>
                <a:gd name="connsiteX94" fmla="*/ 1360708 w 3693177"/>
                <a:gd name="connsiteY94" fmla="*/ 295826 h 942903"/>
                <a:gd name="connsiteX95" fmla="*/ 1380396 w 3693177"/>
                <a:gd name="connsiteY95" fmla="*/ 295826 h 942903"/>
                <a:gd name="connsiteX96" fmla="*/ 1406493 w 3693177"/>
                <a:gd name="connsiteY96" fmla="*/ 296742 h 942903"/>
                <a:gd name="connsiteX97" fmla="*/ 1456399 w 3693177"/>
                <a:gd name="connsiteY97" fmla="*/ 301780 h 942903"/>
                <a:gd name="connsiteX98" fmla="*/ 1481124 w 3693177"/>
                <a:gd name="connsiteY98" fmla="*/ 307275 h 942903"/>
                <a:gd name="connsiteX99" fmla="*/ 1500811 w 3693177"/>
                <a:gd name="connsiteY99" fmla="*/ 273388 h 942903"/>
                <a:gd name="connsiteX100" fmla="*/ 1548428 w 3693177"/>
                <a:gd name="connsiteY100" fmla="*/ 210650 h 942903"/>
                <a:gd name="connsiteX101" fmla="*/ 1602912 w 3693177"/>
                <a:gd name="connsiteY101" fmla="*/ 154324 h 942903"/>
                <a:gd name="connsiteX102" fmla="*/ 1664723 w 3693177"/>
                <a:gd name="connsiteY102" fmla="*/ 105325 h 942903"/>
                <a:gd name="connsiteX103" fmla="*/ 1732485 w 3693177"/>
                <a:gd name="connsiteY103" fmla="*/ 65027 h 942903"/>
                <a:gd name="connsiteX104" fmla="*/ 1805283 w 3693177"/>
                <a:gd name="connsiteY104" fmla="*/ 33887 h 942903"/>
                <a:gd name="connsiteX105" fmla="*/ 1883119 w 3693177"/>
                <a:gd name="connsiteY105" fmla="*/ 11907 h 942903"/>
                <a:gd name="connsiteX106" fmla="*/ 1943555 w 3693177"/>
                <a:gd name="connsiteY106" fmla="*/ 2748 h 9429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</a:cxnLst>
              <a:rect l="l" t="t" r="r" b="b"/>
              <a:pathLst>
                <a:path w="3693177" h="942903">
                  <a:moveTo>
                    <a:pt x="1985219" y="0"/>
                  </a:moveTo>
                  <a:lnTo>
                    <a:pt x="2006280" y="0"/>
                  </a:lnTo>
                  <a:lnTo>
                    <a:pt x="2028257" y="0"/>
                  </a:lnTo>
                  <a:lnTo>
                    <a:pt x="2072211" y="3206"/>
                  </a:lnTo>
                  <a:lnTo>
                    <a:pt x="2114334" y="9159"/>
                  </a:lnTo>
                  <a:lnTo>
                    <a:pt x="2156457" y="18318"/>
                  </a:lnTo>
                  <a:lnTo>
                    <a:pt x="2196748" y="30224"/>
                  </a:lnTo>
                  <a:lnTo>
                    <a:pt x="2236123" y="44878"/>
                  </a:lnTo>
                  <a:lnTo>
                    <a:pt x="2274124" y="62279"/>
                  </a:lnTo>
                  <a:lnTo>
                    <a:pt x="2310295" y="81971"/>
                  </a:lnTo>
                  <a:lnTo>
                    <a:pt x="2345091" y="104409"/>
                  </a:lnTo>
                  <a:lnTo>
                    <a:pt x="2378515" y="128680"/>
                  </a:lnTo>
                  <a:lnTo>
                    <a:pt x="2410107" y="154782"/>
                  </a:lnTo>
                  <a:lnTo>
                    <a:pt x="2439868" y="183174"/>
                  </a:lnTo>
                  <a:lnTo>
                    <a:pt x="2467339" y="214314"/>
                  </a:lnTo>
                  <a:lnTo>
                    <a:pt x="2492521" y="246369"/>
                  </a:lnTo>
                  <a:lnTo>
                    <a:pt x="2516328" y="280715"/>
                  </a:lnTo>
                  <a:lnTo>
                    <a:pt x="2536933" y="316433"/>
                  </a:lnTo>
                  <a:lnTo>
                    <a:pt x="2546547" y="334751"/>
                  </a:lnTo>
                  <a:lnTo>
                    <a:pt x="2576308" y="321013"/>
                  </a:lnTo>
                  <a:lnTo>
                    <a:pt x="2637660" y="299490"/>
                  </a:lnTo>
                  <a:lnTo>
                    <a:pt x="2702674" y="284836"/>
                  </a:lnTo>
                  <a:lnTo>
                    <a:pt x="2770437" y="277051"/>
                  </a:lnTo>
                  <a:lnTo>
                    <a:pt x="2804776" y="276593"/>
                  </a:lnTo>
                  <a:lnTo>
                    <a:pt x="2831331" y="277051"/>
                  </a:lnTo>
                  <a:lnTo>
                    <a:pt x="2884901" y="281630"/>
                  </a:lnTo>
                  <a:lnTo>
                    <a:pt x="2936180" y="290789"/>
                  </a:lnTo>
                  <a:lnTo>
                    <a:pt x="2986085" y="304527"/>
                  </a:lnTo>
                  <a:lnTo>
                    <a:pt x="3034160" y="321929"/>
                  </a:lnTo>
                  <a:lnTo>
                    <a:pt x="3080403" y="343452"/>
                  </a:lnTo>
                  <a:lnTo>
                    <a:pt x="3124357" y="368638"/>
                  </a:lnTo>
                  <a:lnTo>
                    <a:pt x="3166022" y="397030"/>
                  </a:lnTo>
                  <a:lnTo>
                    <a:pt x="3205398" y="429086"/>
                  </a:lnTo>
                  <a:lnTo>
                    <a:pt x="3241568" y="463889"/>
                  </a:lnTo>
                  <a:lnTo>
                    <a:pt x="3274533" y="501897"/>
                  </a:lnTo>
                  <a:lnTo>
                    <a:pt x="3304293" y="542196"/>
                  </a:lnTo>
                  <a:lnTo>
                    <a:pt x="3330849" y="585241"/>
                  </a:lnTo>
                  <a:lnTo>
                    <a:pt x="3353742" y="630577"/>
                  </a:lnTo>
                  <a:lnTo>
                    <a:pt x="3372972" y="678202"/>
                  </a:lnTo>
                  <a:lnTo>
                    <a:pt x="3388080" y="727659"/>
                  </a:lnTo>
                  <a:lnTo>
                    <a:pt x="3394033" y="752846"/>
                  </a:lnTo>
                  <a:lnTo>
                    <a:pt x="3418299" y="760173"/>
                  </a:lnTo>
                  <a:lnTo>
                    <a:pt x="3466374" y="777574"/>
                  </a:lnTo>
                  <a:lnTo>
                    <a:pt x="3512159" y="798639"/>
                  </a:lnTo>
                  <a:lnTo>
                    <a:pt x="3556113" y="823826"/>
                  </a:lnTo>
                  <a:lnTo>
                    <a:pt x="3597320" y="852218"/>
                  </a:lnTo>
                  <a:lnTo>
                    <a:pt x="3636236" y="884273"/>
                  </a:lnTo>
                  <a:lnTo>
                    <a:pt x="3672408" y="918618"/>
                  </a:lnTo>
                  <a:lnTo>
                    <a:pt x="3693177" y="942903"/>
                  </a:lnTo>
                  <a:lnTo>
                    <a:pt x="0" y="942903"/>
                  </a:lnTo>
                  <a:lnTo>
                    <a:pt x="6379" y="933272"/>
                  </a:lnTo>
                  <a:lnTo>
                    <a:pt x="34308" y="899843"/>
                  </a:lnTo>
                  <a:lnTo>
                    <a:pt x="65442" y="868703"/>
                  </a:lnTo>
                  <a:lnTo>
                    <a:pt x="99324" y="840769"/>
                  </a:lnTo>
                  <a:lnTo>
                    <a:pt x="135494" y="816499"/>
                  </a:lnTo>
                  <a:lnTo>
                    <a:pt x="173954" y="795892"/>
                  </a:lnTo>
                  <a:lnTo>
                    <a:pt x="214702" y="778490"/>
                  </a:lnTo>
                  <a:lnTo>
                    <a:pt x="257741" y="764752"/>
                  </a:lnTo>
                  <a:lnTo>
                    <a:pt x="302152" y="756051"/>
                  </a:lnTo>
                  <a:lnTo>
                    <a:pt x="347938" y="751472"/>
                  </a:lnTo>
                  <a:lnTo>
                    <a:pt x="371746" y="750556"/>
                  </a:lnTo>
                  <a:lnTo>
                    <a:pt x="392807" y="751472"/>
                  </a:lnTo>
                  <a:lnTo>
                    <a:pt x="435845" y="755593"/>
                  </a:lnTo>
                  <a:lnTo>
                    <a:pt x="477052" y="763378"/>
                  </a:lnTo>
                  <a:lnTo>
                    <a:pt x="517343" y="774827"/>
                  </a:lnTo>
                  <a:lnTo>
                    <a:pt x="556261" y="789938"/>
                  </a:lnTo>
                  <a:lnTo>
                    <a:pt x="592889" y="808256"/>
                  </a:lnTo>
                  <a:lnTo>
                    <a:pt x="627228" y="829779"/>
                  </a:lnTo>
                  <a:lnTo>
                    <a:pt x="659735" y="854049"/>
                  </a:lnTo>
                  <a:lnTo>
                    <a:pt x="675302" y="867787"/>
                  </a:lnTo>
                  <a:lnTo>
                    <a:pt x="686291" y="848096"/>
                  </a:lnTo>
                  <a:lnTo>
                    <a:pt x="709641" y="810088"/>
                  </a:lnTo>
                  <a:lnTo>
                    <a:pt x="737112" y="774827"/>
                  </a:lnTo>
                  <a:lnTo>
                    <a:pt x="767789" y="742771"/>
                  </a:lnTo>
                  <a:lnTo>
                    <a:pt x="801212" y="714379"/>
                  </a:lnTo>
                  <a:lnTo>
                    <a:pt x="837840" y="688277"/>
                  </a:lnTo>
                  <a:lnTo>
                    <a:pt x="876758" y="666296"/>
                  </a:lnTo>
                  <a:lnTo>
                    <a:pt x="917506" y="648436"/>
                  </a:lnTo>
                  <a:lnTo>
                    <a:pt x="939483" y="641110"/>
                  </a:lnTo>
                  <a:lnTo>
                    <a:pt x="944062" y="622334"/>
                  </a:lnTo>
                  <a:lnTo>
                    <a:pt x="955966" y="587073"/>
                  </a:lnTo>
                  <a:lnTo>
                    <a:pt x="971533" y="552270"/>
                  </a:lnTo>
                  <a:lnTo>
                    <a:pt x="988932" y="519299"/>
                  </a:lnTo>
                  <a:lnTo>
                    <a:pt x="1009535" y="487701"/>
                  </a:lnTo>
                  <a:lnTo>
                    <a:pt x="1031970" y="458851"/>
                  </a:lnTo>
                  <a:lnTo>
                    <a:pt x="1057152" y="431375"/>
                  </a:lnTo>
                  <a:lnTo>
                    <a:pt x="1083707" y="405731"/>
                  </a:lnTo>
                  <a:lnTo>
                    <a:pt x="1112552" y="382834"/>
                  </a:lnTo>
                  <a:lnTo>
                    <a:pt x="1144144" y="361769"/>
                  </a:lnTo>
                  <a:lnTo>
                    <a:pt x="1176651" y="343910"/>
                  </a:lnTo>
                  <a:lnTo>
                    <a:pt x="1210532" y="328798"/>
                  </a:lnTo>
                  <a:lnTo>
                    <a:pt x="1246245" y="316433"/>
                  </a:lnTo>
                  <a:lnTo>
                    <a:pt x="1283789" y="305901"/>
                  </a:lnTo>
                  <a:lnTo>
                    <a:pt x="1321791" y="299490"/>
                  </a:lnTo>
                  <a:lnTo>
                    <a:pt x="1360708" y="295826"/>
                  </a:lnTo>
                  <a:lnTo>
                    <a:pt x="1380396" y="295826"/>
                  </a:lnTo>
                  <a:lnTo>
                    <a:pt x="1406493" y="296742"/>
                  </a:lnTo>
                  <a:lnTo>
                    <a:pt x="1456399" y="301780"/>
                  </a:lnTo>
                  <a:lnTo>
                    <a:pt x="1481124" y="307275"/>
                  </a:lnTo>
                  <a:lnTo>
                    <a:pt x="1500811" y="273388"/>
                  </a:lnTo>
                  <a:lnTo>
                    <a:pt x="1548428" y="210650"/>
                  </a:lnTo>
                  <a:lnTo>
                    <a:pt x="1602912" y="154324"/>
                  </a:lnTo>
                  <a:lnTo>
                    <a:pt x="1664723" y="105325"/>
                  </a:lnTo>
                  <a:lnTo>
                    <a:pt x="1732485" y="65027"/>
                  </a:lnTo>
                  <a:lnTo>
                    <a:pt x="1805283" y="33887"/>
                  </a:lnTo>
                  <a:lnTo>
                    <a:pt x="1883119" y="11907"/>
                  </a:lnTo>
                  <a:lnTo>
                    <a:pt x="1943555" y="2748"/>
                  </a:lnTo>
                  <a:close/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 sz="1350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9CB8F4F0-F290-4058-9655-D812EA401EFE}"/>
                </a:ext>
              </a:extLst>
            </p:cNvPr>
            <p:cNvSpPr>
              <a:spLocks/>
            </p:cNvSpPr>
            <p:nvPr/>
          </p:nvSpPr>
          <p:spPr bwMode="auto">
            <a:xfrm>
              <a:off x="5479794" y="6019828"/>
              <a:ext cx="4060324" cy="855015"/>
            </a:xfrm>
            <a:custGeom>
              <a:avLst/>
              <a:gdLst>
                <a:gd name="connsiteX0" fmla="*/ 2809290 w 4060324"/>
                <a:gd name="connsiteY0" fmla="*/ 0 h 855015"/>
                <a:gd name="connsiteX1" fmla="*/ 2842706 w 4060324"/>
                <a:gd name="connsiteY1" fmla="*/ 916 h 855015"/>
                <a:gd name="connsiteX2" fmla="*/ 2907707 w 4060324"/>
                <a:gd name="connsiteY2" fmla="*/ 10533 h 855015"/>
                <a:gd name="connsiteX3" fmla="*/ 2969961 w 4060324"/>
                <a:gd name="connsiteY3" fmla="*/ 28850 h 855015"/>
                <a:gd name="connsiteX4" fmla="*/ 3027638 w 4060324"/>
                <a:gd name="connsiteY4" fmla="*/ 55410 h 855015"/>
                <a:gd name="connsiteX5" fmla="*/ 3081194 w 4060324"/>
                <a:gd name="connsiteY5" fmla="*/ 90213 h 855015"/>
                <a:gd name="connsiteX6" fmla="*/ 3128343 w 4060324"/>
                <a:gd name="connsiteY6" fmla="*/ 130970 h 855015"/>
                <a:gd name="connsiteX7" fmla="*/ 3170456 w 4060324"/>
                <a:gd name="connsiteY7" fmla="*/ 178595 h 855015"/>
                <a:gd name="connsiteX8" fmla="*/ 3204787 w 4060324"/>
                <a:gd name="connsiteY8" fmla="*/ 230800 h 855015"/>
                <a:gd name="connsiteX9" fmla="*/ 3219893 w 4060324"/>
                <a:gd name="connsiteY9" fmla="*/ 259192 h 855015"/>
                <a:gd name="connsiteX10" fmla="*/ 3248731 w 4060324"/>
                <a:gd name="connsiteY10" fmla="*/ 245454 h 855015"/>
                <a:gd name="connsiteX11" fmla="*/ 3310528 w 4060324"/>
                <a:gd name="connsiteY11" fmla="*/ 223015 h 855015"/>
                <a:gd name="connsiteX12" fmla="*/ 3375070 w 4060324"/>
                <a:gd name="connsiteY12" fmla="*/ 207903 h 855015"/>
                <a:gd name="connsiteX13" fmla="*/ 3442818 w 4060324"/>
                <a:gd name="connsiteY13" fmla="*/ 199660 h 855015"/>
                <a:gd name="connsiteX14" fmla="*/ 3477149 w 4060324"/>
                <a:gd name="connsiteY14" fmla="*/ 199202 h 855015"/>
                <a:gd name="connsiteX15" fmla="*/ 3507361 w 4060324"/>
                <a:gd name="connsiteY15" fmla="*/ 199660 h 855015"/>
                <a:gd name="connsiteX16" fmla="*/ 3566410 w 4060324"/>
                <a:gd name="connsiteY16" fmla="*/ 205613 h 855015"/>
                <a:gd name="connsiteX17" fmla="*/ 3623172 w 4060324"/>
                <a:gd name="connsiteY17" fmla="*/ 217519 h 855015"/>
                <a:gd name="connsiteX18" fmla="*/ 3677644 w 4060324"/>
                <a:gd name="connsiteY18" fmla="*/ 234005 h 855015"/>
                <a:gd name="connsiteX19" fmla="*/ 3730743 w 4060324"/>
                <a:gd name="connsiteY19" fmla="*/ 256902 h 855015"/>
                <a:gd name="connsiteX20" fmla="*/ 3779722 w 4060324"/>
                <a:gd name="connsiteY20" fmla="*/ 283462 h 855015"/>
                <a:gd name="connsiteX21" fmla="*/ 3826871 w 4060324"/>
                <a:gd name="connsiteY21" fmla="*/ 315060 h 855015"/>
                <a:gd name="connsiteX22" fmla="*/ 3869900 w 4060324"/>
                <a:gd name="connsiteY22" fmla="*/ 350779 h 855015"/>
                <a:gd name="connsiteX23" fmla="*/ 3909266 w 4060324"/>
                <a:gd name="connsiteY23" fmla="*/ 390161 h 855015"/>
                <a:gd name="connsiteX24" fmla="*/ 3944971 w 4060324"/>
                <a:gd name="connsiteY24" fmla="*/ 433665 h 855015"/>
                <a:gd name="connsiteX25" fmla="*/ 3976098 w 4060324"/>
                <a:gd name="connsiteY25" fmla="*/ 479916 h 855015"/>
                <a:gd name="connsiteX26" fmla="*/ 4003563 w 4060324"/>
                <a:gd name="connsiteY26" fmla="*/ 529831 h 855015"/>
                <a:gd name="connsiteX27" fmla="*/ 4025535 w 4060324"/>
                <a:gd name="connsiteY27" fmla="*/ 582036 h 855015"/>
                <a:gd name="connsiteX28" fmla="*/ 4042930 w 4060324"/>
                <a:gd name="connsiteY28" fmla="*/ 637446 h 855015"/>
                <a:gd name="connsiteX29" fmla="*/ 4053916 w 4060324"/>
                <a:gd name="connsiteY29" fmla="*/ 694230 h 855015"/>
                <a:gd name="connsiteX30" fmla="*/ 4060324 w 4060324"/>
                <a:gd name="connsiteY30" fmla="*/ 752846 h 855015"/>
                <a:gd name="connsiteX31" fmla="*/ 4060324 w 4060324"/>
                <a:gd name="connsiteY31" fmla="*/ 782611 h 855015"/>
                <a:gd name="connsiteX32" fmla="*/ 4060324 w 4060324"/>
                <a:gd name="connsiteY32" fmla="*/ 804134 h 855015"/>
                <a:gd name="connsiteX33" fmla="*/ 4057578 w 4060324"/>
                <a:gd name="connsiteY33" fmla="*/ 844891 h 855015"/>
                <a:gd name="connsiteX34" fmla="*/ 4056116 w 4060324"/>
                <a:gd name="connsiteY34" fmla="*/ 855015 h 855015"/>
                <a:gd name="connsiteX35" fmla="*/ 0 w 4060324"/>
                <a:gd name="connsiteY35" fmla="*/ 855015 h 855015"/>
                <a:gd name="connsiteX36" fmla="*/ 16094 w 4060324"/>
                <a:gd name="connsiteY36" fmla="*/ 827031 h 855015"/>
                <a:gd name="connsiteX37" fmla="*/ 38065 w 4060324"/>
                <a:gd name="connsiteY37" fmla="*/ 794976 h 855015"/>
                <a:gd name="connsiteX38" fmla="*/ 49967 w 4060324"/>
                <a:gd name="connsiteY38" fmla="*/ 780322 h 855015"/>
                <a:gd name="connsiteX39" fmla="*/ 46305 w 4060324"/>
                <a:gd name="connsiteY39" fmla="*/ 750556 h 855015"/>
                <a:gd name="connsiteX40" fmla="*/ 45847 w 4060324"/>
                <a:gd name="connsiteY40" fmla="*/ 719874 h 855015"/>
                <a:gd name="connsiteX41" fmla="*/ 45847 w 4060324"/>
                <a:gd name="connsiteY41" fmla="*/ 699725 h 855015"/>
                <a:gd name="connsiteX42" fmla="*/ 49967 w 4060324"/>
                <a:gd name="connsiteY42" fmla="*/ 660343 h 855015"/>
                <a:gd name="connsiteX43" fmla="*/ 57291 w 4060324"/>
                <a:gd name="connsiteY43" fmla="*/ 621876 h 855015"/>
                <a:gd name="connsiteX44" fmla="*/ 68735 w 4060324"/>
                <a:gd name="connsiteY44" fmla="*/ 584783 h 855015"/>
                <a:gd name="connsiteX45" fmla="*/ 83841 w 4060324"/>
                <a:gd name="connsiteY45" fmla="*/ 549980 h 855015"/>
                <a:gd name="connsiteX46" fmla="*/ 102150 w 4060324"/>
                <a:gd name="connsiteY46" fmla="*/ 516551 h 855015"/>
                <a:gd name="connsiteX47" fmla="*/ 122749 w 4060324"/>
                <a:gd name="connsiteY47" fmla="*/ 485412 h 855015"/>
                <a:gd name="connsiteX48" fmla="*/ 147010 w 4060324"/>
                <a:gd name="connsiteY48" fmla="*/ 456104 h 855015"/>
                <a:gd name="connsiteX49" fmla="*/ 174017 w 4060324"/>
                <a:gd name="connsiteY49" fmla="*/ 429543 h 855015"/>
                <a:gd name="connsiteX50" fmla="*/ 202856 w 4060324"/>
                <a:gd name="connsiteY50" fmla="*/ 405731 h 855015"/>
                <a:gd name="connsiteX51" fmla="*/ 233525 w 4060324"/>
                <a:gd name="connsiteY51" fmla="*/ 384208 h 855015"/>
                <a:gd name="connsiteX52" fmla="*/ 266941 w 4060324"/>
                <a:gd name="connsiteY52" fmla="*/ 366806 h 855015"/>
                <a:gd name="connsiteX53" fmla="*/ 302645 w 4060324"/>
                <a:gd name="connsiteY53" fmla="*/ 351694 h 855015"/>
                <a:gd name="connsiteX54" fmla="*/ 339265 w 4060324"/>
                <a:gd name="connsiteY54" fmla="*/ 340246 h 855015"/>
                <a:gd name="connsiteX55" fmla="*/ 377259 w 4060324"/>
                <a:gd name="connsiteY55" fmla="*/ 332003 h 855015"/>
                <a:gd name="connsiteX56" fmla="*/ 417084 w 4060324"/>
                <a:gd name="connsiteY56" fmla="*/ 328798 h 855015"/>
                <a:gd name="connsiteX57" fmla="*/ 437224 w 4060324"/>
                <a:gd name="connsiteY57" fmla="*/ 327882 h 855015"/>
                <a:gd name="connsiteX58" fmla="*/ 467894 w 4060324"/>
                <a:gd name="connsiteY58" fmla="*/ 329256 h 855015"/>
                <a:gd name="connsiteX59" fmla="*/ 528775 w 4060324"/>
                <a:gd name="connsiteY59" fmla="*/ 338872 h 855015"/>
                <a:gd name="connsiteX60" fmla="*/ 585536 w 4060324"/>
                <a:gd name="connsiteY60" fmla="*/ 357190 h 855015"/>
                <a:gd name="connsiteX61" fmla="*/ 638177 w 4060324"/>
                <a:gd name="connsiteY61" fmla="*/ 383292 h 855015"/>
                <a:gd name="connsiteX62" fmla="*/ 662896 w 4060324"/>
                <a:gd name="connsiteY62" fmla="*/ 399778 h 855015"/>
                <a:gd name="connsiteX63" fmla="*/ 677544 w 4060324"/>
                <a:gd name="connsiteY63" fmla="*/ 387413 h 855015"/>
                <a:gd name="connsiteX64" fmla="*/ 709128 w 4060324"/>
                <a:gd name="connsiteY64" fmla="*/ 364975 h 855015"/>
                <a:gd name="connsiteX65" fmla="*/ 743002 w 4060324"/>
                <a:gd name="connsiteY65" fmla="*/ 345283 h 855015"/>
                <a:gd name="connsiteX66" fmla="*/ 778249 w 4060324"/>
                <a:gd name="connsiteY66" fmla="*/ 328798 h 855015"/>
                <a:gd name="connsiteX67" fmla="*/ 815327 w 4060324"/>
                <a:gd name="connsiteY67" fmla="*/ 315060 h 855015"/>
                <a:gd name="connsiteX68" fmla="*/ 853778 w 4060324"/>
                <a:gd name="connsiteY68" fmla="*/ 304069 h 855015"/>
                <a:gd name="connsiteX69" fmla="*/ 892687 w 4060324"/>
                <a:gd name="connsiteY69" fmla="*/ 297200 h 855015"/>
                <a:gd name="connsiteX70" fmla="*/ 933885 w 4060324"/>
                <a:gd name="connsiteY70" fmla="*/ 293537 h 855015"/>
                <a:gd name="connsiteX71" fmla="*/ 954483 w 4060324"/>
                <a:gd name="connsiteY71" fmla="*/ 293079 h 855015"/>
                <a:gd name="connsiteX72" fmla="*/ 977371 w 4060324"/>
                <a:gd name="connsiteY72" fmla="*/ 293537 h 855015"/>
                <a:gd name="connsiteX73" fmla="*/ 1020399 w 4060324"/>
                <a:gd name="connsiteY73" fmla="*/ 297658 h 855015"/>
                <a:gd name="connsiteX74" fmla="*/ 1062513 w 4060324"/>
                <a:gd name="connsiteY74" fmla="*/ 305901 h 855015"/>
                <a:gd name="connsiteX75" fmla="*/ 1103710 w 4060324"/>
                <a:gd name="connsiteY75" fmla="*/ 317807 h 855015"/>
                <a:gd name="connsiteX76" fmla="*/ 1142619 w 4060324"/>
                <a:gd name="connsiteY76" fmla="*/ 333377 h 855015"/>
                <a:gd name="connsiteX77" fmla="*/ 1180155 w 4060324"/>
                <a:gd name="connsiteY77" fmla="*/ 352152 h 855015"/>
                <a:gd name="connsiteX78" fmla="*/ 1214944 w 4060324"/>
                <a:gd name="connsiteY78" fmla="*/ 375049 h 855015"/>
                <a:gd name="connsiteX79" fmla="*/ 1247902 w 4060324"/>
                <a:gd name="connsiteY79" fmla="*/ 399778 h 855015"/>
                <a:gd name="connsiteX80" fmla="*/ 1278114 w 4060324"/>
                <a:gd name="connsiteY80" fmla="*/ 428170 h 855015"/>
                <a:gd name="connsiteX81" fmla="*/ 1306036 w 4060324"/>
                <a:gd name="connsiteY81" fmla="*/ 459309 h 855015"/>
                <a:gd name="connsiteX82" fmla="*/ 1330755 w 4060324"/>
                <a:gd name="connsiteY82" fmla="*/ 492281 h 855015"/>
                <a:gd name="connsiteX83" fmla="*/ 1352726 w 4060324"/>
                <a:gd name="connsiteY83" fmla="*/ 527542 h 855015"/>
                <a:gd name="connsiteX84" fmla="*/ 1371036 w 4060324"/>
                <a:gd name="connsiteY84" fmla="*/ 564634 h 855015"/>
                <a:gd name="connsiteX85" fmla="*/ 1386600 w 4060324"/>
                <a:gd name="connsiteY85" fmla="*/ 604475 h 855015"/>
                <a:gd name="connsiteX86" fmla="*/ 1397587 w 4060324"/>
                <a:gd name="connsiteY86" fmla="*/ 645689 h 855015"/>
                <a:gd name="connsiteX87" fmla="*/ 1405368 w 4060324"/>
                <a:gd name="connsiteY87" fmla="*/ 687819 h 855015"/>
                <a:gd name="connsiteX88" fmla="*/ 1407656 w 4060324"/>
                <a:gd name="connsiteY88" fmla="*/ 709800 h 855015"/>
                <a:gd name="connsiteX89" fmla="*/ 1423220 w 4060324"/>
                <a:gd name="connsiteY89" fmla="*/ 688735 h 855015"/>
                <a:gd name="connsiteX90" fmla="*/ 1458925 w 4060324"/>
                <a:gd name="connsiteY90" fmla="*/ 649810 h 855015"/>
                <a:gd name="connsiteX91" fmla="*/ 1499207 w 4060324"/>
                <a:gd name="connsiteY91" fmla="*/ 615465 h 855015"/>
                <a:gd name="connsiteX92" fmla="*/ 1542693 w 4060324"/>
                <a:gd name="connsiteY92" fmla="*/ 585699 h 855015"/>
                <a:gd name="connsiteX93" fmla="*/ 1589384 w 4060324"/>
                <a:gd name="connsiteY93" fmla="*/ 561429 h 855015"/>
                <a:gd name="connsiteX94" fmla="*/ 1639736 w 4060324"/>
                <a:gd name="connsiteY94" fmla="*/ 542196 h 855015"/>
                <a:gd name="connsiteX95" fmla="*/ 1692835 w 4060324"/>
                <a:gd name="connsiteY95" fmla="*/ 529373 h 855015"/>
                <a:gd name="connsiteX96" fmla="*/ 1747308 w 4060324"/>
                <a:gd name="connsiteY96" fmla="*/ 522504 h 855015"/>
                <a:gd name="connsiteX97" fmla="*/ 1775688 w 4060324"/>
                <a:gd name="connsiteY97" fmla="*/ 522046 h 855015"/>
                <a:gd name="connsiteX98" fmla="*/ 1799492 w 4060324"/>
                <a:gd name="connsiteY98" fmla="*/ 522046 h 855015"/>
                <a:gd name="connsiteX99" fmla="*/ 1847098 w 4060324"/>
                <a:gd name="connsiteY99" fmla="*/ 527542 h 855015"/>
                <a:gd name="connsiteX100" fmla="*/ 1892415 w 4060324"/>
                <a:gd name="connsiteY100" fmla="*/ 537158 h 855015"/>
                <a:gd name="connsiteX101" fmla="*/ 1936359 w 4060324"/>
                <a:gd name="connsiteY101" fmla="*/ 551354 h 855015"/>
                <a:gd name="connsiteX102" fmla="*/ 1978015 w 4060324"/>
                <a:gd name="connsiteY102" fmla="*/ 568756 h 855015"/>
                <a:gd name="connsiteX103" fmla="*/ 2017382 w 4060324"/>
                <a:gd name="connsiteY103" fmla="*/ 591653 h 855015"/>
                <a:gd name="connsiteX104" fmla="*/ 2054001 w 4060324"/>
                <a:gd name="connsiteY104" fmla="*/ 616839 h 855015"/>
                <a:gd name="connsiteX105" fmla="*/ 2088332 w 4060324"/>
                <a:gd name="connsiteY105" fmla="*/ 646605 h 855015"/>
                <a:gd name="connsiteX106" fmla="*/ 2104354 w 4060324"/>
                <a:gd name="connsiteY106" fmla="*/ 662632 h 855015"/>
                <a:gd name="connsiteX107" fmla="*/ 2116256 w 4060324"/>
                <a:gd name="connsiteY107" fmla="*/ 647979 h 855015"/>
                <a:gd name="connsiteX108" fmla="*/ 2141889 w 4060324"/>
                <a:gd name="connsiteY108" fmla="*/ 620044 h 855015"/>
                <a:gd name="connsiteX109" fmla="*/ 2169812 w 4060324"/>
                <a:gd name="connsiteY109" fmla="*/ 593942 h 855015"/>
                <a:gd name="connsiteX110" fmla="*/ 2200024 w 4060324"/>
                <a:gd name="connsiteY110" fmla="*/ 570587 h 855015"/>
                <a:gd name="connsiteX111" fmla="*/ 2231609 w 4060324"/>
                <a:gd name="connsiteY111" fmla="*/ 549980 h 855015"/>
                <a:gd name="connsiteX112" fmla="*/ 2265025 w 4060324"/>
                <a:gd name="connsiteY112" fmla="*/ 531663 h 855015"/>
                <a:gd name="connsiteX113" fmla="*/ 2300730 w 4060324"/>
                <a:gd name="connsiteY113" fmla="*/ 516551 h 855015"/>
                <a:gd name="connsiteX114" fmla="*/ 2337807 w 4060324"/>
                <a:gd name="connsiteY114" fmla="*/ 504187 h 855015"/>
                <a:gd name="connsiteX115" fmla="*/ 2356574 w 4060324"/>
                <a:gd name="connsiteY115" fmla="*/ 499608 h 855015"/>
                <a:gd name="connsiteX116" fmla="*/ 2354743 w 4060324"/>
                <a:gd name="connsiteY116" fmla="*/ 477169 h 855015"/>
                <a:gd name="connsiteX117" fmla="*/ 2354286 w 4060324"/>
                <a:gd name="connsiteY117" fmla="*/ 455188 h 855015"/>
                <a:gd name="connsiteX118" fmla="*/ 2354743 w 4060324"/>
                <a:gd name="connsiteY118" fmla="*/ 431375 h 855015"/>
                <a:gd name="connsiteX119" fmla="*/ 2359321 w 4060324"/>
                <a:gd name="connsiteY119" fmla="*/ 385582 h 855015"/>
                <a:gd name="connsiteX120" fmla="*/ 2368477 w 4060324"/>
                <a:gd name="connsiteY120" fmla="*/ 341162 h 855015"/>
                <a:gd name="connsiteX121" fmla="*/ 2381294 w 4060324"/>
                <a:gd name="connsiteY121" fmla="*/ 298116 h 855015"/>
                <a:gd name="connsiteX122" fmla="*/ 2399146 w 4060324"/>
                <a:gd name="connsiteY122" fmla="*/ 257360 h 855015"/>
                <a:gd name="connsiteX123" fmla="*/ 2420202 w 4060324"/>
                <a:gd name="connsiteY123" fmla="*/ 218893 h 855015"/>
                <a:gd name="connsiteX124" fmla="*/ 2444463 w 4060324"/>
                <a:gd name="connsiteY124" fmla="*/ 182716 h 855015"/>
                <a:gd name="connsiteX125" fmla="*/ 2472386 w 4060324"/>
                <a:gd name="connsiteY125" fmla="*/ 148829 h 855015"/>
                <a:gd name="connsiteX126" fmla="*/ 2503055 w 4060324"/>
                <a:gd name="connsiteY126" fmla="*/ 117690 h 855015"/>
                <a:gd name="connsiteX127" fmla="*/ 2536928 w 4060324"/>
                <a:gd name="connsiteY127" fmla="*/ 90213 h 855015"/>
                <a:gd name="connsiteX128" fmla="*/ 2573091 w 4060324"/>
                <a:gd name="connsiteY128" fmla="*/ 65485 h 855015"/>
                <a:gd name="connsiteX129" fmla="*/ 2611543 w 4060324"/>
                <a:gd name="connsiteY129" fmla="*/ 44420 h 855015"/>
                <a:gd name="connsiteX130" fmla="*/ 2652739 w 4060324"/>
                <a:gd name="connsiteY130" fmla="*/ 27018 h 855015"/>
                <a:gd name="connsiteX131" fmla="*/ 2695311 w 4060324"/>
                <a:gd name="connsiteY131" fmla="*/ 14196 h 855015"/>
                <a:gd name="connsiteX132" fmla="*/ 2739712 w 4060324"/>
                <a:gd name="connsiteY132" fmla="*/ 5038 h 855015"/>
                <a:gd name="connsiteX133" fmla="*/ 2785488 w 4060324"/>
                <a:gd name="connsiteY133" fmla="*/ 458 h 8550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</a:cxnLst>
              <a:rect l="l" t="t" r="r" b="b"/>
              <a:pathLst>
                <a:path w="4060324" h="855015">
                  <a:moveTo>
                    <a:pt x="2809290" y="0"/>
                  </a:moveTo>
                  <a:lnTo>
                    <a:pt x="2842706" y="916"/>
                  </a:lnTo>
                  <a:lnTo>
                    <a:pt x="2907707" y="10533"/>
                  </a:lnTo>
                  <a:lnTo>
                    <a:pt x="2969961" y="28850"/>
                  </a:lnTo>
                  <a:lnTo>
                    <a:pt x="3027638" y="55410"/>
                  </a:lnTo>
                  <a:lnTo>
                    <a:pt x="3081194" y="90213"/>
                  </a:lnTo>
                  <a:lnTo>
                    <a:pt x="3128343" y="130970"/>
                  </a:lnTo>
                  <a:lnTo>
                    <a:pt x="3170456" y="178595"/>
                  </a:lnTo>
                  <a:lnTo>
                    <a:pt x="3204787" y="230800"/>
                  </a:lnTo>
                  <a:lnTo>
                    <a:pt x="3219893" y="259192"/>
                  </a:lnTo>
                  <a:lnTo>
                    <a:pt x="3248731" y="245454"/>
                  </a:lnTo>
                  <a:lnTo>
                    <a:pt x="3310528" y="223015"/>
                  </a:lnTo>
                  <a:lnTo>
                    <a:pt x="3375070" y="207903"/>
                  </a:lnTo>
                  <a:lnTo>
                    <a:pt x="3442818" y="199660"/>
                  </a:lnTo>
                  <a:lnTo>
                    <a:pt x="3477149" y="199202"/>
                  </a:lnTo>
                  <a:lnTo>
                    <a:pt x="3507361" y="199660"/>
                  </a:lnTo>
                  <a:lnTo>
                    <a:pt x="3566410" y="205613"/>
                  </a:lnTo>
                  <a:lnTo>
                    <a:pt x="3623172" y="217519"/>
                  </a:lnTo>
                  <a:lnTo>
                    <a:pt x="3677644" y="234005"/>
                  </a:lnTo>
                  <a:lnTo>
                    <a:pt x="3730743" y="256902"/>
                  </a:lnTo>
                  <a:lnTo>
                    <a:pt x="3779722" y="283462"/>
                  </a:lnTo>
                  <a:lnTo>
                    <a:pt x="3826871" y="315060"/>
                  </a:lnTo>
                  <a:lnTo>
                    <a:pt x="3869900" y="350779"/>
                  </a:lnTo>
                  <a:lnTo>
                    <a:pt x="3909266" y="390161"/>
                  </a:lnTo>
                  <a:lnTo>
                    <a:pt x="3944971" y="433665"/>
                  </a:lnTo>
                  <a:lnTo>
                    <a:pt x="3976098" y="479916"/>
                  </a:lnTo>
                  <a:lnTo>
                    <a:pt x="4003563" y="529831"/>
                  </a:lnTo>
                  <a:lnTo>
                    <a:pt x="4025535" y="582036"/>
                  </a:lnTo>
                  <a:lnTo>
                    <a:pt x="4042930" y="637446"/>
                  </a:lnTo>
                  <a:lnTo>
                    <a:pt x="4053916" y="694230"/>
                  </a:lnTo>
                  <a:lnTo>
                    <a:pt x="4060324" y="752846"/>
                  </a:lnTo>
                  <a:lnTo>
                    <a:pt x="4060324" y="782611"/>
                  </a:lnTo>
                  <a:lnTo>
                    <a:pt x="4060324" y="804134"/>
                  </a:lnTo>
                  <a:lnTo>
                    <a:pt x="4057578" y="844891"/>
                  </a:lnTo>
                  <a:lnTo>
                    <a:pt x="4056116" y="855015"/>
                  </a:lnTo>
                  <a:lnTo>
                    <a:pt x="0" y="855015"/>
                  </a:lnTo>
                  <a:lnTo>
                    <a:pt x="16094" y="827031"/>
                  </a:lnTo>
                  <a:lnTo>
                    <a:pt x="38065" y="794976"/>
                  </a:lnTo>
                  <a:lnTo>
                    <a:pt x="49967" y="780322"/>
                  </a:lnTo>
                  <a:lnTo>
                    <a:pt x="46305" y="750556"/>
                  </a:lnTo>
                  <a:lnTo>
                    <a:pt x="45847" y="719874"/>
                  </a:lnTo>
                  <a:lnTo>
                    <a:pt x="45847" y="699725"/>
                  </a:lnTo>
                  <a:lnTo>
                    <a:pt x="49967" y="660343"/>
                  </a:lnTo>
                  <a:lnTo>
                    <a:pt x="57291" y="621876"/>
                  </a:lnTo>
                  <a:lnTo>
                    <a:pt x="68735" y="584783"/>
                  </a:lnTo>
                  <a:lnTo>
                    <a:pt x="83841" y="549980"/>
                  </a:lnTo>
                  <a:lnTo>
                    <a:pt x="102150" y="516551"/>
                  </a:lnTo>
                  <a:lnTo>
                    <a:pt x="122749" y="485412"/>
                  </a:lnTo>
                  <a:lnTo>
                    <a:pt x="147010" y="456104"/>
                  </a:lnTo>
                  <a:lnTo>
                    <a:pt x="174017" y="429543"/>
                  </a:lnTo>
                  <a:lnTo>
                    <a:pt x="202856" y="405731"/>
                  </a:lnTo>
                  <a:lnTo>
                    <a:pt x="233525" y="384208"/>
                  </a:lnTo>
                  <a:lnTo>
                    <a:pt x="266941" y="366806"/>
                  </a:lnTo>
                  <a:lnTo>
                    <a:pt x="302645" y="351694"/>
                  </a:lnTo>
                  <a:lnTo>
                    <a:pt x="339265" y="340246"/>
                  </a:lnTo>
                  <a:lnTo>
                    <a:pt x="377259" y="332003"/>
                  </a:lnTo>
                  <a:lnTo>
                    <a:pt x="417084" y="328798"/>
                  </a:lnTo>
                  <a:lnTo>
                    <a:pt x="437224" y="327882"/>
                  </a:lnTo>
                  <a:lnTo>
                    <a:pt x="467894" y="329256"/>
                  </a:lnTo>
                  <a:lnTo>
                    <a:pt x="528775" y="338872"/>
                  </a:lnTo>
                  <a:lnTo>
                    <a:pt x="585536" y="357190"/>
                  </a:lnTo>
                  <a:lnTo>
                    <a:pt x="638177" y="383292"/>
                  </a:lnTo>
                  <a:lnTo>
                    <a:pt x="662896" y="399778"/>
                  </a:lnTo>
                  <a:lnTo>
                    <a:pt x="677544" y="387413"/>
                  </a:lnTo>
                  <a:lnTo>
                    <a:pt x="709128" y="364975"/>
                  </a:lnTo>
                  <a:lnTo>
                    <a:pt x="743002" y="345283"/>
                  </a:lnTo>
                  <a:lnTo>
                    <a:pt x="778249" y="328798"/>
                  </a:lnTo>
                  <a:lnTo>
                    <a:pt x="815327" y="315060"/>
                  </a:lnTo>
                  <a:lnTo>
                    <a:pt x="853778" y="304069"/>
                  </a:lnTo>
                  <a:lnTo>
                    <a:pt x="892687" y="297200"/>
                  </a:lnTo>
                  <a:lnTo>
                    <a:pt x="933885" y="293537"/>
                  </a:lnTo>
                  <a:lnTo>
                    <a:pt x="954483" y="293079"/>
                  </a:lnTo>
                  <a:lnTo>
                    <a:pt x="977371" y="293537"/>
                  </a:lnTo>
                  <a:lnTo>
                    <a:pt x="1020399" y="297658"/>
                  </a:lnTo>
                  <a:lnTo>
                    <a:pt x="1062513" y="305901"/>
                  </a:lnTo>
                  <a:lnTo>
                    <a:pt x="1103710" y="317807"/>
                  </a:lnTo>
                  <a:lnTo>
                    <a:pt x="1142619" y="333377"/>
                  </a:lnTo>
                  <a:lnTo>
                    <a:pt x="1180155" y="352152"/>
                  </a:lnTo>
                  <a:lnTo>
                    <a:pt x="1214944" y="375049"/>
                  </a:lnTo>
                  <a:lnTo>
                    <a:pt x="1247902" y="399778"/>
                  </a:lnTo>
                  <a:lnTo>
                    <a:pt x="1278114" y="428170"/>
                  </a:lnTo>
                  <a:lnTo>
                    <a:pt x="1306036" y="459309"/>
                  </a:lnTo>
                  <a:lnTo>
                    <a:pt x="1330755" y="492281"/>
                  </a:lnTo>
                  <a:lnTo>
                    <a:pt x="1352726" y="527542"/>
                  </a:lnTo>
                  <a:lnTo>
                    <a:pt x="1371036" y="564634"/>
                  </a:lnTo>
                  <a:lnTo>
                    <a:pt x="1386600" y="604475"/>
                  </a:lnTo>
                  <a:lnTo>
                    <a:pt x="1397587" y="645689"/>
                  </a:lnTo>
                  <a:lnTo>
                    <a:pt x="1405368" y="687819"/>
                  </a:lnTo>
                  <a:lnTo>
                    <a:pt x="1407656" y="709800"/>
                  </a:lnTo>
                  <a:lnTo>
                    <a:pt x="1423220" y="688735"/>
                  </a:lnTo>
                  <a:lnTo>
                    <a:pt x="1458925" y="649810"/>
                  </a:lnTo>
                  <a:lnTo>
                    <a:pt x="1499207" y="615465"/>
                  </a:lnTo>
                  <a:lnTo>
                    <a:pt x="1542693" y="585699"/>
                  </a:lnTo>
                  <a:lnTo>
                    <a:pt x="1589384" y="561429"/>
                  </a:lnTo>
                  <a:lnTo>
                    <a:pt x="1639736" y="542196"/>
                  </a:lnTo>
                  <a:lnTo>
                    <a:pt x="1692835" y="529373"/>
                  </a:lnTo>
                  <a:lnTo>
                    <a:pt x="1747308" y="522504"/>
                  </a:lnTo>
                  <a:lnTo>
                    <a:pt x="1775688" y="522046"/>
                  </a:lnTo>
                  <a:lnTo>
                    <a:pt x="1799492" y="522046"/>
                  </a:lnTo>
                  <a:lnTo>
                    <a:pt x="1847098" y="527542"/>
                  </a:lnTo>
                  <a:lnTo>
                    <a:pt x="1892415" y="537158"/>
                  </a:lnTo>
                  <a:lnTo>
                    <a:pt x="1936359" y="551354"/>
                  </a:lnTo>
                  <a:lnTo>
                    <a:pt x="1978015" y="568756"/>
                  </a:lnTo>
                  <a:lnTo>
                    <a:pt x="2017382" y="591653"/>
                  </a:lnTo>
                  <a:lnTo>
                    <a:pt x="2054001" y="616839"/>
                  </a:lnTo>
                  <a:lnTo>
                    <a:pt x="2088332" y="646605"/>
                  </a:lnTo>
                  <a:lnTo>
                    <a:pt x="2104354" y="662632"/>
                  </a:lnTo>
                  <a:lnTo>
                    <a:pt x="2116256" y="647979"/>
                  </a:lnTo>
                  <a:lnTo>
                    <a:pt x="2141889" y="620044"/>
                  </a:lnTo>
                  <a:lnTo>
                    <a:pt x="2169812" y="593942"/>
                  </a:lnTo>
                  <a:lnTo>
                    <a:pt x="2200024" y="570587"/>
                  </a:lnTo>
                  <a:lnTo>
                    <a:pt x="2231609" y="549980"/>
                  </a:lnTo>
                  <a:lnTo>
                    <a:pt x="2265025" y="531663"/>
                  </a:lnTo>
                  <a:lnTo>
                    <a:pt x="2300730" y="516551"/>
                  </a:lnTo>
                  <a:lnTo>
                    <a:pt x="2337807" y="504187"/>
                  </a:lnTo>
                  <a:lnTo>
                    <a:pt x="2356574" y="499608"/>
                  </a:lnTo>
                  <a:lnTo>
                    <a:pt x="2354743" y="477169"/>
                  </a:lnTo>
                  <a:lnTo>
                    <a:pt x="2354286" y="455188"/>
                  </a:lnTo>
                  <a:lnTo>
                    <a:pt x="2354743" y="431375"/>
                  </a:lnTo>
                  <a:lnTo>
                    <a:pt x="2359321" y="385582"/>
                  </a:lnTo>
                  <a:lnTo>
                    <a:pt x="2368477" y="341162"/>
                  </a:lnTo>
                  <a:lnTo>
                    <a:pt x="2381294" y="298116"/>
                  </a:lnTo>
                  <a:lnTo>
                    <a:pt x="2399146" y="257360"/>
                  </a:lnTo>
                  <a:lnTo>
                    <a:pt x="2420202" y="218893"/>
                  </a:lnTo>
                  <a:lnTo>
                    <a:pt x="2444463" y="182716"/>
                  </a:lnTo>
                  <a:lnTo>
                    <a:pt x="2472386" y="148829"/>
                  </a:lnTo>
                  <a:lnTo>
                    <a:pt x="2503055" y="117690"/>
                  </a:lnTo>
                  <a:lnTo>
                    <a:pt x="2536928" y="90213"/>
                  </a:lnTo>
                  <a:lnTo>
                    <a:pt x="2573091" y="65485"/>
                  </a:lnTo>
                  <a:lnTo>
                    <a:pt x="2611543" y="44420"/>
                  </a:lnTo>
                  <a:lnTo>
                    <a:pt x="2652739" y="27018"/>
                  </a:lnTo>
                  <a:lnTo>
                    <a:pt x="2695311" y="14196"/>
                  </a:lnTo>
                  <a:lnTo>
                    <a:pt x="2739712" y="5038"/>
                  </a:lnTo>
                  <a:lnTo>
                    <a:pt x="2785488" y="458"/>
                  </a:ln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 sz="1350"/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916F8AB8-E7B8-48C8-916D-FF9AD41986F3}"/>
                </a:ext>
              </a:extLst>
            </p:cNvPr>
            <p:cNvSpPr>
              <a:spLocks/>
            </p:cNvSpPr>
            <p:nvPr/>
          </p:nvSpPr>
          <p:spPr bwMode="auto">
            <a:xfrm>
              <a:off x="3887496" y="4531222"/>
              <a:ext cx="3897959" cy="2343621"/>
            </a:xfrm>
            <a:custGeom>
              <a:avLst/>
              <a:gdLst>
                <a:gd name="connsiteX0" fmla="*/ 3020784 w 3897959"/>
                <a:gd name="connsiteY0" fmla="*/ 2116671 h 2343621"/>
                <a:gd name="connsiteX1" fmla="*/ 3043209 w 3897959"/>
                <a:gd name="connsiteY1" fmla="*/ 2116671 h 2343621"/>
                <a:gd name="connsiteX2" fmla="*/ 3063803 w 3897959"/>
                <a:gd name="connsiteY2" fmla="*/ 2116671 h 2343621"/>
                <a:gd name="connsiteX3" fmla="*/ 3104991 w 3897959"/>
                <a:gd name="connsiteY3" fmla="*/ 2120334 h 2343621"/>
                <a:gd name="connsiteX4" fmla="*/ 3144807 w 3897959"/>
                <a:gd name="connsiteY4" fmla="*/ 2127204 h 2343621"/>
                <a:gd name="connsiteX5" fmla="*/ 3182791 w 3897959"/>
                <a:gd name="connsiteY5" fmla="*/ 2137737 h 2343621"/>
                <a:gd name="connsiteX6" fmla="*/ 3219862 w 3897959"/>
                <a:gd name="connsiteY6" fmla="*/ 2151475 h 2343621"/>
                <a:gd name="connsiteX7" fmla="*/ 3255101 w 3897959"/>
                <a:gd name="connsiteY7" fmla="*/ 2168878 h 2343621"/>
                <a:gd name="connsiteX8" fmla="*/ 3288966 w 3897959"/>
                <a:gd name="connsiteY8" fmla="*/ 2188570 h 2343621"/>
                <a:gd name="connsiteX9" fmla="*/ 3320086 w 3897959"/>
                <a:gd name="connsiteY9" fmla="*/ 2210552 h 2343621"/>
                <a:gd name="connsiteX10" fmla="*/ 3335189 w 3897959"/>
                <a:gd name="connsiteY10" fmla="*/ 2222916 h 2343621"/>
                <a:gd name="connsiteX11" fmla="*/ 3359902 w 3897959"/>
                <a:gd name="connsiteY11" fmla="*/ 2206888 h 2343621"/>
                <a:gd name="connsiteX12" fmla="*/ 3412074 w 3897959"/>
                <a:gd name="connsiteY12" fmla="*/ 2179868 h 2343621"/>
                <a:gd name="connsiteX13" fmla="*/ 3469281 w 3897959"/>
                <a:gd name="connsiteY13" fmla="*/ 2161550 h 2343621"/>
                <a:gd name="connsiteX14" fmla="*/ 3529690 w 3897959"/>
                <a:gd name="connsiteY14" fmla="*/ 2152391 h 2343621"/>
                <a:gd name="connsiteX15" fmla="*/ 3561268 w 3897959"/>
                <a:gd name="connsiteY15" fmla="*/ 2151017 h 2343621"/>
                <a:gd name="connsiteX16" fmla="*/ 3581404 w 3897959"/>
                <a:gd name="connsiteY16" fmla="*/ 2151475 h 2343621"/>
                <a:gd name="connsiteX17" fmla="*/ 3620305 w 3897959"/>
                <a:gd name="connsiteY17" fmla="*/ 2155597 h 2343621"/>
                <a:gd name="connsiteX18" fmla="*/ 3658747 w 3897959"/>
                <a:gd name="connsiteY18" fmla="*/ 2163382 h 2343621"/>
                <a:gd name="connsiteX19" fmla="*/ 3695817 w 3897959"/>
                <a:gd name="connsiteY19" fmla="*/ 2174831 h 2343621"/>
                <a:gd name="connsiteX20" fmla="*/ 3730598 w 3897959"/>
                <a:gd name="connsiteY20" fmla="*/ 2189486 h 2343621"/>
                <a:gd name="connsiteX21" fmla="*/ 3764007 w 3897959"/>
                <a:gd name="connsiteY21" fmla="*/ 2207804 h 2343621"/>
                <a:gd name="connsiteX22" fmla="*/ 3795584 w 3897959"/>
                <a:gd name="connsiteY22" fmla="*/ 2228870 h 2343621"/>
                <a:gd name="connsiteX23" fmla="*/ 3824416 w 3897959"/>
                <a:gd name="connsiteY23" fmla="*/ 2253141 h 2343621"/>
                <a:gd name="connsiteX24" fmla="*/ 3850502 w 3897959"/>
                <a:gd name="connsiteY24" fmla="*/ 2279245 h 2343621"/>
                <a:gd name="connsiteX25" fmla="*/ 3874757 w 3897959"/>
                <a:gd name="connsiteY25" fmla="*/ 2308096 h 2343621"/>
                <a:gd name="connsiteX26" fmla="*/ 3895810 w 3897959"/>
                <a:gd name="connsiteY26" fmla="*/ 2339695 h 2343621"/>
                <a:gd name="connsiteX27" fmla="*/ 3897959 w 3897959"/>
                <a:gd name="connsiteY27" fmla="*/ 2343621 h 2343621"/>
                <a:gd name="connsiteX28" fmla="*/ 2649680 w 3897959"/>
                <a:gd name="connsiteY28" fmla="*/ 2343621 h 2343621"/>
                <a:gd name="connsiteX29" fmla="*/ 2667021 w 3897959"/>
                <a:gd name="connsiteY29" fmla="*/ 2315423 h 2343621"/>
                <a:gd name="connsiteX30" fmla="*/ 2692191 w 3897959"/>
                <a:gd name="connsiteY30" fmla="*/ 2281993 h 2343621"/>
                <a:gd name="connsiteX31" fmla="*/ 2720108 w 3897959"/>
                <a:gd name="connsiteY31" fmla="*/ 2251310 h 2343621"/>
                <a:gd name="connsiteX32" fmla="*/ 2750314 w 3897959"/>
                <a:gd name="connsiteY32" fmla="*/ 2223374 h 2343621"/>
                <a:gd name="connsiteX33" fmla="*/ 2782806 w 3897959"/>
                <a:gd name="connsiteY33" fmla="*/ 2197729 h 2343621"/>
                <a:gd name="connsiteX34" fmla="*/ 2818046 w 3897959"/>
                <a:gd name="connsiteY34" fmla="*/ 2175747 h 2343621"/>
                <a:gd name="connsiteX35" fmla="*/ 2855115 w 3897959"/>
                <a:gd name="connsiteY35" fmla="*/ 2156971 h 2343621"/>
                <a:gd name="connsiteX36" fmla="*/ 2894473 w 3897959"/>
                <a:gd name="connsiteY36" fmla="*/ 2140942 h 2343621"/>
                <a:gd name="connsiteX37" fmla="*/ 2935204 w 3897959"/>
                <a:gd name="connsiteY37" fmla="*/ 2129035 h 2343621"/>
                <a:gd name="connsiteX38" fmla="*/ 2977308 w 3897959"/>
                <a:gd name="connsiteY38" fmla="*/ 2120792 h 2343621"/>
                <a:gd name="connsiteX39" fmla="*/ 1189730 w 3897959"/>
                <a:gd name="connsiteY39" fmla="*/ 1822663 h 2343621"/>
                <a:gd name="connsiteX40" fmla="*/ 1212611 w 3897959"/>
                <a:gd name="connsiteY40" fmla="*/ 1823579 h 2343621"/>
                <a:gd name="connsiteX41" fmla="*/ 1258377 w 3897959"/>
                <a:gd name="connsiteY41" fmla="*/ 1828159 h 2343621"/>
                <a:gd name="connsiteX42" fmla="*/ 1302768 w 3897959"/>
                <a:gd name="connsiteY42" fmla="*/ 1836860 h 2343621"/>
                <a:gd name="connsiteX43" fmla="*/ 1345787 w 3897959"/>
                <a:gd name="connsiteY43" fmla="*/ 1850599 h 2343621"/>
                <a:gd name="connsiteX44" fmla="*/ 1386518 w 3897959"/>
                <a:gd name="connsiteY44" fmla="*/ 1868001 h 2343621"/>
                <a:gd name="connsiteX45" fmla="*/ 1424961 w 3897959"/>
                <a:gd name="connsiteY45" fmla="*/ 1888609 h 2343621"/>
                <a:gd name="connsiteX46" fmla="*/ 1461116 w 3897959"/>
                <a:gd name="connsiteY46" fmla="*/ 1912880 h 2343621"/>
                <a:gd name="connsiteX47" fmla="*/ 1494982 w 3897959"/>
                <a:gd name="connsiteY47" fmla="*/ 1940816 h 2343621"/>
                <a:gd name="connsiteX48" fmla="*/ 1526102 w 3897959"/>
                <a:gd name="connsiteY48" fmla="*/ 1971957 h 2343621"/>
                <a:gd name="connsiteX49" fmla="*/ 1554018 w 3897959"/>
                <a:gd name="connsiteY49" fmla="*/ 2005388 h 2343621"/>
                <a:gd name="connsiteX50" fmla="*/ 1578274 w 3897959"/>
                <a:gd name="connsiteY50" fmla="*/ 2042024 h 2343621"/>
                <a:gd name="connsiteX51" fmla="*/ 1599325 w 3897959"/>
                <a:gd name="connsiteY51" fmla="*/ 2080492 h 2343621"/>
                <a:gd name="connsiteX52" fmla="*/ 1616716 w 3897959"/>
                <a:gd name="connsiteY52" fmla="*/ 2121250 h 2343621"/>
                <a:gd name="connsiteX53" fmla="*/ 1629531 w 3897959"/>
                <a:gd name="connsiteY53" fmla="*/ 2164298 h 2343621"/>
                <a:gd name="connsiteX54" fmla="*/ 1638683 w 3897959"/>
                <a:gd name="connsiteY54" fmla="*/ 2208720 h 2343621"/>
                <a:gd name="connsiteX55" fmla="*/ 1643260 w 3897959"/>
                <a:gd name="connsiteY55" fmla="*/ 2254515 h 2343621"/>
                <a:gd name="connsiteX56" fmla="*/ 1644175 w 3897959"/>
                <a:gd name="connsiteY56" fmla="*/ 2277871 h 2343621"/>
                <a:gd name="connsiteX57" fmla="*/ 1643260 w 3897959"/>
                <a:gd name="connsiteY57" fmla="*/ 2300769 h 2343621"/>
                <a:gd name="connsiteX58" fmla="*/ 1641429 w 3897959"/>
                <a:gd name="connsiteY58" fmla="*/ 2322751 h 2343621"/>
                <a:gd name="connsiteX59" fmla="*/ 1660651 w 3897959"/>
                <a:gd name="connsiteY59" fmla="*/ 2327330 h 2343621"/>
                <a:gd name="connsiteX60" fmla="*/ 1697263 w 3897959"/>
                <a:gd name="connsiteY60" fmla="*/ 2339695 h 2343621"/>
                <a:gd name="connsiteX61" fmla="*/ 1706263 w 3897959"/>
                <a:gd name="connsiteY61" fmla="*/ 2343621 h 2343621"/>
                <a:gd name="connsiteX62" fmla="*/ 0 w 3897959"/>
                <a:gd name="connsiteY62" fmla="*/ 2343621 h 2343621"/>
                <a:gd name="connsiteX63" fmla="*/ 22266 w 3897959"/>
                <a:gd name="connsiteY63" fmla="*/ 2303516 h 2343621"/>
                <a:gd name="connsiteX64" fmla="*/ 53844 w 3897959"/>
                <a:gd name="connsiteY64" fmla="*/ 2256805 h 2343621"/>
                <a:gd name="connsiteX65" fmla="*/ 89083 w 3897959"/>
                <a:gd name="connsiteY65" fmla="*/ 2213299 h 2343621"/>
                <a:gd name="connsiteX66" fmla="*/ 128898 w 3897959"/>
                <a:gd name="connsiteY66" fmla="*/ 2174373 h 2343621"/>
                <a:gd name="connsiteX67" fmla="*/ 171917 w 3897959"/>
                <a:gd name="connsiteY67" fmla="*/ 2138652 h 2343621"/>
                <a:gd name="connsiteX68" fmla="*/ 218597 w 3897959"/>
                <a:gd name="connsiteY68" fmla="*/ 2107054 h 2343621"/>
                <a:gd name="connsiteX69" fmla="*/ 268481 w 3897959"/>
                <a:gd name="connsiteY69" fmla="*/ 2079576 h 2343621"/>
                <a:gd name="connsiteX70" fmla="*/ 320653 w 3897959"/>
                <a:gd name="connsiteY70" fmla="*/ 2057594 h 2343621"/>
                <a:gd name="connsiteX71" fmla="*/ 375114 w 3897959"/>
                <a:gd name="connsiteY71" fmla="*/ 2040650 h 2343621"/>
                <a:gd name="connsiteX72" fmla="*/ 432320 w 3897959"/>
                <a:gd name="connsiteY72" fmla="*/ 2028743 h 2343621"/>
                <a:gd name="connsiteX73" fmla="*/ 490899 w 3897959"/>
                <a:gd name="connsiteY73" fmla="*/ 2022790 h 2343621"/>
                <a:gd name="connsiteX74" fmla="*/ 521103 w 3897959"/>
                <a:gd name="connsiteY74" fmla="*/ 2022332 h 2343621"/>
                <a:gd name="connsiteX75" fmla="*/ 555427 w 3897959"/>
                <a:gd name="connsiteY75" fmla="*/ 2023248 h 2343621"/>
                <a:gd name="connsiteX76" fmla="*/ 623159 w 3897959"/>
                <a:gd name="connsiteY76" fmla="*/ 2031033 h 2343621"/>
                <a:gd name="connsiteX77" fmla="*/ 687688 w 3897959"/>
                <a:gd name="connsiteY77" fmla="*/ 2046603 h 2343621"/>
                <a:gd name="connsiteX78" fmla="*/ 749471 w 3897959"/>
                <a:gd name="connsiteY78" fmla="*/ 2068585 h 2343621"/>
                <a:gd name="connsiteX79" fmla="*/ 778303 w 3897959"/>
                <a:gd name="connsiteY79" fmla="*/ 2082782 h 2343621"/>
                <a:gd name="connsiteX80" fmla="*/ 793405 w 3897959"/>
                <a:gd name="connsiteY80" fmla="*/ 2054389 h 2343621"/>
                <a:gd name="connsiteX81" fmla="*/ 827728 w 3897959"/>
                <a:gd name="connsiteY81" fmla="*/ 2001266 h 2343621"/>
                <a:gd name="connsiteX82" fmla="*/ 869833 w 3897959"/>
                <a:gd name="connsiteY82" fmla="*/ 1954096 h 2343621"/>
                <a:gd name="connsiteX83" fmla="*/ 917428 w 3897959"/>
                <a:gd name="connsiteY83" fmla="*/ 1912880 h 2343621"/>
                <a:gd name="connsiteX84" fmla="*/ 970515 w 3897959"/>
                <a:gd name="connsiteY84" fmla="*/ 1878534 h 2343621"/>
                <a:gd name="connsiteX85" fmla="*/ 1028179 w 3897959"/>
                <a:gd name="connsiteY85" fmla="*/ 1851972 h 2343621"/>
                <a:gd name="connsiteX86" fmla="*/ 1090419 w 3897959"/>
                <a:gd name="connsiteY86" fmla="*/ 1833654 h 2343621"/>
                <a:gd name="connsiteX87" fmla="*/ 1155863 w 3897959"/>
                <a:gd name="connsiteY87" fmla="*/ 1824037 h 2343621"/>
                <a:gd name="connsiteX88" fmla="*/ 1970936 w 3897959"/>
                <a:gd name="connsiteY88" fmla="*/ 0 h 2343621"/>
                <a:gd name="connsiteX89" fmla="*/ 2367261 w 3897959"/>
                <a:gd name="connsiteY89" fmla="*/ 0 h 2343621"/>
                <a:gd name="connsiteX90" fmla="*/ 2367261 w 3897959"/>
                <a:gd name="connsiteY90" fmla="*/ 2343621 h 2343621"/>
                <a:gd name="connsiteX91" fmla="*/ 1970936 w 3897959"/>
                <a:gd name="connsiteY91" fmla="*/ 2343621 h 23436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</a:cxnLst>
              <a:rect l="l" t="t" r="r" b="b"/>
              <a:pathLst>
                <a:path w="3897959" h="2343621">
                  <a:moveTo>
                    <a:pt x="3020784" y="2116671"/>
                  </a:moveTo>
                  <a:lnTo>
                    <a:pt x="3043209" y="2116671"/>
                  </a:lnTo>
                  <a:lnTo>
                    <a:pt x="3063803" y="2116671"/>
                  </a:lnTo>
                  <a:lnTo>
                    <a:pt x="3104991" y="2120334"/>
                  </a:lnTo>
                  <a:lnTo>
                    <a:pt x="3144807" y="2127204"/>
                  </a:lnTo>
                  <a:lnTo>
                    <a:pt x="3182791" y="2137737"/>
                  </a:lnTo>
                  <a:lnTo>
                    <a:pt x="3219862" y="2151475"/>
                  </a:lnTo>
                  <a:lnTo>
                    <a:pt x="3255101" y="2168878"/>
                  </a:lnTo>
                  <a:lnTo>
                    <a:pt x="3288966" y="2188570"/>
                  </a:lnTo>
                  <a:lnTo>
                    <a:pt x="3320086" y="2210552"/>
                  </a:lnTo>
                  <a:lnTo>
                    <a:pt x="3335189" y="2222916"/>
                  </a:lnTo>
                  <a:lnTo>
                    <a:pt x="3359902" y="2206888"/>
                  </a:lnTo>
                  <a:lnTo>
                    <a:pt x="3412074" y="2179868"/>
                  </a:lnTo>
                  <a:lnTo>
                    <a:pt x="3469281" y="2161550"/>
                  </a:lnTo>
                  <a:lnTo>
                    <a:pt x="3529690" y="2152391"/>
                  </a:lnTo>
                  <a:lnTo>
                    <a:pt x="3561268" y="2151017"/>
                  </a:lnTo>
                  <a:lnTo>
                    <a:pt x="3581404" y="2151475"/>
                  </a:lnTo>
                  <a:lnTo>
                    <a:pt x="3620305" y="2155597"/>
                  </a:lnTo>
                  <a:lnTo>
                    <a:pt x="3658747" y="2163382"/>
                  </a:lnTo>
                  <a:lnTo>
                    <a:pt x="3695817" y="2174831"/>
                  </a:lnTo>
                  <a:lnTo>
                    <a:pt x="3730598" y="2189486"/>
                  </a:lnTo>
                  <a:lnTo>
                    <a:pt x="3764007" y="2207804"/>
                  </a:lnTo>
                  <a:lnTo>
                    <a:pt x="3795584" y="2228870"/>
                  </a:lnTo>
                  <a:lnTo>
                    <a:pt x="3824416" y="2253141"/>
                  </a:lnTo>
                  <a:lnTo>
                    <a:pt x="3850502" y="2279245"/>
                  </a:lnTo>
                  <a:lnTo>
                    <a:pt x="3874757" y="2308096"/>
                  </a:lnTo>
                  <a:lnTo>
                    <a:pt x="3895810" y="2339695"/>
                  </a:lnTo>
                  <a:lnTo>
                    <a:pt x="3897959" y="2343621"/>
                  </a:lnTo>
                  <a:lnTo>
                    <a:pt x="2649680" y="2343621"/>
                  </a:lnTo>
                  <a:lnTo>
                    <a:pt x="2667021" y="2315423"/>
                  </a:lnTo>
                  <a:lnTo>
                    <a:pt x="2692191" y="2281993"/>
                  </a:lnTo>
                  <a:lnTo>
                    <a:pt x="2720108" y="2251310"/>
                  </a:lnTo>
                  <a:lnTo>
                    <a:pt x="2750314" y="2223374"/>
                  </a:lnTo>
                  <a:lnTo>
                    <a:pt x="2782806" y="2197729"/>
                  </a:lnTo>
                  <a:lnTo>
                    <a:pt x="2818046" y="2175747"/>
                  </a:lnTo>
                  <a:lnTo>
                    <a:pt x="2855115" y="2156971"/>
                  </a:lnTo>
                  <a:lnTo>
                    <a:pt x="2894473" y="2140942"/>
                  </a:lnTo>
                  <a:lnTo>
                    <a:pt x="2935204" y="2129035"/>
                  </a:lnTo>
                  <a:lnTo>
                    <a:pt x="2977308" y="2120792"/>
                  </a:lnTo>
                  <a:close/>
                  <a:moveTo>
                    <a:pt x="1189730" y="1822663"/>
                  </a:moveTo>
                  <a:lnTo>
                    <a:pt x="1212611" y="1823579"/>
                  </a:lnTo>
                  <a:lnTo>
                    <a:pt x="1258377" y="1828159"/>
                  </a:lnTo>
                  <a:lnTo>
                    <a:pt x="1302768" y="1836860"/>
                  </a:lnTo>
                  <a:lnTo>
                    <a:pt x="1345787" y="1850599"/>
                  </a:lnTo>
                  <a:lnTo>
                    <a:pt x="1386518" y="1868001"/>
                  </a:lnTo>
                  <a:lnTo>
                    <a:pt x="1424961" y="1888609"/>
                  </a:lnTo>
                  <a:lnTo>
                    <a:pt x="1461116" y="1912880"/>
                  </a:lnTo>
                  <a:lnTo>
                    <a:pt x="1494982" y="1940816"/>
                  </a:lnTo>
                  <a:lnTo>
                    <a:pt x="1526102" y="1971957"/>
                  </a:lnTo>
                  <a:lnTo>
                    <a:pt x="1554018" y="2005388"/>
                  </a:lnTo>
                  <a:lnTo>
                    <a:pt x="1578274" y="2042024"/>
                  </a:lnTo>
                  <a:lnTo>
                    <a:pt x="1599325" y="2080492"/>
                  </a:lnTo>
                  <a:lnTo>
                    <a:pt x="1616716" y="2121250"/>
                  </a:lnTo>
                  <a:lnTo>
                    <a:pt x="1629531" y="2164298"/>
                  </a:lnTo>
                  <a:lnTo>
                    <a:pt x="1638683" y="2208720"/>
                  </a:lnTo>
                  <a:lnTo>
                    <a:pt x="1643260" y="2254515"/>
                  </a:lnTo>
                  <a:lnTo>
                    <a:pt x="1644175" y="2277871"/>
                  </a:lnTo>
                  <a:lnTo>
                    <a:pt x="1643260" y="2300769"/>
                  </a:lnTo>
                  <a:lnTo>
                    <a:pt x="1641429" y="2322751"/>
                  </a:lnTo>
                  <a:lnTo>
                    <a:pt x="1660651" y="2327330"/>
                  </a:lnTo>
                  <a:lnTo>
                    <a:pt x="1697263" y="2339695"/>
                  </a:lnTo>
                  <a:lnTo>
                    <a:pt x="1706263" y="2343621"/>
                  </a:lnTo>
                  <a:lnTo>
                    <a:pt x="0" y="2343621"/>
                  </a:lnTo>
                  <a:lnTo>
                    <a:pt x="22266" y="2303516"/>
                  </a:lnTo>
                  <a:lnTo>
                    <a:pt x="53844" y="2256805"/>
                  </a:lnTo>
                  <a:lnTo>
                    <a:pt x="89083" y="2213299"/>
                  </a:lnTo>
                  <a:lnTo>
                    <a:pt x="128898" y="2174373"/>
                  </a:lnTo>
                  <a:lnTo>
                    <a:pt x="171917" y="2138652"/>
                  </a:lnTo>
                  <a:lnTo>
                    <a:pt x="218597" y="2107054"/>
                  </a:lnTo>
                  <a:lnTo>
                    <a:pt x="268481" y="2079576"/>
                  </a:lnTo>
                  <a:lnTo>
                    <a:pt x="320653" y="2057594"/>
                  </a:lnTo>
                  <a:lnTo>
                    <a:pt x="375114" y="2040650"/>
                  </a:lnTo>
                  <a:lnTo>
                    <a:pt x="432320" y="2028743"/>
                  </a:lnTo>
                  <a:lnTo>
                    <a:pt x="490899" y="2022790"/>
                  </a:lnTo>
                  <a:lnTo>
                    <a:pt x="521103" y="2022332"/>
                  </a:lnTo>
                  <a:lnTo>
                    <a:pt x="555427" y="2023248"/>
                  </a:lnTo>
                  <a:lnTo>
                    <a:pt x="623159" y="2031033"/>
                  </a:lnTo>
                  <a:lnTo>
                    <a:pt x="687688" y="2046603"/>
                  </a:lnTo>
                  <a:lnTo>
                    <a:pt x="749471" y="2068585"/>
                  </a:lnTo>
                  <a:lnTo>
                    <a:pt x="778303" y="2082782"/>
                  </a:lnTo>
                  <a:lnTo>
                    <a:pt x="793405" y="2054389"/>
                  </a:lnTo>
                  <a:lnTo>
                    <a:pt x="827728" y="2001266"/>
                  </a:lnTo>
                  <a:lnTo>
                    <a:pt x="869833" y="1954096"/>
                  </a:lnTo>
                  <a:lnTo>
                    <a:pt x="917428" y="1912880"/>
                  </a:lnTo>
                  <a:lnTo>
                    <a:pt x="970515" y="1878534"/>
                  </a:lnTo>
                  <a:lnTo>
                    <a:pt x="1028179" y="1851972"/>
                  </a:lnTo>
                  <a:lnTo>
                    <a:pt x="1090419" y="1833654"/>
                  </a:lnTo>
                  <a:lnTo>
                    <a:pt x="1155863" y="1824037"/>
                  </a:lnTo>
                  <a:close/>
                  <a:moveTo>
                    <a:pt x="1970936" y="0"/>
                  </a:moveTo>
                  <a:lnTo>
                    <a:pt x="2367261" y="0"/>
                  </a:lnTo>
                  <a:lnTo>
                    <a:pt x="2367261" y="2343621"/>
                  </a:lnTo>
                  <a:lnTo>
                    <a:pt x="1970936" y="2343621"/>
                  </a:lnTo>
                  <a:close/>
                </a:path>
              </a:pathLst>
            </a:cu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 sz="1350"/>
            </a:p>
          </p:txBody>
        </p:sp>
        <p:sp>
          <p:nvSpPr>
            <p:cNvPr id="36" name="Freeform 49">
              <a:extLst>
                <a:ext uri="{FF2B5EF4-FFF2-40B4-BE49-F238E27FC236}">
                  <a16:creationId xmlns:a16="http://schemas.microsoft.com/office/drawing/2014/main" id="{5CF9EA02-2BC0-4111-AB90-090917B93EC3}"/>
                </a:ext>
              </a:extLst>
            </p:cNvPr>
            <p:cNvSpPr>
              <a:spLocks/>
            </p:cNvSpPr>
            <p:nvPr/>
          </p:nvSpPr>
          <p:spPr bwMode="auto">
            <a:xfrm>
              <a:off x="5696840" y="4642751"/>
              <a:ext cx="719585" cy="1089448"/>
            </a:xfrm>
            <a:custGeom>
              <a:avLst/>
              <a:gdLst>
                <a:gd name="T0" fmla="*/ 787 w 1575"/>
                <a:gd name="T1" fmla="*/ 0 h 2380"/>
                <a:gd name="T2" fmla="*/ 256 w 1575"/>
                <a:gd name="T3" fmla="*/ 10 h 2380"/>
                <a:gd name="T4" fmla="*/ 115 w 1575"/>
                <a:gd name="T5" fmla="*/ 204 h 2380"/>
                <a:gd name="T6" fmla="*/ 44 w 1575"/>
                <a:gd name="T7" fmla="*/ 384 h 2380"/>
                <a:gd name="T8" fmla="*/ 8 w 1575"/>
                <a:gd name="T9" fmla="*/ 572 h 2380"/>
                <a:gd name="T10" fmla="*/ 1 w 1575"/>
                <a:gd name="T11" fmla="*/ 798 h 2380"/>
                <a:gd name="T12" fmla="*/ 37 w 1575"/>
                <a:gd name="T13" fmla="*/ 1068 h 2380"/>
                <a:gd name="T14" fmla="*/ 59 w 1575"/>
                <a:gd name="T15" fmla="*/ 1132 h 2380"/>
                <a:gd name="T16" fmla="*/ 159 w 1575"/>
                <a:gd name="T17" fmla="*/ 953 h 2380"/>
                <a:gd name="T18" fmla="*/ 246 w 1575"/>
                <a:gd name="T19" fmla="*/ 879 h 2380"/>
                <a:gd name="T20" fmla="*/ 306 w 1575"/>
                <a:gd name="T21" fmla="*/ 866 h 2380"/>
                <a:gd name="T22" fmla="*/ 354 w 1575"/>
                <a:gd name="T23" fmla="*/ 879 h 2380"/>
                <a:gd name="T24" fmla="*/ 363 w 1575"/>
                <a:gd name="T25" fmla="*/ 1138 h 2380"/>
                <a:gd name="T26" fmla="*/ 421 w 1575"/>
                <a:gd name="T27" fmla="*/ 1589 h 2380"/>
                <a:gd name="T28" fmla="*/ 505 w 1575"/>
                <a:gd name="T29" fmla="*/ 1901 h 2380"/>
                <a:gd name="T30" fmla="*/ 606 w 1575"/>
                <a:gd name="T31" fmla="*/ 2137 h 2380"/>
                <a:gd name="T32" fmla="*/ 745 w 1575"/>
                <a:gd name="T33" fmla="*/ 2338 h 2380"/>
                <a:gd name="T34" fmla="*/ 829 w 1575"/>
                <a:gd name="T35" fmla="*/ 2338 h 2380"/>
                <a:gd name="T36" fmla="*/ 968 w 1575"/>
                <a:gd name="T37" fmla="*/ 2137 h 2380"/>
                <a:gd name="T38" fmla="*/ 1069 w 1575"/>
                <a:gd name="T39" fmla="*/ 1901 h 2380"/>
                <a:gd name="T40" fmla="*/ 1153 w 1575"/>
                <a:gd name="T41" fmla="*/ 1589 h 2380"/>
                <a:gd name="T42" fmla="*/ 1212 w 1575"/>
                <a:gd name="T43" fmla="*/ 1138 h 2380"/>
                <a:gd name="T44" fmla="*/ 1220 w 1575"/>
                <a:gd name="T45" fmla="*/ 879 h 2380"/>
                <a:gd name="T46" fmla="*/ 1269 w 1575"/>
                <a:gd name="T47" fmla="*/ 866 h 2380"/>
                <a:gd name="T48" fmla="*/ 1327 w 1575"/>
                <a:gd name="T49" fmla="*/ 879 h 2380"/>
                <a:gd name="T50" fmla="*/ 1415 w 1575"/>
                <a:gd name="T51" fmla="*/ 953 h 2380"/>
                <a:gd name="T52" fmla="*/ 1514 w 1575"/>
                <a:gd name="T53" fmla="*/ 1132 h 2380"/>
                <a:gd name="T54" fmla="*/ 1536 w 1575"/>
                <a:gd name="T55" fmla="*/ 1068 h 2380"/>
                <a:gd name="T56" fmla="*/ 1573 w 1575"/>
                <a:gd name="T57" fmla="*/ 798 h 2380"/>
                <a:gd name="T58" fmla="*/ 1567 w 1575"/>
                <a:gd name="T59" fmla="*/ 572 h 2380"/>
                <a:gd name="T60" fmla="*/ 1529 w 1575"/>
                <a:gd name="T61" fmla="*/ 384 h 2380"/>
                <a:gd name="T62" fmla="*/ 1458 w 1575"/>
                <a:gd name="T63" fmla="*/ 204 h 2380"/>
                <a:gd name="T64" fmla="*/ 1318 w 1575"/>
                <a:gd name="T65" fmla="*/ 10 h 23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575" h="2380">
                  <a:moveTo>
                    <a:pt x="1305" y="0"/>
                  </a:moveTo>
                  <a:lnTo>
                    <a:pt x="787" y="0"/>
                  </a:lnTo>
                  <a:lnTo>
                    <a:pt x="269" y="0"/>
                  </a:lnTo>
                  <a:lnTo>
                    <a:pt x="256" y="10"/>
                  </a:lnTo>
                  <a:lnTo>
                    <a:pt x="179" y="101"/>
                  </a:lnTo>
                  <a:lnTo>
                    <a:pt x="115" y="204"/>
                  </a:lnTo>
                  <a:lnTo>
                    <a:pt x="71" y="306"/>
                  </a:lnTo>
                  <a:lnTo>
                    <a:pt x="44" y="384"/>
                  </a:lnTo>
                  <a:lnTo>
                    <a:pt x="23" y="473"/>
                  </a:lnTo>
                  <a:lnTo>
                    <a:pt x="8" y="572"/>
                  </a:lnTo>
                  <a:lnTo>
                    <a:pt x="0" y="681"/>
                  </a:lnTo>
                  <a:lnTo>
                    <a:pt x="1" y="798"/>
                  </a:lnTo>
                  <a:lnTo>
                    <a:pt x="13" y="928"/>
                  </a:lnTo>
                  <a:lnTo>
                    <a:pt x="37" y="1068"/>
                  </a:lnTo>
                  <a:lnTo>
                    <a:pt x="56" y="1143"/>
                  </a:lnTo>
                  <a:lnTo>
                    <a:pt x="59" y="1132"/>
                  </a:lnTo>
                  <a:lnTo>
                    <a:pt x="102" y="1038"/>
                  </a:lnTo>
                  <a:lnTo>
                    <a:pt x="159" y="953"/>
                  </a:lnTo>
                  <a:lnTo>
                    <a:pt x="206" y="903"/>
                  </a:lnTo>
                  <a:lnTo>
                    <a:pt x="246" y="879"/>
                  </a:lnTo>
                  <a:lnTo>
                    <a:pt x="276" y="868"/>
                  </a:lnTo>
                  <a:lnTo>
                    <a:pt x="306" y="866"/>
                  </a:lnTo>
                  <a:lnTo>
                    <a:pt x="338" y="872"/>
                  </a:lnTo>
                  <a:lnTo>
                    <a:pt x="354" y="879"/>
                  </a:lnTo>
                  <a:lnTo>
                    <a:pt x="354" y="913"/>
                  </a:lnTo>
                  <a:lnTo>
                    <a:pt x="363" y="1138"/>
                  </a:lnTo>
                  <a:lnTo>
                    <a:pt x="382" y="1348"/>
                  </a:lnTo>
                  <a:lnTo>
                    <a:pt x="421" y="1589"/>
                  </a:lnTo>
                  <a:lnTo>
                    <a:pt x="466" y="1777"/>
                  </a:lnTo>
                  <a:lnTo>
                    <a:pt x="505" y="1901"/>
                  </a:lnTo>
                  <a:lnTo>
                    <a:pt x="552" y="2023"/>
                  </a:lnTo>
                  <a:lnTo>
                    <a:pt x="606" y="2137"/>
                  </a:lnTo>
                  <a:lnTo>
                    <a:pt x="671" y="2244"/>
                  </a:lnTo>
                  <a:lnTo>
                    <a:pt x="745" y="2338"/>
                  </a:lnTo>
                  <a:lnTo>
                    <a:pt x="787" y="2380"/>
                  </a:lnTo>
                  <a:lnTo>
                    <a:pt x="829" y="2338"/>
                  </a:lnTo>
                  <a:lnTo>
                    <a:pt x="903" y="2244"/>
                  </a:lnTo>
                  <a:lnTo>
                    <a:pt x="968" y="2137"/>
                  </a:lnTo>
                  <a:lnTo>
                    <a:pt x="1023" y="2023"/>
                  </a:lnTo>
                  <a:lnTo>
                    <a:pt x="1069" y="1901"/>
                  </a:lnTo>
                  <a:lnTo>
                    <a:pt x="1108" y="1777"/>
                  </a:lnTo>
                  <a:lnTo>
                    <a:pt x="1153" y="1589"/>
                  </a:lnTo>
                  <a:lnTo>
                    <a:pt x="1191" y="1348"/>
                  </a:lnTo>
                  <a:lnTo>
                    <a:pt x="1212" y="1138"/>
                  </a:lnTo>
                  <a:lnTo>
                    <a:pt x="1221" y="913"/>
                  </a:lnTo>
                  <a:lnTo>
                    <a:pt x="1220" y="879"/>
                  </a:lnTo>
                  <a:lnTo>
                    <a:pt x="1236" y="872"/>
                  </a:lnTo>
                  <a:lnTo>
                    <a:pt x="1269" y="866"/>
                  </a:lnTo>
                  <a:lnTo>
                    <a:pt x="1299" y="868"/>
                  </a:lnTo>
                  <a:lnTo>
                    <a:pt x="1327" y="879"/>
                  </a:lnTo>
                  <a:lnTo>
                    <a:pt x="1369" y="903"/>
                  </a:lnTo>
                  <a:lnTo>
                    <a:pt x="1415" y="953"/>
                  </a:lnTo>
                  <a:lnTo>
                    <a:pt x="1472" y="1038"/>
                  </a:lnTo>
                  <a:lnTo>
                    <a:pt x="1514" y="1132"/>
                  </a:lnTo>
                  <a:lnTo>
                    <a:pt x="1518" y="1143"/>
                  </a:lnTo>
                  <a:lnTo>
                    <a:pt x="1536" y="1068"/>
                  </a:lnTo>
                  <a:lnTo>
                    <a:pt x="1560" y="928"/>
                  </a:lnTo>
                  <a:lnTo>
                    <a:pt x="1573" y="798"/>
                  </a:lnTo>
                  <a:lnTo>
                    <a:pt x="1575" y="681"/>
                  </a:lnTo>
                  <a:lnTo>
                    <a:pt x="1567" y="572"/>
                  </a:lnTo>
                  <a:lnTo>
                    <a:pt x="1551" y="473"/>
                  </a:lnTo>
                  <a:lnTo>
                    <a:pt x="1529" y="384"/>
                  </a:lnTo>
                  <a:lnTo>
                    <a:pt x="1503" y="306"/>
                  </a:lnTo>
                  <a:lnTo>
                    <a:pt x="1458" y="204"/>
                  </a:lnTo>
                  <a:lnTo>
                    <a:pt x="1396" y="101"/>
                  </a:lnTo>
                  <a:lnTo>
                    <a:pt x="1318" y="10"/>
                  </a:lnTo>
                  <a:lnTo>
                    <a:pt x="1305" y="0"/>
                  </a:lnTo>
                  <a:close/>
                </a:path>
              </a:pathLst>
            </a:custGeom>
            <a:solidFill>
              <a:srgbClr val="FAAF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7" name="Freeform 50">
              <a:extLst>
                <a:ext uri="{FF2B5EF4-FFF2-40B4-BE49-F238E27FC236}">
                  <a16:creationId xmlns:a16="http://schemas.microsoft.com/office/drawing/2014/main" id="{F6D72E7F-39D6-4971-BE70-3C455BE0D802}"/>
                </a:ext>
              </a:extLst>
            </p:cNvPr>
            <p:cNvSpPr>
              <a:spLocks/>
            </p:cNvSpPr>
            <p:nvPr/>
          </p:nvSpPr>
          <p:spPr bwMode="auto">
            <a:xfrm>
              <a:off x="5731630" y="4642751"/>
              <a:ext cx="653669" cy="856910"/>
            </a:xfrm>
            <a:custGeom>
              <a:avLst/>
              <a:gdLst>
                <a:gd name="T0" fmla="*/ 711 w 1429"/>
                <a:gd name="T1" fmla="*/ 0 h 1873"/>
                <a:gd name="T2" fmla="*/ 289 w 1429"/>
                <a:gd name="T3" fmla="*/ 9 h 1873"/>
                <a:gd name="T4" fmla="*/ 143 w 1429"/>
                <a:gd name="T5" fmla="*/ 161 h 1873"/>
                <a:gd name="T6" fmla="*/ 64 w 1429"/>
                <a:gd name="T7" fmla="*/ 302 h 1873"/>
                <a:gd name="T8" fmla="*/ 17 w 1429"/>
                <a:gd name="T9" fmla="*/ 450 h 1873"/>
                <a:gd name="T10" fmla="*/ 0 w 1429"/>
                <a:gd name="T11" fmla="*/ 629 h 1873"/>
                <a:gd name="T12" fmla="*/ 22 w 1429"/>
                <a:gd name="T13" fmla="*/ 841 h 1873"/>
                <a:gd name="T14" fmla="*/ 43 w 1429"/>
                <a:gd name="T15" fmla="*/ 890 h 1873"/>
                <a:gd name="T16" fmla="*/ 177 w 1429"/>
                <a:gd name="T17" fmla="*/ 749 h 1873"/>
                <a:gd name="T18" fmla="*/ 288 w 1429"/>
                <a:gd name="T19" fmla="*/ 687 h 1873"/>
                <a:gd name="T20" fmla="*/ 357 w 1429"/>
                <a:gd name="T21" fmla="*/ 687 h 1873"/>
                <a:gd name="T22" fmla="*/ 370 w 1429"/>
                <a:gd name="T23" fmla="*/ 718 h 1873"/>
                <a:gd name="T24" fmla="*/ 393 w 1429"/>
                <a:gd name="T25" fmla="*/ 1062 h 1873"/>
                <a:gd name="T26" fmla="*/ 459 w 1429"/>
                <a:gd name="T27" fmla="*/ 1399 h 1873"/>
                <a:gd name="T28" fmla="*/ 525 w 1429"/>
                <a:gd name="T29" fmla="*/ 1592 h 1873"/>
                <a:gd name="T30" fmla="*/ 620 w 1429"/>
                <a:gd name="T31" fmla="*/ 1765 h 1873"/>
                <a:gd name="T32" fmla="*/ 711 w 1429"/>
                <a:gd name="T33" fmla="*/ 1873 h 1873"/>
                <a:gd name="T34" fmla="*/ 803 w 1429"/>
                <a:gd name="T35" fmla="*/ 1765 h 1873"/>
                <a:gd name="T36" fmla="*/ 896 w 1429"/>
                <a:gd name="T37" fmla="*/ 1592 h 1873"/>
                <a:gd name="T38" fmla="*/ 963 w 1429"/>
                <a:gd name="T39" fmla="*/ 1399 h 1873"/>
                <a:gd name="T40" fmla="*/ 1029 w 1429"/>
                <a:gd name="T41" fmla="*/ 1062 h 1873"/>
                <a:gd name="T42" fmla="*/ 1053 w 1429"/>
                <a:gd name="T43" fmla="*/ 718 h 1873"/>
                <a:gd name="T44" fmla="*/ 1064 w 1429"/>
                <a:gd name="T45" fmla="*/ 687 h 1873"/>
                <a:gd name="T46" fmla="*/ 1134 w 1429"/>
                <a:gd name="T47" fmla="*/ 687 h 1873"/>
                <a:gd name="T48" fmla="*/ 1249 w 1429"/>
                <a:gd name="T49" fmla="*/ 749 h 1873"/>
                <a:gd name="T50" fmla="*/ 1386 w 1429"/>
                <a:gd name="T51" fmla="*/ 890 h 1873"/>
                <a:gd name="T52" fmla="*/ 1407 w 1429"/>
                <a:gd name="T53" fmla="*/ 841 h 1873"/>
                <a:gd name="T54" fmla="*/ 1429 w 1429"/>
                <a:gd name="T55" fmla="*/ 629 h 1873"/>
                <a:gd name="T56" fmla="*/ 1411 w 1429"/>
                <a:gd name="T57" fmla="*/ 450 h 1873"/>
                <a:gd name="T58" fmla="*/ 1364 w 1429"/>
                <a:gd name="T59" fmla="*/ 302 h 1873"/>
                <a:gd name="T60" fmla="*/ 1282 w 1429"/>
                <a:gd name="T61" fmla="*/ 161 h 1873"/>
                <a:gd name="T62" fmla="*/ 1132 w 1429"/>
                <a:gd name="T63" fmla="*/ 9 h 18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429" h="1873">
                  <a:moveTo>
                    <a:pt x="1119" y="0"/>
                  </a:moveTo>
                  <a:lnTo>
                    <a:pt x="711" y="0"/>
                  </a:lnTo>
                  <a:lnTo>
                    <a:pt x="304" y="0"/>
                  </a:lnTo>
                  <a:lnTo>
                    <a:pt x="289" y="9"/>
                  </a:lnTo>
                  <a:lnTo>
                    <a:pt x="209" y="80"/>
                  </a:lnTo>
                  <a:lnTo>
                    <a:pt x="143" y="161"/>
                  </a:lnTo>
                  <a:lnTo>
                    <a:pt x="94" y="240"/>
                  </a:lnTo>
                  <a:lnTo>
                    <a:pt x="64" y="302"/>
                  </a:lnTo>
                  <a:lnTo>
                    <a:pt x="38" y="372"/>
                  </a:lnTo>
                  <a:lnTo>
                    <a:pt x="17" y="450"/>
                  </a:lnTo>
                  <a:lnTo>
                    <a:pt x="4" y="535"/>
                  </a:lnTo>
                  <a:lnTo>
                    <a:pt x="0" y="629"/>
                  </a:lnTo>
                  <a:lnTo>
                    <a:pt x="6" y="731"/>
                  </a:lnTo>
                  <a:lnTo>
                    <a:pt x="22" y="841"/>
                  </a:lnTo>
                  <a:lnTo>
                    <a:pt x="37" y="900"/>
                  </a:lnTo>
                  <a:lnTo>
                    <a:pt x="43" y="890"/>
                  </a:lnTo>
                  <a:lnTo>
                    <a:pt x="104" y="818"/>
                  </a:lnTo>
                  <a:lnTo>
                    <a:pt x="177" y="749"/>
                  </a:lnTo>
                  <a:lnTo>
                    <a:pt x="231" y="712"/>
                  </a:lnTo>
                  <a:lnTo>
                    <a:pt x="288" y="687"/>
                  </a:lnTo>
                  <a:lnTo>
                    <a:pt x="330" y="682"/>
                  </a:lnTo>
                  <a:lnTo>
                    <a:pt x="357" y="687"/>
                  </a:lnTo>
                  <a:lnTo>
                    <a:pt x="371" y="692"/>
                  </a:lnTo>
                  <a:lnTo>
                    <a:pt x="370" y="718"/>
                  </a:lnTo>
                  <a:lnTo>
                    <a:pt x="378" y="896"/>
                  </a:lnTo>
                  <a:lnTo>
                    <a:pt x="393" y="1062"/>
                  </a:lnTo>
                  <a:lnTo>
                    <a:pt x="423" y="1251"/>
                  </a:lnTo>
                  <a:lnTo>
                    <a:pt x="459" y="1399"/>
                  </a:lnTo>
                  <a:lnTo>
                    <a:pt x="489" y="1497"/>
                  </a:lnTo>
                  <a:lnTo>
                    <a:pt x="525" y="1592"/>
                  </a:lnTo>
                  <a:lnTo>
                    <a:pt x="569" y="1682"/>
                  </a:lnTo>
                  <a:lnTo>
                    <a:pt x="620" y="1765"/>
                  </a:lnTo>
                  <a:lnTo>
                    <a:pt x="678" y="1841"/>
                  </a:lnTo>
                  <a:lnTo>
                    <a:pt x="711" y="1873"/>
                  </a:lnTo>
                  <a:lnTo>
                    <a:pt x="744" y="1841"/>
                  </a:lnTo>
                  <a:lnTo>
                    <a:pt x="803" y="1765"/>
                  </a:lnTo>
                  <a:lnTo>
                    <a:pt x="853" y="1682"/>
                  </a:lnTo>
                  <a:lnTo>
                    <a:pt x="896" y="1592"/>
                  </a:lnTo>
                  <a:lnTo>
                    <a:pt x="932" y="1497"/>
                  </a:lnTo>
                  <a:lnTo>
                    <a:pt x="963" y="1399"/>
                  </a:lnTo>
                  <a:lnTo>
                    <a:pt x="998" y="1251"/>
                  </a:lnTo>
                  <a:lnTo>
                    <a:pt x="1029" y="1062"/>
                  </a:lnTo>
                  <a:lnTo>
                    <a:pt x="1045" y="896"/>
                  </a:lnTo>
                  <a:lnTo>
                    <a:pt x="1053" y="718"/>
                  </a:lnTo>
                  <a:lnTo>
                    <a:pt x="1051" y="692"/>
                  </a:lnTo>
                  <a:lnTo>
                    <a:pt x="1064" y="687"/>
                  </a:lnTo>
                  <a:lnTo>
                    <a:pt x="1093" y="682"/>
                  </a:lnTo>
                  <a:lnTo>
                    <a:pt x="1134" y="687"/>
                  </a:lnTo>
                  <a:lnTo>
                    <a:pt x="1193" y="712"/>
                  </a:lnTo>
                  <a:lnTo>
                    <a:pt x="1249" y="749"/>
                  </a:lnTo>
                  <a:lnTo>
                    <a:pt x="1324" y="818"/>
                  </a:lnTo>
                  <a:lnTo>
                    <a:pt x="1386" y="890"/>
                  </a:lnTo>
                  <a:lnTo>
                    <a:pt x="1392" y="900"/>
                  </a:lnTo>
                  <a:lnTo>
                    <a:pt x="1407" y="841"/>
                  </a:lnTo>
                  <a:lnTo>
                    <a:pt x="1423" y="731"/>
                  </a:lnTo>
                  <a:lnTo>
                    <a:pt x="1429" y="629"/>
                  </a:lnTo>
                  <a:lnTo>
                    <a:pt x="1423" y="535"/>
                  </a:lnTo>
                  <a:lnTo>
                    <a:pt x="1411" y="450"/>
                  </a:lnTo>
                  <a:lnTo>
                    <a:pt x="1390" y="372"/>
                  </a:lnTo>
                  <a:lnTo>
                    <a:pt x="1364" y="302"/>
                  </a:lnTo>
                  <a:lnTo>
                    <a:pt x="1333" y="240"/>
                  </a:lnTo>
                  <a:lnTo>
                    <a:pt x="1282" y="161"/>
                  </a:lnTo>
                  <a:lnTo>
                    <a:pt x="1215" y="80"/>
                  </a:lnTo>
                  <a:lnTo>
                    <a:pt x="1132" y="9"/>
                  </a:lnTo>
                  <a:lnTo>
                    <a:pt x="1119" y="0"/>
                  </a:lnTo>
                  <a:close/>
                </a:path>
              </a:pathLst>
            </a:custGeom>
            <a:solidFill>
              <a:srgbClr val="FBED2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8" name="Freeform 51">
              <a:extLst>
                <a:ext uri="{FF2B5EF4-FFF2-40B4-BE49-F238E27FC236}">
                  <a16:creationId xmlns:a16="http://schemas.microsoft.com/office/drawing/2014/main" id="{816C7CFA-9770-48A6-A406-556700B9167E}"/>
                </a:ext>
              </a:extLst>
            </p:cNvPr>
            <p:cNvSpPr>
              <a:spLocks/>
            </p:cNvSpPr>
            <p:nvPr/>
          </p:nvSpPr>
          <p:spPr bwMode="auto">
            <a:xfrm>
              <a:off x="5850644" y="4642751"/>
              <a:ext cx="415638" cy="543809"/>
            </a:xfrm>
            <a:custGeom>
              <a:avLst/>
              <a:gdLst>
                <a:gd name="T0" fmla="*/ 710 w 907"/>
                <a:gd name="T1" fmla="*/ 0 h 1190"/>
                <a:gd name="T2" fmla="*/ 451 w 907"/>
                <a:gd name="T3" fmla="*/ 0 h 1190"/>
                <a:gd name="T4" fmla="*/ 192 w 907"/>
                <a:gd name="T5" fmla="*/ 0 h 1190"/>
                <a:gd name="T6" fmla="*/ 184 w 907"/>
                <a:gd name="T7" fmla="*/ 5 h 1190"/>
                <a:gd name="T8" fmla="*/ 132 w 907"/>
                <a:gd name="T9" fmla="*/ 51 h 1190"/>
                <a:gd name="T10" fmla="*/ 91 w 907"/>
                <a:gd name="T11" fmla="*/ 102 h 1190"/>
                <a:gd name="T12" fmla="*/ 49 w 907"/>
                <a:gd name="T13" fmla="*/ 171 h 1190"/>
                <a:gd name="T14" fmla="*/ 15 w 907"/>
                <a:gd name="T15" fmla="*/ 261 h 1190"/>
                <a:gd name="T16" fmla="*/ 2 w 907"/>
                <a:gd name="T17" fmla="*/ 340 h 1190"/>
                <a:gd name="T18" fmla="*/ 0 w 907"/>
                <a:gd name="T19" fmla="*/ 399 h 1190"/>
                <a:gd name="T20" fmla="*/ 2 w 907"/>
                <a:gd name="T21" fmla="*/ 464 h 1190"/>
                <a:gd name="T22" fmla="*/ 14 w 907"/>
                <a:gd name="T23" fmla="*/ 534 h 1190"/>
                <a:gd name="T24" fmla="*/ 23 w 907"/>
                <a:gd name="T25" fmla="*/ 572 h 1190"/>
                <a:gd name="T26" fmla="*/ 39 w 907"/>
                <a:gd name="T27" fmla="*/ 550 h 1190"/>
                <a:gd name="T28" fmla="*/ 111 w 907"/>
                <a:gd name="T29" fmla="*/ 476 h 1190"/>
                <a:gd name="T30" fmla="*/ 146 w 907"/>
                <a:gd name="T31" fmla="*/ 452 h 1190"/>
                <a:gd name="T32" fmla="*/ 183 w 907"/>
                <a:gd name="T33" fmla="*/ 437 h 1190"/>
                <a:gd name="T34" fmla="*/ 218 w 907"/>
                <a:gd name="T35" fmla="*/ 434 h 1190"/>
                <a:gd name="T36" fmla="*/ 234 w 907"/>
                <a:gd name="T37" fmla="*/ 439 h 1190"/>
                <a:gd name="T38" fmla="*/ 234 w 907"/>
                <a:gd name="T39" fmla="*/ 456 h 1190"/>
                <a:gd name="T40" fmla="*/ 242 w 907"/>
                <a:gd name="T41" fmla="*/ 617 h 1190"/>
                <a:gd name="T42" fmla="*/ 268 w 907"/>
                <a:gd name="T43" fmla="*/ 795 h 1190"/>
                <a:gd name="T44" fmla="*/ 299 w 907"/>
                <a:gd name="T45" fmla="*/ 920 h 1190"/>
                <a:gd name="T46" fmla="*/ 346 w 907"/>
                <a:gd name="T47" fmla="*/ 1041 h 1190"/>
                <a:gd name="T48" fmla="*/ 394 w 907"/>
                <a:gd name="T49" fmla="*/ 1121 h 1190"/>
                <a:gd name="T50" fmla="*/ 430 w 907"/>
                <a:gd name="T51" fmla="*/ 1169 h 1190"/>
                <a:gd name="T52" fmla="*/ 451 w 907"/>
                <a:gd name="T53" fmla="*/ 1190 h 1190"/>
                <a:gd name="T54" fmla="*/ 472 w 907"/>
                <a:gd name="T55" fmla="*/ 1169 h 1190"/>
                <a:gd name="T56" fmla="*/ 509 w 907"/>
                <a:gd name="T57" fmla="*/ 1121 h 1190"/>
                <a:gd name="T58" fmla="*/ 556 w 907"/>
                <a:gd name="T59" fmla="*/ 1041 h 1190"/>
                <a:gd name="T60" fmla="*/ 603 w 907"/>
                <a:gd name="T61" fmla="*/ 920 h 1190"/>
                <a:gd name="T62" fmla="*/ 634 w 907"/>
                <a:gd name="T63" fmla="*/ 795 h 1190"/>
                <a:gd name="T64" fmla="*/ 661 w 907"/>
                <a:gd name="T65" fmla="*/ 617 h 1190"/>
                <a:gd name="T66" fmla="*/ 669 w 907"/>
                <a:gd name="T67" fmla="*/ 456 h 1190"/>
                <a:gd name="T68" fmla="*/ 667 w 907"/>
                <a:gd name="T69" fmla="*/ 439 h 1190"/>
                <a:gd name="T70" fmla="*/ 684 w 907"/>
                <a:gd name="T71" fmla="*/ 434 h 1190"/>
                <a:gd name="T72" fmla="*/ 721 w 907"/>
                <a:gd name="T73" fmla="*/ 437 h 1190"/>
                <a:gd name="T74" fmla="*/ 757 w 907"/>
                <a:gd name="T75" fmla="*/ 452 h 1190"/>
                <a:gd name="T76" fmla="*/ 793 w 907"/>
                <a:gd name="T77" fmla="*/ 476 h 1190"/>
                <a:gd name="T78" fmla="*/ 868 w 907"/>
                <a:gd name="T79" fmla="*/ 550 h 1190"/>
                <a:gd name="T80" fmla="*/ 884 w 907"/>
                <a:gd name="T81" fmla="*/ 572 h 1190"/>
                <a:gd name="T82" fmla="*/ 893 w 907"/>
                <a:gd name="T83" fmla="*/ 534 h 1190"/>
                <a:gd name="T84" fmla="*/ 905 w 907"/>
                <a:gd name="T85" fmla="*/ 464 h 1190"/>
                <a:gd name="T86" fmla="*/ 907 w 907"/>
                <a:gd name="T87" fmla="*/ 399 h 1190"/>
                <a:gd name="T88" fmla="*/ 905 w 907"/>
                <a:gd name="T89" fmla="*/ 340 h 1190"/>
                <a:gd name="T90" fmla="*/ 890 w 907"/>
                <a:gd name="T91" fmla="*/ 261 h 1190"/>
                <a:gd name="T92" fmla="*/ 857 w 907"/>
                <a:gd name="T93" fmla="*/ 171 h 1190"/>
                <a:gd name="T94" fmla="*/ 814 w 907"/>
                <a:gd name="T95" fmla="*/ 102 h 1190"/>
                <a:gd name="T96" fmla="*/ 771 w 907"/>
                <a:gd name="T97" fmla="*/ 51 h 1190"/>
                <a:gd name="T98" fmla="*/ 719 w 907"/>
                <a:gd name="T99" fmla="*/ 5 h 1190"/>
                <a:gd name="T100" fmla="*/ 710 w 907"/>
                <a:gd name="T101" fmla="*/ 0 h 1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907" h="1190">
                  <a:moveTo>
                    <a:pt x="710" y="0"/>
                  </a:moveTo>
                  <a:lnTo>
                    <a:pt x="451" y="0"/>
                  </a:lnTo>
                  <a:lnTo>
                    <a:pt x="192" y="0"/>
                  </a:lnTo>
                  <a:lnTo>
                    <a:pt x="184" y="5"/>
                  </a:lnTo>
                  <a:lnTo>
                    <a:pt x="132" y="51"/>
                  </a:lnTo>
                  <a:lnTo>
                    <a:pt x="91" y="102"/>
                  </a:lnTo>
                  <a:lnTo>
                    <a:pt x="49" y="171"/>
                  </a:lnTo>
                  <a:lnTo>
                    <a:pt x="15" y="261"/>
                  </a:lnTo>
                  <a:lnTo>
                    <a:pt x="2" y="340"/>
                  </a:lnTo>
                  <a:lnTo>
                    <a:pt x="0" y="399"/>
                  </a:lnTo>
                  <a:lnTo>
                    <a:pt x="2" y="464"/>
                  </a:lnTo>
                  <a:lnTo>
                    <a:pt x="14" y="534"/>
                  </a:lnTo>
                  <a:lnTo>
                    <a:pt x="23" y="572"/>
                  </a:lnTo>
                  <a:lnTo>
                    <a:pt x="39" y="550"/>
                  </a:lnTo>
                  <a:lnTo>
                    <a:pt x="111" y="476"/>
                  </a:lnTo>
                  <a:lnTo>
                    <a:pt x="146" y="452"/>
                  </a:lnTo>
                  <a:lnTo>
                    <a:pt x="183" y="437"/>
                  </a:lnTo>
                  <a:lnTo>
                    <a:pt x="218" y="434"/>
                  </a:lnTo>
                  <a:lnTo>
                    <a:pt x="234" y="439"/>
                  </a:lnTo>
                  <a:lnTo>
                    <a:pt x="234" y="456"/>
                  </a:lnTo>
                  <a:lnTo>
                    <a:pt x="242" y="617"/>
                  </a:lnTo>
                  <a:lnTo>
                    <a:pt x="268" y="795"/>
                  </a:lnTo>
                  <a:lnTo>
                    <a:pt x="299" y="920"/>
                  </a:lnTo>
                  <a:lnTo>
                    <a:pt x="346" y="1041"/>
                  </a:lnTo>
                  <a:lnTo>
                    <a:pt x="394" y="1121"/>
                  </a:lnTo>
                  <a:lnTo>
                    <a:pt x="430" y="1169"/>
                  </a:lnTo>
                  <a:lnTo>
                    <a:pt x="451" y="1190"/>
                  </a:lnTo>
                  <a:lnTo>
                    <a:pt x="472" y="1169"/>
                  </a:lnTo>
                  <a:lnTo>
                    <a:pt x="509" y="1121"/>
                  </a:lnTo>
                  <a:lnTo>
                    <a:pt x="556" y="1041"/>
                  </a:lnTo>
                  <a:lnTo>
                    <a:pt x="603" y="920"/>
                  </a:lnTo>
                  <a:lnTo>
                    <a:pt x="634" y="795"/>
                  </a:lnTo>
                  <a:lnTo>
                    <a:pt x="661" y="617"/>
                  </a:lnTo>
                  <a:lnTo>
                    <a:pt x="669" y="456"/>
                  </a:lnTo>
                  <a:lnTo>
                    <a:pt x="667" y="439"/>
                  </a:lnTo>
                  <a:lnTo>
                    <a:pt x="684" y="434"/>
                  </a:lnTo>
                  <a:lnTo>
                    <a:pt x="721" y="437"/>
                  </a:lnTo>
                  <a:lnTo>
                    <a:pt x="757" y="452"/>
                  </a:lnTo>
                  <a:lnTo>
                    <a:pt x="793" y="476"/>
                  </a:lnTo>
                  <a:lnTo>
                    <a:pt x="868" y="550"/>
                  </a:lnTo>
                  <a:lnTo>
                    <a:pt x="884" y="572"/>
                  </a:lnTo>
                  <a:lnTo>
                    <a:pt x="893" y="534"/>
                  </a:lnTo>
                  <a:lnTo>
                    <a:pt x="905" y="464"/>
                  </a:lnTo>
                  <a:lnTo>
                    <a:pt x="907" y="399"/>
                  </a:lnTo>
                  <a:lnTo>
                    <a:pt x="905" y="340"/>
                  </a:lnTo>
                  <a:lnTo>
                    <a:pt x="890" y="261"/>
                  </a:lnTo>
                  <a:lnTo>
                    <a:pt x="857" y="171"/>
                  </a:lnTo>
                  <a:lnTo>
                    <a:pt x="814" y="102"/>
                  </a:lnTo>
                  <a:lnTo>
                    <a:pt x="771" y="51"/>
                  </a:lnTo>
                  <a:lnTo>
                    <a:pt x="719" y="5"/>
                  </a:lnTo>
                  <a:lnTo>
                    <a:pt x="710" y="0"/>
                  </a:lnTo>
                  <a:close/>
                </a:path>
              </a:pathLst>
            </a:custGeom>
            <a:solidFill>
              <a:srgbClr val="F1F1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1" name="Freeform: Shape 100">
              <a:extLst>
                <a:ext uri="{FF2B5EF4-FFF2-40B4-BE49-F238E27FC236}">
                  <a16:creationId xmlns:a16="http://schemas.microsoft.com/office/drawing/2014/main" id="{FF248407-5D16-4524-B07C-C0439AE6CA40}"/>
                </a:ext>
              </a:extLst>
            </p:cNvPr>
            <p:cNvSpPr>
              <a:spLocks/>
            </p:cNvSpPr>
            <p:nvPr/>
          </p:nvSpPr>
          <p:spPr bwMode="auto">
            <a:xfrm>
              <a:off x="5124751" y="1749203"/>
              <a:ext cx="1838716" cy="2312800"/>
            </a:xfrm>
            <a:custGeom>
              <a:avLst/>
              <a:gdLst>
                <a:gd name="connsiteX0" fmla="*/ 919057 w 1838716"/>
                <a:gd name="connsiteY0" fmla="*/ 0 h 2312800"/>
                <a:gd name="connsiteX1" fmla="*/ 1833366 w 1838716"/>
                <a:gd name="connsiteY1" fmla="*/ 824976 h 2312800"/>
                <a:gd name="connsiteX2" fmla="*/ 1835336 w 1838716"/>
                <a:gd name="connsiteY2" fmla="*/ 863943 h 2312800"/>
                <a:gd name="connsiteX3" fmla="*/ 1835617 w 1838716"/>
                <a:gd name="connsiteY3" fmla="*/ 865042 h 2312800"/>
                <a:gd name="connsiteX4" fmla="*/ 1838450 w 1838716"/>
                <a:gd name="connsiteY4" fmla="*/ 919203 h 2312800"/>
                <a:gd name="connsiteX5" fmla="*/ 1360009 w 1838716"/>
                <a:gd name="connsiteY5" fmla="*/ 2205682 h 2312800"/>
                <a:gd name="connsiteX6" fmla="*/ 529064 w 1838716"/>
                <a:gd name="connsiteY6" fmla="*/ 2162470 h 2312800"/>
                <a:gd name="connsiteX7" fmla="*/ 0 w 1838716"/>
                <a:gd name="connsiteY7" fmla="*/ 919203 h 2312800"/>
                <a:gd name="connsiteX8" fmla="*/ 68 w 1838716"/>
                <a:gd name="connsiteY8" fmla="*/ 918953 h 2312800"/>
                <a:gd name="connsiteX9" fmla="*/ 0 w 1838716"/>
                <a:gd name="connsiteY9" fmla="*/ 918891 h 2312800"/>
                <a:gd name="connsiteX10" fmla="*/ 919057 w 1838716"/>
                <a:gd name="connsiteY10" fmla="*/ 0 h 2312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838716" h="2312800">
                  <a:moveTo>
                    <a:pt x="919057" y="0"/>
                  </a:moveTo>
                  <a:cubicBezTo>
                    <a:pt x="1394710" y="0"/>
                    <a:pt x="1786278" y="361774"/>
                    <a:pt x="1833366" y="824976"/>
                  </a:cubicBezTo>
                  <a:lnTo>
                    <a:pt x="1835336" y="863943"/>
                  </a:lnTo>
                  <a:lnTo>
                    <a:pt x="1835617" y="865042"/>
                  </a:lnTo>
                  <a:cubicBezTo>
                    <a:pt x="1838261" y="882402"/>
                    <a:pt x="1839241" y="900453"/>
                    <a:pt x="1838450" y="919203"/>
                  </a:cubicBezTo>
                  <a:cubicBezTo>
                    <a:pt x="1838450" y="1321073"/>
                    <a:pt x="1435325" y="1653805"/>
                    <a:pt x="1360009" y="2205682"/>
                  </a:cubicBezTo>
                  <a:cubicBezTo>
                    <a:pt x="831562" y="2330379"/>
                    <a:pt x="856873" y="2380998"/>
                    <a:pt x="529064" y="2162470"/>
                  </a:cubicBezTo>
                  <a:cubicBezTo>
                    <a:pt x="377815" y="1563060"/>
                    <a:pt x="100627" y="1492686"/>
                    <a:pt x="0" y="919203"/>
                  </a:cubicBezTo>
                  <a:lnTo>
                    <a:pt x="68" y="918953"/>
                  </a:lnTo>
                  <a:lnTo>
                    <a:pt x="0" y="918891"/>
                  </a:lnTo>
                  <a:cubicBezTo>
                    <a:pt x="0" y="411619"/>
                    <a:pt x="411076" y="0"/>
                    <a:pt x="919057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 sz="1350"/>
            </a:p>
          </p:txBody>
        </p:sp>
        <p:sp>
          <p:nvSpPr>
            <p:cNvPr id="42" name="Freeform 36">
              <a:extLst>
                <a:ext uri="{FF2B5EF4-FFF2-40B4-BE49-F238E27FC236}">
                  <a16:creationId xmlns:a16="http://schemas.microsoft.com/office/drawing/2014/main" id="{9F0226B8-CAE8-49BD-BA47-8013239A4FAF}"/>
                </a:ext>
              </a:extLst>
            </p:cNvPr>
            <p:cNvSpPr>
              <a:spLocks/>
            </p:cNvSpPr>
            <p:nvPr/>
          </p:nvSpPr>
          <p:spPr bwMode="auto">
            <a:xfrm>
              <a:off x="5627739" y="2843522"/>
              <a:ext cx="280705" cy="1051572"/>
            </a:xfrm>
            <a:custGeom>
              <a:avLst/>
              <a:gdLst>
                <a:gd name="T0" fmla="*/ 0 w 455"/>
                <a:gd name="T1" fmla="*/ 0 h 1703"/>
                <a:gd name="T2" fmla="*/ 367 w 455"/>
                <a:gd name="T3" fmla="*/ 888 h 1703"/>
                <a:gd name="T4" fmla="*/ 455 w 455"/>
                <a:gd name="T5" fmla="*/ 1703 h 17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55" h="1703">
                  <a:moveTo>
                    <a:pt x="0" y="0"/>
                  </a:moveTo>
                  <a:cubicBezTo>
                    <a:pt x="0" y="0"/>
                    <a:pt x="282" y="648"/>
                    <a:pt x="367" y="888"/>
                  </a:cubicBezTo>
                  <a:cubicBezTo>
                    <a:pt x="453" y="1129"/>
                    <a:pt x="455" y="1703"/>
                    <a:pt x="455" y="1703"/>
                  </a:cubicBezTo>
                </a:path>
              </a:pathLst>
            </a:custGeom>
            <a:noFill/>
            <a:ln w="57150" cap="rnd">
              <a:solidFill>
                <a:srgbClr val="403F4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6" name="Freeform 37">
              <a:extLst>
                <a:ext uri="{FF2B5EF4-FFF2-40B4-BE49-F238E27FC236}">
                  <a16:creationId xmlns:a16="http://schemas.microsoft.com/office/drawing/2014/main" id="{3B6E92A0-5110-4793-BF67-05707D6C8DC9}"/>
                </a:ext>
              </a:extLst>
            </p:cNvPr>
            <p:cNvSpPr>
              <a:spLocks/>
            </p:cNvSpPr>
            <p:nvPr/>
          </p:nvSpPr>
          <p:spPr bwMode="auto">
            <a:xfrm>
              <a:off x="6241868" y="2843522"/>
              <a:ext cx="280705" cy="1051572"/>
            </a:xfrm>
            <a:custGeom>
              <a:avLst/>
              <a:gdLst>
                <a:gd name="T0" fmla="*/ 455 w 455"/>
                <a:gd name="T1" fmla="*/ 0 h 1703"/>
                <a:gd name="T2" fmla="*/ 87 w 455"/>
                <a:gd name="T3" fmla="*/ 888 h 1703"/>
                <a:gd name="T4" fmla="*/ 0 w 455"/>
                <a:gd name="T5" fmla="*/ 1703 h 17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55" h="1703">
                  <a:moveTo>
                    <a:pt x="455" y="0"/>
                  </a:moveTo>
                  <a:cubicBezTo>
                    <a:pt x="455" y="0"/>
                    <a:pt x="173" y="648"/>
                    <a:pt x="87" y="888"/>
                  </a:cubicBezTo>
                  <a:cubicBezTo>
                    <a:pt x="2" y="1129"/>
                    <a:pt x="0" y="1703"/>
                    <a:pt x="0" y="1703"/>
                  </a:cubicBezTo>
                </a:path>
              </a:pathLst>
            </a:custGeom>
            <a:noFill/>
            <a:ln w="57150" cap="rnd">
              <a:solidFill>
                <a:srgbClr val="403F4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0" name="Freeform 38">
              <a:extLst>
                <a:ext uri="{FF2B5EF4-FFF2-40B4-BE49-F238E27FC236}">
                  <a16:creationId xmlns:a16="http://schemas.microsoft.com/office/drawing/2014/main" id="{F351164F-65B5-40A0-B661-50438B43B4E6}"/>
                </a:ext>
              </a:extLst>
            </p:cNvPr>
            <p:cNvSpPr>
              <a:spLocks/>
            </p:cNvSpPr>
            <p:nvPr/>
          </p:nvSpPr>
          <p:spPr bwMode="auto">
            <a:xfrm>
              <a:off x="5753130" y="4188622"/>
              <a:ext cx="631228" cy="443142"/>
            </a:xfrm>
            <a:custGeom>
              <a:avLst/>
              <a:gdLst>
                <a:gd name="T0" fmla="*/ 0 w 1024"/>
                <a:gd name="T1" fmla="*/ 0 h 716"/>
                <a:gd name="T2" fmla="*/ 0 w 1024"/>
                <a:gd name="T3" fmla="*/ 460 h 716"/>
                <a:gd name="T4" fmla="*/ 205 w 1024"/>
                <a:gd name="T5" fmla="*/ 716 h 716"/>
                <a:gd name="T6" fmla="*/ 819 w 1024"/>
                <a:gd name="T7" fmla="*/ 716 h 716"/>
                <a:gd name="T8" fmla="*/ 1024 w 1024"/>
                <a:gd name="T9" fmla="*/ 460 h 716"/>
                <a:gd name="T10" fmla="*/ 1024 w 1024"/>
                <a:gd name="T11" fmla="*/ 0 h 716"/>
                <a:gd name="T12" fmla="*/ 0 w 1024"/>
                <a:gd name="T13" fmla="*/ 0 h 7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24" h="716">
                  <a:moveTo>
                    <a:pt x="0" y="0"/>
                  </a:moveTo>
                  <a:lnTo>
                    <a:pt x="0" y="460"/>
                  </a:lnTo>
                  <a:cubicBezTo>
                    <a:pt x="0" y="601"/>
                    <a:pt x="92" y="716"/>
                    <a:pt x="205" y="716"/>
                  </a:cubicBezTo>
                  <a:lnTo>
                    <a:pt x="819" y="716"/>
                  </a:lnTo>
                  <a:cubicBezTo>
                    <a:pt x="932" y="716"/>
                    <a:pt x="1024" y="601"/>
                    <a:pt x="1024" y="460"/>
                  </a:cubicBezTo>
                  <a:lnTo>
                    <a:pt x="1024" y="0"/>
                  </a:lnTo>
                  <a:lnTo>
                    <a:pt x="0" y="0"/>
                  </a:lnTo>
                </a:path>
              </a:pathLst>
            </a:custGeom>
            <a:solidFill>
              <a:srgbClr val="A6A8A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1" name="Freeform 39">
              <a:extLst>
                <a:ext uri="{FF2B5EF4-FFF2-40B4-BE49-F238E27FC236}">
                  <a16:creationId xmlns:a16="http://schemas.microsoft.com/office/drawing/2014/main" id="{F79A487F-2A99-48D7-8211-CE33C972EDE7}"/>
                </a:ext>
              </a:extLst>
            </p:cNvPr>
            <p:cNvSpPr>
              <a:spLocks/>
            </p:cNvSpPr>
            <p:nvPr/>
          </p:nvSpPr>
          <p:spPr bwMode="auto">
            <a:xfrm>
              <a:off x="5594966" y="3840947"/>
              <a:ext cx="947555" cy="618404"/>
            </a:xfrm>
            <a:custGeom>
              <a:avLst/>
              <a:gdLst>
                <a:gd name="T0" fmla="*/ 0 w 1534"/>
                <a:gd name="T1" fmla="*/ 0 h 1001"/>
                <a:gd name="T2" fmla="*/ 0 w 1534"/>
                <a:gd name="T3" fmla="*/ 745 h 1001"/>
                <a:gd name="T4" fmla="*/ 256 w 1534"/>
                <a:gd name="T5" fmla="*/ 1001 h 1001"/>
                <a:gd name="T6" fmla="*/ 1278 w 1534"/>
                <a:gd name="T7" fmla="*/ 1001 h 1001"/>
                <a:gd name="T8" fmla="*/ 1534 w 1534"/>
                <a:gd name="T9" fmla="*/ 745 h 1001"/>
                <a:gd name="T10" fmla="*/ 1534 w 1534"/>
                <a:gd name="T11" fmla="*/ 0 h 1001"/>
                <a:gd name="T12" fmla="*/ 0 w 1534"/>
                <a:gd name="T13" fmla="*/ 0 h 10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34" h="1001">
                  <a:moveTo>
                    <a:pt x="0" y="0"/>
                  </a:moveTo>
                  <a:lnTo>
                    <a:pt x="0" y="745"/>
                  </a:lnTo>
                  <a:cubicBezTo>
                    <a:pt x="0" y="886"/>
                    <a:pt x="114" y="1001"/>
                    <a:pt x="256" y="1001"/>
                  </a:cubicBezTo>
                  <a:lnTo>
                    <a:pt x="1278" y="1001"/>
                  </a:lnTo>
                  <a:cubicBezTo>
                    <a:pt x="1419" y="1001"/>
                    <a:pt x="1534" y="886"/>
                    <a:pt x="1534" y="745"/>
                  </a:cubicBezTo>
                  <a:lnTo>
                    <a:pt x="1534" y="0"/>
                  </a:lnTo>
                  <a:lnTo>
                    <a:pt x="0" y="0"/>
                  </a:lnTo>
                </a:path>
              </a:pathLst>
            </a:custGeom>
            <a:solidFill>
              <a:srgbClr val="221F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2" name="Oval 61">
              <a:extLst>
                <a:ext uri="{FF2B5EF4-FFF2-40B4-BE49-F238E27FC236}">
                  <a16:creationId xmlns:a16="http://schemas.microsoft.com/office/drawing/2014/main" id="{C3AFE436-5C2F-4A04-8C72-7B421186C1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08957" y="2869170"/>
              <a:ext cx="182386" cy="240808"/>
            </a:xfrm>
            <a:prstGeom prst="ellipse">
              <a:avLst/>
            </a:prstGeom>
            <a:noFill/>
            <a:ln w="46038" cap="rnd">
              <a:solidFill>
                <a:srgbClr val="403F4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6" name="Oval 65">
              <a:extLst>
                <a:ext uri="{FF2B5EF4-FFF2-40B4-BE49-F238E27FC236}">
                  <a16:creationId xmlns:a16="http://schemas.microsoft.com/office/drawing/2014/main" id="{9AECB9E8-476D-4236-9661-080CED9D1A0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91344" y="2869170"/>
              <a:ext cx="183812" cy="240808"/>
            </a:xfrm>
            <a:prstGeom prst="ellipse">
              <a:avLst/>
            </a:prstGeom>
            <a:noFill/>
            <a:ln w="46038" cap="rnd">
              <a:solidFill>
                <a:srgbClr val="403F4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7" name="Oval 66">
              <a:extLst>
                <a:ext uri="{FF2B5EF4-FFF2-40B4-BE49-F238E27FC236}">
                  <a16:creationId xmlns:a16="http://schemas.microsoft.com/office/drawing/2014/main" id="{A7118C8D-269C-4367-83C3-5ABBD48EEA2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75156" y="2869170"/>
              <a:ext cx="183812" cy="240808"/>
            </a:xfrm>
            <a:prstGeom prst="ellipse">
              <a:avLst/>
            </a:prstGeom>
            <a:noFill/>
            <a:ln w="46038" cap="rnd">
              <a:solidFill>
                <a:srgbClr val="403F4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4" name="Oval 73">
              <a:extLst>
                <a:ext uri="{FF2B5EF4-FFF2-40B4-BE49-F238E27FC236}">
                  <a16:creationId xmlns:a16="http://schemas.microsoft.com/office/drawing/2014/main" id="{0511F9A9-FE62-456C-86A6-67CD9BCEAE4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58966" y="2869170"/>
              <a:ext cx="183812" cy="240808"/>
            </a:xfrm>
            <a:prstGeom prst="ellipse">
              <a:avLst/>
            </a:prstGeom>
            <a:noFill/>
            <a:ln w="46038" cap="rnd">
              <a:solidFill>
                <a:srgbClr val="403F4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5" name="Freeform 44">
              <a:extLst>
                <a:ext uri="{FF2B5EF4-FFF2-40B4-BE49-F238E27FC236}">
                  <a16:creationId xmlns:a16="http://schemas.microsoft.com/office/drawing/2014/main" id="{47094DF7-0202-48DC-9248-79B4B06588F1}"/>
                </a:ext>
              </a:extLst>
            </p:cNvPr>
            <p:cNvSpPr>
              <a:spLocks/>
            </p:cNvSpPr>
            <p:nvPr/>
          </p:nvSpPr>
          <p:spPr bwMode="auto">
            <a:xfrm>
              <a:off x="5526571" y="1749203"/>
              <a:ext cx="1370748" cy="1557410"/>
            </a:xfrm>
            <a:custGeom>
              <a:avLst/>
              <a:gdLst>
                <a:gd name="T0" fmla="*/ 366 w 2219"/>
                <a:gd name="T1" fmla="*/ 271 h 2521"/>
                <a:gd name="T2" fmla="*/ 1632 w 2219"/>
                <a:gd name="T3" fmla="*/ 407 h 2521"/>
                <a:gd name="T4" fmla="*/ 2180 w 2219"/>
                <a:gd name="T5" fmla="*/ 1544 h 2521"/>
                <a:gd name="T6" fmla="*/ 1855 w 2219"/>
                <a:gd name="T7" fmla="*/ 2405 h 2521"/>
                <a:gd name="T8" fmla="*/ 1759 w 2219"/>
                <a:gd name="T9" fmla="*/ 1419 h 2521"/>
                <a:gd name="T10" fmla="*/ 619 w 2219"/>
                <a:gd name="T11" fmla="*/ 784 h 2521"/>
                <a:gd name="T12" fmla="*/ 366 w 2219"/>
                <a:gd name="T13" fmla="*/ 271 h 25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19" h="2521">
                  <a:moveTo>
                    <a:pt x="366" y="271"/>
                  </a:moveTo>
                  <a:cubicBezTo>
                    <a:pt x="733" y="0"/>
                    <a:pt x="1389" y="231"/>
                    <a:pt x="1632" y="407"/>
                  </a:cubicBezTo>
                  <a:cubicBezTo>
                    <a:pt x="1969" y="652"/>
                    <a:pt x="2219" y="1194"/>
                    <a:pt x="2180" y="1544"/>
                  </a:cubicBezTo>
                  <a:cubicBezTo>
                    <a:pt x="2141" y="1894"/>
                    <a:pt x="1993" y="2079"/>
                    <a:pt x="1855" y="2405"/>
                  </a:cubicBezTo>
                  <a:cubicBezTo>
                    <a:pt x="1806" y="2521"/>
                    <a:pt x="2022" y="2052"/>
                    <a:pt x="1759" y="1419"/>
                  </a:cubicBezTo>
                  <a:cubicBezTo>
                    <a:pt x="1563" y="948"/>
                    <a:pt x="995" y="827"/>
                    <a:pt x="619" y="784"/>
                  </a:cubicBezTo>
                  <a:cubicBezTo>
                    <a:pt x="356" y="753"/>
                    <a:pt x="0" y="541"/>
                    <a:pt x="366" y="271"/>
                  </a:cubicBezTo>
                </a:path>
              </a:pathLst>
            </a:custGeom>
            <a:solidFill>
              <a:schemeClr val="bg1">
                <a:alpha val="56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6" name="Freeform 45">
              <a:extLst>
                <a:ext uri="{FF2B5EF4-FFF2-40B4-BE49-F238E27FC236}">
                  <a16:creationId xmlns:a16="http://schemas.microsoft.com/office/drawing/2014/main" id="{93330DB6-B965-4F14-976A-3B997ABA30DA}"/>
                </a:ext>
              </a:extLst>
            </p:cNvPr>
            <p:cNvSpPr>
              <a:spLocks/>
            </p:cNvSpPr>
            <p:nvPr/>
          </p:nvSpPr>
          <p:spPr bwMode="auto">
            <a:xfrm>
              <a:off x="5559344" y="3917892"/>
              <a:ext cx="1015950" cy="84069"/>
            </a:xfrm>
            <a:custGeom>
              <a:avLst/>
              <a:gdLst>
                <a:gd name="T0" fmla="*/ 1645 w 1645"/>
                <a:gd name="T1" fmla="*/ 101 h 138"/>
                <a:gd name="T2" fmla="*/ 1610 w 1645"/>
                <a:gd name="T3" fmla="*/ 138 h 138"/>
                <a:gd name="T4" fmla="*/ 35 w 1645"/>
                <a:gd name="T5" fmla="*/ 138 h 138"/>
                <a:gd name="T6" fmla="*/ 0 w 1645"/>
                <a:gd name="T7" fmla="*/ 101 h 138"/>
                <a:gd name="T8" fmla="*/ 0 w 1645"/>
                <a:gd name="T9" fmla="*/ 37 h 138"/>
                <a:gd name="T10" fmla="*/ 35 w 1645"/>
                <a:gd name="T11" fmla="*/ 0 h 138"/>
                <a:gd name="T12" fmla="*/ 1610 w 1645"/>
                <a:gd name="T13" fmla="*/ 0 h 138"/>
                <a:gd name="T14" fmla="*/ 1645 w 1645"/>
                <a:gd name="T15" fmla="*/ 37 h 138"/>
                <a:gd name="T16" fmla="*/ 1645 w 1645"/>
                <a:gd name="T17" fmla="*/ 101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45" h="138">
                  <a:moveTo>
                    <a:pt x="1645" y="101"/>
                  </a:moveTo>
                  <a:cubicBezTo>
                    <a:pt x="1645" y="121"/>
                    <a:pt x="1629" y="138"/>
                    <a:pt x="1610" y="138"/>
                  </a:cubicBezTo>
                  <a:lnTo>
                    <a:pt x="35" y="138"/>
                  </a:lnTo>
                  <a:cubicBezTo>
                    <a:pt x="15" y="138"/>
                    <a:pt x="0" y="121"/>
                    <a:pt x="0" y="101"/>
                  </a:cubicBezTo>
                  <a:lnTo>
                    <a:pt x="0" y="37"/>
                  </a:lnTo>
                  <a:cubicBezTo>
                    <a:pt x="0" y="17"/>
                    <a:pt x="15" y="0"/>
                    <a:pt x="35" y="0"/>
                  </a:cubicBezTo>
                  <a:lnTo>
                    <a:pt x="1610" y="0"/>
                  </a:lnTo>
                  <a:cubicBezTo>
                    <a:pt x="1629" y="0"/>
                    <a:pt x="1645" y="17"/>
                    <a:pt x="1645" y="37"/>
                  </a:cubicBezTo>
                  <a:lnTo>
                    <a:pt x="1645" y="101"/>
                  </a:lnTo>
                  <a:close/>
                </a:path>
              </a:pathLst>
            </a:custGeom>
            <a:solidFill>
              <a:srgbClr val="403F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7" name="Freeform 46">
              <a:extLst>
                <a:ext uri="{FF2B5EF4-FFF2-40B4-BE49-F238E27FC236}">
                  <a16:creationId xmlns:a16="http://schemas.microsoft.com/office/drawing/2014/main" id="{CF9C0400-9DD1-42D9-A03A-7593C1802030}"/>
                </a:ext>
              </a:extLst>
            </p:cNvPr>
            <p:cNvSpPr>
              <a:spLocks/>
            </p:cNvSpPr>
            <p:nvPr/>
          </p:nvSpPr>
          <p:spPr bwMode="auto">
            <a:xfrm>
              <a:off x="5559344" y="4053257"/>
              <a:ext cx="1015950" cy="85494"/>
            </a:xfrm>
            <a:custGeom>
              <a:avLst/>
              <a:gdLst>
                <a:gd name="T0" fmla="*/ 1645 w 1645"/>
                <a:gd name="T1" fmla="*/ 101 h 138"/>
                <a:gd name="T2" fmla="*/ 1610 w 1645"/>
                <a:gd name="T3" fmla="*/ 138 h 138"/>
                <a:gd name="T4" fmla="*/ 35 w 1645"/>
                <a:gd name="T5" fmla="*/ 138 h 138"/>
                <a:gd name="T6" fmla="*/ 0 w 1645"/>
                <a:gd name="T7" fmla="*/ 101 h 138"/>
                <a:gd name="T8" fmla="*/ 0 w 1645"/>
                <a:gd name="T9" fmla="*/ 37 h 138"/>
                <a:gd name="T10" fmla="*/ 35 w 1645"/>
                <a:gd name="T11" fmla="*/ 0 h 138"/>
                <a:gd name="T12" fmla="*/ 1610 w 1645"/>
                <a:gd name="T13" fmla="*/ 0 h 138"/>
                <a:gd name="T14" fmla="*/ 1645 w 1645"/>
                <a:gd name="T15" fmla="*/ 37 h 138"/>
                <a:gd name="T16" fmla="*/ 1645 w 1645"/>
                <a:gd name="T17" fmla="*/ 101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45" h="138">
                  <a:moveTo>
                    <a:pt x="1645" y="101"/>
                  </a:moveTo>
                  <a:cubicBezTo>
                    <a:pt x="1645" y="121"/>
                    <a:pt x="1629" y="138"/>
                    <a:pt x="1610" y="138"/>
                  </a:cubicBezTo>
                  <a:lnTo>
                    <a:pt x="35" y="138"/>
                  </a:lnTo>
                  <a:cubicBezTo>
                    <a:pt x="15" y="138"/>
                    <a:pt x="0" y="121"/>
                    <a:pt x="0" y="101"/>
                  </a:cubicBezTo>
                  <a:lnTo>
                    <a:pt x="0" y="37"/>
                  </a:lnTo>
                  <a:cubicBezTo>
                    <a:pt x="0" y="17"/>
                    <a:pt x="15" y="0"/>
                    <a:pt x="35" y="0"/>
                  </a:cubicBezTo>
                  <a:lnTo>
                    <a:pt x="1610" y="0"/>
                  </a:lnTo>
                  <a:cubicBezTo>
                    <a:pt x="1629" y="0"/>
                    <a:pt x="1645" y="17"/>
                    <a:pt x="1645" y="37"/>
                  </a:cubicBezTo>
                  <a:lnTo>
                    <a:pt x="1645" y="101"/>
                  </a:lnTo>
                </a:path>
              </a:pathLst>
            </a:custGeom>
            <a:solidFill>
              <a:srgbClr val="403F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8" name="Freeform 47">
              <a:extLst>
                <a:ext uri="{FF2B5EF4-FFF2-40B4-BE49-F238E27FC236}">
                  <a16:creationId xmlns:a16="http://schemas.microsoft.com/office/drawing/2014/main" id="{575493F0-CE2B-4684-8B5F-86F88669928B}"/>
                </a:ext>
              </a:extLst>
            </p:cNvPr>
            <p:cNvSpPr>
              <a:spLocks/>
            </p:cNvSpPr>
            <p:nvPr/>
          </p:nvSpPr>
          <p:spPr bwMode="auto">
            <a:xfrm>
              <a:off x="5560768" y="4188622"/>
              <a:ext cx="1015950" cy="85494"/>
            </a:xfrm>
            <a:custGeom>
              <a:avLst/>
              <a:gdLst>
                <a:gd name="T0" fmla="*/ 1645 w 1645"/>
                <a:gd name="T1" fmla="*/ 101 h 138"/>
                <a:gd name="T2" fmla="*/ 1610 w 1645"/>
                <a:gd name="T3" fmla="*/ 138 h 138"/>
                <a:gd name="T4" fmla="*/ 35 w 1645"/>
                <a:gd name="T5" fmla="*/ 138 h 138"/>
                <a:gd name="T6" fmla="*/ 0 w 1645"/>
                <a:gd name="T7" fmla="*/ 101 h 138"/>
                <a:gd name="T8" fmla="*/ 0 w 1645"/>
                <a:gd name="T9" fmla="*/ 37 h 138"/>
                <a:gd name="T10" fmla="*/ 35 w 1645"/>
                <a:gd name="T11" fmla="*/ 0 h 138"/>
                <a:gd name="T12" fmla="*/ 1610 w 1645"/>
                <a:gd name="T13" fmla="*/ 0 h 138"/>
                <a:gd name="T14" fmla="*/ 1645 w 1645"/>
                <a:gd name="T15" fmla="*/ 37 h 138"/>
                <a:gd name="T16" fmla="*/ 1645 w 1645"/>
                <a:gd name="T17" fmla="*/ 101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45" h="138">
                  <a:moveTo>
                    <a:pt x="1645" y="101"/>
                  </a:moveTo>
                  <a:cubicBezTo>
                    <a:pt x="1645" y="121"/>
                    <a:pt x="1630" y="138"/>
                    <a:pt x="1610" y="138"/>
                  </a:cubicBezTo>
                  <a:lnTo>
                    <a:pt x="35" y="138"/>
                  </a:lnTo>
                  <a:cubicBezTo>
                    <a:pt x="16" y="138"/>
                    <a:pt x="0" y="121"/>
                    <a:pt x="0" y="101"/>
                  </a:cubicBezTo>
                  <a:lnTo>
                    <a:pt x="0" y="37"/>
                  </a:lnTo>
                  <a:cubicBezTo>
                    <a:pt x="0" y="17"/>
                    <a:pt x="16" y="0"/>
                    <a:pt x="35" y="0"/>
                  </a:cubicBezTo>
                  <a:lnTo>
                    <a:pt x="1610" y="0"/>
                  </a:lnTo>
                  <a:cubicBezTo>
                    <a:pt x="1630" y="0"/>
                    <a:pt x="1645" y="17"/>
                    <a:pt x="1645" y="37"/>
                  </a:cubicBezTo>
                  <a:lnTo>
                    <a:pt x="1645" y="101"/>
                  </a:lnTo>
                </a:path>
              </a:pathLst>
            </a:custGeom>
            <a:solidFill>
              <a:srgbClr val="403F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6" name="CuadroTexto 5">
            <a:extLst>
              <a:ext uri="{FF2B5EF4-FFF2-40B4-BE49-F238E27FC236}">
                <a16:creationId xmlns:a16="http://schemas.microsoft.com/office/drawing/2014/main" id="{27B90218-7CAE-41A8-B13A-02E723C47998}"/>
              </a:ext>
            </a:extLst>
          </p:cNvPr>
          <p:cNvSpPr txBox="1"/>
          <p:nvPr/>
        </p:nvSpPr>
        <p:spPr>
          <a:xfrm>
            <a:off x="3080810" y="197981"/>
            <a:ext cx="510331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3200" b="1" dirty="0">
                <a:solidFill>
                  <a:schemeClr val="accent1">
                    <a:lumMod val="75000"/>
                  </a:schemeClr>
                </a:solidFill>
              </a:rPr>
              <a:t>RECOMENDACIONES</a:t>
            </a:r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C4AB2DD1-440D-403E-A721-5B48FD64332A}"/>
              </a:ext>
            </a:extLst>
          </p:cNvPr>
          <p:cNvSpPr txBox="1"/>
          <p:nvPr/>
        </p:nvSpPr>
        <p:spPr>
          <a:xfrm>
            <a:off x="5255362" y="5313983"/>
            <a:ext cx="3200999" cy="92333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just"/>
            <a:r>
              <a:rPr lang="es-ES_tradnl" b="1"/>
              <a:t>Se invita a ampliar el alcance del sistema de gestión de calidad propuesto, </a:t>
            </a:r>
            <a:endParaRPr lang="es-MX" b="1" dirty="0"/>
          </a:p>
        </p:txBody>
      </p:sp>
      <p:sp>
        <p:nvSpPr>
          <p:cNvPr id="45" name="CuadroTexto 44">
            <a:extLst>
              <a:ext uri="{FF2B5EF4-FFF2-40B4-BE49-F238E27FC236}">
                <a16:creationId xmlns:a16="http://schemas.microsoft.com/office/drawing/2014/main" id="{D270DC22-2557-4780-B506-89CB12483525}"/>
              </a:ext>
            </a:extLst>
          </p:cNvPr>
          <p:cNvSpPr txBox="1"/>
          <p:nvPr/>
        </p:nvSpPr>
        <p:spPr>
          <a:xfrm>
            <a:off x="4737412" y="782756"/>
            <a:ext cx="3200999" cy="2308324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just"/>
            <a:r>
              <a:rPr lang="es-ES_tradnl" b="1" dirty="0"/>
              <a:t>Se recomienda a la alta dirección tomar un papel de compromiso y liderazgo para la implementación y revisión del sistema de gestión de calidad, (desempeñándose como “líder de calidad”, debido al tamaño de la organización)</a:t>
            </a:r>
            <a:endParaRPr lang="es-MX" b="1" dirty="0"/>
          </a:p>
        </p:txBody>
      </p:sp>
      <p:sp>
        <p:nvSpPr>
          <p:cNvPr id="46" name="CuadroTexto 45">
            <a:extLst>
              <a:ext uri="{FF2B5EF4-FFF2-40B4-BE49-F238E27FC236}">
                <a16:creationId xmlns:a16="http://schemas.microsoft.com/office/drawing/2014/main" id="{4193E533-286D-4D7A-9D6F-5A0C03381B21}"/>
              </a:ext>
            </a:extLst>
          </p:cNvPr>
          <p:cNvSpPr txBox="1"/>
          <p:nvPr/>
        </p:nvSpPr>
        <p:spPr>
          <a:xfrm>
            <a:off x="571419" y="5273641"/>
            <a:ext cx="3200999" cy="92333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just"/>
            <a:r>
              <a:rPr lang="es-ES_tradnl" b="1" dirty="0"/>
              <a:t>Se sugiere profundizar en el desarrollo de lo pertinente a los procesos de apoyo</a:t>
            </a:r>
            <a:endParaRPr lang="es-MX" b="1" dirty="0"/>
          </a:p>
        </p:txBody>
      </p:sp>
      <p:sp>
        <p:nvSpPr>
          <p:cNvPr id="47" name="CuadroTexto 46">
            <a:extLst>
              <a:ext uri="{FF2B5EF4-FFF2-40B4-BE49-F238E27FC236}">
                <a16:creationId xmlns:a16="http://schemas.microsoft.com/office/drawing/2014/main" id="{42A034C9-F706-4A52-8CEF-F706EDB5C555}"/>
              </a:ext>
            </a:extLst>
          </p:cNvPr>
          <p:cNvSpPr txBox="1"/>
          <p:nvPr/>
        </p:nvSpPr>
        <p:spPr>
          <a:xfrm>
            <a:off x="5906736" y="3196791"/>
            <a:ext cx="3200999" cy="1754326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just"/>
            <a:r>
              <a:rPr lang="es-ES_tradnl" b="1" dirty="0"/>
              <a:t>se recomienda fortalecer las relaciones y contemplar lo propuesto en materia de control de calidad a los proveedores de éstos productos y servicios</a:t>
            </a:r>
            <a:endParaRPr lang="es-MX" b="1" dirty="0"/>
          </a:p>
        </p:txBody>
      </p:sp>
      <p:sp>
        <p:nvSpPr>
          <p:cNvPr id="48" name="CuadroTexto 47">
            <a:extLst>
              <a:ext uri="{FF2B5EF4-FFF2-40B4-BE49-F238E27FC236}">
                <a16:creationId xmlns:a16="http://schemas.microsoft.com/office/drawing/2014/main" id="{EB97501C-475F-4423-8824-50164D3B1EC8}"/>
              </a:ext>
            </a:extLst>
          </p:cNvPr>
          <p:cNvSpPr txBox="1"/>
          <p:nvPr/>
        </p:nvSpPr>
        <p:spPr>
          <a:xfrm>
            <a:off x="394925" y="836659"/>
            <a:ext cx="3045243" cy="2308324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lvl="0" algn="just"/>
            <a:r>
              <a:rPr lang="es-ES_tradnl" b="1" dirty="0"/>
              <a:t>Para garantizar la pertinencia del sistema de gestión de calidad, en la etapa de revisión se deben tener actualizados los análisis de contexto, de partes interesadas, de riesgos y oportunidades;.</a:t>
            </a:r>
            <a:endParaRPr lang="es-MX" b="1" dirty="0"/>
          </a:p>
        </p:txBody>
      </p:sp>
      <p:sp>
        <p:nvSpPr>
          <p:cNvPr id="51" name="CuadroTexto 50">
            <a:extLst>
              <a:ext uri="{FF2B5EF4-FFF2-40B4-BE49-F238E27FC236}">
                <a16:creationId xmlns:a16="http://schemas.microsoft.com/office/drawing/2014/main" id="{7697D77A-AF60-45AF-96AD-1713427D35CB}"/>
              </a:ext>
            </a:extLst>
          </p:cNvPr>
          <p:cNvSpPr txBox="1"/>
          <p:nvPr/>
        </p:nvSpPr>
        <p:spPr>
          <a:xfrm>
            <a:off x="145483" y="3370781"/>
            <a:ext cx="3200999" cy="1477328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just"/>
            <a:r>
              <a:rPr lang="es-ES_tradnl" b="1" dirty="0"/>
              <a:t>Se sugiere estudiar la pertinencia, con un análisis de costos, de construir un área de almacenamiento de materia prima</a:t>
            </a:r>
            <a:endParaRPr lang="es-MX" b="1" dirty="0"/>
          </a:p>
        </p:txBody>
      </p:sp>
    </p:spTree>
    <p:extLst>
      <p:ext uri="{BB962C8B-B14F-4D97-AF65-F5344CB8AC3E}">
        <p14:creationId xmlns:p14="http://schemas.microsoft.com/office/powerpoint/2010/main" val="7712768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9B851C-029A-492F-ADE9-6146751769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45031" y="472954"/>
            <a:ext cx="3236527" cy="530915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CONTEXTO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EAC15B8-E25F-4876-BA8A-2085DFE5FB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327C5-B821-4FE9-A59A-A60D9EB59A9A}" type="slidenum">
              <a:rPr lang="en-US" smtClean="0"/>
              <a:pPr/>
              <a:t>3</a:t>
            </a:fld>
            <a:endParaRPr lang="en-US" dirty="0"/>
          </a:p>
        </p:txBody>
      </p:sp>
      <p:grpSp>
        <p:nvGrpSpPr>
          <p:cNvPr id="59" name="Group 58">
            <a:extLst>
              <a:ext uri="{FF2B5EF4-FFF2-40B4-BE49-F238E27FC236}">
                <a16:creationId xmlns:a16="http://schemas.microsoft.com/office/drawing/2014/main" id="{F15D7F74-005B-4DAB-A338-12DD3FF59245}"/>
              </a:ext>
            </a:extLst>
          </p:cNvPr>
          <p:cNvGrpSpPr/>
          <p:nvPr/>
        </p:nvGrpSpPr>
        <p:grpSpPr>
          <a:xfrm>
            <a:off x="6205176" y="1191856"/>
            <a:ext cx="2116670" cy="1468113"/>
            <a:chOff x="8651742" y="1299815"/>
            <a:chExt cx="2822227" cy="1957485"/>
          </a:xfrm>
        </p:grpSpPr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id="{41F62D6D-8A01-4CFE-AB88-DA9695A58BFE}"/>
                </a:ext>
              </a:extLst>
            </p:cNvPr>
            <p:cNvSpPr txBox="1"/>
            <p:nvPr/>
          </p:nvSpPr>
          <p:spPr>
            <a:xfrm>
              <a:off x="8661295" y="1299815"/>
              <a:ext cx="2812674" cy="677108"/>
            </a:xfrm>
            <a:prstGeom prst="rect">
              <a:avLst/>
            </a:prstGeom>
            <a:noFill/>
          </p:spPr>
          <p:txBody>
            <a:bodyPr wrap="square" lIns="0" rIns="0" rtlCol="0" anchor="b">
              <a:spAutoFit/>
            </a:bodyPr>
            <a:lstStyle/>
            <a:p>
              <a:r>
                <a:rPr lang="es-CO" sz="2700" b="1" dirty="0" err="1">
                  <a:solidFill>
                    <a:schemeClr val="accent5"/>
                  </a:solidFill>
                </a:rPr>
                <a:t>Proposito</a:t>
              </a:r>
              <a:r>
                <a:rPr lang="es-CO" sz="2700" b="1" dirty="0">
                  <a:solidFill>
                    <a:schemeClr val="accent5"/>
                  </a:solidFill>
                </a:rPr>
                <a:t> </a:t>
              </a:r>
            </a:p>
          </p:txBody>
        </p:sp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901235A2-411A-4F72-9F62-52175E27F8E0}"/>
                </a:ext>
              </a:extLst>
            </p:cNvPr>
            <p:cNvSpPr/>
            <p:nvPr/>
          </p:nvSpPr>
          <p:spPr>
            <a:xfrm>
              <a:off x="8651742" y="2026193"/>
              <a:ext cx="2812674" cy="1231107"/>
            </a:xfrm>
            <a:prstGeom prst="rect">
              <a:avLst/>
            </a:prstGeom>
          </p:spPr>
          <p:txBody>
            <a:bodyPr wrap="square" lIns="0" rIns="0">
              <a:spAutoFit/>
            </a:bodyPr>
            <a:lstStyle/>
            <a:p>
              <a:pPr marL="257175" indent="-257175" algn="just">
                <a:buFont typeface="Arial" panose="020B0604020202020204" pitchFamily="34" charset="0"/>
                <a:buChar char="•"/>
              </a:pPr>
              <a:r>
                <a:rPr lang="es-CO" b="1" dirty="0">
                  <a:solidFill>
                    <a:schemeClr val="tx2">
                      <a:lumMod val="75000"/>
                    </a:schemeClr>
                  </a:solidFill>
                </a:rPr>
                <a:t>Suplir las necesidades de empresas como... </a:t>
              </a:r>
              <a:endParaRPr lang="es-ES" b="1" dirty="0">
                <a:solidFill>
                  <a:schemeClr val="tx2">
                    <a:lumMod val="75000"/>
                  </a:schemeClr>
                </a:solidFill>
              </a:endParaRPr>
            </a:p>
          </p:txBody>
        </p:sp>
      </p:grpSp>
      <p:grpSp>
        <p:nvGrpSpPr>
          <p:cNvPr id="63" name="Group 62">
            <a:extLst>
              <a:ext uri="{FF2B5EF4-FFF2-40B4-BE49-F238E27FC236}">
                <a16:creationId xmlns:a16="http://schemas.microsoft.com/office/drawing/2014/main" id="{447E86BC-2C14-47C9-A743-58FD1767F693}"/>
              </a:ext>
            </a:extLst>
          </p:cNvPr>
          <p:cNvGrpSpPr/>
          <p:nvPr/>
        </p:nvGrpSpPr>
        <p:grpSpPr>
          <a:xfrm>
            <a:off x="5940477" y="3527583"/>
            <a:ext cx="2653234" cy="473159"/>
            <a:chOff x="8342106" y="2183728"/>
            <a:chExt cx="3537644" cy="630879"/>
          </a:xfrm>
        </p:grpSpPr>
        <p:sp>
          <p:nvSpPr>
            <p:cNvPr id="64" name="TextBox 63">
              <a:extLst>
                <a:ext uri="{FF2B5EF4-FFF2-40B4-BE49-F238E27FC236}">
                  <a16:creationId xmlns:a16="http://schemas.microsoft.com/office/drawing/2014/main" id="{1EBAB745-0773-4CEE-8327-7236FE58B9AF}"/>
                </a:ext>
              </a:extLst>
            </p:cNvPr>
            <p:cNvSpPr txBox="1"/>
            <p:nvPr/>
          </p:nvSpPr>
          <p:spPr>
            <a:xfrm>
              <a:off x="8342106" y="2183728"/>
              <a:ext cx="3537644" cy="533480"/>
            </a:xfrm>
            <a:prstGeom prst="rect">
              <a:avLst/>
            </a:prstGeom>
            <a:noFill/>
          </p:spPr>
          <p:txBody>
            <a:bodyPr wrap="square" lIns="0" rIns="0" rtlCol="0" anchor="b">
              <a:spAutoFit/>
            </a:bodyPr>
            <a:lstStyle/>
            <a:p>
              <a:r>
                <a:rPr lang="en-US" sz="2000" b="1" dirty="0" err="1">
                  <a:solidFill>
                    <a:schemeClr val="accent6">
                      <a:lumMod val="75000"/>
                    </a:schemeClr>
                  </a:solidFill>
                </a:rPr>
                <a:t>Portafolio</a:t>
              </a:r>
              <a:r>
                <a:rPr lang="en-US" sz="2000" b="1" dirty="0">
                  <a:solidFill>
                    <a:schemeClr val="accent6">
                      <a:lumMod val="75000"/>
                    </a:schemeClr>
                  </a:solidFill>
                </a:rPr>
                <a:t> de </a:t>
              </a:r>
              <a:r>
                <a:rPr lang="en-US" sz="2000" b="1" dirty="0" err="1">
                  <a:solidFill>
                    <a:schemeClr val="accent6">
                      <a:lumMod val="75000"/>
                    </a:schemeClr>
                  </a:solidFill>
                </a:rPr>
                <a:t>productos</a:t>
              </a:r>
              <a:endParaRPr lang="en-US" sz="2000" b="1" dirty="0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  <p:sp>
          <p:nvSpPr>
            <p:cNvPr id="65" name="Rectangle 64">
              <a:extLst>
                <a:ext uri="{FF2B5EF4-FFF2-40B4-BE49-F238E27FC236}">
                  <a16:creationId xmlns:a16="http://schemas.microsoft.com/office/drawing/2014/main" id="{B09E5ADD-16BB-40E5-8E9C-41A60BE0F2B0}"/>
                </a:ext>
              </a:extLst>
            </p:cNvPr>
            <p:cNvSpPr/>
            <p:nvPr/>
          </p:nvSpPr>
          <p:spPr>
            <a:xfrm>
              <a:off x="8889372" y="2476052"/>
              <a:ext cx="2812674" cy="338555"/>
            </a:xfrm>
            <a:prstGeom prst="rect">
              <a:avLst/>
            </a:prstGeom>
          </p:spPr>
          <p:txBody>
            <a:bodyPr wrap="square" lIns="0" rIns="0">
              <a:spAutoFit/>
            </a:bodyPr>
            <a:lstStyle/>
            <a:p>
              <a:pPr marL="214313" indent="-214313" algn="just">
                <a:spcBef>
                  <a:spcPts val="900"/>
                </a:spcBef>
                <a:buFont typeface="Wingdings" panose="05000000000000000000" pitchFamily="2" charset="2"/>
                <a:buChar char="ü"/>
              </a:pPr>
              <a:endParaRPr lang="en-US" sz="1050" dirty="0"/>
            </a:p>
          </p:txBody>
        </p:sp>
      </p:grpSp>
      <p:grpSp>
        <p:nvGrpSpPr>
          <p:cNvPr id="68" name="Group 67">
            <a:extLst>
              <a:ext uri="{FF2B5EF4-FFF2-40B4-BE49-F238E27FC236}">
                <a16:creationId xmlns:a16="http://schemas.microsoft.com/office/drawing/2014/main" id="{4D864ED5-BFD2-4A4B-88FC-18257B0559E3}"/>
              </a:ext>
            </a:extLst>
          </p:cNvPr>
          <p:cNvGrpSpPr/>
          <p:nvPr/>
        </p:nvGrpSpPr>
        <p:grpSpPr>
          <a:xfrm>
            <a:off x="440638" y="1162657"/>
            <a:ext cx="2435786" cy="2266763"/>
            <a:chOff x="8454332" y="1731250"/>
            <a:chExt cx="3247714" cy="3022349"/>
          </a:xfrm>
        </p:grpSpPr>
        <p:sp>
          <p:nvSpPr>
            <p:cNvPr id="72" name="TextBox 71">
              <a:extLst>
                <a:ext uri="{FF2B5EF4-FFF2-40B4-BE49-F238E27FC236}">
                  <a16:creationId xmlns:a16="http://schemas.microsoft.com/office/drawing/2014/main" id="{D0A2BBC4-A8A6-49C7-AA3E-382059C1AA9B}"/>
                </a:ext>
              </a:extLst>
            </p:cNvPr>
            <p:cNvSpPr txBox="1"/>
            <p:nvPr/>
          </p:nvSpPr>
          <p:spPr>
            <a:xfrm>
              <a:off x="8454332" y="1731250"/>
              <a:ext cx="2812674" cy="779700"/>
            </a:xfrm>
            <a:prstGeom prst="rect">
              <a:avLst/>
            </a:prstGeom>
            <a:noFill/>
          </p:spPr>
          <p:txBody>
            <a:bodyPr wrap="square" lIns="0" rIns="0" rtlCol="0" anchor="b">
              <a:spAutoFit/>
            </a:bodyPr>
            <a:lstStyle/>
            <a:p>
              <a:pPr algn="r"/>
              <a:r>
                <a:rPr lang="es-CO" sz="3200" b="1" dirty="0">
                  <a:solidFill>
                    <a:srgbClr val="FFC000"/>
                  </a:solidFill>
                </a:rPr>
                <a:t>Historia</a:t>
              </a:r>
            </a:p>
          </p:txBody>
        </p:sp>
        <p:sp>
          <p:nvSpPr>
            <p:cNvPr id="73" name="Rectangle 72">
              <a:extLst>
                <a:ext uri="{FF2B5EF4-FFF2-40B4-BE49-F238E27FC236}">
                  <a16:creationId xmlns:a16="http://schemas.microsoft.com/office/drawing/2014/main" id="{6F7589EE-3057-46E2-9571-42C1D6AA3B76}"/>
                </a:ext>
              </a:extLst>
            </p:cNvPr>
            <p:cNvSpPr/>
            <p:nvPr/>
          </p:nvSpPr>
          <p:spPr>
            <a:xfrm>
              <a:off x="8889372" y="2476054"/>
              <a:ext cx="2812674" cy="2277545"/>
            </a:xfrm>
            <a:prstGeom prst="rect">
              <a:avLst/>
            </a:prstGeom>
          </p:spPr>
          <p:txBody>
            <a:bodyPr wrap="square" lIns="0" rIns="0">
              <a:spAutoFit/>
            </a:bodyPr>
            <a:lstStyle/>
            <a:p>
              <a:pPr marL="257175" indent="-257175" algn="just">
                <a:spcBef>
                  <a:spcPts val="900"/>
                </a:spcBef>
                <a:buFont typeface="Arial" panose="020B0604020202020204" pitchFamily="34" charset="0"/>
                <a:buChar char="•"/>
              </a:pPr>
              <a:r>
                <a:rPr lang="es-MX" b="1" dirty="0">
                  <a:solidFill>
                    <a:schemeClr val="tx2">
                      <a:lumMod val="50000"/>
                    </a:schemeClr>
                  </a:solidFill>
                </a:rPr>
                <a:t>Empresa</a:t>
              </a:r>
              <a:r>
                <a:rPr lang="en-US" b="1" dirty="0">
                  <a:solidFill>
                    <a:schemeClr val="tx2">
                      <a:lumMod val="50000"/>
                    </a:schemeClr>
                  </a:solidFill>
                </a:rPr>
                <a:t> </a:t>
              </a:r>
              <a:r>
                <a:rPr lang="en-US" b="1" dirty="0" err="1">
                  <a:solidFill>
                    <a:schemeClr val="tx2">
                      <a:lumMod val="50000"/>
                    </a:schemeClr>
                  </a:solidFill>
                </a:rPr>
                <a:t>Bogotana</a:t>
              </a:r>
              <a:endParaRPr lang="en-US" b="1" dirty="0">
                <a:solidFill>
                  <a:schemeClr val="tx2">
                    <a:lumMod val="50000"/>
                  </a:schemeClr>
                </a:solidFill>
              </a:endParaRPr>
            </a:p>
            <a:p>
              <a:pPr marL="257175" indent="-257175" algn="just">
                <a:spcBef>
                  <a:spcPts val="900"/>
                </a:spcBef>
                <a:buFont typeface="Arial" panose="020B0604020202020204" pitchFamily="34" charset="0"/>
                <a:buChar char="•"/>
              </a:pPr>
              <a:r>
                <a:rPr lang="en-US" b="1" dirty="0" err="1">
                  <a:solidFill>
                    <a:schemeClr val="tx2">
                      <a:lumMod val="50000"/>
                    </a:schemeClr>
                  </a:solidFill>
                </a:rPr>
                <a:t>Fundadora</a:t>
              </a:r>
              <a:r>
                <a:rPr lang="en-US" b="1" dirty="0">
                  <a:solidFill>
                    <a:schemeClr val="tx2">
                      <a:lumMod val="50000"/>
                    </a:schemeClr>
                  </a:solidFill>
                </a:rPr>
                <a:t> </a:t>
              </a:r>
              <a:r>
                <a:rPr lang="es-CO" b="1" dirty="0">
                  <a:solidFill>
                    <a:schemeClr val="tx2">
                      <a:lumMod val="50000"/>
                    </a:schemeClr>
                  </a:solidFill>
                </a:rPr>
                <a:t>Diana</a:t>
              </a:r>
              <a:r>
                <a:rPr lang="en-US" b="1" dirty="0">
                  <a:solidFill>
                    <a:schemeClr val="tx2">
                      <a:lumMod val="50000"/>
                    </a:schemeClr>
                  </a:solidFill>
                </a:rPr>
                <a:t> Carolina Arevalo </a:t>
              </a:r>
            </a:p>
            <a:p>
              <a:pPr marL="257175" indent="-257175" algn="just">
                <a:spcBef>
                  <a:spcPts val="900"/>
                </a:spcBef>
                <a:buFont typeface="Arial" panose="020B0604020202020204" pitchFamily="34" charset="0"/>
                <a:buChar char="•"/>
              </a:pPr>
              <a:r>
                <a:rPr lang="en-US" b="1" dirty="0" err="1">
                  <a:solidFill>
                    <a:schemeClr val="tx2">
                      <a:lumMod val="50000"/>
                    </a:schemeClr>
                  </a:solidFill>
                </a:rPr>
                <a:t>Cuenta</a:t>
              </a:r>
              <a:r>
                <a:rPr lang="en-US" b="1" dirty="0">
                  <a:solidFill>
                    <a:schemeClr val="tx2">
                      <a:lumMod val="50000"/>
                    </a:schemeClr>
                  </a:solidFill>
                </a:rPr>
                <a:t> con 5 </a:t>
              </a:r>
              <a:r>
                <a:rPr lang="en-US" b="1" dirty="0" err="1">
                  <a:solidFill>
                    <a:schemeClr val="tx2">
                      <a:lumMod val="50000"/>
                    </a:schemeClr>
                  </a:solidFill>
                </a:rPr>
                <a:t>funcionarios</a:t>
              </a:r>
              <a:endParaRPr lang="en-US" b="1" dirty="0">
                <a:solidFill>
                  <a:schemeClr val="tx2">
                    <a:lumMod val="50000"/>
                  </a:schemeClr>
                </a:solidFill>
              </a:endParaRPr>
            </a:p>
          </p:txBody>
        </p:sp>
      </p:grpSp>
      <p:grpSp>
        <p:nvGrpSpPr>
          <p:cNvPr id="69" name="Group 68">
            <a:extLst>
              <a:ext uri="{FF2B5EF4-FFF2-40B4-BE49-F238E27FC236}">
                <a16:creationId xmlns:a16="http://schemas.microsoft.com/office/drawing/2014/main" id="{CEEC5083-3148-4A50-AD20-DF527C9E8B10}"/>
              </a:ext>
            </a:extLst>
          </p:cNvPr>
          <p:cNvGrpSpPr/>
          <p:nvPr/>
        </p:nvGrpSpPr>
        <p:grpSpPr>
          <a:xfrm>
            <a:off x="510776" y="3886771"/>
            <a:ext cx="2401286" cy="2193791"/>
            <a:chOff x="7734179" y="1584730"/>
            <a:chExt cx="3201715" cy="2925055"/>
          </a:xfrm>
        </p:grpSpPr>
        <p:sp>
          <p:nvSpPr>
            <p:cNvPr id="70" name="TextBox 69">
              <a:extLst>
                <a:ext uri="{FF2B5EF4-FFF2-40B4-BE49-F238E27FC236}">
                  <a16:creationId xmlns:a16="http://schemas.microsoft.com/office/drawing/2014/main" id="{C59A7566-A7FB-4F85-BB2D-6CB410971B11}"/>
                </a:ext>
              </a:extLst>
            </p:cNvPr>
            <p:cNvSpPr txBox="1"/>
            <p:nvPr/>
          </p:nvSpPr>
          <p:spPr>
            <a:xfrm>
              <a:off x="7734179" y="1584730"/>
              <a:ext cx="2812674" cy="677108"/>
            </a:xfrm>
            <a:prstGeom prst="rect">
              <a:avLst/>
            </a:prstGeom>
            <a:noFill/>
          </p:spPr>
          <p:txBody>
            <a:bodyPr wrap="square" lIns="0" rIns="0" rtlCol="0" anchor="b">
              <a:spAutoFit/>
            </a:bodyPr>
            <a:lstStyle/>
            <a:p>
              <a:pPr algn="r"/>
              <a:r>
                <a:rPr lang="en-US" sz="2700" b="1" dirty="0" err="1">
                  <a:solidFill>
                    <a:schemeClr val="accent3"/>
                  </a:solidFill>
                </a:rPr>
                <a:t>Ubicacion</a:t>
              </a:r>
              <a:endParaRPr lang="en-US" sz="2700" b="1" dirty="0">
                <a:solidFill>
                  <a:schemeClr val="accent3"/>
                </a:solidFill>
              </a:endParaRPr>
            </a:p>
          </p:txBody>
        </p:sp>
        <p:sp>
          <p:nvSpPr>
            <p:cNvPr id="71" name="Rectangle 70">
              <a:extLst>
                <a:ext uri="{FF2B5EF4-FFF2-40B4-BE49-F238E27FC236}">
                  <a16:creationId xmlns:a16="http://schemas.microsoft.com/office/drawing/2014/main" id="{DE18425D-B736-4904-8CE7-47F9266DAA77}"/>
                </a:ext>
              </a:extLst>
            </p:cNvPr>
            <p:cNvSpPr/>
            <p:nvPr/>
          </p:nvSpPr>
          <p:spPr>
            <a:xfrm>
              <a:off x="8123219" y="2386127"/>
              <a:ext cx="2812675" cy="2123658"/>
            </a:xfrm>
            <a:prstGeom prst="rect">
              <a:avLst/>
            </a:prstGeom>
          </p:spPr>
          <p:txBody>
            <a:bodyPr wrap="square" lIns="0" rIns="0">
              <a:spAutoFit/>
            </a:bodyPr>
            <a:lstStyle/>
            <a:p>
              <a:pPr marL="257175" indent="-257175" algn="just">
                <a:spcBef>
                  <a:spcPts val="900"/>
                </a:spcBef>
                <a:buFont typeface="Wingdings" panose="05000000000000000000" pitchFamily="2" charset="2"/>
                <a:buChar char="ü"/>
              </a:pPr>
              <a:r>
                <a:rPr lang="es-CO" b="1" dirty="0">
                  <a:solidFill>
                    <a:schemeClr val="tx2">
                      <a:lumMod val="75000"/>
                    </a:schemeClr>
                  </a:solidFill>
                </a:rPr>
                <a:t>Ubicada en la calle 69B No. 70C-45, barrio Palo Blanco.</a:t>
              </a:r>
            </a:p>
            <a:p>
              <a:pPr marL="257175" indent="-257175" algn="just">
                <a:spcBef>
                  <a:spcPts val="900"/>
                </a:spcBef>
                <a:buFont typeface="Wingdings" panose="05000000000000000000" pitchFamily="2" charset="2"/>
                <a:buChar char="ü"/>
              </a:pPr>
              <a:r>
                <a:rPr lang="es-CO" b="1" dirty="0">
                  <a:solidFill>
                    <a:schemeClr val="tx2">
                      <a:lumMod val="75000"/>
                    </a:schemeClr>
                  </a:solidFill>
                </a:rPr>
                <a:t>Clientes </a:t>
              </a:r>
              <a:endParaRPr lang="en-US" b="1" dirty="0">
                <a:solidFill>
                  <a:schemeClr val="tx2">
                    <a:lumMod val="75000"/>
                  </a:schemeClr>
                </a:solidFill>
              </a:endParaRPr>
            </a:p>
            <a:p>
              <a:pPr algn="just">
                <a:spcBef>
                  <a:spcPts val="900"/>
                </a:spcBef>
              </a:pPr>
              <a:endParaRPr lang="en-US" sz="1050" dirty="0"/>
            </a:p>
          </p:txBody>
        </p:sp>
      </p:grpSp>
      <p:pic>
        <p:nvPicPr>
          <p:cNvPr id="51" name="Graphic 50" descr="Database">
            <a:extLst>
              <a:ext uri="{FF2B5EF4-FFF2-40B4-BE49-F238E27FC236}">
                <a16:creationId xmlns:a16="http://schemas.microsoft.com/office/drawing/2014/main" id="{215243CB-0F85-477F-9991-48F6045AD72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376309" y="1260283"/>
            <a:ext cx="536895" cy="536895"/>
          </a:xfrm>
          <a:prstGeom prst="rect">
            <a:avLst/>
          </a:prstGeom>
        </p:spPr>
      </p:pic>
      <p:pic>
        <p:nvPicPr>
          <p:cNvPr id="52" name="Graphic 51" descr="Hike">
            <a:extLst>
              <a:ext uri="{FF2B5EF4-FFF2-40B4-BE49-F238E27FC236}">
                <a16:creationId xmlns:a16="http://schemas.microsoft.com/office/drawing/2014/main" id="{3BDC7976-56E1-4CD5-B0C1-88D38132CA3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7923537" y="1101028"/>
            <a:ext cx="536895" cy="536895"/>
          </a:xfrm>
          <a:prstGeom prst="rect">
            <a:avLst/>
          </a:prstGeom>
        </p:spPr>
      </p:pic>
      <p:pic>
        <p:nvPicPr>
          <p:cNvPr id="53" name="Graphic 52" descr="Fire">
            <a:extLst>
              <a:ext uri="{FF2B5EF4-FFF2-40B4-BE49-F238E27FC236}">
                <a16:creationId xmlns:a16="http://schemas.microsoft.com/office/drawing/2014/main" id="{8BFFABFA-462A-4CEE-9361-850DD3B25F62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8424620" y="3465819"/>
            <a:ext cx="534924" cy="534924"/>
          </a:xfrm>
          <a:prstGeom prst="rect">
            <a:avLst/>
          </a:prstGeom>
        </p:spPr>
      </p:pic>
      <p:pic>
        <p:nvPicPr>
          <p:cNvPr id="54" name="Graphic 53" descr="Coins">
            <a:extLst>
              <a:ext uri="{FF2B5EF4-FFF2-40B4-BE49-F238E27FC236}">
                <a16:creationId xmlns:a16="http://schemas.microsoft.com/office/drawing/2014/main" id="{5F577D83-7F96-418E-A89A-B5774A5EB42B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242329" y="4049759"/>
            <a:ext cx="536895" cy="536895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 rotWithShape="1">
          <a:blip r:embed="rId11"/>
          <a:srcRect l="33396" t="21454" r="31184" b="19485"/>
          <a:stretch/>
        </p:blipFill>
        <p:spPr>
          <a:xfrm>
            <a:off x="3191963" y="2214058"/>
            <a:ext cx="2562066" cy="2401936"/>
          </a:xfrm>
          <a:prstGeom prst="rect">
            <a:avLst/>
          </a:prstGeom>
        </p:spPr>
      </p:pic>
      <p:sp>
        <p:nvSpPr>
          <p:cNvPr id="3" name="Rectángulo 2"/>
          <p:cNvSpPr/>
          <p:nvPr/>
        </p:nvSpPr>
        <p:spPr>
          <a:xfrm>
            <a:off x="5780877" y="4037695"/>
            <a:ext cx="324960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spcBef>
                <a:spcPts val="1200"/>
              </a:spcBef>
              <a:buFont typeface="Wingdings" panose="05000000000000000000" pitchFamily="2" charset="2"/>
              <a:buChar char="ü"/>
            </a:pPr>
            <a:r>
              <a:rPr lang="es-ES" b="1" dirty="0">
                <a:solidFill>
                  <a:schemeClr val="tx2">
                    <a:lumMod val="75000"/>
                  </a:schemeClr>
                </a:solidFill>
              </a:rPr>
              <a:t>Fabricación de tanques de almacenamiento de agua, filtros, decantadores entre otros, y suministro, montaje, y mantenimiento de equipos metalmecánicos.</a:t>
            </a:r>
            <a:endParaRPr lang="en-US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67769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ángulo 7"/>
          <p:cNvSpPr/>
          <p:nvPr/>
        </p:nvSpPr>
        <p:spPr>
          <a:xfrm>
            <a:off x="3441849" y="3763101"/>
            <a:ext cx="5300885" cy="1679983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7" name="Rectángulo 6"/>
          <p:cNvSpPr/>
          <p:nvPr/>
        </p:nvSpPr>
        <p:spPr>
          <a:xfrm>
            <a:off x="363397" y="2491815"/>
            <a:ext cx="2793116" cy="3125474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6" name="Rectángulo 5"/>
          <p:cNvSpPr/>
          <p:nvPr/>
        </p:nvSpPr>
        <p:spPr>
          <a:xfrm>
            <a:off x="3430076" y="301786"/>
            <a:ext cx="5693616" cy="2932972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EAC15B8-E25F-4876-BA8A-2085DFE5FB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327C5-B821-4FE9-A59A-A60D9EB59A9A}" type="slidenum">
              <a:rPr lang="en-US" smtClean="0"/>
              <a:pPr/>
              <a:t>4</a:t>
            </a:fld>
            <a:endParaRPr lang="en-US" dirty="0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B3EFD474-CF0F-4768-BA73-ABFC8061E107}"/>
              </a:ext>
            </a:extLst>
          </p:cNvPr>
          <p:cNvGrpSpPr/>
          <p:nvPr/>
        </p:nvGrpSpPr>
        <p:grpSpPr>
          <a:xfrm>
            <a:off x="1114792" y="178726"/>
            <a:ext cx="1162644" cy="1997261"/>
            <a:chOff x="1640271" y="1399086"/>
            <a:chExt cx="1646237" cy="2727326"/>
          </a:xfrm>
        </p:grpSpPr>
        <p:sp>
          <p:nvSpPr>
            <p:cNvPr id="77" name="Rectangle 2101">
              <a:extLst>
                <a:ext uri="{FF2B5EF4-FFF2-40B4-BE49-F238E27FC236}">
                  <a16:creationId xmlns:a16="http://schemas.microsoft.com/office/drawing/2014/main" id="{AAB8AFB4-307A-431F-B8E4-537BF259A4E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49102" y="1399086"/>
              <a:ext cx="28575" cy="1109663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8" name="Freeform 2305">
              <a:extLst>
                <a:ext uri="{FF2B5EF4-FFF2-40B4-BE49-F238E27FC236}">
                  <a16:creationId xmlns:a16="http://schemas.microsoft.com/office/drawing/2014/main" id="{C8AAA564-8BE4-4D61-B55B-0DDC0190FE30}"/>
                </a:ext>
              </a:extLst>
            </p:cNvPr>
            <p:cNvSpPr>
              <a:spLocks/>
            </p:cNvSpPr>
            <p:nvPr/>
          </p:nvSpPr>
          <p:spPr bwMode="auto">
            <a:xfrm>
              <a:off x="2003808" y="2430962"/>
              <a:ext cx="939800" cy="1363663"/>
            </a:xfrm>
            <a:custGeom>
              <a:avLst/>
              <a:gdLst>
                <a:gd name="T0" fmla="*/ 1686 w 1833"/>
                <a:gd name="T1" fmla="*/ 1245 h 2660"/>
                <a:gd name="T2" fmla="*/ 1340 w 1833"/>
                <a:gd name="T3" fmla="*/ 930 h 2660"/>
                <a:gd name="T4" fmla="*/ 1339 w 1833"/>
                <a:gd name="T5" fmla="*/ 209 h 2660"/>
                <a:gd name="T6" fmla="*/ 1325 w 1833"/>
                <a:gd name="T7" fmla="*/ 173 h 2660"/>
                <a:gd name="T8" fmla="*/ 923 w 1833"/>
                <a:gd name="T9" fmla="*/ 0 h 2660"/>
                <a:gd name="T10" fmla="*/ 495 w 1833"/>
                <a:gd name="T11" fmla="*/ 168 h 2660"/>
                <a:gd name="T12" fmla="*/ 477 w 1833"/>
                <a:gd name="T13" fmla="*/ 209 h 2660"/>
                <a:gd name="T14" fmla="*/ 475 w 1833"/>
                <a:gd name="T15" fmla="*/ 940 h 2660"/>
                <a:gd name="T16" fmla="*/ 143 w 1833"/>
                <a:gd name="T17" fmla="*/ 1251 h 2660"/>
                <a:gd name="T18" fmla="*/ 0 w 1833"/>
                <a:gd name="T19" fmla="*/ 1743 h 2660"/>
                <a:gd name="T20" fmla="*/ 916 w 1833"/>
                <a:gd name="T21" fmla="*/ 2660 h 2660"/>
                <a:gd name="T22" fmla="*/ 1833 w 1833"/>
                <a:gd name="T23" fmla="*/ 1743 h 2660"/>
                <a:gd name="T24" fmla="*/ 1686 w 1833"/>
                <a:gd name="T25" fmla="*/ 1245 h 26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833" h="2660">
                  <a:moveTo>
                    <a:pt x="1686" y="1245"/>
                  </a:moveTo>
                  <a:cubicBezTo>
                    <a:pt x="1599" y="1112"/>
                    <a:pt x="1480" y="1004"/>
                    <a:pt x="1340" y="930"/>
                  </a:cubicBezTo>
                  <a:cubicBezTo>
                    <a:pt x="1340" y="925"/>
                    <a:pt x="1339" y="209"/>
                    <a:pt x="1339" y="209"/>
                  </a:cubicBezTo>
                  <a:cubicBezTo>
                    <a:pt x="1339" y="196"/>
                    <a:pt x="1334" y="183"/>
                    <a:pt x="1325" y="173"/>
                  </a:cubicBezTo>
                  <a:cubicBezTo>
                    <a:pt x="1319" y="166"/>
                    <a:pt x="1175" y="0"/>
                    <a:pt x="923" y="0"/>
                  </a:cubicBezTo>
                  <a:cubicBezTo>
                    <a:pt x="675" y="0"/>
                    <a:pt x="502" y="161"/>
                    <a:pt x="495" y="168"/>
                  </a:cubicBezTo>
                  <a:cubicBezTo>
                    <a:pt x="483" y="179"/>
                    <a:pt x="477" y="194"/>
                    <a:pt x="477" y="209"/>
                  </a:cubicBezTo>
                  <a:cubicBezTo>
                    <a:pt x="477" y="209"/>
                    <a:pt x="476" y="931"/>
                    <a:pt x="475" y="940"/>
                  </a:cubicBezTo>
                  <a:cubicBezTo>
                    <a:pt x="340" y="1014"/>
                    <a:pt x="226" y="1121"/>
                    <a:pt x="143" y="1251"/>
                  </a:cubicBezTo>
                  <a:cubicBezTo>
                    <a:pt x="49" y="1398"/>
                    <a:pt x="0" y="1568"/>
                    <a:pt x="0" y="1743"/>
                  </a:cubicBezTo>
                  <a:cubicBezTo>
                    <a:pt x="0" y="2249"/>
                    <a:pt x="411" y="2660"/>
                    <a:pt x="916" y="2660"/>
                  </a:cubicBezTo>
                  <a:cubicBezTo>
                    <a:pt x="1422" y="2660"/>
                    <a:pt x="1833" y="2249"/>
                    <a:pt x="1833" y="1743"/>
                  </a:cubicBezTo>
                  <a:cubicBezTo>
                    <a:pt x="1833" y="1566"/>
                    <a:pt x="1782" y="1393"/>
                    <a:pt x="1686" y="1245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9" name="Freeform 3735">
              <a:extLst>
                <a:ext uri="{FF2B5EF4-FFF2-40B4-BE49-F238E27FC236}">
                  <a16:creationId xmlns:a16="http://schemas.microsoft.com/office/drawing/2014/main" id="{CFFAFD51-105F-4B6A-9B65-4CA2EB6356D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000633" y="2430962"/>
              <a:ext cx="941388" cy="1363663"/>
            </a:xfrm>
            <a:custGeom>
              <a:avLst/>
              <a:gdLst>
                <a:gd name="T0" fmla="*/ 1136 w 1833"/>
                <a:gd name="T1" fmla="*/ 1789 h 2660"/>
                <a:gd name="T2" fmla="*/ 1165 w 1833"/>
                <a:gd name="T3" fmla="*/ 1885 h 2660"/>
                <a:gd name="T4" fmla="*/ 1072 w 1833"/>
                <a:gd name="T5" fmla="*/ 1757 h 2660"/>
                <a:gd name="T6" fmla="*/ 666 w 1833"/>
                <a:gd name="T7" fmla="*/ 1848 h 2660"/>
                <a:gd name="T8" fmla="*/ 594 w 1833"/>
                <a:gd name="T9" fmla="*/ 1863 h 2660"/>
                <a:gd name="T10" fmla="*/ 696 w 1833"/>
                <a:gd name="T11" fmla="*/ 1757 h 2660"/>
                <a:gd name="T12" fmla="*/ 598 w 1833"/>
                <a:gd name="T13" fmla="*/ 1007 h 2660"/>
                <a:gd name="T14" fmla="*/ 761 w 1833"/>
                <a:gd name="T15" fmla="*/ 825 h 2660"/>
                <a:gd name="T16" fmla="*/ 713 w 1833"/>
                <a:gd name="T17" fmla="*/ 1668 h 2660"/>
                <a:gd name="T18" fmla="*/ 544 w 1833"/>
                <a:gd name="T19" fmla="*/ 1840 h 2660"/>
                <a:gd name="T20" fmla="*/ 704 w 1833"/>
                <a:gd name="T21" fmla="*/ 1907 h 2660"/>
                <a:gd name="T22" fmla="*/ 817 w 1833"/>
                <a:gd name="T23" fmla="*/ 1770 h 2660"/>
                <a:gd name="T24" fmla="*/ 884 w 1833"/>
                <a:gd name="T25" fmla="*/ 2000 h 2660"/>
                <a:gd name="T26" fmla="*/ 950 w 1833"/>
                <a:gd name="T27" fmla="*/ 1770 h 2660"/>
                <a:gd name="T28" fmla="*/ 1064 w 1833"/>
                <a:gd name="T29" fmla="*/ 1907 h 2660"/>
                <a:gd name="T30" fmla="*/ 1224 w 1833"/>
                <a:gd name="T31" fmla="*/ 1840 h 2660"/>
                <a:gd name="T32" fmla="*/ 1055 w 1833"/>
                <a:gd name="T33" fmla="*/ 1668 h 2660"/>
                <a:gd name="T34" fmla="*/ 1007 w 1833"/>
                <a:gd name="T35" fmla="*/ 867 h 2660"/>
                <a:gd name="T36" fmla="*/ 1221 w 1833"/>
                <a:gd name="T37" fmla="*/ 1002 h 2660"/>
                <a:gd name="T38" fmla="*/ 1717 w 1833"/>
                <a:gd name="T39" fmla="*/ 1743 h 2660"/>
                <a:gd name="T40" fmla="*/ 115 w 1833"/>
                <a:gd name="T41" fmla="*/ 1743 h 2660"/>
                <a:gd name="T42" fmla="*/ 933 w 1833"/>
                <a:gd name="T43" fmla="*/ 1869 h 2660"/>
                <a:gd name="T44" fmla="*/ 835 w 1833"/>
                <a:gd name="T45" fmla="*/ 1869 h 2660"/>
                <a:gd name="T46" fmla="*/ 933 w 1833"/>
                <a:gd name="T47" fmla="*/ 1869 h 2660"/>
                <a:gd name="T48" fmla="*/ 884 w 1833"/>
                <a:gd name="T49" fmla="*/ 1714 h 2660"/>
                <a:gd name="T50" fmla="*/ 766 w 1833"/>
                <a:gd name="T51" fmla="*/ 1670 h 2660"/>
                <a:gd name="T52" fmla="*/ 813 w 1833"/>
                <a:gd name="T53" fmla="*/ 834 h 2660"/>
                <a:gd name="T54" fmla="*/ 957 w 1833"/>
                <a:gd name="T55" fmla="*/ 950 h 2660"/>
                <a:gd name="T56" fmla="*/ 906 w 1833"/>
                <a:gd name="T57" fmla="*/ 1700 h 2660"/>
                <a:gd name="T58" fmla="*/ 1221 w 1833"/>
                <a:gd name="T59" fmla="*/ 675 h 2660"/>
                <a:gd name="T60" fmla="*/ 1221 w 1833"/>
                <a:gd name="T61" fmla="*/ 787 h 2660"/>
                <a:gd name="T62" fmla="*/ 595 w 1833"/>
                <a:gd name="T63" fmla="*/ 560 h 2660"/>
                <a:gd name="T64" fmla="*/ 1221 w 1833"/>
                <a:gd name="T65" fmla="*/ 425 h 2660"/>
                <a:gd name="T66" fmla="*/ 595 w 1833"/>
                <a:gd name="T67" fmla="*/ 443 h 2660"/>
                <a:gd name="T68" fmla="*/ 916 w 1833"/>
                <a:gd name="T69" fmla="*/ 2660 h 2660"/>
                <a:gd name="T70" fmla="*/ 1685 w 1833"/>
                <a:gd name="T71" fmla="*/ 1245 h 2660"/>
                <a:gd name="T72" fmla="*/ 1339 w 1833"/>
                <a:gd name="T73" fmla="*/ 209 h 2660"/>
                <a:gd name="T74" fmla="*/ 923 w 1833"/>
                <a:gd name="T75" fmla="*/ 0 h 2660"/>
                <a:gd name="T76" fmla="*/ 477 w 1833"/>
                <a:gd name="T77" fmla="*/ 209 h 2660"/>
                <a:gd name="T78" fmla="*/ 143 w 1833"/>
                <a:gd name="T79" fmla="*/ 1251 h 2660"/>
                <a:gd name="T80" fmla="*/ 916 w 1833"/>
                <a:gd name="T81" fmla="*/ 2660 h 26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833" h="2660">
                  <a:moveTo>
                    <a:pt x="1072" y="1757"/>
                  </a:moveTo>
                  <a:cubicBezTo>
                    <a:pt x="1096" y="1762"/>
                    <a:pt x="1118" y="1772"/>
                    <a:pt x="1136" y="1789"/>
                  </a:cubicBezTo>
                  <a:cubicBezTo>
                    <a:pt x="1157" y="1807"/>
                    <a:pt x="1169" y="1832"/>
                    <a:pt x="1174" y="1863"/>
                  </a:cubicBezTo>
                  <a:cubicBezTo>
                    <a:pt x="1175" y="1870"/>
                    <a:pt x="1171" y="1879"/>
                    <a:pt x="1165" y="1885"/>
                  </a:cubicBezTo>
                  <a:cubicBezTo>
                    <a:pt x="1152" y="1897"/>
                    <a:pt x="1128" y="1894"/>
                    <a:pt x="1102" y="1848"/>
                  </a:cubicBezTo>
                  <a:cubicBezTo>
                    <a:pt x="1091" y="1828"/>
                    <a:pt x="1081" y="1796"/>
                    <a:pt x="1072" y="1757"/>
                  </a:cubicBezTo>
                  <a:close/>
                  <a:moveTo>
                    <a:pt x="696" y="1757"/>
                  </a:moveTo>
                  <a:cubicBezTo>
                    <a:pt x="687" y="1796"/>
                    <a:pt x="677" y="1828"/>
                    <a:pt x="666" y="1848"/>
                  </a:cubicBezTo>
                  <a:cubicBezTo>
                    <a:pt x="640" y="1894"/>
                    <a:pt x="616" y="1897"/>
                    <a:pt x="603" y="1885"/>
                  </a:cubicBezTo>
                  <a:cubicBezTo>
                    <a:pt x="596" y="1879"/>
                    <a:pt x="593" y="1870"/>
                    <a:pt x="594" y="1863"/>
                  </a:cubicBezTo>
                  <a:cubicBezTo>
                    <a:pt x="599" y="1832"/>
                    <a:pt x="611" y="1807"/>
                    <a:pt x="631" y="1789"/>
                  </a:cubicBezTo>
                  <a:cubicBezTo>
                    <a:pt x="650" y="1772"/>
                    <a:pt x="672" y="1762"/>
                    <a:pt x="696" y="1757"/>
                  </a:cubicBezTo>
                  <a:close/>
                  <a:moveTo>
                    <a:pt x="565" y="1023"/>
                  </a:moveTo>
                  <a:lnTo>
                    <a:pt x="598" y="1007"/>
                  </a:lnTo>
                  <a:lnTo>
                    <a:pt x="595" y="796"/>
                  </a:lnTo>
                  <a:lnTo>
                    <a:pt x="761" y="825"/>
                  </a:lnTo>
                  <a:cubicBezTo>
                    <a:pt x="761" y="855"/>
                    <a:pt x="760" y="898"/>
                    <a:pt x="758" y="950"/>
                  </a:cubicBezTo>
                  <a:cubicBezTo>
                    <a:pt x="753" y="1157"/>
                    <a:pt x="739" y="1499"/>
                    <a:pt x="713" y="1668"/>
                  </a:cubicBezTo>
                  <a:cubicBezTo>
                    <a:pt x="674" y="1672"/>
                    <a:pt x="636" y="1685"/>
                    <a:pt x="606" y="1713"/>
                  </a:cubicBezTo>
                  <a:cubicBezTo>
                    <a:pt x="574" y="1742"/>
                    <a:pt x="552" y="1787"/>
                    <a:pt x="544" y="1840"/>
                  </a:cubicBezTo>
                  <a:cubicBezTo>
                    <a:pt x="536" y="1887"/>
                    <a:pt x="550" y="1935"/>
                    <a:pt x="577" y="1961"/>
                  </a:cubicBezTo>
                  <a:cubicBezTo>
                    <a:pt x="607" y="1988"/>
                    <a:pt x="658" y="1990"/>
                    <a:pt x="704" y="1907"/>
                  </a:cubicBezTo>
                  <a:cubicBezTo>
                    <a:pt x="723" y="1873"/>
                    <a:pt x="738" y="1820"/>
                    <a:pt x="751" y="1755"/>
                  </a:cubicBezTo>
                  <a:cubicBezTo>
                    <a:pt x="774" y="1757"/>
                    <a:pt x="796" y="1762"/>
                    <a:pt x="817" y="1770"/>
                  </a:cubicBezTo>
                  <a:cubicBezTo>
                    <a:pt x="785" y="1809"/>
                    <a:pt x="782" y="1853"/>
                    <a:pt x="783" y="1874"/>
                  </a:cubicBezTo>
                  <a:cubicBezTo>
                    <a:pt x="785" y="1936"/>
                    <a:pt x="832" y="2000"/>
                    <a:pt x="884" y="2000"/>
                  </a:cubicBezTo>
                  <a:cubicBezTo>
                    <a:pt x="936" y="2000"/>
                    <a:pt x="983" y="1936"/>
                    <a:pt x="985" y="1874"/>
                  </a:cubicBezTo>
                  <a:cubicBezTo>
                    <a:pt x="986" y="1853"/>
                    <a:pt x="983" y="1809"/>
                    <a:pt x="950" y="1770"/>
                  </a:cubicBezTo>
                  <a:cubicBezTo>
                    <a:pt x="971" y="1762"/>
                    <a:pt x="994" y="1757"/>
                    <a:pt x="1017" y="1755"/>
                  </a:cubicBezTo>
                  <a:cubicBezTo>
                    <a:pt x="1029" y="1820"/>
                    <a:pt x="1045" y="1873"/>
                    <a:pt x="1064" y="1907"/>
                  </a:cubicBezTo>
                  <a:cubicBezTo>
                    <a:pt x="1110" y="1990"/>
                    <a:pt x="1161" y="1988"/>
                    <a:pt x="1190" y="1961"/>
                  </a:cubicBezTo>
                  <a:cubicBezTo>
                    <a:pt x="1218" y="1935"/>
                    <a:pt x="1232" y="1887"/>
                    <a:pt x="1224" y="1840"/>
                  </a:cubicBezTo>
                  <a:cubicBezTo>
                    <a:pt x="1215" y="1787"/>
                    <a:pt x="1194" y="1742"/>
                    <a:pt x="1161" y="1713"/>
                  </a:cubicBezTo>
                  <a:cubicBezTo>
                    <a:pt x="1131" y="1685"/>
                    <a:pt x="1094" y="1672"/>
                    <a:pt x="1055" y="1668"/>
                  </a:cubicBezTo>
                  <a:cubicBezTo>
                    <a:pt x="1029" y="1499"/>
                    <a:pt x="1015" y="1157"/>
                    <a:pt x="1009" y="950"/>
                  </a:cubicBezTo>
                  <a:cubicBezTo>
                    <a:pt x="1008" y="919"/>
                    <a:pt x="1008" y="891"/>
                    <a:pt x="1007" y="867"/>
                  </a:cubicBezTo>
                  <a:lnTo>
                    <a:pt x="1221" y="904"/>
                  </a:lnTo>
                  <a:lnTo>
                    <a:pt x="1221" y="1002"/>
                  </a:lnTo>
                  <a:lnTo>
                    <a:pt x="1255" y="1017"/>
                  </a:lnTo>
                  <a:cubicBezTo>
                    <a:pt x="1536" y="1148"/>
                    <a:pt x="1717" y="1433"/>
                    <a:pt x="1717" y="1743"/>
                  </a:cubicBezTo>
                  <a:cubicBezTo>
                    <a:pt x="1717" y="2185"/>
                    <a:pt x="1358" y="2544"/>
                    <a:pt x="916" y="2544"/>
                  </a:cubicBezTo>
                  <a:cubicBezTo>
                    <a:pt x="475" y="2544"/>
                    <a:pt x="115" y="2185"/>
                    <a:pt x="115" y="1743"/>
                  </a:cubicBezTo>
                  <a:cubicBezTo>
                    <a:pt x="115" y="1435"/>
                    <a:pt x="288" y="1159"/>
                    <a:pt x="565" y="1023"/>
                  </a:cubicBezTo>
                  <a:close/>
                  <a:moveTo>
                    <a:pt x="933" y="1869"/>
                  </a:moveTo>
                  <a:cubicBezTo>
                    <a:pt x="933" y="1882"/>
                    <a:pt x="905" y="1912"/>
                    <a:pt x="884" y="1912"/>
                  </a:cubicBezTo>
                  <a:cubicBezTo>
                    <a:pt x="862" y="1912"/>
                    <a:pt x="835" y="1882"/>
                    <a:pt x="835" y="1869"/>
                  </a:cubicBezTo>
                  <a:cubicBezTo>
                    <a:pt x="834" y="1857"/>
                    <a:pt x="847" y="1832"/>
                    <a:pt x="884" y="1812"/>
                  </a:cubicBezTo>
                  <a:cubicBezTo>
                    <a:pt x="920" y="1832"/>
                    <a:pt x="934" y="1857"/>
                    <a:pt x="933" y="1869"/>
                  </a:cubicBezTo>
                  <a:close/>
                  <a:moveTo>
                    <a:pt x="906" y="1700"/>
                  </a:moveTo>
                  <a:cubicBezTo>
                    <a:pt x="898" y="1704"/>
                    <a:pt x="891" y="1709"/>
                    <a:pt x="884" y="1714"/>
                  </a:cubicBezTo>
                  <a:cubicBezTo>
                    <a:pt x="877" y="1709"/>
                    <a:pt x="869" y="1704"/>
                    <a:pt x="862" y="1700"/>
                  </a:cubicBezTo>
                  <a:cubicBezTo>
                    <a:pt x="833" y="1685"/>
                    <a:pt x="800" y="1674"/>
                    <a:pt x="766" y="1670"/>
                  </a:cubicBezTo>
                  <a:cubicBezTo>
                    <a:pt x="795" y="1476"/>
                    <a:pt x="806" y="1137"/>
                    <a:pt x="811" y="950"/>
                  </a:cubicBezTo>
                  <a:cubicBezTo>
                    <a:pt x="812" y="896"/>
                    <a:pt x="813" y="855"/>
                    <a:pt x="813" y="834"/>
                  </a:cubicBezTo>
                  <a:lnTo>
                    <a:pt x="955" y="858"/>
                  </a:lnTo>
                  <a:cubicBezTo>
                    <a:pt x="955" y="881"/>
                    <a:pt x="956" y="912"/>
                    <a:pt x="957" y="950"/>
                  </a:cubicBezTo>
                  <a:cubicBezTo>
                    <a:pt x="961" y="1137"/>
                    <a:pt x="973" y="1476"/>
                    <a:pt x="1002" y="1670"/>
                  </a:cubicBezTo>
                  <a:cubicBezTo>
                    <a:pt x="968" y="1674"/>
                    <a:pt x="935" y="1685"/>
                    <a:pt x="906" y="1700"/>
                  </a:cubicBezTo>
                  <a:close/>
                  <a:moveTo>
                    <a:pt x="595" y="560"/>
                  </a:moveTo>
                  <a:lnTo>
                    <a:pt x="1221" y="675"/>
                  </a:lnTo>
                  <a:lnTo>
                    <a:pt x="1221" y="749"/>
                  </a:lnTo>
                  <a:lnTo>
                    <a:pt x="1221" y="787"/>
                  </a:lnTo>
                  <a:lnTo>
                    <a:pt x="595" y="679"/>
                  </a:lnTo>
                  <a:lnTo>
                    <a:pt x="595" y="560"/>
                  </a:lnTo>
                  <a:close/>
                  <a:moveTo>
                    <a:pt x="595" y="313"/>
                  </a:moveTo>
                  <a:lnTo>
                    <a:pt x="1221" y="425"/>
                  </a:lnTo>
                  <a:lnTo>
                    <a:pt x="1221" y="557"/>
                  </a:lnTo>
                  <a:lnTo>
                    <a:pt x="595" y="443"/>
                  </a:lnTo>
                  <a:lnTo>
                    <a:pt x="595" y="313"/>
                  </a:lnTo>
                  <a:close/>
                  <a:moveTo>
                    <a:pt x="916" y="2660"/>
                  </a:moveTo>
                  <a:cubicBezTo>
                    <a:pt x="1422" y="2660"/>
                    <a:pt x="1833" y="2249"/>
                    <a:pt x="1833" y="1743"/>
                  </a:cubicBezTo>
                  <a:cubicBezTo>
                    <a:pt x="1833" y="1565"/>
                    <a:pt x="1782" y="1393"/>
                    <a:pt x="1685" y="1245"/>
                  </a:cubicBezTo>
                  <a:cubicBezTo>
                    <a:pt x="1599" y="1111"/>
                    <a:pt x="1480" y="1004"/>
                    <a:pt x="1340" y="930"/>
                  </a:cubicBezTo>
                  <a:cubicBezTo>
                    <a:pt x="1339" y="925"/>
                    <a:pt x="1339" y="209"/>
                    <a:pt x="1339" y="209"/>
                  </a:cubicBezTo>
                  <a:cubicBezTo>
                    <a:pt x="1339" y="196"/>
                    <a:pt x="1334" y="183"/>
                    <a:pt x="1325" y="173"/>
                  </a:cubicBezTo>
                  <a:cubicBezTo>
                    <a:pt x="1319" y="166"/>
                    <a:pt x="1175" y="0"/>
                    <a:pt x="923" y="0"/>
                  </a:cubicBezTo>
                  <a:cubicBezTo>
                    <a:pt x="675" y="0"/>
                    <a:pt x="502" y="161"/>
                    <a:pt x="495" y="168"/>
                  </a:cubicBezTo>
                  <a:cubicBezTo>
                    <a:pt x="483" y="179"/>
                    <a:pt x="477" y="194"/>
                    <a:pt x="477" y="209"/>
                  </a:cubicBezTo>
                  <a:cubicBezTo>
                    <a:pt x="477" y="209"/>
                    <a:pt x="476" y="931"/>
                    <a:pt x="475" y="940"/>
                  </a:cubicBezTo>
                  <a:cubicBezTo>
                    <a:pt x="340" y="1014"/>
                    <a:pt x="226" y="1121"/>
                    <a:pt x="143" y="1251"/>
                  </a:cubicBezTo>
                  <a:cubicBezTo>
                    <a:pt x="49" y="1398"/>
                    <a:pt x="0" y="1568"/>
                    <a:pt x="0" y="1743"/>
                  </a:cubicBezTo>
                  <a:cubicBezTo>
                    <a:pt x="0" y="2249"/>
                    <a:pt x="411" y="2660"/>
                    <a:pt x="916" y="266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0" name="Freeform 3736">
              <a:extLst>
                <a:ext uri="{FF2B5EF4-FFF2-40B4-BE49-F238E27FC236}">
                  <a16:creationId xmlns:a16="http://schemas.microsoft.com/office/drawing/2014/main" id="{72E143A4-E553-495F-94BE-D72B3D22658A}"/>
                </a:ext>
              </a:extLst>
            </p:cNvPr>
            <p:cNvSpPr>
              <a:spLocks/>
            </p:cNvSpPr>
            <p:nvPr/>
          </p:nvSpPr>
          <p:spPr bwMode="auto">
            <a:xfrm>
              <a:off x="3016633" y="3364412"/>
              <a:ext cx="269875" cy="71438"/>
            </a:xfrm>
            <a:custGeom>
              <a:avLst/>
              <a:gdLst>
                <a:gd name="T0" fmla="*/ 0 w 526"/>
                <a:gd name="T1" fmla="*/ 69 h 139"/>
                <a:gd name="T2" fmla="*/ 71 w 526"/>
                <a:gd name="T3" fmla="*/ 139 h 139"/>
                <a:gd name="T4" fmla="*/ 455 w 526"/>
                <a:gd name="T5" fmla="*/ 139 h 139"/>
                <a:gd name="T6" fmla="*/ 526 w 526"/>
                <a:gd name="T7" fmla="*/ 69 h 139"/>
                <a:gd name="T8" fmla="*/ 455 w 526"/>
                <a:gd name="T9" fmla="*/ 0 h 139"/>
                <a:gd name="T10" fmla="*/ 71 w 526"/>
                <a:gd name="T11" fmla="*/ 0 h 139"/>
                <a:gd name="T12" fmla="*/ 0 w 526"/>
                <a:gd name="T13" fmla="*/ 69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26" h="139">
                  <a:moveTo>
                    <a:pt x="0" y="69"/>
                  </a:moveTo>
                  <a:cubicBezTo>
                    <a:pt x="0" y="108"/>
                    <a:pt x="32" y="139"/>
                    <a:pt x="71" y="139"/>
                  </a:cubicBezTo>
                  <a:lnTo>
                    <a:pt x="455" y="139"/>
                  </a:lnTo>
                  <a:cubicBezTo>
                    <a:pt x="494" y="139"/>
                    <a:pt x="526" y="108"/>
                    <a:pt x="526" y="69"/>
                  </a:cubicBezTo>
                  <a:cubicBezTo>
                    <a:pt x="526" y="31"/>
                    <a:pt x="494" y="0"/>
                    <a:pt x="455" y="0"/>
                  </a:cubicBezTo>
                  <a:lnTo>
                    <a:pt x="71" y="0"/>
                  </a:lnTo>
                  <a:cubicBezTo>
                    <a:pt x="32" y="0"/>
                    <a:pt x="0" y="31"/>
                    <a:pt x="0" y="69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1" name="Freeform 3737">
              <a:extLst>
                <a:ext uri="{FF2B5EF4-FFF2-40B4-BE49-F238E27FC236}">
                  <a16:creationId xmlns:a16="http://schemas.microsoft.com/office/drawing/2014/main" id="{CE0DD39F-774E-4FDE-9409-064F0E778C84}"/>
                </a:ext>
              </a:extLst>
            </p:cNvPr>
            <p:cNvSpPr>
              <a:spLocks/>
            </p:cNvSpPr>
            <p:nvPr/>
          </p:nvSpPr>
          <p:spPr bwMode="auto">
            <a:xfrm>
              <a:off x="2387983" y="3864474"/>
              <a:ext cx="73025" cy="261938"/>
            </a:xfrm>
            <a:custGeom>
              <a:avLst/>
              <a:gdLst>
                <a:gd name="T0" fmla="*/ 71 w 142"/>
                <a:gd name="T1" fmla="*/ 0 h 513"/>
                <a:gd name="T2" fmla="*/ 0 w 142"/>
                <a:gd name="T3" fmla="*/ 69 h 513"/>
                <a:gd name="T4" fmla="*/ 0 w 142"/>
                <a:gd name="T5" fmla="*/ 443 h 513"/>
                <a:gd name="T6" fmla="*/ 71 w 142"/>
                <a:gd name="T7" fmla="*/ 513 h 513"/>
                <a:gd name="T8" fmla="*/ 142 w 142"/>
                <a:gd name="T9" fmla="*/ 443 h 513"/>
                <a:gd name="T10" fmla="*/ 142 w 142"/>
                <a:gd name="T11" fmla="*/ 69 h 513"/>
                <a:gd name="T12" fmla="*/ 71 w 142"/>
                <a:gd name="T13" fmla="*/ 0 h 5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2" h="513">
                  <a:moveTo>
                    <a:pt x="71" y="0"/>
                  </a:moveTo>
                  <a:cubicBezTo>
                    <a:pt x="32" y="0"/>
                    <a:pt x="0" y="31"/>
                    <a:pt x="0" y="69"/>
                  </a:cubicBezTo>
                  <a:lnTo>
                    <a:pt x="0" y="443"/>
                  </a:lnTo>
                  <a:cubicBezTo>
                    <a:pt x="0" y="482"/>
                    <a:pt x="32" y="513"/>
                    <a:pt x="71" y="513"/>
                  </a:cubicBezTo>
                  <a:cubicBezTo>
                    <a:pt x="110" y="513"/>
                    <a:pt x="142" y="482"/>
                    <a:pt x="142" y="443"/>
                  </a:cubicBezTo>
                  <a:lnTo>
                    <a:pt x="142" y="69"/>
                  </a:lnTo>
                  <a:cubicBezTo>
                    <a:pt x="142" y="31"/>
                    <a:pt x="110" y="0"/>
                    <a:pt x="71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2" name="Freeform 3738">
              <a:extLst>
                <a:ext uri="{FF2B5EF4-FFF2-40B4-BE49-F238E27FC236}">
                  <a16:creationId xmlns:a16="http://schemas.microsoft.com/office/drawing/2014/main" id="{CC048288-58F3-420E-BB1B-768A0C5609A9}"/>
                </a:ext>
              </a:extLst>
            </p:cNvPr>
            <p:cNvSpPr>
              <a:spLocks/>
            </p:cNvSpPr>
            <p:nvPr/>
          </p:nvSpPr>
          <p:spPr bwMode="auto">
            <a:xfrm>
              <a:off x="1640271" y="3331074"/>
              <a:ext cx="269875" cy="71438"/>
            </a:xfrm>
            <a:custGeom>
              <a:avLst/>
              <a:gdLst>
                <a:gd name="T0" fmla="*/ 71 w 526"/>
                <a:gd name="T1" fmla="*/ 138 h 138"/>
                <a:gd name="T2" fmla="*/ 455 w 526"/>
                <a:gd name="T3" fmla="*/ 138 h 138"/>
                <a:gd name="T4" fmla="*/ 526 w 526"/>
                <a:gd name="T5" fmla="*/ 69 h 138"/>
                <a:gd name="T6" fmla="*/ 455 w 526"/>
                <a:gd name="T7" fmla="*/ 0 h 138"/>
                <a:gd name="T8" fmla="*/ 71 w 526"/>
                <a:gd name="T9" fmla="*/ 0 h 138"/>
                <a:gd name="T10" fmla="*/ 0 w 526"/>
                <a:gd name="T11" fmla="*/ 69 h 138"/>
                <a:gd name="T12" fmla="*/ 71 w 526"/>
                <a:gd name="T13" fmla="*/ 138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26" h="138">
                  <a:moveTo>
                    <a:pt x="71" y="138"/>
                  </a:moveTo>
                  <a:lnTo>
                    <a:pt x="455" y="138"/>
                  </a:lnTo>
                  <a:cubicBezTo>
                    <a:pt x="494" y="138"/>
                    <a:pt x="526" y="107"/>
                    <a:pt x="526" y="69"/>
                  </a:cubicBezTo>
                  <a:cubicBezTo>
                    <a:pt x="526" y="31"/>
                    <a:pt x="494" y="0"/>
                    <a:pt x="455" y="0"/>
                  </a:cubicBezTo>
                  <a:lnTo>
                    <a:pt x="71" y="0"/>
                  </a:lnTo>
                  <a:cubicBezTo>
                    <a:pt x="32" y="0"/>
                    <a:pt x="0" y="31"/>
                    <a:pt x="0" y="69"/>
                  </a:cubicBezTo>
                  <a:cubicBezTo>
                    <a:pt x="0" y="107"/>
                    <a:pt x="32" y="138"/>
                    <a:pt x="71" y="138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3" name="Freeform 3739">
              <a:extLst>
                <a:ext uri="{FF2B5EF4-FFF2-40B4-BE49-F238E27FC236}">
                  <a16:creationId xmlns:a16="http://schemas.microsoft.com/office/drawing/2014/main" id="{8657CEE2-6A85-4A1A-AB4C-C38D44BC6CDB}"/>
                </a:ext>
              </a:extLst>
            </p:cNvPr>
            <p:cNvSpPr>
              <a:spLocks/>
            </p:cNvSpPr>
            <p:nvPr/>
          </p:nvSpPr>
          <p:spPr bwMode="auto">
            <a:xfrm>
              <a:off x="1797433" y="2796087"/>
              <a:ext cx="239713" cy="192088"/>
            </a:xfrm>
            <a:custGeom>
              <a:avLst/>
              <a:gdLst>
                <a:gd name="T0" fmla="*/ 38 w 467"/>
                <a:gd name="T1" fmla="*/ 125 h 374"/>
                <a:gd name="T2" fmla="*/ 344 w 467"/>
                <a:gd name="T3" fmla="*/ 351 h 374"/>
                <a:gd name="T4" fmla="*/ 443 w 467"/>
                <a:gd name="T5" fmla="*/ 337 h 374"/>
                <a:gd name="T6" fmla="*/ 429 w 467"/>
                <a:gd name="T7" fmla="*/ 241 h 374"/>
                <a:gd name="T8" fmla="*/ 123 w 467"/>
                <a:gd name="T9" fmla="*/ 14 h 374"/>
                <a:gd name="T10" fmla="*/ 81 w 467"/>
                <a:gd name="T11" fmla="*/ 0 h 374"/>
                <a:gd name="T12" fmla="*/ 24 w 467"/>
                <a:gd name="T13" fmla="*/ 28 h 374"/>
                <a:gd name="T14" fmla="*/ 38 w 467"/>
                <a:gd name="T15" fmla="*/ 125 h 3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67" h="374">
                  <a:moveTo>
                    <a:pt x="38" y="125"/>
                  </a:moveTo>
                  <a:lnTo>
                    <a:pt x="344" y="351"/>
                  </a:lnTo>
                  <a:cubicBezTo>
                    <a:pt x="375" y="374"/>
                    <a:pt x="419" y="368"/>
                    <a:pt x="443" y="337"/>
                  </a:cubicBezTo>
                  <a:cubicBezTo>
                    <a:pt x="467" y="307"/>
                    <a:pt x="460" y="264"/>
                    <a:pt x="429" y="241"/>
                  </a:cubicBezTo>
                  <a:lnTo>
                    <a:pt x="123" y="14"/>
                  </a:lnTo>
                  <a:cubicBezTo>
                    <a:pt x="111" y="5"/>
                    <a:pt x="96" y="0"/>
                    <a:pt x="81" y="0"/>
                  </a:cubicBezTo>
                  <a:cubicBezTo>
                    <a:pt x="59" y="0"/>
                    <a:pt x="38" y="10"/>
                    <a:pt x="24" y="28"/>
                  </a:cubicBezTo>
                  <a:cubicBezTo>
                    <a:pt x="0" y="58"/>
                    <a:pt x="7" y="102"/>
                    <a:pt x="38" y="125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4" name="Freeform 3740">
              <a:extLst>
                <a:ext uri="{FF2B5EF4-FFF2-40B4-BE49-F238E27FC236}">
                  <a16:creationId xmlns:a16="http://schemas.microsoft.com/office/drawing/2014/main" id="{4DAA1F0C-65DA-4755-B348-67F8430DF6DA}"/>
                </a:ext>
              </a:extLst>
            </p:cNvPr>
            <p:cNvSpPr>
              <a:spLocks/>
            </p:cNvSpPr>
            <p:nvPr/>
          </p:nvSpPr>
          <p:spPr bwMode="auto">
            <a:xfrm>
              <a:off x="2897571" y="2796087"/>
              <a:ext cx="238125" cy="192088"/>
            </a:xfrm>
            <a:custGeom>
              <a:avLst/>
              <a:gdLst>
                <a:gd name="T0" fmla="*/ 123 w 466"/>
                <a:gd name="T1" fmla="*/ 351 h 374"/>
                <a:gd name="T2" fmla="*/ 429 w 466"/>
                <a:gd name="T3" fmla="*/ 125 h 374"/>
                <a:gd name="T4" fmla="*/ 442 w 466"/>
                <a:gd name="T5" fmla="*/ 28 h 374"/>
                <a:gd name="T6" fmla="*/ 386 w 466"/>
                <a:gd name="T7" fmla="*/ 0 h 374"/>
                <a:gd name="T8" fmla="*/ 343 w 466"/>
                <a:gd name="T9" fmla="*/ 14 h 374"/>
                <a:gd name="T10" fmla="*/ 37 w 466"/>
                <a:gd name="T11" fmla="*/ 241 h 374"/>
                <a:gd name="T12" fmla="*/ 23 w 466"/>
                <a:gd name="T13" fmla="*/ 337 h 374"/>
                <a:gd name="T14" fmla="*/ 123 w 466"/>
                <a:gd name="T15" fmla="*/ 351 h 3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66" h="374">
                  <a:moveTo>
                    <a:pt x="123" y="351"/>
                  </a:moveTo>
                  <a:lnTo>
                    <a:pt x="429" y="125"/>
                  </a:lnTo>
                  <a:cubicBezTo>
                    <a:pt x="460" y="102"/>
                    <a:pt x="466" y="58"/>
                    <a:pt x="442" y="28"/>
                  </a:cubicBezTo>
                  <a:cubicBezTo>
                    <a:pt x="428" y="10"/>
                    <a:pt x="407" y="0"/>
                    <a:pt x="386" y="0"/>
                  </a:cubicBezTo>
                  <a:cubicBezTo>
                    <a:pt x="371" y="0"/>
                    <a:pt x="356" y="5"/>
                    <a:pt x="343" y="14"/>
                  </a:cubicBezTo>
                  <a:lnTo>
                    <a:pt x="37" y="241"/>
                  </a:lnTo>
                  <a:cubicBezTo>
                    <a:pt x="6" y="264"/>
                    <a:pt x="0" y="307"/>
                    <a:pt x="23" y="337"/>
                  </a:cubicBezTo>
                  <a:cubicBezTo>
                    <a:pt x="47" y="368"/>
                    <a:pt x="92" y="374"/>
                    <a:pt x="123" y="35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5" name="Freeform 3741">
              <a:extLst>
                <a:ext uri="{FF2B5EF4-FFF2-40B4-BE49-F238E27FC236}">
                  <a16:creationId xmlns:a16="http://schemas.microsoft.com/office/drawing/2014/main" id="{A32914FD-38CE-41CB-811B-C904D46BE93B}"/>
                </a:ext>
              </a:extLst>
            </p:cNvPr>
            <p:cNvSpPr>
              <a:spLocks/>
            </p:cNvSpPr>
            <p:nvPr/>
          </p:nvSpPr>
          <p:spPr bwMode="auto">
            <a:xfrm>
              <a:off x="1843471" y="3750174"/>
              <a:ext cx="219075" cy="211138"/>
            </a:xfrm>
            <a:custGeom>
              <a:avLst/>
              <a:gdLst>
                <a:gd name="T0" fmla="*/ 349 w 427"/>
                <a:gd name="T1" fmla="*/ 0 h 410"/>
                <a:gd name="T2" fmla="*/ 299 w 427"/>
                <a:gd name="T3" fmla="*/ 20 h 410"/>
                <a:gd name="T4" fmla="*/ 27 w 427"/>
                <a:gd name="T5" fmla="*/ 285 h 410"/>
                <a:gd name="T6" fmla="*/ 27 w 427"/>
                <a:gd name="T7" fmla="*/ 383 h 410"/>
                <a:gd name="T8" fmla="*/ 128 w 427"/>
                <a:gd name="T9" fmla="*/ 383 h 410"/>
                <a:gd name="T10" fmla="*/ 399 w 427"/>
                <a:gd name="T11" fmla="*/ 118 h 410"/>
                <a:gd name="T12" fmla="*/ 399 w 427"/>
                <a:gd name="T13" fmla="*/ 20 h 410"/>
                <a:gd name="T14" fmla="*/ 349 w 427"/>
                <a:gd name="T15" fmla="*/ 0 h 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27" h="410">
                  <a:moveTo>
                    <a:pt x="349" y="0"/>
                  </a:moveTo>
                  <a:cubicBezTo>
                    <a:pt x="331" y="0"/>
                    <a:pt x="313" y="7"/>
                    <a:pt x="299" y="20"/>
                  </a:cubicBezTo>
                  <a:lnTo>
                    <a:pt x="27" y="285"/>
                  </a:lnTo>
                  <a:cubicBezTo>
                    <a:pt x="0" y="312"/>
                    <a:pt x="0" y="356"/>
                    <a:pt x="27" y="383"/>
                  </a:cubicBezTo>
                  <a:cubicBezTo>
                    <a:pt x="55" y="410"/>
                    <a:pt x="100" y="410"/>
                    <a:pt x="128" y="383"/>
                  </a:cubicBezTo>
                  <a:lnTo>
                    <a:pt x="399" y="118"/>
                  </a:lnTo>
                  <a:cubicBezTo>
                    <a:pt x="427" y="91"/>
                    <a:pt x="427" y="47"/>
                    <a:pt x="399" y="20"/>
                  </a:cubicBezTo>
                  <a:cubicBezTo>
                    <a:pt x="385" y="7"/>
                    <a:pt x="367" y="0"/>
                    <a:pt x="349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6" name="Freeform 3742">
              <a:extLst>
                <a:ext uri="{FF2B5EF4-FFF2-40B4-BE49-F238E27FC236}">
                  <a16:creationId xmlns:a16="http://schemas.microsoft.com/office/drawing/2014/main" id="{3C5BFD07-4EE9-42CE-B417-B6DD04841320}"/>
                </a:ext>
              </a:extLst>
            </p:cNvPr>
            <p:cNvSpPr>
              <a:spLocks/>
            </p:cNvSpPr>
            <p:nvPr/>
          </p:nvSpPr>
          <p:spPr bwMode="auto">
            <a:xfrm>
              <a:off x="2848358" y="3750174"/>
              <a:ext cx="219075" cy="211138"/>
            </a:xfrm>
            <a:custGeom>
              <a:avLst/>
              <a:gdLst>
                <a:gd name="T0" fmla="*/ 128 w 427"/>
                <a:gd name="T1" fmla="*/ 20 h 410"/>
                <a:gd name="T2" fmla="*/ 78 w 427"/>
                <a:gd name="T3" fmla="*/ 0 h 410"/>
                <a:gd name="T4" fmla="*/ 28 w 427"/>
                <a:gd name="T5" fmla="*/ 20 h 410"/>
                <a:gd name="T6" fmla="*/ 28 w 427"/>
                <a:gd name="T7" fmla="*/ 118 h 410"/>
                <a:gd name="T8" fmla="*/ 299 w 427"/>
                <a:gd name="T9" fmla="*/ 383 h 410"/>
                <a:gd name="T10" fmla="*/ 399 w 427"/>
                <a:gd name="T11" fmla="*/ 383 h 410"/>
                <a:gd name="T12" fmla="*/ 399 w 427"/>
                <a:gd name="T13" fmla="*/ 285 h 410"/>
                <a:gd name="T14" fmla="*/ 128 w 427"/>
                <a:gd name="T15" fmla="*/ 20 h 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27" h="410">
                  <a:moveTo>
                    <a:pt x="128" y="20"/>
                  </a:moveTo>
                  <a:cubicBezTo>
                    <a:pt x="114" y="7"/>
                    <a:pt x="96" y="0"/>
                    <a:pt x="78" y="0"/>
                  </a:cubicBezTo>
                  <a:cubicBezTo>
                    <a:pt x="60" y="0"/>
                    <a:pt x="42" y="7"/>
                    <a:pt x="28" y="20"/>
                  </a:cubicBezTo>
                  <a:cubicBezTo>
                    <a:pt x="0" y="47"/>
                    <a:pt x="0" y="91"/>
                    <a:pt x="28" y="118"/>
                  </a:cubicBezTo>
                  <a:lnTo>
                    <a:pt x="299" y="383"/>
                  </a:lnTo>
                  <a:cubicBezTo>
                    <a:pt x="327" y="410"/>
                    <a:pt x="372" y="410"/>
                    <a:pt x="399" y="383"/>
                  </a:cubicBezTo>
                  <a:cubicBezTo>
                    <a:pt x="427" y="356"/>
                    <a:pt x="427" y="312"/>
                    <a:pt x="399" y="285"/>
                  </a:cubicBezTo>
                  <a:lnTo>
                    <a:pt x="128" y="2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103" name="Group 102">
            <a:extLst>
              <a:ext uri="{FF2B5EF4-FFF2-40B4-BE49-F238E27FC236}">
                <a16:creationId xmlns:a16="http://schemas.microsoft.com/office/drawing/2014/main" id="{1FD9A770-0953-4890-A7F9-FCD72233A4D8}"/>
              </a:ext>
            </a:extLst>
          </p:cNvPr>
          <p:cNvGrpSpPr/>
          <p:nvPr/>
        </p:nvGrpSpPr>
        <p:grpSpPr>
          <a:xfrm>
            <a:off x="575557" y="2491815"/>
            <a:ext cx="2372357" cy="3449802"/>
            <a:chOff x="8865802" y="652751"/>
            <a:chExt cx="3163142" cy="4599737"/>
          </a:xfrm>
        </p:grpSpPr>
        <p:sp>
          <p:nvSpPr>
            <p:cNvPr id="104" name="TextBox 103">
              <a:extLst>
                <a:ext uri="{FF2B5EF4-FFF2-40B4-BE49-F238E27FC236}">
                  <a16:creationId xmlns:a16="http://schemas.microsoft.com/office/drawing/2014/main" id="{5B6AAA10-9928-4E65-8084-DD060288AF52}"/>
                </a:ext>
              </a:extLst>
            </p:cNvPr>
            <p:cNvSpPr txBox="1"/>
            <p:nvPr/>
          </p:nvSpPr>
          <p:spPr>
            <a:xfrm>
              <a:off x="8889372" y="652751"/>
              <a:ext cx="2812674" cy="697626"/>
            </a:xfrm>
            <a:prstGeom prst="rect">
              <a:avLst/>
            </a:prstGeom>
            <a:noFill/>
          </p:spPr>
          <p:txBody>
            <a:bodyPr wrap="square" lIns="0" rIns="0" rtlCol="0" anchor="b">
              <a:spAutoFit/>
            </a:bodyPr>
            <a:lstStyle/>
            <a:p>
              <a:pPr algn="ctr"/>
              <a:r>
                <a:rPr lang="en-US" sz="2800" b="1" dirty="0" err="1">
                  <a:solidFill>
                    <a:schemeClr val="accent2">
                      <a:lumMod val="60000"/>
                      <a:lumOff val="40000"/>
                    </a:schemeClr>
                  </a:solidFill>
                </a:rPr>
                <a:t>Problema</a:t>
              </a:r>
              <a:endParaRPr lang="en-US" sz="2800" b="1" dirty="0">
                <a:solidFill>
                  <a:schemeClr val="accent2">
                    <a:lumMod val="60000"/>
                    <a:lumOff val="40000"/>
                  </a:schemeClr>
                </a:solidFill>
              </a:endParaRPr>
            </a:p>
          </p:txBody>
        </p:sp>
        <p:sp>
          <p:nvSpPr>
            <p:cNvPr id="105" name="Rectangle 104">
              <a:extLst>
                <a:ext uri="{FF2B5EF4-FFF2-40B4-BE49-F238E27FC236}">
                  <a16:creationId xmlns:a16="http://schemas.microsoft.com/office/drawing/2014/main" id="{8DC85D6F-2B42-4659-ACD7-E82E2F7AAFC9}"/>
                </a:ext>
              </a:extLst>
            </p:cNvPr>
            <p:cNvSpPr/>
            <p:nvPr/>
          </p:nvSpPr>
          <p:spPr>
            <a:xfrm>
              <a:off x="8865802" y="1364244"/>
              <a:ext cx="3163142" cy="3888244"/>
            </a:xfrm>
            <a:prstGeom prst="rect">
              <a:avLst/>
            </a:prstGeom>
          </p:spPr>
          <p:txBody>
            <a:bodyPr wrap="square" lIns="0" rIns="0">
              <a:spAutoFit/>
            </a:bodyPr>
            <a:lstStyle/>
            <a:p>
              <a:pPr algn="just">
                <a:spcBef>
                  <a:spcPts val="900"/>
                </a:spcBef>
              </a:pPr>
              <a:r>
                <a:rPr lang="es-CO" b="1" dirty="0">
                  <a:latin typeface="Candara" panose="020E0502030303020204" pitchFamily="34" charset="0"/>
                </a:rPr>
                <a:t>¿Cómo planificar y estructurar el Sistema de Gestión de Calidad de la empresa DEIM S.A.S.,  bajo la NTC ISO 9001: 2015, con el fin de establecer y mejorar la planeación estratégica de la organización?</a:t>
              </a:r>
              <a:endParaRPr lang="es-ES" b="1" dirty="0">
                <a:latin typeface="Candara" panose="020E0502030303020204" pitchFamily="34" charset="0"/>
              </a:endParaRPr>
            </a:p>
            <a:p>
              <a:pPr algn="just">
                <a:spcBef>
                  <a:spcPts val="900"/>
                </a:spcBef>
              </a:pPr>
              <a:r>
                <a:rPr lang="en-US" sz="1400" b="1" dirty="0">
                  <a:latin typeface="Candara" panose="020E0502030303020204" pitchFamily="34" charset="0"/>
                </a:rPr>
                <a:t>.</a:t>
              </a:r>
            </a:p>
          </p:txBody>
        </p:sp>
      </p:grpSp>
      <p:grpSp>
        <p:nvGrpSpPr>
          <p:cNvPr id="106" name="Group 105">
            <a:extLst>
              <a:ext uri="{FF2B5EF4-FFF2-40B4-BE49-F238E27FC236}">
                <a16:creationId xmlns:a16="http://schemas.microsoft.com/office/drawing/2014/main" id="{9CCBC536-9471-4DA6-A672-94348D57C1E2}"/>
              </a:ext>
            </a:extLst>
          </p:cNvPr>
          <p:cNvGrpSpPr/>
          <p:nvPr/>
        </p:nvGrpSpPr>
        <p:grpSpPr>
          <a:xfrm>
            <a:off x="3441849" y="510147"/>
            <a:ext cx="5503070" cy="2815281"/>
            <a:chOff x="8795001" y="1180075"/>
            <a:chExt cx="7321252" cy="3753705"/>
          </a:xfrm>
        </p:grpSpPr>
        <p:sp>
          <p:nvSpPr>
            <p:cNvPr id="107" name="TextBox 106">
              <a:extLst>
                <a:ext uri="{FF2B5EF4-FFF2-40B4-BE49-F238E27FC236}">
                  <a16:creationId xmlns:a16="http://schemas.microsoft.com/office/drawing/2014/main" id="{76B14F5B-EE41-4D14-A323-64F6702CF573}"/>
                </a:ext>
              </a:extLst>
            </p:cNvPr>
            <p:cNvSpPr txBox="1"/>
            <p:nvPr/>
          </p:nvSpPr>
          <p:spPr>
            <a:xfrm>
              <a:off x="8795001" y="1180075"/>
              <a:ext cx="2812674" cy="697628"/>
            </a:xfrm>
            <a:prstGeom prst="rect">
              <a:avLst/>
            </a:prstGeom>
            <a:noFill/>
          </p:spPr>
          <p:txBody>
            <a:bodyPr wrap="square" lIns="0" rIns="0" rtlCol="0" anchor="b">
              <a:spAutoFit/>
              <a:scene3d>
                <a:camera prst="orthographicFront"/>
                <a:lightRig rig="harsh" dir="t"/>
              </a:scene3d>
              <a:sp3d extrusionH="57150" prstMaterial="matte">
                <a:bevelT w="63500" h="12700" prst="angle"/>
                <a:contourClr>
                  <a:schemeClr val="bg1">
                    <a:lumMod val="65000"/>
                  </a:schemeClr>
                </a:contourClr>
              </a:sp3d>
            </a:bodyPr>
            <a:lstStyle/>
            <a:p>
              <a:pPr algn="ctr"/>
              <a:r>
                <a:rPr lang="en-US" sz="2800" b="1" dirty="0" err="1">
                  <a:ln/>
                  <a:solidFill>
                    <a:schemeClr val="accent3"/>
                  </a:solidFill>
                </a:rPr>
                <a:t>Justificacion</a:t>
              </a:r>
              <a:endParaRPr lang="en-US" sz="2800" b="1" dirty="0">
                <a:ln/>
                <a:solidFill>
                  <a:schemeClr val="accent3"/>
                </a:solidFill>
              </a:endParaRPr>
            </a:p>
          </p:txBody>
        </p:sp>
        <p:sp>
          <p:nvSpPr>
            <p:cNvPr id="108" name="Rectangle 107">
              <a:extLst>
                <a:ext uri="{FF2B5EF4-FFF2-40B4-BE49-F238E27FC236}">
                  <a16:creationId xmlns:a16="http://schemas.microsoft.com/office/drawing/2014/main" id="{5B9FA4BA-0C65-460D-9A95-048998E3DAE3}"/>
                </a:ext>
              </a:extLst>
            </p:cNvPr>
            <p:cNvSpPr/>
            <p:nvPr/>
          </p:nvSpPr>
          <p:spPr>
            <a:xfrm>
              <a:off x="8946312" y="2102238"/>
              <a:ext cx="7169941" cy="2831542"/>
            </a:xfrm>
            <a:prstGeom prst="rect">
              <a:avLst/>
            </a:prstGeom>
          </p:spPr>
          <p:txBody>
            <a:bodyPr wrap="square" lIns="0" rIns="0">
              <a:spAutoFit/>
            </a:bodyPr>
            <a:lstStyle/>
            <a:p>
              <a:pPr marL="72000" indent="-171450" algn="just">
                <a:spcBef>
                  <a:spcPts val="900"/>
                </a:spcBef>
                <a:buFont typeface="Wingdings" panose="05000000000000000000" pitchFamily="2" charset="2"/>
                <a:buChar char="ü"/>
              </a:pPr>
              <a:r>
                <a:rPr lang="es-CO" b="1" dirty="0"/>
                <a:t>Mejorar situación competitiva e imagen</a:t>
              </a:r>
            </a:p>
            <a:p>
              <a:pPr marL="72000" indent="-171450" algn="just">
                <a:spcBef>
                  <a:spcPts val="900"/>
                </a:spcBef>
                <a:buFont typeface="Wingdings" panose="05000000000000000000" pitchFamily="2" charset="2"/>
                <a:buChar char="ü"/>
              </a:pPr>
              <a:r>
                <a:rPr lang="es-CO" b="1" dirty="0"/>
                <a:t>Estandarización, control  y eficacia en los procesos.</a:t>
              </a:r>
            </a:p>
            <a:p>
              <a:pPr marL="72000" indent="-171450" algn="just">
                <a:spcBef>
                  <a:spcPts val="900"/>
                </a:spcBef>
                <a:buFont typeface="Wingdings" panose="05000000000000000000" pitchFamily="2" charset="2"/>
                <a:buChar char="ü"/>
              </a:pPr>
              <a:r>
                <a:rPr lang="es-CO" b="1" dirty="0"/>
                <a:t>Mayor comprensión de las variables que afectan su desempeño</a:t>
              </a:r>
            </a:p>
            <a:p>
              <a:pPr marL="72000" indent="-171450" algn="just">
                <a:spcBef>
                  <a:spcPts val="900"/>
                </a:spcBef>
                <a:buFont typeface="Wingdings" panose="05000000000000000000" pitchFamily="2" charset="2"/>
                <a:buChar char="ü"/>
              </a:pPr>
              <a:r>
                <a:rPr lang="es-CO" b="1" dirty="0"/>
                <a:t>Aumentar la competitividad</a:t>
              </a:r>
            </a:p>
            <a:p>
              <a:pPr algn="just">
                <a:spcBef>
                  <a:spcPts val="900"/>
                </a:spcBef>
              </a:pPr>
              <a:endParaRPr lang="en-US" sz="1200" dirty="0"/>
            </a:p>
          </p:txBody>
        </p:sp>
      </p:grpSp>
      <p:grpSp>
        <p:nvGrpSpPr>
          <p:cNvPr id="109" name="Group 108">
            <a:extLst>
              <a:ext uri="{FF2B5EF4-FFF2-40B4-BE49-F238E27FC236}">
                <a16:creationId xmlns:a16="http://schemas.microsoft.com/office/drawing/2014/main" id="{A9FB2F62-40B4-49CD-842E-517A8F01DC53}"/>
              </a:ext>
            </a:extLst>
          </p:cNvPr>
          <p:cNvGrpSpPr/>
          <p:nvPr/>
        </p:nvGrpSpPr>
        <p:grpSpPr>
          <a:xfrm>
            <a:off x="3521262" y="3672431"/>
            <a:ext cx="4932453" cy="1723549"/>
            <a:chOff x="8433767" y="287067"/>
            <a:chExt cx="2989568" cy="2298067"/>
          </a:xfrm>
        </p:grpSpPr>
        <p:sp>
          <p:nvSpPr>
            <p:cNvPr id="110" name="TextBox 109">
              <a:extLst>
                <a:ext uri="{FF2B5EF4-FFF2-40B4-BE49-F238E27FC236}">
                  <a16:creationId xmlns:a16="http://schemas.microsoft.com/office/drawing/2014/main" id="{07E01D84-8A91-478E-90B4-DD9719357EBF}"/>
                </a:ext>
              </a:extLst>
            </p:cNvPr>
            <p:cNvSpPr txBox="1"/>
            <p:nvPr/>
          </p:nvSpPr>
          <p:spPr>
            <a:xfrm>
              <a:off x="8433767" y="287067"/>
              <a:ext cx="2812674" cy="697627"/>
            </a:xfrm>
            <a:prstGeom prst="rect">
              <a:avLst/>
            </a:prstGeom>
            <a:noFill/>
          </p:spPr>
          <p:txBody>
            <a:bodyPr wrap="square" lIns="0" rIns="0" rtlCol="0" anchor="b">
              <a:spAutoFit/>
            </a:bodyPr>
            <a:lstStyle/>
            <a:p>
              <a:pPr algn="ctr"/>
              <a:r>
                <a:rPr lang="es-CO" sz="2800" b="1" dirty="0">
                  <a:solidFill>
                    <a:schemeClr val="accent1">
                      <a:lumMod val="75000"/>
                    </a:schemeClr>
                  </a:solidFill>
                </a:rPr>
                <a:t>Alcance</a:t>
              </a:r>
              <a:r>
                <a:rPr lang="en-US" sz="2700" b="1" dirty="0">
                  <a:solidFill>
                    <a:schemeClr val="tx1">
                      <a:lumMod val="50000"/>
                    </a:schemeClr>
                  </a:solidFill>
                </a:rPr>
                <a:t> </a:t>
              </a:r>
            </a:p>
          </p:txBody>
        </p:sp>
        <p:sp>
          <p:nvSpPr>
            <p:cNvPr id="111" name="Rectangle 110">
              <a:extLst>
                <a:ext uri="{FF2B5EF4-FFF2-40B4-BE49-F238E27FC236}">
                  <a16:creationId xmlns:a16="http://schemas.microsoft.com/office/drawing/2014/main" id="{421F9171-DA2C-4F07-89B3-1182B57B5916}"/>
                </a:ext>
              </a:extLst>
            </p:cNvPr>
            <p:cNvSpPr/>
            <p:nvPr/>
          </p:nvSpPr>
          <p:spPr>
            <a:xfrm>
              <a:off x="8610661" y="984694"/>
              <a:ext cx="2812674" cy="1600440"/>
            </a:xfrm>
            <a:prstGeom prst="rect">
              <a:avLst/>
            </a:prstGeom>
          </p:spPr>
          <p:txBody>
            <a:bodyPr wrap="square" lIns="0" rIns="0">
              <a:spAutoFit/>
            </a:bodyPr>
            <a:lstStyle/>
            <a:p>
              <a:pPr algn="just">
                <a:spcBef>
                  <a:spcPts val="900"/>
                </a:spcBef>
              </a:pPr>
              <a:r>
                <a:rPr lang="es-CO" b="1" dirty="0"/>
                <a:t>las etapas de planificación y estructuración del Sistema de Gestión de Calidad para la empresa DEIM S.A.S., ubicada en la ciudad de Bogotá, con énfasis en los procesos misionales.</a:t>
              </a:r>
              <a:endParaRPr lang="en-US" b="1" dirty="0"/>
            </a:p>
          </p:txBody>
        </p:sp>
      </p:grpSp>
    </p:spTree>
    <p:extLst>
      <p:ext uri="{BB962C8B-B14F-4D97-AF65-F5344CB8AC3E}">
        <p14:creationId xmlns:p14="http://schemas.microsoft.com/office/powerpoint/2010/main" val="28420514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ángulo 9">
            <a:extLst>
              <a:ext uri="{FF2B5EF4-FFF2-40B4-BE49-F238E27FC236}">
                <a16:creationId xmlns:a16="http://schemas.microsoft.com/office/drawing/2014/main" id="{110D99C0-04C7-4C30-8F8D-EB20415A69D6}"/>
              </a:ext>
            </a:extLst>
          </p:cNvPr>
          <p:cNvSpPr/>
          <p:nvPr/>
        </p:nvSpPr>
        <p:spPr>
          <a:xfrm>
            <a:off x="4956319" y="4319074"/>
            <a:ext cx="3983503" cy="1208573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8" name="Rectángulo 7">
            <a:extLst>
              <a:ext uri="{FF2B5EF4-FFF2-40B4-BE49-F238E27FC236}">
                <a16:creationId xmlns:a16="http://schemas.microsoft.com/office/drawing/2014/main" id="{B34D37A2-4775-4B67-97F6-79F291665584}"/>
              </a:ext>
            </a:extLst>
          </p:cNvPr>
          <p:cNvSpPr/>
          <p:nvPr/>
        </p:nvSpPr>
        <p:spPr>
          <a:xfrm>
            <a:off x="4956319" y="3289171"/>
            <a:ext cx="3983503" cy="1029903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7" name="Rectángulo 6">
            <a:extLst>
              <a:ext uri="{FF2B5EF4-FFF2-40B4-BE49-F238E27FC236}">
                <a16:creationId xmlns:a16="http://schemas.microsoft.com/office/drawing/2014/main" id="{413473D0-A3E6-443D-96C2-DD57EB05A897}"/>
              </a:ext>
            </a:extLst>
          </p:cNvPr>
          <p:cNvSpPr/>
          <p:nvPr/>
        </p:nvSpPr>
        <p:spPr>
          <a:xfrm>
            <a:off x="4956319" y="2088830"/>
            <a:ext cx="3983503" cy="1200341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" name="Rectángulo 5">
            <a:extLst>
              <a:ext uri="{FF2B5EF4-FFF2-40B4-BE49-F238E27FC236}">
                <a16:creationId xmlns:a16="http://schemas.microsoft.com/office/drawing/2014/main" id="{6AC582EF-AFF3-40BE-8034-1BFEB55832F7}"/>
              </a:ext>
            </a:extLst>
          </p:cNvPr>
          <p:cNvSpPr/>
          <p:nvPr/>
        </p:nvSpPr>
        <p:spPr>
          <a:xfrm>
            <a:off x="72883" y="1185581"/>
            <a:ext cx="4114800" cy="3133493"/>
          </a:xfrm>
          <a:prstGeom prst="rect">
            <a:avLst/>
          </a:prstGeom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59B851C-029A-492F-ADE9-6146751769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err="1">
                <a:solidFill>
                  <a:schemeClr val="tx2">
                    <a:lumMod val="75000"/>
                  </a:schemeClr>
                </a:solidFill>
              </a:rPr>
              <a:t>Objetivo</a:t>
            </a:r>
            <a:r>
              <a:rPr lang="en-US" b="1" dirty="0">
                <a:solidFill>
                  <a:schemeClr val="tx2">
                    <a:lumMod val="75000"/>
                  </a:schemeClr>
                </a:solidFill>
              </a:rPr>
              <a:t> general y </a:t>
            </a:r>
            <a:r>
              <a:rPr lang="en-US" b="1" dirty="0" err="1">
                <a:solidFill>
                  <a:schemeClr val="tx2">
                    <a:lumMod val="75000"/>
                  </a:schemeClr>
                </a:solidFill>
              </a:rPr>
              <a:t>Específicos</a:t>
            </a:r>
            <a:r>
              <a:rPr lang="en-US" b="1" dirty="0">
                <a:solidFill>
                  <a:schemeClr val="tx2">
                    <a:lumMod val="75000"/>
                  </a:schemeClr>
                </a:solidFill>
              </a:rPr>
              <a:t> 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EAC15B8-E25F-4876-BA8A-2085DFE5FB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327C5-B821-4FE9-A59A-A60D9EB59A9A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B09E5ADD-16BB-40E5-8E9C-41A60BE0F2B0}"/>
              </a:ext>
            </a:extLst>
          </p:cNvPr>
          <p:cNvSpPr/>
          <p:nvPr/>
        </p:nvSpPr>
        <p:spPr>
          <a:xfrm>
            <a:off x="4956319" y="2088830"/>
            <a:ext cx="3983503" cy="3754874"/>
          </a:xfrm>
          <a:prstGeom prst="rect">
            <a:avLst/>
          </a:prstGeom>
        </p:spPr>
        <p:txBody>
          <a:bodyPr wrap="square" lIns="0" rIns="0">
            <a:spAutoFit/>
          </a:bodyPr>
          <a:lstStyle/>
          <a:p>
            <a:pPr marL="342900" indent="-342900" algn="just">
              <a:buFont typeface="Wingdings" panose="05000000000000000000" pitchFamily="2" charset="2"/>
              <a:buChar char="ü"/>
            </a:pPr>
            <a:r>
              <a:rPr lang="es-CO" sz="2000" b="1" dirty="0"/>
              <a:t>Realizar un diagnóstico del estado actual de la organización DEIM S.A.S., frente a los requisitos de la norma NTC ISO 9001:2015</a:t>
            </a:r>
            <a:endParaRPr lang="es-MX" sz="2000" b="1" dirty="0"/>
          </a:p>
          <a:p>
            <a:pPr marL="342900" indent="-342900" algn="just">
              <a:buFont typeface="Wingdings" panose="05000000000000000000" pitchFamily="2" charset="2"/>
              <a:buChar char="ü"/>
            </a:pPr>
            <a:r>
              <a:rPr lang="es-CO" sz="2000" b="1" i="1" dirty="0"/>
              <a:t> </a:t>
            </a:r>
            <a:r>
              <a:rPr lang="es-CO" sz="2000" b="1" dirty="0"/>
              <a:t>Presentar una propuesta para la planificación estratégica de la organización DEIM S.A.S. </a:t>
            </a:r>
            <a:endParaRPr lang="es-MX" sz="2000" b="1" dirty="0"/>
          </a:p>
          <a:p>
            <a:pPr marL="342900" indent="-342900" algn="just">
              <a:buFont typeface="Wingdings" panose="05000000000000000000" pitchFamily="2" charset="2"/>
              <a:buChar char="ü"/>
            </a:pPr>
            <a:r>
              <a:rPr lang="es-CO" sz="2000" b="1" dirty="0"/>
              <a:t>Estructurar un Sistema de Gestión de Calidad para la organización DEIM S.A.S. bajo los parámetros de la norma NTC ISO 9001:2015</a:t>
            </a:r>
            <a:endParaRPr lang="es-MX" sz="2000" b="1" dirty="0"/>
          </a:p>
          <a:p>
            <a:pPr marL="171450" indent="-171450" algn="just">
              <a:spcBef>
                <a:spcPts val="900"/>
              </a:spcBef>
              <a:buFont typeface="Wingdings" panose="05000000000000000000" pitchFamily="2" charset="2"/>
              <a:buChar char="ü"/>
            </a:pPr>
            <a:endParaRPr lang="en-US" sz="1050" dirty="0"/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000CBBC2-C9B4-4E51-8C86-CCE6754D9710}"/>
              </a:ext>
            </a:extLst>
          </p:cNvPr>
          <p:cNvSpPr/>
          <p:nvPr/>
        </p:nvSpPr>
        <p:spPr>
          <a:xfrm>
            <a:off x="246127" y="1330353"/>
            <a:ext cx="3768312" cy="2865864"/>
          </a:xfrm>
          <a:prstGeom prst="rect">
            <a:avLst/>
          </a:prstGeom>
        </p:spPr>
        <p:txBody>
          <a:bodyPr wrap="square" lIns="0" rIns="0">
            <a:spAutoFit/>
          </a:bodyPr>
          <a:lstStyle/>
          <a:p>
            <a:pPr algn="just"/>
            <a:r>
              <a:rPr lang="es-CO" sz="2000" b="1" dirty="0"/>
              <a:t>Planificar y estructurar un Sistema de Gestión de Calidad, para la organización Diseño E Ingeniería Metalmecánica S.A.S. bajo los lineamientos de la norma NTC ISO 9001:2015, con el fin de definir una planeación estratégica que le permita incrementar su competitividad.</a:t>
            </a:r>
            <a:endParaRPr lang="es-MX" sz="2000" b="1" dirty="0"/>
          </a:p>
        </p:txBody>
      </p:sp>
      <p:graphicFrame>
        <p:nvGraphicFramePr>
          <p:cNvPr id="35" name="Chart 33">
            <a:extLst>
              <a:ext uri="{FF2B5EF4-FFF2-40B4-BE49-F238E27FC236}">
                <a16:creationId xmlns:a16="http://schemas.microsoft.com/office/drawing/2014/main" id="{91774A86-DB3A-4C61-8D8E-4E46BA5CC71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974080805"/>
              </p:ext>
            </p:extLst>
          </p:nvPr>
        </p:nvGraphicFramePr>
        <p:xfrm>
          <a:off x="4783075" y="1562944"/>
          <a:ext cx="1383432" cy="120034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80356017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EAC15B8-E25F-4876-BA8A-2085DFE5FB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327C5-B821-4FE9-A59A-A60D9EB59A9A}" type="slidenum">
              <a:rPr lang="en-US" smtClean="0"/>
              <a:pPr/>
              <a:t>6</a:t>
            </a:fld>
            <a:endParaRPr lang="en-US" dirty="0"/>
          </a:p>
        </p:txBody>
      </p:sp>
      <p:grpSp>
        <p:nvGrpSpPr>
          <p:cNvPr id="59" name="Group 58">
            <a:extLst>
              <a:ext uri="{FF2B5EF4-FFF2-40B4-BE49-F238E27FC236}">
                <a16:creationId xmlns:a16="http://schemas.microsoft.com/office/drawing/2014/main" id="{F15D7F74-005B-4DAB-A338-12DD3FF59245}"/>
              </a:ext>
            </a:extLst>
          </p:cNvPr>
          <p:cNvGrpSpPr/>
          <p:nvPr/>
        </p:nvGrpSpPr>
        <p:grpSpPr>
          <a:xfrm>
            <a:off x="4527374" y="987930"/>
            <a:ext cx="4318643" cy="2212964"/>
            <a:chOff x="8787869" y="1864536"/>
            <a:chExt cx="2914177" cy="2950620"/>
          </a:xfrm>
        </p:grpSpPr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id="{41F62D6D-8A01-4CFE-AB88-DA9695A58BFE}"/>
                </a:ext>
              </a:extLst>
            </p:cNvPr>
            <p:cNvSpPr txBox="1"/>
            <p:nvPr/>
          </p:nvSpPr>
          <p:spPr>
            <a:xfrm>
              <a:off x="8787869" y="1864536"/>
              <a:ext cx="2812674" cy="677108"/>
            </a:xfrm>
            <a:prstGeom prst="rect">
              <a:avLst/>
            </a:prstGeom>
            <a:noFill/>
          </p:spPr>
          <p:txBody>
            <a:bodyPr wrap="square" lIns="0" rIns="0" rtlCol="0" anchor="b">
              <a:spAutoFit/>
            </a:bodyPr>
            <a:lstStyle/>
            <a:p>
              <a:r>
                <a:rPr lang="en-US" sz="2700" b="1" dirty="0" err="1">
                  <a:solidFill>
                    <a:schemeClr val="tx2">
                      <a:lumMod val="60000"/>
                      <a:lumOff val="40000"/>
                    </a:schemeClr>
                  </a:solidFill>
                </a:rPr>
                <a:t>Objetivo</a:t>
              </a:r>
              <a:r>
                <a:rPr lang="en-US" sz="2700" b="1" dirty="0">
                  <a:solidFill>
                    <a:schemeClr val="tx2">
                      <a:lumMod val="60000"/>
                      <a:lumOff val="40000"/>
                    </a:schemeClr>
                  </a:solidFill>
                </a:rPr>
                <a:t> 2</a:t>
              </a:r>
            </a:p>
          </p:txBody>
        </p:sp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901235A2-411A-4F72-9F62-52175E27F8E0}"/>
                </a:ext>
              </a:extLst>
            </p:cNvPr>
            <p:cNvSpPr/>
            <p:nvPr/>
          </p:nvSpPr>
          <p:spPr>
            <a:xfrm>
              <a:off x="8889372" y="2476054"/>
              <a:ext cx="2812674" cy="2339102"/>
            </a:xfrm>
            <a:prstGeom prst="rect">
              <a:avLst/>
            </a:prstGeom>
          </p:spPr>
          <p:txBody>
            <a:bodyPr wrap="square" lIns="0" rIns="0">
              <a:spAutoFit/>
            </a:bodyPr>
            <a:lstStyle/>
            <a:p>
              <a:r>
                <a:rPr lang="es-CO" b="1" dirty="0"/>
                <a:t>A través de observación y entrevista para usar las siguientes herramientas:</a:t>
              </a:r>
              <a:endParaRPr lang="es-MX" b="1" dirty="0"/>
            </a:p>
            <a:p>
              <a:r>
                <a:rPr lang="es-CO" b="1" dirty="0"/>
                <a:t>Matriz PESTAL, Matriz DOFA, Matriz de Partes Interesadas.</a:t>
              </a:r>
              <a:endParaRPr lang="es-MX" b="1" dirty="0"/>
            </a:p>
            <a:p>
              <a:r>
                <a:rPr lang="es-CO" b="1" dirty="0"/>
                <a:t>Ajuste a misión, visión, política y objetivos de calidad.</a:t>
              </a:r>
              <a:endParaRPr lang="en-US" sz="1050" b="1" dirty="0"/>
            </a:p>
          </p:txBody>
        </p:sp>
      </p:grpSp>
      <p:grpSp>
        <p:nvGrpSpPr>
          <p:cNvPr id="63" name="Group 62">
            <a:extLst>
              <a:ext uri="{FF2B5EF4-FFF2-40B4-BE49-F238E27FC236}">
                <a16:creationId xmlns:a16="http://schemas.microsoft.com/office/drawing/2014/main" id="{447E86BC-2C14-47C9-A743-58FD1767F693}"/>
              </a:ext>
            </a:extLst>
          </p:cNvPr>
          <p:cNvGrpSpPr/>
          <p:nvPr/>
        </p:nvGrpSpPr>
        <p:grpSpPr>
          <a:xfrm>
            <a:off x="4572000" y="3496811"/>
            <a:ext cx="4393843" cy="2548252"/>
            <a:chOff x="8889372" y="1786819"/>
            <a:chExt cx="2812674" cy="3397664"/>
          </a:xfrm>
        </p:grpSpPr>
        <p:sp>
          <p:nvSpPr>
            <p:cNvPr id="64" name="TextBox 63">
              <a:extLst>
                <a:ext uri="{FF2B5EF4-FFF2-40B4-BE49-F238E27FC236}">
                  <a16:creationId xmlns:a16="http://schemas.microsoft.com/office/drawing/2014/main" id="{1EBAB745-0773-4CEE-8327-7236FE58B9AF}"/>
                </a:ext>
              </a:extLst>
            </p:cNvPr>
            <p:cNvSpPr txBox="1"/>
            <p:nvPr/>
          </p:nvSpPr>
          <p:spPr>
            <a:xfrm>
              <a:off x="8889372" y="1786819"/>
              <a:ext cx="2812674" cy="677108"/>
            </a:xfrm>
            <a:prstGeom prst="rect">
              <a:avLst/>
            </a:prstGeom>
            <a:noFill/>
          </p:spPr>
          <p:txBody>
            <a:bodyPr wrap="square" lIns="0" rIns="0" rtlCol="0" anchor="b">
              <a:spAutoFit/>
            </a:bodyPr>
            <a:lstStyle/>
            <a:p>
              <a:r>
                <a:rPr lang="en-US" sz="2700" b="1" dirty="0" err="1">
                  <a:solidFill>
                    <a:schemeClr val="tx2">
                      <a:lumMod val="60000"/>
                      <a:lumOff val="40000"/>
                    </a:schemeClr>
                  </a:solidFill>
                </a:rPr>
                <a:t>Objetivo</a:t>
              </a:r>
              <a:r>
                <a:rPr lang="en-US" sz="2700" b="1" dirty="0">
                  <a:solidFill>
                    <a:schemeClr val="tx2">
                      <a:lumMod val="60000"/>
                      <a:lumOff val="40000"/>
                    </a:schemeClr>
                  </a:solidFill>
                </a:rPr>
                <a:t> 3</a:t>
              </a:r>
            </a:p>
          </p:txBody>
        </p:sp>
        <p:sp>
          <p:nvSpPr>
            <p:cNvPr id="65" name="Rectangle 64">
              <a:extLst>
                <a:ext uri="{FF2B5EF4-FFF2-40B4-BE49-F238E27FC236}">
                  <a16:creationId xmlns:a16="http://schemas.microsoft.com/office/drawing/2014/main" id="{B09E5ADD-16BB-40E5-8E9C-41A60BE0F2B0}"/>
                </a:ext>
              </a:extLst>
            </p:cNvPr>
            <p:cNvSpPr/>
            <p:nvPr/>
          </p:nvSpPr>
          <p:spPr>
            <a:xfrm>
              <a:off x="8889372" y="2476054"/>
              <a:ext cx="2812674" cy="2708429"/>
            </a:xfrm>
            <a:prstGeom prst="rect">
              <a:avLst/>
            </a:prstGeom>
          </p:spPr>
          <p:txBody>
            <a:bodyPr wrap="square" lIns="0" rIns="0">
              <a:spAutoFit/>
            </a:bodyPr>
            <a:lstStyle/>
            <a:p>
              <a:pPr marL="285750" indent="-285750" algn="just">
                <a:buFont typeface="Wingdings" panose="05000000000000000000" pitchFamily="2" charset="2"/>
                <a:buChar char="ü"/>
              </a:pPr>
              <a:r>
                <a:rPr lang="es-CO" b="1" dirty="0"/>
                <a:t>Observación.</a:t>
              </a:r>
              <a:endParaRPr lang="es-MX" b="1" dirty="0"/>
            </a:p>
            <a:p>
              <a:pPr marL="285750" indent="-285750" algn="just">
                <a:buFont typeface="Wingdings" panose="05000000000000000000" pitchFamily="2" charset="2"/>
                <a:buChar char="ü"/>
              </a:pPr>
              <a:r>
                <a:rPr lang="es-CO" b="1" dirty="0"/>
                <a:t>Aplicación de conceptos teóricos aprendidos en módulos.</a:t>
              </a:r>
              <a:endParaRPr lang="es-MX" b="1" dirty="0"/>
            </a:p>
            <a:p>
              <a:pPr marL="285750" indent="-285750" algn="just">
                <a:buFont typeface="Wingdings" panose="05000000000000000000" pitchFamily="2" charset="2"/>
                <a:buChar char="ü"/>
              </a:pPr>
              <a:r>
                <a:rPr lang="es-CO" b="1" dirty="0"/>
                <a:t>Consulta en libros, artículos, bases de datos y SGC establecidos.</a:t>
              </a:r>
              <a:endParaRPr lang="es-MX" b="1" dirty="0"/>
            </a:p>
            <a:p>
              <a:pPr algn="just"/>
              <a:r>
                <a:rPr lang="es-CO" b="1" dirty="0"/>
                <a:t>Caracterización de procesos y procedimientos, formatos y registros pertinentes del sistema.</a:t>
              </a:r>
              <a:r>
                <a:rPr lang="en-US" sz="1050" b="1" dirty="0"/>
                <a:t>.</a:t>
              </a:r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D93968FF-BAC2-4E0B-974E-DF97394C6D57}"/>
              </a:ext>
            </a:extLst>
          </p:cNvPr>
          <p:cNvGrpSpPr/>
          <p:nvPr/>
        </p:nvGrpSpPr>
        <p:grpSpPr>
          <a:xfrm>
            <a:off x="1328405" y="991107"/>
            <a:ext cx="2856419" cy="4069623"/>
            <a:chOff x="3230770" y="1494639"/>
            <a:chExt cx="2080023" cy="2963469"/>
          </a:xfrm>
        </p:grpSpPr>
        <p:sp>
          <p:nvSpPr>
            <p:cNvPr id="24" name="Freeform 5">
              <a:extLst>
                <a:ext uri="{FF2B5EF4-FFF2-40B4-BE49-F238E27FC236}">
                  <a16:creationId xmlns:a16="http://schemas.microsoft.com/office/drawing/2014/main" id="{0BFF871F-F4CD-4396-8297-A61796AD85E7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4117786" y="2719794"/>
              <a:ext cx="544116" cy="351235"/>
            </a:xfrm>
            <a:custGeom>
              <a:avLst/>
              <a:gdLst/>
              <a:ahLst/>
              <a:cxnLst>
                <a:cxn ang="0">
                  <a:pos x="474" y="335"/>
                </a:cxn>
                <a:cxn ang="0">
                  <a:pos x="525" y="323"/>
                </a:cxn>
                <a:cxn ang="0">
                  <a:pos x="512" y="270"/>
                </a:cxn>
                <a:cxn ang="0">
                  <a:pos x="61" y="10"/>
                </a:cxn>
                <a:cxn ang="0">
                  <a:pos x="11" y="22"/>
                </a:cxn>
                <a:cxn ang="0">
                  <a:pos x="23" y="75"/>
                </a:cxn>
                <a:cxn ang="0">
                  <a:pos x="474" y="335"/>
                </a:cxn>
              </a:cxnLst>
              <a:rect l="0" t="0" r="r" b="b"/>
              <a:pathLst>
                <a:path w="535" h="345">
                  <a:moveTo>
                    <a:pt x="474" y="335"/>
                  </a:moveTo>
                  <a:cubicBezTo>
                    <a:pt x="492" y="345"/>
                    <a:pt x="514" y="341"/>
                    <a:pt x="525" y="323"/>
                  </a:cubicBezTo>
                  <a:cubicBezTo>
                    <a:pt x="535" y="305"/>
                    <a:pt x="530" y="281"/>
                    <a:pt x="512" y="270"/>
                  </a:cubicBezTo>
                  <a:cubicBezTo>
                    <a:pt x="61" y="10"/>
                    <a:pt x="61" y="10"/>
                    <a:pt x="61" y="10"/>
                  </a:cubicBezTo>
                  <a:cubicBezTo>
                    <a:pt x="43" y="0"/>
                    <a:pt x="21" y="5"/>
                    <a:pt x="11" y="22"/>
                  </a:cubicBezTo>
                  <a:cubicBezTo>
                    <a:pt x="0" y="40"/>
                    <a:pt x="5" y="64"/>
                    <a:pt x="23" y="75"/>
                  </a:cubicBezTo>
                  <a:lnTo>
                    <a:pt x="474" y="335"/>
                  </a:ln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51435" tIns="25718" rIns="51435" bIns="25718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1013"/>
            </a:p>
          </p:txBody>
        </p:sp>
        <p:sp>
          <p:nvSpPr>
            <p:cNvPr id="25" name="Freeform 6">
              <a:extLst>
                <a:ext uri="{FF2B5EF4-FFF2-40B4-BE49-F238E27FC236}">
                  <a16:creationId xmlns:a16="http://schemas.microsoft.com/office/drawing/2014/main" id="{BF2156CE-41E8-4B09-A489-1F4870335107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4174936" y="2817425"/>
              <a:ext cx="544116" cy="351235"/>
            </a:xfrm>
            <a:custGeom>
              <a:avLst/>
              <a:gdLst/>
              <a:ahLst/>
              <a:cxnLst>
                <a:cxn ang="0">
                  <a:pos x="24" y="76"/>
                </a:cxn>
                <a:cxn ang="0">
                  <a:pos x="474" y="336"/>
                </a:cxn>
                <a:cxn ang="0">
                  <a:pos x="525" y="323"/>
                </a:cxn>
                <a:cxn ang="0">
                  <a:pos x="512" y="271"/>
                </a:cxn>
                <a:cxn ang="0">
                  <a:pos x="61" y="11"/>
                </a:cxn>
                <a:cxn ang="0">
                  <a:pos x="11" y="23"/>
                </a:cxn>
                <a:cxn ang="0">
                  <a:pos x="24" y="76"/>
                </a:cxn>
              </a:cxnLst>
              <a:rect l="0" t="0" r="r" b="b"/>
              <a:pathLst>
                <a:path w="535" h="346">
                  <a:moveTo>
                    <a:pt x="24" y="76"/>
                  </a:moveTo>
                  <a:cubicBezTo>
                    <a:pt x="474" y="336"/>
                    <a:pt x="474" y="336"/>
                    <a:pt x="474" y="336"/>
                  </a:cubicBezTo>
                  <a:cubicBezTo>
                    <a:pt x="492" y="346"/>
                    <a:pt x="514" y="341"/>
                    <a:pt x="525" y="323"/>
                  </a:cubicBezTo>
                  <a:cubicBezTo>
                    <a:pt x="535" y="306"/>
                    <a:pt x="530" y="281"/>
                    <a:pt x="512" y="271"/>
                  </a:cubicBezTo>
                  <a:cubicBezTo>
                    <a:pt x="61" y="11"/>
                    <a:pt x="61" y="11"/>
                    <a:pt x="61" y="11"/>
                  </a:cubicBezTo>
                  <a:cubicBezTo>
                    <a:pt x="43" y="0"/>
                    <a:pt x="21" y="5"/>
                    <a:pt x="11" y="23"/>
                  </a:cubicBezTo>
                  <a:cubicBezTo>
                    <a:pt x="0" y="41"/>
                    <a:pt x="6" y="65"/>
                    <a:pt x="24" y="76"/>
                  </a:cubicBez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51435" tIns="25718" rIns="51435" bIns="25718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1013"/>
            </a:p>
          </p:txBody>
        </p:sp>
        <p:sp>
          <p:nvSpPr>
            <p:cNvPr id="26" name="Freeform 7">
              <a:extLst>
                <a:ext uri="{FF2B5EF4-FFF2-40B4-BE49-F238E27FC236}">
                  <a16:creationId xmlns:a16="http://schemas.microsoft.com/office/drawing/2014/main" id="{19825E34-DDDF-4AE8-8180-D2A926F082E0}"/>
                </a:ext>
              </a:extLst>
            </p:cNvPr>
            <p:cNvSpPr>
              <a:spLocks noEditPoints="1"/>
            </p:cNvSpPr>
            <p:nvPr/>
          </p:nvSpPr>
          <p:spPr bwMode="auto">
            <a:xfrm flipH="1">
              <a:off x="4222561" y="2916247"/>
              <a:ext cx="1088232" cy="1541861"/>
            </a:xfrm>
            <a:custGeom>
              <a:avLst/>
              <a:gdLst/>
              <a:ahLst/>
              <a:cxnLst>
                <a:cxn ang="0">
                  <a:pos x="1068" y="298"/>
                </a:cxn>
                <a:cxn ang="0">
                  <a:pos x="1058" y="284"/>
                </a:cxn>
                <a:cxn ang="0">
                  <a:pos x="1038" y="271"/>
                </a:cxn>
                <a:cxn ang="0">
                  <a:pos x="587" y="11"/>
                </a:cxn>
                <a:cxn ang="0">
                  <a:pos x="567" y="3"/>
                </a:cxn>
                <a:cxn ang="0">
                  <a:pos x="536" y="17"/>
                </a:cxn>
                <a:cxn ang="0">
                  <a:pos x="24" y="903"/>
                </a:cxn>
                <a:cxn ang="0">
                  <a:pos x="24" y="903"/>
                </a:cxn>
                <a:cxn ang="0">
                  <a:pos x="1" y="1456"/>
                </a:cxn>
                <a:cxn ang="0">
                  <a:pos x="29" y="1507"/>
                </a:cxn>
                <a:cxn ang="0">
                  <a:pos x="87" y="1506"/>
                </a:cxn>
                <a:cxn ang="0">
                  <a:pos x="554" y="1209"/>
                </a:cxn>
                <a:cxn ang="0">
                  <a:pos x="554" y="1209"/>
                </a:cxn>
                <a:cxn ang="0">
                  <a:pos x="1066" y="323"/>
                </a:cxn>
                <a:cxn ang="0">
                  <a:pos x="1069" y="304"/>
                </a:cxn>
                <a:cxn ang="0">
                  <a:pos x="1068" y="298"/>
                </a:cxn>
                <a:cxn ang="0">
                  <a:pos x="509" y="1167"/>
                </a:cxn>
                <a:cxn ang="0">
                  <a:pos x="509" y="1167"/>
                </a:cxn>
                <a:cxn ang="0">
                  <a:pos x="195" y="1367"/>
                </a:cxn>
                <a:cxn ang="0">
                  <a:pos x="194" y="1366"/>
                </a:cxn>
                <a:cxn ang="0">
                  <a:pos x="142" y="1310"/>
                </a:cxn>
                <a:cxn ang="0">
                  <a:pos x="68" y="1289"/>
                </a:cxn>
                <a:cxn ang="0">
                  <a:pos x="68" y="1289"/>
                </a:cxn>
                <a:cxn ang="0">
                  <a:pos x="83" y="921"/>
                </a:cxn>
                <a:cxn ang="0">
                  <a:pos x="83" y="921"/>
                </a:cxn>
                <a:cxn ang="0">
                  <a:pos x="87" y="914"/>
                </a:cxn>
                <a:cxn ang="0">
                  <a:pos x="87" y="914"/>
                </a:cxn>
                <a:cxn ang="0">
                  <a:pos x="229" y="896"/>
                </a:cxn>
                <a:cxn ang="0">
                  <a:pos x="237" y="898"/>
                </a:cxn>
                <a:cxn ang="0">
                  <a:pos x="241" y="905"/>
                </a:cxn>
                <a:cxn ang="0">
                  <a:pos x="255" y="1023"/>
                </a:cxn>
                <a:cxn ang="0">
                  <a:pos x="281" y="1063"/>
                </a:cxn>
                <a:cxn ang="0">
                  <a:pos x="281" y="1063"/>
                </a:cxn>
                <a:cxn ang="0">
                  <a:pos x="328" y="1067"/>
                </a:cxn>
                <a:cxn ang="0">
                  <a:pos x="446" y="1021"/>
                </a:cxn>
                <a:cxn ang="0">
                  <a:pos x="457" y="1025"/>
                </a:cxn>
                <a:cxn ang="0">
                  <a:pos x="513" y="1161"/>
                </a:cxn>
                <a:cxn ang="0">
                  <a:pos x="513" y="1161"/>
                </a:cxn>
                <a:cxn ang="0">
                  <a:pos x="509" y="1167"/>
                </a:cxn>
                <a:cxn ang="0">
                  <a:pos x="538" y="1117"/>
                </a:cxn>
                <a:cxn ang="0">
                  <a:pos x="538" y="1117"/>
                </a:cxn>
                <a:cxn ang="0">
                  <a:pos x="494" y="1010"/>
                </a:cxn>
                <a:cxn ang="0">
                  <a:pos x="432" y="984"/>
                </a:cxn>
                <a:cxn ang="0">
                  <a:pos x="314" y="1030"/>
                </a:cxn>
                <a:cxn ang="0">
                  <a:pos x="301" y="1029"/>
                </a:cxn>
                <a:cxn ang="0">
                  <a:pos x="294" y="1018"/>
                </a:cxn>
                <a:cxn ang="0">
                  <a:pos x="280" y="901"/>
                </a:cxn>
                <a:cxn ang="0">
                  <a:pos x="267" y="872"/>
                </a:cxn>
                <a:cxn ang="0">
                  <a:pos x="224" y="856"/>
                </a:cxn>
                <a:cxn ang="0">
                  <a:pos x="113" y="871"/>
                </a:cxn>
                <a:cxn ang="0">
                  <a:pos x="112" y="870"/>
                </a:cxn>
                <a:cxn ang="0">
                  <a:pos x="566" y="85"/>
                </a:cxn>
                <a:cxn ang="0">
                  <a:pos x="566" y="85"/>
                </a:cxn>
                <a:cxn ang="0">
                  <a:pos x="992" y="331"/>
                </a:cxn>
                <a:cxn ang="0">
                  <a:pos x="992" y="331"/>
                </a:cxn>
                <a:cxn ang="0">
                  <a:pos x="538" y="1117"/>
                </a:cxn>
              </a:cxnLst>
              <a:rect l="0" t="0" r="r" b="b"/>
              <a:pathLst>
                <a:path w="1070" h="1517">
                  <a:moveTo>
                    <a:pt x="1068" y="298"/>
                  </a:moveTo>
                  <a:cubicBezTo>
                    <a:pt x="1066" y="293"/>
                    <a:pt x="1063" y="288"/>
                    <a:pt x="1058" y="284"/>
                  </a:cubicBezTo>
                  <a:cubicBezTo>
                    <a:pt x="1053" y="280"/>
                    <a:pt x="1046" y="275"/>
                    <a:pt x="1038" y="271"/>
                  </a:cubicBezTo>
                  <a:cubicBezTo>
                    <a:pt x="587" y="11"/>
                    <a:pt x="587" y="11"/>
                    <a:pt x="587" y="11"/>
                  </a:cubicBezTo>
                  <a:cubicBezTo>
                    <a:pt x="580" y="6"/>
                    <a:pt x="573" y="4"/>
                    <a:pt x="567" y="3"/>
                  </a:cubicBezTo>
                  <a:cubicBezTo>
                    <a:pt x="555" y="0"/>
                    <a:pt x="542" y="6"/>
                    <a:pt x="536" y="17"/>
                  </a:cubicBezTo>
                  <a:cubicBezTo>
                    <a:pt x="24" y="903"/>
                    <a:pt x="24" y="903"/>
                    <a:pt x="24" y="903"/>
                  </a:cubicBezTo>
                  <a:cubicBezTo>
                    <a:pt x="24" y="903"/>
                    <a:pt x="24" y="903"/>
                    <a:pt x="24" y="903"/>
                  </a:cubicBezTo>
                  <a:cubicBezTo>
                    <a:pt x="1" y="1456"/>
                    <a:pt x="1" y="1456"/>
                    <a:pt x="1" y="1456"/>
                  </a:cubicBezTo>
                  <a:cubicBezTo>
                    <a:pt x="0" y="1477"/>
                    <a:pt x="11" y="1496"/>
                    <a:pt x="29" y="1507"/>
                  </a:cubicBezTo>
                  <a:cubicBezTo>
                    <a:pt x="47" y="1517"/>
                    <a:pt x="70" y="1517"/>
                    <a:pt x="87" y="1506"/>
                  </a:cubicBezTo>
                  <a:cubicBezTo>
                    <a:pt x="554" y="1209"/>
                    <a:pt x="554" y="1209"/>
                    <a:pt x="554" y="1209"/>
                  </a:cubicBezTo>
                  <a:cubicBezTo>
                    <a:pt x="554" y="1209"/>
                    <a:pt x="554" y="1209"/>
                    <a:pt x="554" y="1209"/>
                  </a:cubicBezTo>
                  <a:cubicBezTo>
                    <a:pt x="1066" y="323"/>
                    <a:pt x="1066" y="323"/>
                    <a:pt x="1066" y="323"/>
                  </a:cubicBezTo>
                  <a:cubicBezTo>
                    <a:pt x="1069" y="317"/>
                    <a:pt x="1070" y="311"/>
                    <a:pt x="1069" y="304"/>
                  </a:cubicBezTo>
                  <a:cubicBezTo>
                    <a:pt x="1069" y="302"/>
                    <a:pt x="1069" y="300"/>
                    <a:pt x="1068" y="298"/>
                  </a:cubicBezTo>
                  <a:close/>
                  <a:moveTo>
                    <a:pt x="509" y="1167"/>
                  </a:moveTo>
                  <a:cubicBezTo>
                    <a:pt x="509" y="1167"/>
                    <a:pt x="509" y="1167"/>
                    <a:pt x="509" y="1167"/>
                  </a:cubicBezTo>
                  <a:cubicBezTo>
                    <a:pt x="195" y="1367"/>
                    <a:pt x="195" y="1367"/>
                    <a:pt x="195" y="1367"/>
                  </a:cubicBezTo>
                  <a:cubicBezTo>
                    <a:pt x="194" y="1366"/>
                    <a:pt x="194" y="1366"/>
                    <a:pt x="194" y="1366"/>
                  </a:cubicBezTo>
                  <a:cubicBezTo>
                    <a:pt x="179" y="1342"/>
                    <a:pt x="158" y="1320"/>
                    <a:pt x="142" y="1310"/>
                  </a:cubicBezTo>
                  <a:cubicBezTo>
                    <a:pt x="124" y="1300"/>
                    <a:pt x="95" y="1292"/>
                    <a:pt x="68" y="1289"/>
                  </a:cubicBezTo>
                  <a:cubicBezTo>
                    <a:pt x="68" y="1289"/>
                    <a:pt x="68" y="1289"/>
                    <a:pt x="68" y="1289"/>
                  </a:cubicBezTo>
                  <a:cubicBezTo>
                    <a:pt x="83" y="921"/>
                    <a:pt x="83" y="921"/>
                    <a:pt x="83" y="921"/>
                  </a:cubicBezTo>
                  <a:cubicBezTo>
                    <a:pt x="83" y="921"/>
                    <a:pt x="83" y="921"/>
                    <a:pt x="83" y="921"/>
                  </a:cubicBezTo>
                  <a:cubicBezTo>
                    <a:pt x="87" y="914"/>
                    <a:pt x="87" y="914"/>
                    <a:pt x="87" y="914"/>
                  </a:cubicBezTo>
                  <a:cubicBezTo>
                    <a:pt x="87" y="914"/>
                    <a:pt x="87" y="914"/>
                    <a:pt x="87" y="914"/>
                  </a:cubicBezTo>
                  <a:cubicBezTo>
                    <a:pt x="229" y="896"/>
                    <a:pt x="229" y="896"/>
                    <a:pt x="229" y="896"/>
                  </a:cubicBezTo>
                  <a:cubicBezTo>
                    <a:pt x="233" y="896"/>
                    <a:pt x="235" y="897"/>
                    <a:pt x="237" y="898"/>
                  </a:cubicBezTo>
                  <a:cubicBezTo>
                    <a:pt x="238" y="899"/>
                    <a:pt x="240" y="901"/>
                    <a:pt x="241" y="905"/>
                  </a:cubicBezTo>
                  <a:cubicBezTo>
                    <a:pt x="255" y="1023"/>
                    <a:pt x="255" y="1023"/>
                    <a:pt x="255" y="1023"/>
                  </a:cubicBezTo>
                  <a:cubicBezTo>
                    <a:pt x="257" y="1040"/>
                    <a:pt x="266" y="1054"/>
                    <a:pt x="281" y="1063"/>
                  </a:cubicBezTo>
                  <a:cubicBezTo>
                    <a:pt x="281" y="1063"/>
                    <a:pt x="281" y="1063"/>
                    <a:pt x="281" y="1063"/>
                  </a:cubicBezTo>
                  <a:cubicBezTo>
                    <a:pt x="296" y="1072"/>
                    <a:pt x="313" y="1073"/>
                    <a:pt x="328" y="1067"/>
                  </a:cubicBezTo>
                  <a:cubicBezTo>
                    <a:pt x="446" y="1021"/>
                    <a:pt x="446" y="1021"/>
                    <a:pt x="446" y="1021"/>
                  </a:cubicBezTo>
                  <a:cubicBezTo>
                    <a:pt x="450" y="1019"/>
                    <a:pt x="455" y="1021"/>
                    <a:pt x="457" y="1025"/>
                  </a:cubicBezTo>
                  <a:cubicBezTo>
                    <a:pt x="513" y="1161"/>
                    <a:pt x="513" y="1161"/>
                    <a:pt x="513" y="1161"/>
                  </a:cubicBezTo>
                  <a:cubicBezTo>
                    <a:pt x="513" y="1161"/>
                    <a:pt x="513" y="1161"/>
                    <a:pt x="513" y="1161"/>
                  </a:cubicBezTo>
                  <a:lnTo>
                    <a:pt x="509" y="1167"/>
                  </a:lnTo>
                  <a:close/>
                  <a:moveTo>
                    <a:pt x="538" y="1117"/>
                  </a:moveTo>
                  <a:cubicBezTo>
                    <a:pt x="538" y="1117"/>
                    <a:pt x="538" y="1117"/>
                    <a:pt x="538" y="1117"/>
                  </a:cubicBezTo>
                  <a:cubicBezTo>
                    <a:pt x="494" y="1010"/>
                    <a:pt x="494" y="1010"/>
                    <a:pt x="494" y="1010"/>
                  </a:cubicBezTo>
                  <a:cubicBezTo>
                    <a:pt x="484" y="986"/>
                    <a:pt x="456" y="974"/>
                    <a:pt x="432" y="984"/>
                  </a:cubicBezTo>
                  <a:cubicBezTo>
                    <a:pt x="314" y="1030"/>
                    <a:pt x="314" y="1030"/>
                    <a:pt x="314" y="1030"/>
                  </a:cubicBezTo>
                  <a:cubicBezTo>
                    <a:pt x="308" y="1032"/>
                    <a:pt x="303" y="1030"/>
                    <a:pt x="301" y="1029"/>
                  </a:cubicBezTo>
                  <a:cubicBezTo>
                    <a:pt x="299" y="1027"/>
                    <a:pt x="295" y="1024"/>
                    <a:pt x="294" y="1018"/>
                  </a:cubicBezTo>
                  <a:cubicBezTo>
                    <a:pt x="280" y="901"/>
                    <a:pt x="280" y="901"/>
                    <a:pt x="280" y="901"/>
                  </a:cubicBezTo>
                  <a:cubicBezTo>
                    <a:pt x="279" y="891"/>
                    <a:pt x="275" y="880"/>
                    <a:pt x="267" y="872"/>
                  </a:cubicBezTo>
                  <a:cubicBezTo>
                    <a:pt x="256" y="860"/>
                    <a:pt x="240" y="854"/>
                    <a:pt x="224" y="856"/>
                  </a:cubicBezTo>
                  <a:cubicBezTo>
                    <a:pt x="113" y="871"/>
                    <a:pt x="113" y="871"/>
                    <a:pt x="113" y="871"/>
                  </a:cubicBezTo>
                  <a:cubicBezTo>
                    <a:pt x="112" y="871"/>
                    <a:pt x="112" y="871"/>
                    <a:pt x="112" y="870"/>
                  </a:cubicBezTo>
                  <a:cubicBezTo>
                    <a:pt x="566" y="85"/>
                    <a:pt x="566" y="85"/>
                    <a:pt x="566" y="85"/>
                  </a:cubicBezTo>
                  <a:cubicBezTo>
                    <a:pt x="566" y="85"/>
                    <a:pt x="566" y="85"/>
                    <a:pt x="566" y="85"/>
                  </a:cubicBezTo>
                  <a:cubicBezTo>
                    <a:pt x="992" y="331"/>
                    <a:pt x="992" y="331"/>
                    <a:pt x="992" y="331"/>
                  </a:cubicBezTo>
                  <a:cubicBezTo>
                    <a:pt x="992" y="331"/>
                    <a:pt x="992" y="331"/>
                    <a:pt x="992" y="331"/>
                  </a:cubicBezTo>
                  <a:lnTo>
                    <a:pt x="538" y="1117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51435" tIns="25718" rIns="51435" bIns="25718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1013"/>
            </a:p>
          </p:txBody>
        </p:sp>
        <p:sp>
          <p:nvSpPr>
            <p:cNvPr id="27" name="Freeform 8">
              <a:extLst>
                <a:ext uri="{FF2B5EF4-FFF2-40B4-BE49-F238E27FC236}">
                  <a16:creationId xmlns:a16="http://schemas.microsoft.com/office/drawing/2014/main" id="{F4243583-78D1-47C4-BA74-B1A22648B88C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3230770" y="2056615"/>
              <a:ext cx="192881" cy="104775"/>
            </a:xfrm>
            <a:custGeom>
              <a:avLst/>
              <a:gdLst/>
              <a:ahLst/>
              <a:cxnLst>
                <a:cxn ang="0">
                  <a:pos x="33" y="33"/>
                </a:cxn>
                <a:cxn ang="0">
                  <a:pos x="5" y="76"/>
                </a:cxn>
                <a:cxn ang="0">
                  <a:pos x="51" y="99"/>
                </a:cxn>
                <a:cxn ang="0">
                  <a:pos x="155" y="71"/>
                </a:cxn>
                <a:cxn ang="0">
                  <a:pos x="184" y="28"/>
                </a:cxn>
                <a:cxn ang="0">
                  <a:pos x="138" y="5"/>
                </a:cxn>
                <a:cxn ang="0">
                  <a:pos x="33" y="33"/>
                </a:cxn>
              </a:cxnLst>
              <a:rect l="0" t="0" r="r" b="b"/>
              <a:pathLst>
                <a:path w="189" h="104">
                  <a:moveTo>
                    <a:pt x="33" y="33"/>
                  </a:moveTo>
                  <a:cubicBezTo>
                    <a:pt x="13" y="39"/>
                    <a:pt x="0" y="58"/>
                    <a:pt x="5" y="76"/>
                  </a:cubicBezTo>
                  <a:cubicBezTo>
                    <a:pt x="10" y="94"/>
                    <a:pt x="31" y="104"/>
                    <a:pt x="51" y="99"/>
                  </a:cubicBezTo>
                  <a:cubicBezTo>
                    <a:pt x="155" y="71"/>
                    <a:pt x="155" y="71"/>
                    <a:pt x="155" y="71"/>
                  </a:cubicBezTo>
                  <a:cubicBezTo>
                    <a:pt x="176" y="65"/>
                    <a:pt x="189" y="46"/>
                    <a:pt x="184" y="28"/>
                  </a:cubicBezTo>
                  <a:cubicBezTo>
                    <a:pt x="179" y="10"/>
                    <a:pt x="158" y="0"/>
                    <a:pt x="138" y="5"/>
                  </a:cubicBezTo>
                  <a:lnTo>
                    <a:pt x="33" y="33"/>
                  </a:lnTo>
                  <a:close/>
                </a:path>
              </a:pathLst>
            </a:cu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51435" tIns="25718" rIns="51435" bIns="25718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1013"/>
            </a:p>
          </p:txBody>
        </p:sp>
        <p:sp>
          <p:nvSpPr>
            <p:cNvPr id="28" name="Freeform 9">
              <a:extLst>
                <a:ext uri="{FF2B5EF4-FFF2-40B4-BE49-F238E27FC236}">
                  <a16:creationId xmlns:a16="http://schemas.microsoft.com/office/drawing/2014/main" id="{C792EC36-3DAC-4AF5-A1C6-9A5E92B7CBEA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4173746" y="1494639"/>
              <a:ext cx="105966" cy="191691"/>
            </a:xfrm>
            <a:custGeom>
              <a:avLst/>
              <a:gdLst/>
              <a:ahLst/>
              <a:cxnLst>
                <a:cxn ang="0">
                  <a:pos x="99" y="138"/>
                </a:cxn>
                <a:cxn ang="0">
                  <a:pos x="76" y="184"/>
                </a:cxn>
                <a:cxn ang="0">
                  <a:pos x="33" y="155"/>
                </a:cxn>
                <a:cxn ang="0">
                  <a:pos x="5" y="51"/>
                </a:cxn>
                <a:cxn ang="0">
                  <a:pos x="28" y="5"/>
                </a:cxn>
                <a:cxn ang="0">
                  <a:pos x="71" y="33"/>
                </a:cxn>
                <a:cxn ang="0">
                  <a:pos x="99" y="138"/>
                </a:cxn>
              </a:cxnLst>
              <a:rect l="0" t="0" r="r" b="b"/>
              <a:pathLst>
                <a:path w="104" h="189">
                  <a:moveTo>
                    <a:pt x="99" y="138"/>
                  </a:moveTo>
                  <a:cubicBezTo>
                    <a:pt x="104" y="158"/>
                    <a:pt x="94" y="179"/>
                    <a:pt x="76" y="184"/>
                  </a:cubicBezTo>
                  <a:cubicBezTo>
                    <a:pt x="58" y="189"/>
                    <a:pt x="39" y="176"/>
                    <a:pt x="33" y="155"/>
                  </a:cubicBezTo>
                  <a:cubicBezTo>
                    <a:pt x="5" y="51"/>
                    <a:pt x="5" y="51"/>
                    <a:pt x="5" y="51"/>
                  </a:cubicBezTo>
                  <a:cubicBezTo>
                    <a:pt x="0" y="31"/>
                    <a:pt x="10" y="10"/>
                    <a:pt x="28" y="5"/>
                  </a:cubicBezTo>
                  <a:cubicBezTo>
                    <a:pt x="46" y="0"/>
                    <a:pt x="65" y="13"/>
                    <a:pt x="71" y="33"/>
                  </a:cubicBezTo>
                  <a:lnTo>
                    <a:pt x="99" y="138"/>
                  </a:lnTo>
                  <a:close/>
                </a:path>
              </a:pathLst>
            </a:cu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51435" tIns="25718" rIns="51435" bIns="25718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1013"/>
            </a:p>
          </p:txBody>
        </p:sp>
        <p:sp>
          <p:nvSpPr>
            <p:cNvPr id="29" name="Freeform 10">
              <a:extLst>
                <a:ext uri="{FF2B5EF4-FFF2-40B4-BE49-F238E27FC236}">
                  <a16:creationId xmlns:a16="http://schemas.microsoft.com/office/drawing/2014/main" id="{52B1D5CE-861A-4539-A20B-09C1A4D0F50C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3811795" y="2897197"/>
              <a:ext cx="105966" cy="191691"/>
            </a:xfrm>
            <a:custGeom>
              <a:avLst/>
              <a:gdLst/>
              <a:ahLst/>
              <a:cxnLst>
                <a:cxn ang="0">
                  <a:pos x="5" y="51"/>
                </a:cxn>
                <a:cxn ang="0">
                  <a:pos x="28" y="5"/>
                </a:cxn>
                <a:cxn ang="0">
                  <a:pos x="71" y="33"/>
                </a:cxn>
                <a:cxn ang="0">
                  <a:pos x="99" y="137"/>
                </a:cxn>
                <a:cxn ang="0">
                  <a:pos x="76" y="183"/>
                </a:cxn>
                <a:cxn ang="0">
                  <a:pos x="33" y="155"/>
                </a:cxn>
                <a:cxn ang="0">
                  <a:pos x="5" y="51"/>
                </a:cxn>
              </a:cxnLst>
              <a:rect l="0" t="0" r="r" b="b"/>
              <a:pathLst>
                <a:path w="104" h="188">
                  <a:moveTo>
                    <a:pt x="5" y="51"/>
                  </a:moveTo>
                  <a:cubicBezTo>
                    <a:pt x="0" y="30"/>
                    <a:pt x="10" y="10"/>
                    <a:pt x="28" y="5"/>
                  </a:cubicBezTo>
                  <a:cubicBezTo>
                    <a:pt x="46" y="0"/>
                    <a:pt x="65" y="13"/>
                    <a:pt x="71" y="33"/>
                  </a:cubicBezTo>
                  <a:cubicBezTo>
                    <a:pt x="99" y="137"/>
                    <a:pt x="99" y="137"/>
                    <a:pt x="99" y="137"/>
                  </a:cubicBezTo>
                  <a:cubicBezTo>
                    <a:pt x="104" y="158"/>
                    <a:pt x="94" y="179"/>
                    <a:pt x="76" y="183"/>
                  </a:cubicBezTo>
                  <a:cubicBezTo>
                    <a:pt x="58" y="188"/>
                    <a:pt x="39" y="175"/>
                    <a:pt x="33" y="155"/>
                  </a:cubicBezTo>
                  <a:lnTo>
                    <a:pt x="5" y="51"/>
                  </a:lnTo>
                  <a:close/>
                </a:path>
              </a:pathLst>
            </a:cu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51435" tIns="25718" rIns="51435" bIns="25718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1013"/>
            </a:p>
          </p:txBody>
        </p:sp>
        <p:sp>
          <p:nvSpPr>
            <p:cNvPr id="30" name="Freeform 11">
              <a:extLst>
                <a:ext uri="{FF2B5EF4-FFF2-40B4-BE49-F238E27FC236}">
                  <a16:creationId xmlns:a16="http://schemas.microsoft.com/office/drawing/2014/main" id="{1EE83885-F8B3-4DEA-A276-8577308E0BC4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4632137" y="2441188"/>
              <a:ext cx="192881" cy="107156"/>
            </a:xfrm>
            <a:custGeom>
              <a:avLst/>
              <a:gdLst/>
              <a:ahLst/>
              <a:cxnLst>
                <a:cxn ang="0">
                  <a:pos x="155" y="72"/>
                </a:cxn>
                <a:cxn ang="0">
                  <a:pos x="184" y="29"/>
                </a:cxn>
                <a:cxn ang="0">
                  <a:pos x="138" y="6"/>
                </a:cxn>
                <a:cxn ang="0">
                  <a:pos x="34" y="34"/>
                </a:cxn>
                <a:cxn ang="0">
                  <a:pos x="5" y="77"/>
                </a:cxn>
                <a:cxn ang="0">
                  <a:pos x="51" y="99"/>
                </a:cxn>
                <a:cxn ang="0">
                  <a:pos x="155" y="72"/>
                </a:cxn>
              </a:cxnLst>
              <a:rect l="0" t="0" r="r" b="b"/>
              <a:pathLst>
                <a:path w="189" h="105">
                  <a:moveTo>
                    <a:pt x="155" y="72"/>
                  </a:moveTo>
                  <a:cubicBezTo>
                    <a:pt x="176" y="66"/>
                    <a:pt x="189" y="47"/>
                    <a:pt x="184" y="29"/>
                  </a:cubicBezTo>
                  <a:cubicBezTo>
                    <a:pt x="179" y="11"/>
                    <a:pt x="158" y="0"/>
                    <a:pt x="138" y="6"/>
                  </a:cubicBezTo>
                  <a:cubicBezTo>
                    <a:pt x="34" y="34"/>
                    <a:pt x="34" y="34"/>
                    <a:pt x="34" y="34"/>
                  </a:cubicBezTo>
                  <a:cubicBezTo>
                    <a:pt x="13" y="39"/>
                    <a:pt x="0" y="59"/>
                    <a:pt x="5" y="77"/>
                  </a:cubicBezTo>
                  <a:cubicBezTo>
                    <a:pt x="10" y="95"/>
                    <a:pt x="31" y="105"/>
                    <a:pt x="51" y="99"/>
                  </a:cubicBezTo>
                  <a:lnTo>
                    <a:pt x="155" y="72"/>
                  </a:lnTo>
                  <a:close/>
                </a:path>
              </a:pathLst>
            </a:cu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51435" tIns="25718" rIns="51435" bIns="25718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1013"/>
            </a:p>
          </p:txBody>
        </p:sp>
        <p:sp>
          <p:nvSpPr>
            <p:cNvPr id="31" name="Freeform 12">
              <a:extLst>
                <a:ext uri="{FF2B5EF4-FFF2-40B4-BE49-F238E27FC236}">
                  <a16:creationId xmlns:a16="http://schemas.microsoft.com/office/drawing/2014/main" id="{56C08EDF-C047-4582-90B5-962A3C2DBA2F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3585577" y="1555361"/>
              <a:ext cx="136922" cy="182166"/>
            </a:xfrm>
            <a:custGeom>
              <a:avLst/>
              <a:gdLst/>
              <a:ahLst/>
              <a:cxnLst>
                <a:cxn ang="0">
                  <a:pos x="10" y="119"/>
                </a:cxn>
                <a:cxn ang="0">
                  <a:pos x="21" y="170"/>
                </a:cxn>
                <a:cxn ang="0">
                  <a:pos x="69" y="153"/>
                </a:cxn>
                <a:cxn ang="0">
                  <a:pos x="123" y="60"/>
                </a:cxn>
                <a:cxn ang="0">
                  <a:pos x="113" y="9"/>
                </a:cxn>
                <a:cxn ang="0">
                  <a:pos x="64" y="26"/>
                </a:cxn>
                <a:cxn ang="0">
                  <a:pos x="10" y="119"/>
                </a:cxn>
              </a:cxnLst>
              <a:rect l="0" t="0" r="r" b="b"/>
              <a:pathLst>
                <a:path w="134" h="179">
                  <a:moveTo>
                    <a:pt x="10" y="119"/>
                  </a:moveTo>
                  <a:cubicBezTo>
                    <a:pt x="0" y="138"/>
                    <a:pt x="4" y="160"/>
                    <a:pt x="21" y="170"/>
                  </a:cubicBezTo>
                  <a:cubicBezTo>
                    <a:pt x="37" y="179"/>
                    <a:pt x="59" y="171"/>
                    <a:pt x="69" y="153"/>
                  </a:cubicBezTo>
                  <a:cubicBezTo>
                    <a:pt x="123" y="60"/>
                    <a:pt x="123" y="60"/>
                    <a:pt x="123" y="60"/>
                  </a:cubicBezTo>
                  <a:cubicBezTo>
                    <a:pt x="134" y="41"/>
                    <a:pt x="129" y="19"/>
                    <a:pt x="113" y="9"/>
                  </a:cubicBezTo>
                  <a:cubicBezTo>
                    <a:pt x="97" y="0"/>
                    <a:pt x="75" y="7"/>
                    <a:pt x="64" y="26"/>
                  </a:cubicBezTo>
                  <a:lnTo>
                    <a:pt x="10" y="119"/>
                  </a:lnTo>
                  <a:close/>
                </a:path>
              </a:pathLst>
            </a:cu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51435" tIns="25718" rIns="51435" bIns="25718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1013"/>
            </a:p>
          </p:txBody>
        </p:sp>
        <p:sp>
          <p:nvSpPr>
            <p:cNvPr id="36" name="Freeform 13">
              <a:extLst>
                <a:ext uri="{FF2B5EF4-FFF2-40B4-BE49-F238E27FC236}">
                  <a16:creationId xmlns:a16="http://schemas.microsoft.com/office/drawing/2014/main" id="{66B8E271-0096-4C13-B516-FB09B726E873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4578558" y="1914931"/>
              <a:ext cx="182166" cy="135731"/>
            </a:xfrm>
            <a:custGeom>
              <a:avLst/>
              <a:gdLst/>
              <a:ahLst/>
              <a:cxnLst>
                <a:cxn ang="0">
                  <a:pos x="59" y="11"/>
                </a:cxn>
                <a:cxn ang="0">
                  <a:pos x="9" y="21"/>
                </a:cxn>
                <a:cxn ang="0">
                  <a:pos x="25" y="69"/>
                </a:cxn>
                <a:cxn ang="0">
                  <a:pos x="119" y="123"/>
                </a:cxn>
                <a:cxn ang="0">
                  <a:pos x="169" y="113"/>
                </a:cxn>
                <a:cxn ang="0">
                  <a:pos x="153" y="65"/>
                </a:cxn>
                <a:cxn ang="0">
                  <a:pos x="59" y="11"/>
                </a:cxn>
              </a:cxnLst>
              <a:rect l="0" t="0" r="r" b="b"/>
              <a:pathLst>
                <a:path w="179" h="134">
                  <a:moveTo>
                    <a:pt x="59" y="11"/>
                  </a:moveTo>
                  <a:cubicBezTo>
                    <a:pt x="41" y="0"/>
                    <a:pt x="18" y="5"/>
                    <a:pt x="9" y="21"/>
                  </a:cubicBezTo>
                  <a:cubicBezTo>
                    <a:pt x="0" y="37"/>
                    <a:pt x="7" y="59"/>
                    <a:pt x="25" y="69"/>
                  </a:cubicBezTo>
                  <a:cubicBezTo>
                    <a:pt x="119" y="123"/>
                    <a:pt x="119" y="123"/>
                    <a:pt x="119" y="123"/>
                  </a:cubicBezTo>
                  <a:cubicBezTo>
                    <a:pt x="137" y="134"/>
                    <a:pt x="160" y="129"/>
                    <a:pt x="169" y="113"/>
                  </a:cubicBezTo>
                  <a:cubicBezTo>
                    <a:pt x="179" y="97"/>
                    <a:pt x="171" y="75"/>
                    <a:pt x="153" y="65"/>
                  </a:cubicBezTo>
                  <a:lnTo>
                    <a:pt x="59" y="11"/>
                  </a:lnTo>
                  <a:close/>
                </a:path>
              </a:pathLst>
            </a:cu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51435" tIns="25718" rIns="51435" bIns="25718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1013"/>
            </a:p>
          </p:txBody>
        </p:sp>
        <p:sp>
          <p:nvSpPr>
            <p:cNvPr id="37" name="Freeform 14">
              <a:extLst>
                <a:ext uri="{FF2B5EF4-FFF2-40B4-BE49-F238E27FC236}">
                  <a16:creationId xmlns:a16="http://schemas.microsoft.com/office/drawing/2014/main" id="{8C601ADB-034D-4107-AF05-9DCA97450C41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3360548" y="2618590"/>
              <a:ext cx="182166" cy="135731"/>
            </a:xfrm>
            <a:custGeom>
              <a:avLst/>
              <a:gdLst/>
              <a:ahLst/>
              <a:cxnLst>
                <a:cxn ang="0">
                  <a:pos x="60" y="10"/>
                </a:cxn>
                <a:cxn ang="0">
                  <a:pos x="9" y="21"/>
                </a:cxn>
                <a:cxn ang="0">
                  <a:pos x="26" y="69"/>
                </a:cxn>
                <a:cxn ang="0">
                  <a:pos x="119" y="123"/>
                </a:cxn>
                <a:cxn ang="0">
                  <a:pos x="169" y="113"/>
                </a:cxn>
                <a:cxn ang="0">
                  <a:pos x="153" y="64"/>
                </a:cxn>
                <a:cxn ang="0">
                  <a:pos x="60" y="10"/>
                </a:cxn>
              </a:cxnLst>
              <a:rect l="0" t="0" r="r" b="b"/>
              <a:pathLst>
                <a:path w="179" h="134">
                  <a:moveTo>
                    <a:pt x="60" y="10"/>
                  </a:moveTo>
                  <a:cubicBezTo>
                    <a:pt x="41" y="0"/>
                    <a:pt x="19" y="4"/>
                    <a:pt x="9" y="21"/>
                  </a:cubicBezTo>
                  <a:cubicBezTo>
                    <a:pt x="0" y="37"/>
                    <a:pt x="7" y="59"/>
                    <a:pt x="26" y="69"/>
                  </a:cubicBezTo>
                  <a:cubicBezTo>
                    <a:pt x="119" y="123"/>
                    <a:pt x="119" y="123"/>
                    <a:pt x="119" y="123"/>
                  </a:cubicBezTo>
                  <a:cubicBezTo>
                    <a:pt x="137" y="134"/>
                    <a:pt x="160" y="129"/>
                    <a:pt x="169" y="113"/>
                  </a:cubicBezTo>
                  <a:cubicBezTo>
                    <a:pt x="179" y="97"/>
                    <a:pt x="171" y="75"/>
                    <a:pt x="153" y="64"/>
                  </a:cubicBezTo>
                  <a:lnTo>
                    <a:pt x="60" y="10"/>
                  </a:lnTo>
                  <a:close/>
                </a:path>
              </a:pathLst>
            </a:cu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51435" tIns="25718" rIns="51435" bIns="25718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1013"/>
            </a:p>
          </p:txBody>
        </p:sp>
        <p:sp>
          <p:nvSpPr>
            <p:cNvPr id="38" name="Freeform 15">
              <a:extLst>
                <a:ext uri="{FF2B5EF4-FFF2-40B4-BE49-F238E27FC236}">
                  <a16:creationId xmlns:a16="http://schemas.microsoft.com/office/drawing/2014/main" id="{CD795D3F-03A2-41A3-92D4-9DA328F6B9E5}"/>
                </a:ext>
              </a:extLst>
            </p:cNvPr>
            <p:cNvSpPr>
              <a:spLocks noEditPoints="1"/>
            </p:cNvSpPr>
            <p:nvPr/>
          </p:nvSpPr>
          <p:spPr bwMode="auto">
            <a:xfrm flipH="1">
              <a:off x="3439130" y="1710142"/>
              <a:ext cx="1170385" cy="1276352"/>
            </a:xfrm>
            <a:custGeom>
              <a:avLst/>
              <a:gdLst/>
              <a:ahLst/>
              <a:cxnLst>
                <a:cxn ang="0">
                  <a:pos x="510" y="1256"/>
                </a:cxn>
                <a:cxn ang="0">
                  <a:pos x="0" y="961"/>
                </a:cxn>
                <a:cxn ang="0">
                  <a:pos x="13" y="937"/>
                </a:cxn>
                <a:cxn ang="0">
                  <a:pos x="32" y="713"/>
                </a:cxn>
                <a:cxn ang="0">
                  <a:pos x="73" y="317"/>
                </a:cxn>
                <a:cxn ang="0">
                  <a:pos x="373" y="37"/>
                </a:cxn>
                <a:cxn ang="0">
                  <a:pos x="616" y="7"/>
                </a:cxn>
                <a:cxn ang="0">
                  <a:pos x="848" y="77"/>
                </a:cxn>
                <a:cxn ang="0">
                  <a:pos x="852" y="80"/>
                </a:cxn>
                <a:cxn ang="0">
                  <a:pos x="853" y="80"/>
                </a:cxn>
                <a:cxn ang="0">
                  <a:pos x="1029" y="245"/>
                </a:cxn>
                <a:cxn ang="0">
                  <a:pos x="1125" y="470"/>
                </a:cxn>
                <a:cxn ang="0">
                  <a:pos x="1032" y="870"/>
                </a:cxn>
                <a:cxn ang="0">
                  <a:pos x="710" y="1104"/>
                </a:cxn>
                <a:cxn ang="0">
                  <a:pos x="524" y="1232"/>
                </a:cxn>
                <a:cxn ang="0">
                  <a:pos x="510" y="1256"/>
                </a:cxn>
                <a:cxn ang="0">
                  <a:pos x="75" y="939"/>
                </a:cxn>
                <a:cxn ang="0">
                  <a:pos x="492" y="1180"/>
                </a:cxn>
                <a:cxn ang="0">
                  <a:pos x="686" y="1053"/>
                </a:cxn>
                <a:cxn ang="0">
                  <a:pos x="987" y="836"/>
                </a:cxn>
                <a:cxn ang="0">
                  <a:pos x="1069" y="481"/>
                </a:cxn>
                <a:cxn ang="0">
                  <a:pos x="824" y="128"/>
                </a:cxn>
                <a:cxn ang="0">
                  <a:pos x="820" y="126"/>
                </a:cxn>
                <a:cxn ang="0">
                  <a:pos x="392" y="90"/>
                </a:cxn>
                <a:cxn ang="0">
                  <a:pos x="125" y="339"/>
                </a:cxn>
                <a:cxn ang="0">
                  <a:pos x="88" y="708"/>
                </a:cxn>
                <a:cxn ang="0">
                  <a:pos x="75" y="939"/>
                </a:cxn>
              </a:cxnLst>
              <a:rect l="0" t="0" r="r" b="b"/>
              <a:pathLst>
                <a:path w="1152" h="1256">
                  <a:moveTo>
                    <a:pt x="510" y="1256"/>
                  </a:moveTo>
                  <a:cubicBezTo>
                    <a:pt x="0" y="961"/>
                    <a:pt x="0" y="961"/>
                    <a:pt x="0" y="961"/>
                  </a:cubicBezTo>
                  <a:cubicBezTo>
                    <a:pt x="13" y="937"/>
                    <a:pt x="13" y="937"/>
                    <a:pt x="13" y="937"/>
                  </a:cubicBezTo>
                  <a:cubicBezTo>
                    <a:pt x="46" y="877"/>
                    <a:pt x="40" y="801"/>
                    <a:pt x="32" y="713"/>
                  </a:cubicBezTo>
                  <a:cubicBezTo>
                    <a:pt x="23" y="604"/>
                    <a:pt x="11" y="468"/>
                    <a:pt x="73" y="317"/>
                  </a:cubicBezTo>
                  <a:cubicBezTo>
                    <a:pt x="128" y="184"/>
                    <a:pt x="234" y="85"/>
                    <a:pt x="373" y="37"/>
                  </a:cubicBezTo>
                  <a:cubicBezTo>
                    <a:pt x="449" y="10"/>
                    <a:pt x="533" y="0"/>
                    <a:pt x="616" y="7"/>
                  </a:cubicBezTo>
                  <a:cubicBezTo>
                    <a:pt x="699" y="14"/>
                    <a:pt x="779" y="38"/>
                    <a:pt x="848" y="77"/>
                  </a:cubicBezTo>
                  <a:cubicBezTo>
                    <a:pt x="852" y="80"/>
                    <a:pt x="852" y="80"/>
                    <a:pt x="852" y="80"/>
                  </a:cubicBezTo>
                  <a:cubicBezTo>
                    <a:pt x="853" y="80"/>
                    <a:pt x="853" y="80"/>
                    <a:pt x="853" y="80"/>
                  </a:cubicBezTo>
                  <a:cubicBezTo>
                    <a:pt x="920" y="120"/>
                    <a:pt x="981" y="177"/>
                    <a:pt x="1029" y="245"/>
                  </a:cubicBezTo>
                  <a:cubicBezTo>
                    <a:pt x="1076" y="313"/>
                    <a:pt x="1109" y="391"/>
                    <a:pt x="1125" y="470"/>
                  </a:cubicBezTo>
                  <a:cubicBezTo>
                    <a:pt x="1152" y="615"/>
                    <a:pt x="1119" y="757"/>
                    <a:pt x="1032" y="870"/>
                  </a:cubicBezTo>
                  <a:cubicBezTo>
                    <a:pt x="932" y="1000"/>
                    <a:pt x="809" y="1057"/>
                    <a:pt x="710" y="1104"/>
                  </a:cubicBezTo>
                  <a:cubicBezTo>
                    <a:pt x="629" y="1141"/>
                    <a:pt x="560" y="1174"/>
                    <a:pt x="524" y="1232"/>
                  </a:cubicBezTo>
                  <a:lnTo>
                    <a:pt x="510" y="1256"/>
                  </a:lnTo>
                  <a:close/>
                  <a:moveTo>
                    <a:pt x="75" y="939"/>
                  </a:moveTo>
                  <a:cubicBezTo>
                    <a:pt x="492" y="1180"/>
                    <a:pt x="492" y="1180"/>
                    <a:pt x="492" y="1180"/>
                  </a:cubicBezTo>
                  <a:cubicBezTo>
                    <a:pt x="538" y="1122"/>
                    <a:pt x="607" y="1090"/>
                    <a:pt x="686" y="1053"/>
                  </a:cubicBezTo>
                  <a:cubicBezTo>
                    <a:pt x="784" y="1007"/>
                    <a:pt x="896" y="955"/>
                    <a:pt x="987" y="836"/>
                  </a:cubicBezTo>
                  <a:cubicBezTo>
                    <a:pt x="1087" y="707"/>
                    <a:pt x="1087" y="572"/>
                    <a:pt x="1069" y="481"/>
                  </a:cubicBezTo>
                  <a:cubicBezTo>
                    <a:pt x="1042" y="337"/>
                    <a:pt x="948" y="201"/>
                    <a:pt x="824" y="128"/>
                  </a:cubicBezTo>
                  <a:cubicBezTo>
                    <a:pt x="820" y="126"/>
                    <a:pt x="820" y="126"/>
                    <a:pt x="820" y="126"/>
                  </a:cubicBezTo>
                  <a:cubicBezTo>
                    <a:pt x="695" y="55"/>
                    <a:pt x="530" y="41"/>
                    <a:pt x="392" y="90"/>
                  </a:cubicBezTo>
                  <a:cubicBezTo>
                    <a:pt x="304" y="120"/>
                    <a:pt x="187" y="188"/>
                    <a:pt x="125" y="339"/>
                  </a:cubicBezTo>
                  <a:cubicBezTo>
                    <a:pt x="68" y="477"/>
                    <a:pt x="79" y="600"/>
                    <a:pt x="88" y="708"/>
                  </a:cubicBezTo>
                  <a:cubicBezTo>
                    <a:pt x="96" y="795"/>
                    <a:pt x="102" y="871"/>
                    <a:pt x="75" y="939"/>
                  </a:cubicBezTo>
                  <a:close/>
                </a:path>
              </a:pathLst>
            </a:custGeom>
            <a:solidFill>
              <a:schemeClr val="accent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51435" tIns="25718" rIns="51435" bIns="25718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1013"/>
            </a:p>
          </p:txBody>
        </p:sp>
        <p:sp>
          <p:nvSpPr>
            <p:cNvPr id="39" name="Freeform 16">
              <a:extLst>
                <a:ext uri="{FF2B5EF4-FFF2-40B4-BE49-F238E27FC236}">
                  <a16:creationId xmlns:a16="http://schemas.microsoft.com/office/drawing/2014/main" id="{32E16D86-5347-4B37-9E33-6822E92AD6FD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3552239" y="1932790"/>
              <a:ext cx="378619" cy="434579"/>
            </a:xfrm>
            <a:custGeom>
              <a:avLst/>
              <a:gdLst/>
              <a:ahLst/>
              <a:cxnLst>
                <a:cxn ang="0">
                  <a:pos x="90" y="42"/>
                </a:cxn>
                <a:cxn ang="0">
                  <a:pos x="16" y="171"/>
                </a:cxn>
                <a:cxn ang="0">
                  <a:pos x="15" y="174"/>
                </a:cxn>
                <a:cxn ang="0">
                  <a:pos x="4" y="267"/>
                </a:cxn>
                <a:cxn ang="0">
                  <a:pos x="40" y="375"/>
                </a:cxn>
                <a:cxn ang="0">
                  <a:pos x="44" y="375"/>
                </a:cxn>
                <a:cxn ang="0">
                  <a:pos x="112" y="379"/>
                </a:cxn>
                <a:cxn ang="0">
                  <a:pos x="149" y="332"/>
                </a:cxn>
                <a:cxn ang="0">
                  <a:pos x="149" y="331"/>
                </a:cxn>
                <a:cxn ang="0">
                  <a:pos x="148" y="330"/>
                </a:cxn>
                <a:cxn ang="0">
                  <a:pos x="131" y="312"/>
                </a:cxn>
                <a:cxn ang="0">
                  <a:pos x="134" y="301"/>
                </a:cxn>
                <a:cxn ang="0">
                  <a:pos x="145" y="304"/>
                </a:cxn>
                <a:cxn ang="0">
                  <a:pos x="192" y="323"/>
                </a:cxn>
                <a:cxn ang="0">
                  <a:pos x="202" y="327"/>
                </a:cxn>
                <a:cxn ang="0">
                  <a:pos x="197" y="337"/>
                </a:cxn>
                <a:cxn ang="0">
                  <a:pos x="171" y="340"/>
                </a:cxn>
                <a:cxn ang="0">
                  <a:pos x="137" y="391"/>
                </a:cxn>
                <a:cxn ang="0">
                  <a:pos x="254" y="416"/>
                </a:cxn>
                <a:cxn ang="0">
                  <a:pos x="319" y="366"/>
                </a:cxn>
                <a:cxn ang="0">
                  <a:pos x="320" y="365"/>
                </a:cxn>
                <a:cxn ang="0">
                  <a:pos x="312" y="237"/>
                </a:cxn>
                <a:cxn ang="0">
                  <a:pos x="306" y="232"/>
                </a:cxn>
                <a:cxn ang="0">
                  <a:pos x="307" y="226"/>
                </a:cxn>
                <a:cxn ang="0">
                  <a:pos x="247" y="115"/>
                </a:cxn>
                <a:cxn ang="0">
                  <a:pos x="227" y="149"/>
                </a:cxn>
                <a:cxn ang="0">
                  <a:pos x="180" y="179"/>
                </a:cxn>
                <a:cxn ang="0">
                  <a:pos x="108" y="171"/>
                </a:cxn>
                <a:cxn ang="0">
                  <a:pos x="106" y="171"/>
                </a:cxn>
                <a:cxn ang="0">
                  <a:pos x="104" y="169"/>
                </a:cxn>
                <a:cxn ang="0">
                  <a:pos x="85" y="182"/>
                </a:cxn>
                <a:cxn ang="0">
                  <a:pos x="78" y="181"/>
                </a:cxn>
                <a:cxn ang="0">
                  <a:pos x="75" y="178"/>
                </a:cxn>
                <a:cxn ang="0">
                  <a:pos x="79" y="168"/>
                </a:cxn>
                <a:cxn ang="0">
                  <a:pos x="106" y="126"/>
                </a:cxn>
                <a:cxn ang="0">
                  <a:pos x="114" y="118"/>
                </a:cxn>
                <a:cxn ang="0">
                  <a:pos x="122" y="125"/>
                </a:cxn>
                <a:cxn ang="0">
                  <a:pos x="118" y="150"/>
                </a:cxn>
                <a:cxn ang="0">
                  <a:pos x="210" y="134"/>
                </a:cxn>
                <a:cxn ang="0">
                  <a:pos x="229" y="96"/>
                </a:cxn>
                <a:cxn ang="0">
                  <a:pos x="192" y="14"/>
                </a:cxn>
                <a:cxn ang="0">
                  <a:pos x="164" y="4"/>
                </a:cxn>
                <a:cxn ang="0">
                  <a:pos x="110" y="18"/>
                </a:cxn>
                <a:cxn ang="0">
                  <a:pos x="90" y="42"/>
                </a:cxn>
              </a:cxnLst>
              <a:rect l="0" t="0" r="r" b="b"/>
              <a:pathLst>
                <a:path w="372" h="428">
                  <a:moveTo>
                    <a:pt x="90" y="42"/>
                  </a:moveTo>
                  <a:cubicBezTo>
                    <a:pt x="16" y="171"/>
                    <a:pt x="16" y="171"/>
                    <a:pt x="16" y="171"/>
                  </a:cubicBezTo>
                  <a:cubicBezTo>
                    <a:pt x="16" y="172"/>
                    <a:pt x="16" y="173"/>
                    <a:pt x="15" y="174"/>
                  </a:cubicBezTo>
                  <a:cubicBezTo>
                    <a:pt x="15" y="175"/>
                    <a:pt x="0" y="215"/>
                    <a:pt x="4" y="267"/>
                  </a:cubicBezTo>
                  <a:cubicBezTo>
                    <a:pt x="6" y="307"/>
                    <a:pt x="19" y="343"/>
                    <a:pt x="40" y="375"/>
                  </a:cubicBezTo>
                  <a:cubicBezTo>
                    <a:pt x="42" y="375"/>
                    <a:pt x="43" y="375"/>
                    <a:pt x="44" y="375"/>
                  </a:cubicBezTo>
                  <a:cubicBezTo>
                    <a:pt x="71" y="387"/>
                    <a:pt x="93" y="388"/>
                    <a:pt x="112" y="379"/>
                  </a:cubicBezTo>
                  <a:cubicBezTo>
                    <a:pt x="139" y="366"/>
                    <a:pt x="149" y="333"/>
                    <a:pt x="149" y="332"/>
                  </a:cubicBezTo>
                  <a:cubicBezTo>
                    <a:pt x="149" y="332"/>
                    <a:pt x="149" y="332"/>
                    <a:pt x="149" y="331"/>
                  </a:cubicBezTo>
                  <a:cubicBezTo>
                    <a:pt x="149" y="331"/>
                    <a:pt x="148" y="331"/>
                    <a:pt x="148" y="330"/>
                  </a:cubicBezTo>
                  <a:cubicBezTo>
                    <a:pt x="137" y="322"/>
                    <a:pt x="131" y="312"/>
                    <a:pt x="131" y="312"/>
                  </a:cubicBezTo>
                  <a:cubicBezTo>
                    <a:pt x="129" y="308"/>
                    <a:pt x="130" y="303"/>
                    <a:pt x="134" y="301"/>
                  </a:cubicBezTo>
                  <a:cubicBezTo>
                    <a:pt x="138" y="299"/>
                    <a:pt x="142" y="300"/>
                    <a:pt x="145" y="304"/>
                  </a:cubicBezTo>
                  <a:cubicBezTo>
                    <a:pt x="145" y="305"/>
                    <a:pt x="162" y="334"/>
                    <a:pt x="192" y="323"/>
                  </a:cubicBezTo>
                  <a:cubicBezTo>
                    <a:pt x="196" y="321"/>
                    <a:pt x="200" y="323"/>
                    <a:pt x="202" y="327"/>
                  </a:cubicBezTo>
                  <a:cubicBezTo>
                    <a:pt x="203" y="331"/>
                    <a:pt x="201" y="336"/>
                    <a:pt x="197" y="337"/>
                  </a:cubicBezTo>
                  <a:cubicBezTo>
                    <a:pt x="188" y="341"/>
                    <a:pt x="179" y="342"/>
                    <a:pt x="171" y="340"/>
                  </a:cubicBezTo>
                  <a:cubicBezTo>
                    <a:pt x="168" y="348"/>
                    <a:pt x="159" y="373"/>
                    <a:pt x="137" y="391"/>
                  </a:cubicBezTo>
                  <a:cubicBezTo>
                    <a:pt x="171" y="421"/>
                    <a:pt x="223" y="428"/>
                    <a:pt x="254" y="416"/>
                  </a:cubicBezTo>
                  <a:cubicBezTo>
                    <a:pt x="298" y="400"/>
                    <a:pt x="319" y="366"/>
                    <a:pt x="319" y="366"/>
                  </a:cubicBezTo>
                  <a:cubicBezTo>
                    <a:pt x="320" y="365"/>
                    <a:pt x="320" y="365"/>
                    <a:pt x="320" y="365"/>
                  </a:cubicBezTo>
                  <a:cubicBezTo>
                    <a:pt x="372" y="283"/>
                    <a:pt x="314" y="238"/>
                    <a:pt x="312" y="237"/>
                  </a:cubicBezTo>
                  <a:cubicBezTo>
                    <a:pt x="306" y="232"/>
                    <a:pt x="306" y="232"/>
                    <a:pt x="306" y="232"/>
                  </a:cubicBezTo>
                  <a:cubicBezTo>
                    <a:pt x="307" y="226"/>
                    <a:pt x="307" y="226"/>
                    <a:pt x="307" y="226"/>
                  </a:cubicBezTo>
                  <a:cubicBezTo>
                    <a:pt x="316" y="167"/>
                    <a:pt x="272" y="131"/>
                    <a:pt x="247" y="115"/>
                  </a:cubicBezTo>
                  <a:cubicBezTo>
                    <a:pt x="244" y="125"/>
                    <a:pt x="237" y="137"/>
                    <a:pt x="227" y="149"/>
                  </a:cubicBezTo>
                  <a:cubicBezTo>
                    <a:pt x="214" y="164"/>
                    <a:pt x="198" y="174"/>
                    <a:pt x="180" y="179"/>
                  </a:cubicBezTo>
                  <a:cubicBezTo>
                    <a:pt x="158" y="185"/>
                    <a:pt x="133" y="182"/>
                    <a:pt x="108" y="171"/>
                  </a:cubicBezTo>
                  <a:cubicBezTo>
                    <a:pt x="107" y="171"/>
                    <a:pt x="107" y="171"/>
                    <a:pt x="106" y="171"/>
                  </a:cubicBezTo>
                  <a:cubicBezTo>
                    <a:pt x="106" y="170"/>
                    <a:pt x="105" y="170"/>
                    <a:pt x="104" y="169"/>
                  </a:cubicBezTo>
                  <a:cubicBezTo>
                    <a:pt x="95" y="178"/>
                    <a:pt x="86" y="182"/>
                    <a:pt x="85" y="182"/>
                  </a:cubicBezTo>
                  <a:cubicBezTo>
                    <a:pt x="83" y="183"/>
                    <a:pt x="81" y="183"/>
                    <a:pt x="78" y="181"/>
                  </a:cubicBezTo>
                  <a:cubicBezTo>
                    <a:pt x="77" y="181"/>
                    <a:pt x="76" y="179"/>
                    <a:pt x="75" y="178"/>
                  </a:cubicBezTo>
                  <a:cubicBezTo>
                    <a:pt x="74" y="174"/>
                    <a:pt x="75" y="169"/>
                    <a:pt x="79" y="168"/>
                  </a:cubicBezTo>
                  <a:cubicBezTo>
                    <a:pt x="81" y="167"/>
                    <a:pt x="108" y="155"/>
                    <a:pt x="106" y="126"/>
                  </a:cubicBezTo>
                  <a:cubicBezTo>
                    <a:pt x="106" y="122"/>
                    <a:pt x="109" y="118"/>
                    <a:pt x="114" y="118"/>
                  </a:cubicBezTo>
                  <a:cubicBezTo>
                    <a:pt x="118" y="118"/>
                    <a:pt x="122" y="121"/>
                    <a:pt x="122" y="125"/>
                  </a:cubicBezTo>
                  <a:cubicBezTo>
                    <a:pt x="123" y="135"/>
                    <a:pt x="121" y="143"/>
                    <a:pt x="118" y="150"/>
                  </a:cubicBezTo>
                  <a:cubicBezTo>
                    <a:pt x="167" y="171"/>
                    <a:pt x="196" y="149"/>
                    <a:pt x="210" y="134"/>
                  </a:cubicBezTo>
                  <a:cubicBezTo>
                    <a:pt x="224" y="117"/>
                    <a:pt x="229" y="97"/>
                    <a:pt x="229" y="96"/>
                  </a:cubicBezTo>
                  <a:cubicBezTo>
                    <a:pt x="236" y="63"/>
                    <a:pt x="221" y="31"/>
                    <a:pt x="192" y="14"/>
                  </a:cubicBezTo>
                  <a:cubicBezTo>
                    <a:pt x="183" y="10"/>
                    <a:pt x="174" y="6"/>
                    <a:pt x="164" y="4"/>
                  </a:cubicBezTo>
                  <a:cubicBezTo>
                    <a:pt x="145" y="0"/>
                    <a:pt x="127" y="5"/>
                    <a:pt x="110" y="18"/>
                  </a:cubicBezTo>
                  <a:cubicBezTo>
                    <a:pt x="97" y="29"/>
                    <a:pt x="90" y="42"/>
                    <a:pt x="90" y="42"/>
                  </a:cubicBez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51435" tIns="25718" rIns="51435" bIns="25718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1013"/>
            </a:p>
          </p:txBody>
        </p:sp>
        <p:sp>
          <p:nvSpPr>
            <p:cNvPr id="40" name="Freeform 17">
              <a:extLst>
                <a:ext uri="{FF2B5EF4-FFF2-40B4-BE49-F238E27FC236}">
                  <a16:creationId xmlns:a16="http://schemas.microsoft.com/office/drawing/2014/main" id="{7CF58A0D-20C0-412A-AC3D-466268316062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3592720" y="2168534"/>
              <a:ext cx="567929" cy="523876"/>
            </a:xfrm>
            <a:custGeom>
              <a:avLst/>
              <a:gdLst/>
              <a:ahLst/>
              <a:cxnLst>
                <a:cxn ang="0">
                  <a:pos x="362" y="381"/>
                </a:cxn>
                <a:cxn ang="0">
                  <a:pos x="272" y="324"/>
                </a:cxn>
                <a:cxn ang="0">
                  <a:pos x="187" y="270"/>
                </a:cxn>
                <a:cxn ang="0">
                  <a:pos x="206" y="257"/>
                </a:cxn>
                <a:cxn ang="0">
                  <a:pos x="310" y="296"/>
                </a:cxn>
                <a:cxn ang="0">
                  <a:pos x="325" y="302"/>
                </a:cxn>
                <a:cxn ang="0">
                  <a:pos x="409" y="373"/>
                </a:cxn>
                <a:cxn ang="0">
                  <a:pos x="464" y="367"/>
                </a:cxn>
                <a:cxn ang="0">
                  <a:pos x="513" y="267"/>
                </a:cxn>
                <a:cxn ang="0">
                  <a:pos x="518" y="254"/>
                </a:cxn>
                <a:cxn ang="0">
                  <a:pos x="488" y="206"/>
                </a:cxn>
                <a:cxn ang="0">
                  <a:pos x="370" y="192"/>
                </a:cxn>
                <a:cxn ang="0">
                  <a:pos x="294" y="175"/>
                </a:cxn>
                <a:cxn ang="0">
                  <a:pos x="330" y="218"/>
                </a:cxn>
                <a:cxn ang="0">
                  <a:pos x="313" y="221"/>
                </a:cxn>
                <a:cxn ang="0">
                  <a:pos x="206" y="36"/>
                </a:cxn>
                <a:cxn ang="0">
                  <a:pos x="34" y="300"/>
                </a:cxn>
                <a:cxn ang="0">
                  <a:pos x="24" y="452"/>
                </a:cxn>
                <a:cxn ang="0">
                  <a:pos x="67" y="488"/>
                </a:cxn>
                <a:cxn ang="0">
                  <a:pos x="182" y="495"/>
                </a:cxn>
                <a:cxn ang="0">
                  <a:pos x="188" y="492"/>
                </a:cxn>
                <a:cxn ang="0">
                  <a:pos x="251" y="369"/>
                </a:cxn>
                <a:cxn ang="0">
                  <a:pos x="208" y="383"/>
                </a:cxn>
                <a:cxn ang="0">
                  <a:pos x="202" y="374"/>
                </a:cxn>
                <a:cxn ang="0">
                  <a:pos x="227" y="366"/>
                </a:cxn>
                <a:cxn ang="0">
                  <a:pos x="258" y="336"/>
                </a:cxn>
                <a:cxn ang="0">
                  <a:pos x="270" y="346"/>
                </a:cxn>
                <a:cxn ang="0">
                  <a:pos x="215" y="502"/>
                </a:cxn>
                <a:cxn ang="0">
                  <a:pos x="345" y="463"/>
                </a:cxn>
                <a:cxn ang="0">
                  <a:pos x="365" y="414"/>
                </a:cxn>
                <a:cxn ang="0">
                  <a:pos x="388" y="414"/>
                </a:cxn>
                <a:cxn ang="0">
                  <a:pos x="426" y="416"/>
                </a:cxn>
                <a:cxn ang="0">
                  <a:pos x="406" y="396"/>
                </a:cxn>
              </a:cxnLst>
              <a:rect l="0" t="0" r="r" b="b"/>
              <a:pathLst>
                <a:path w="559" h="516">
                  <a:moveTo>
                    <a:pt x="406" y="396"/>
                  </a:moveTo>
                  <a:cubicBezTo>
                    <a:pt x="393" y="394"/>
                    <a:pt x="377" y="390"/>
                    <a:pt x="362" y="381"/>
                  </a:cubicBezTo>
                  <a:cubicBezTo>
                    <a:pt x="342" y="370"/>
                    <a:pt x="323" y="351"/>
                    <a:pt x="308" y="321"/>
                  </a:cubicBezTo>
                  <a:cubicBezTo>
                    <a:pt x="300" y="323"/>
                    <a:pt x="287" y="325"/>
                    <a:pt x="272" y="324"/>
                  </a:cubicBezTo>
                  <a:cubicBezTo>
                    <a:pt x="260" y="323"/>
                    <a:pt x="244" y="320"/>
                    <a:pt x="228" y="311"/>
                  </a:cubicBezTo>
                  <a:cubicBezTo>
                    <a:pt x="214" y="303"/>
                    <a:pt x="199" y="290"/>
                    <a:pt x="187" y="270"/>
                  </a:cubicBezTo>
                  <a:cubicBezTo>
                    <a:pt x="183" y="264"/>
                    <a:pt x="185" y="257"/>
                    <a:pt x="190" y="254"/>
                  </a:cubicBezTo>
                  <a:cubicBezTo>
                    <a:pt x="196" y="250"/>
                    <a:pt x="203" y="252"/>
                    <a:pt x="206" y="257"/>
                  </a:cubicBezTo>
                  <a:cubicBezTo>
                    <a:pt x="243" y="315"/>
                    <a:pt x="295" y="301"/>
                    <a:pt x="308" y="297"/>
                  </a:cubicBezTo>
                  <a:cubicBezTo>
                    <a:pt x="308" y="296"/>
                    <a:pt x="309" y="296"/>
                    <a:pt x="310" y="296"/>
                  </a:cubicBezTo>
                  <a:cubicBezTo>
                    <a:pt x="313" y="294"/>
                    <a:pt x="316" y="294"/>
                    <a:pt x="319" y="296"/>
                  </a:cubicBezTo>
                  <a:cubicBezTo>
                    <a:pt x="322" y="297"/>
                    <a:pt x="324" y="299"/>
                    <a:pt x="325" y="302"/>
                  </a:cubicBezTo>
                  <a:cubicBezTo>
                    <a:pt x="326" y="303"/>
                    <a:pt x="326" y="303"/>
                    <a:pt x="326" y="304"/>
                  </a:cubicBezTo>
                  <a:cubicBezTo>
                    <a:pt x="344" y="345"/>
                    <a:pt x="372" y="368"/>
                    <a:pt x="409" y="373"/>
                  </a:cubicBezTo>
                  <a:cubicBezTo>
                    <a:pt x="438" y="376"/>
                    <a:pt x="461" y="368"/>
                    <a:pt x="462" y="368"/>
                  </a:cubicBezTo>
                  <a:cubicBezTo>
                    <a:pt x="462" y="367"/>
                    <a:pt x="463" y="367"/>
                    <a:pt x="464" y="367"/>
                  </a:cubicBezTo>
                  <a:cubicBezTo>
                    <a:pt x="490" y="353"/>
                    <a:pt x="506" y="333"/>
                    <a:pt x="512" y="308"/>
                  </a:cubicBezTo>
                  <a:cubicBezTo>
                    <a:pt x="517" y="285"/>
                    <a:pt x="513" y="267"/>
                    <a:pt x="513" y="267"/>
                  </a:cubicBezTo>
                  <a:cubicBezTo>
                    <a:pt x="511" y="259"/>
                    <a:pt x="511" y="259"/>
                    <a:pt x="511" y="259"/>
                  </a:cubicBezTo>
                  <a:cubicBezTo>
                    <a:pt x="518" y="254"/>
                    <a:pt x="518" y="254"/>
                    <a:pt x="518" y="254"/>
                  </a:cubicBezTo>
                  <a:cubicBezTo>
                    <a:pt x="559" y="224"/>
                    <a:pt x="557" y="186"/>
                    <a:pt x="551" y="163"/>
                  </a:cubicBezTo>
                  <a:cubicBezTo>
                    <a:pt x="539" y="177"/>
                    <a:pt x="518" y="195"/>
                    <a:pt x="488" y="206"/>
                  </a:cubicBezTo>
                  <a:cubicBezTo>
                    <a:pt x="465" y="214"/>
                    <a:pt x="438" y="215"/>
                    <a:pt x="410" y="208"/>
                  </a:cubicBezTo>
                  <a:cubicBezTo>
                    <a:pt x="396" y="205"/>
                    <a:pt x="382" y="199"/>
                    <a:pt x="370" y="192"/>
                  </a:cubicBezTo>
                  <a:cubicBezTo>
                    <a:pt x="359" y="186"/>
                    <a:pt x="350" y="179"/>
                    <a:pt x="342" y="171"/>
                  </a:cubicBezTo>
                  <a:cubicBezTo>
                    <a:pt x="327" y="176"/>
                    <a:pt x="311" y="178"/>
                    <a:pt x="294" y="175"/>
                  </a:cubicBezTo>
                  <a:cubicBezTo>
                    <a:pt x="304" y="184"/>
                    <a:pt x="315" y="193"/>
                    <a:pt x="327" y="202"/>
                  </a:cubicBezTo>
                  <a:cubicBezTo>
                    <a:pt x="332" y="205"/>
                    <a:pt x="333" y="213"/>
                    <a:pt x="330" y="218"/>
                  </a:cubicBezTo>
                  <a:cubicBezTo>
                    <a:pt x="326" y="223"/>
                    <a:pt x="319" y="224"/>
                    <a:pt x="314" y="221"/>
                  </a:cubicBezTo>
                  <a:cubicBezTo>
                    <a:pt x="314" y="221"/>
                    <a:pt x="314" y="221"/>
                    <a:pt x="313" y="221"/>
                  </a:cubicBezTo>
                  <a:cubicBezTo>
                    <a:pt x="277" y="195"/>
                    <a:pt x="249" y="165"/>
                    <a:pt x="231" y="129"/>
                  </a:cubicBezTo>
                  <a:cubicBezTo>
                    <a:pt x="217" y="101"/>
                    <a:pt x="209" y="69"/>
                    <a:pt x="206" y="36"/>
                  </a:cubicBezTo>
                  <a:cubicBezTo>
                    <a:pt x="206" y="23"/>
                    <a:pt x="206" y="11"/>
                    <a:pt x="207" y="0"/>
                  </a:cubicBezTo>
                  <a:cubicBezTo>
                    <a:pt x="34" y="300"/>
                    <a:pt x="34" y="300"/>
                    <a:pt x="34" y="300"/>
                  </a:cubicBezTo>
                  <a:cubicBezTo>
                    <a:pt x="17" y="329"/>
                    <a:pt x="2" y="357"/>
                    <a:pt x="1" y="389"/>
                  </a:cubicBezTo>
                  <a:cubicBezTo>
                    <a:pt x="0" y="427"/>
                    <a:pt x="24" y="452"/>
                    <a:pt x="24" y="452"/>
                  </a:cubicBezTo>
                  <a:cubicBezTo>
                    <a:pt x="24" y="453"/>
                    <a:pt x="24" y="453"/>
                    <a:pt x="24" y="453"/>
                  </a:cubicBezTo>
                  <a:cubicBezTo>
                    <a:pt x="38" y="467"/>
                    <a:pt x="52" y="479"/>
                    <a:pt x="67" y="488"/>
                  </a:cubicBezTo>
                  <a:cubicBezTo>
                    <a:pt x="93" y="502"/>
                    <a:pt x="120" y="508"/>
                    <a:pt x="148" y="505"/>
                  </a:cubicBezTo>
                  <a:cubicBezTo>
                    <a:pt x="169" y="502"/>
                    <a:pt x="182" y="495"/>
                    <a:pt x="182" y="495"/>
                  </a:cubicBezTo>
                  <a:cubicBezTo>
                    <a:pt x="187" y="492"/>
                    <a:pt x="187" y="492"/>
                    <a:pt x="187" y="492"/>
                  </a:cubicBezTo>
                  <a:cubicBezTo>
                    <a:pt x="188" y="492"/>
                    <a:pt x="188" y="492"/>
                    <a:pt x="188" y="492"/>
                  </a:cubicBezTo>
                  <a:cubicBezTo>
                    <a:pt x="193" y="489"/>
                    <a:pt x="202" y="484"/>
                    <a:pt x="210" y="476"/>
                  </a:cubicBezTo>
                  <a:cubicBezTo>
                    <a:pt x="225" y="462"/>
                    <a:pt x="257" y="424"/>
                    <a:pt x="251" y="369"/>
                  </a:cubicBezTo>
                  <a:cubicBezTo>
                    <a:pt x="244" y="375"/>
                    <a:pt x="237" y="379"/>
                    <a:pt x="231" y="381"/>
                  </a:cubicBezTo>
                  <a:cubicBezTo>
                    <a:pt x="219" y="384"/>
                    <a:pt x="209" y="383"/>
                    <a:pt x="208" y="383"/>
                  </a:cubicBezTo>
                  <a:cubicBezTo>
                    <a:pt x="207" y="382"/>
                    <a:pt x="206" y="382"/>
                    <a:pt x="205" y="382"/>
                  </a:cubicBezTo>
                  <a:cubicBezTo>
                    <a:pt x="203" y="380"/>
                    <a:pt x="201" y="377"/>
                    <a:pt x="202" y="374"/>
                  </a:cubicBezTo>
                  <a:cubicBezTo>
                    <a:pt x="202" y="369"/>
                    <a:pt x="206" y="367"/>
                    <a:pt x="211" y="367"/>
                  </a:cubicBezTo>
                  <a:cubicBezTo>
                    <a:pt x="211" y="367"/>
                    <a:pt x="218" y="368"/>
                    <a:pt x="227" y="366"/>
                  </a:cubicBezTo>
                  <a:cubicBezTo>
                    <a:pt x="237" y="362"/>
                    <a:pt x="245" y="354"/>
                    <a:pt x="248" y="341"/>
                  </a:cubicBezTo>
                  <a:cubicBezTo>
                    <a:pt x="249" y="337"/>
                    <a:pt x="254" y="335"/>
                    <a:pt x="258" y="336"/>
                  </a:cubicBezTo>
                  <a:cubicBezTo>
                    <a:pt x="259" y="336"/>
                    <a:pt x="259" y="337"/>
                    <a:pt x="260" y="337"/>
                  </a:cubicBezTo>
                  <a:cubicBezTo>
                    <a:pt x="265" y="338"/>
                    <a:pt x="269" y="341"/>
                    <a:pt x="270" y="346"/>
                  </a:cubicBezTo>
                  <a:cubicBezTo>
                    <a:pt x="289" y="422"/>
                    <a:pt x="246" y="474"/>
                    <a:pt x="226" y="493"/>
                  </a:cubicBezTo>
                  <a:cubicBezTo>
                    <a:pt x="222" y="497"/>
                    <a:pt x="218" y="500"/>
                    <a:pt x="215" y="502"/>
                  </a:cubicBezTo>
                  <a:cubicBezTo>
                    <a:pt x="262" y="516"/>
                    <a:pt x="306" y="503"/>
                    <a:pt x="343" y="465"/>
                  </a:cubicBezTo>
                  <a:cubicBezTo>
                    <a:pt x="343" y="464"/>
                    <a:pt x="344" y="463"/>
                    <a:pt x="345" y="463"/>
                  </a:cubicBezTo>
                  <a:cubicBezTo>
                    <a:pt x="345" y="462"/>
                    <a:pt x="346" y="461"/>
                    <a:pt x="346" y="461"/>
                  </a:cubicBezTo>
                  <a:cubicBezTo>
                    <a:pt x="351" y="456"/>
                    <a:pt x="365" y="436"/>
                    <a:pt x="365" y="414"/>
                  </a:cubicBezTo>
                  <a:cubicBezTo>
                    <a:pt x="365" y="408"/>
                    <a:pt x="370" y="403"/>
                    <a:pt x="377" y="403"/>
                  </a:cubicBezTo>
                  <a:cubicBezTo>
                    <a:pt x="383" y="402"/>
                    <a:pt x="388" y="408"/>
                    <a:pt x="388" y="414"/>
                  </a:cubicBezTo>
                  <a:cubicBezTo>
                    <a:pt x="389" y="428"/>
                    <a:pt x="385" y="441"/>
                    <a:pt x="380" y="451"/>
                  </a:cubicBezTo>
                  <a:cubicBezTo>
                    <a:pt x="398" y="444"/>
                    <a:pt x="413" y="433"/>
                    <a:pt x="426" y="416"/>
                  </a:cubicBezTo>
                  <a:cubicBezTo>
                    <a:pt x="432" y="409"/>
                    <a:pt x="436" y="402"/>
                    <a:pt x="439" y="396"/>
                  </a:cubicBezTo>
                  <a:cubicBezTo>
                    <a:pt x="430" y="397"/>
                    <a:pt x="418" y="397"/>
                    <a:pt x="406" y="396"/>
                  </a:cubicBezTo>
                  <a:close/>
                </a:path>
              </a:pathLst>
            </a:custGeom>
            <a:solidFill>
              <a:schemeClr val="accent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51435" tIns="25718" rIns="51435" bIns="25718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1013"/>
            </a:p>
          </p:txBody>
        </p:sp>
        <p:sp>
          <p:nvSpPr>
            <p:cNvPr id="41" name="Freeform 18">
              <a:extLst>
                <a:ext uri="{FF2B5EF4-FFF2-40B4-BE49-F238E27FC236}">
                  <a16:creationId xmlns:a16="http://schemas.microsoft.com/office/drawing/2014/main" id="{FD344159-8C5C-401D-9F90-C6A8BE93ED68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3847514" y="1842302"/>
              <a:ext cx="609600" cy="704851"/>
            </a:xfrm>
            <a:custGeom>
              <a:avLst/>
              <a:gdLst/>
              <a:ahLst/>
              <a:cxnLst>
                <a:cxn ang="0">
                  <a:pos x="234" y="325"/>
                </a:cxn>
                <a:cxn ang="0">
                  <a:pos x="132" y="258"/>
                </a:cxn>
                <a:cxn ang="0">
                  <a:pos x="171" y="259"/>
                </a:cxn>
                <a:cxn ang="0">
                  <a:pos x="457" y="297"/>
                </a:cxn>
                <a:cxn ang="0">
                  <a:pos x="511" y="248"/>
                </a:cxn>
                <a:cxn ang="0">
                  <a:pos x="588" y="117"/>
                </a:cxn>
                <a:cxn ang="0">
                  <a:pos x="593" y="106"/>
                </a:cxn>
                <a:cxn ang="0">
                  <a:pos x="562" y="16"/>
                </a:cxn>
                <a:cxn ang="0">
                  <a:pos x="471" y="25"/>
                </a:cxn>
                <a:cxn ang="0">
                  <a:pos x="449" y="107"/>
                </a:cxn>
                <a:cxn ang="0">
                  <a:pos x="509" y="138"/>
                </a:cxn>
                <a:cxn ang="0">
                  <a:pos x="485" y="180"/>
                </a:cxn>
                <a:cxn ang="0">
                  <a:pos x="470" y="191"/>
                </a:cxn>
                <a:cxn ang="0">
                  <a:pos x="423" y="100"/>
                </a:cxn>
                <a:cxn ang="0">
                  <a:pos x="431" y="10"/>
                </a:cxn>
                <a:cxn ang="0">
                  <a:pos x="316" y="25"/>
                </a:cxn>
                <a:cxn ang="0">
                  <a:pos x="310" y="23"/>
                </a:cxn>
                <a:cxn ang="0">
                  <a:pos x="260" y="21"/>
                </a:cxn>
                <a:cxn ang="0">
                  <a:pos x="196" y="83"/>
                </a:cxn>
                <a:cxn ang="0">
                  <a:pos x="224" y="164"/>
                </a:cxn>
                <a:cxn ang="0">
                  <a:pos x="301" y="139"/>
                </a:cxn>
                <a:cxn ang="0">
                  <a:pos x="308" y="109"/>
                </a:cxn>
                <a:cxn ang="0">
                  <a:pos x="350" y="139"/>
                </a:cxn>
                <a:cxn ang="0">
                  <a:pos x="324" y="149"/>
                </a:cxn>
                <a:cxn ang="0">
                  <a:pos x="322" y="151"/>
                </a:cxn>
                <a:cxn ang="0">
                  <a:pos x="302" y="213"/>
                </a:cxn>
                <a:cxn ang="0">
                  <a:pos x="294" y="251"/>
                </a:cxn>
                <a:cxn ang="0">
                  <a:pos x="175" y="131"/>
                </a:cxn>
                <a:cxn ang="0">
                  <a:pos x="113" y="134"/>
                </a:cxn>
                <a:cxn ang="0">
                  <a:pos x="95" y="175"/>
                </a:cxn>
                <a:cxn ang="0">
                  <a:pos x="92" y="176"/>
                </a:cxn>
                <a:cxn ang="0">
                  <a:pos x="32" y="268"/>
                </a:cxn>
                <a:cxn ang="0">
                  <a:pos x="33" y="274"/>
                </a:cxn>
                <a:cxn ang="0">
                  <a:pos x="108" y="350"/>
                </a:cxn>
                <a:cxn ang="0">
                  <a:pos x="185" y="332"/>
                </a:cxn>
                <a:cxn ang="0">
                  <a:pos x="181" y="386"/>
                </a:cxn>
                <a:cxn ang="0">
                  <a:pos x="180" y="400"/>
                </a:cxn>
                <a:cxn ang="0">
                  <a:pos x="103" y="373"/>
                </a:cxn>
                <a:cxn ang="0">
                  <a:pos x="1" y="357"/>
                </a:cxn>
                <a:cxn ang="0">
                  <a:pos x="45" y="361"/>
                </a:cxn>
                <a:cxn ang="0">
                  <a:pos x="10" y="417"/>
                </a:cxn>
                <a:cxn ang="0">
                  <a:pos x="8" y="421"/>
                </a:cxn>
                <a:cxn ang="0">
                  <a:pos x="39" y="551"/>
                </a:cxn>
                <a:cxn ang="0">
                  <a:pos x="147" y="425"/>
                </a:cxn>
                <a:cxn ang="0">
                  <a:pos x="220" y="424"/>
                </a:cxn>
                <a:cxn ang="0">
                  <a:pos x="289" y="498"/>
                </a:cxn>
                <a:cxn ang="0">
                  <a:pos x="154" y="448"/>
                </a:cxn>
                <a:cxn ang="0">
                  <a:pos x="79" y="505"/>
                </a:cxn>
                <a:cxn ang="0">
                  <a:pos x="62" y="576"/>
                </a:cxn>
                <a:cxn ang="0">
                  <a:pos x="62" y="576"/>
                </a:cxn>
                <a:cxn ang="0">
                  <a:pos x="63" y="578"/>
                </a:cxn>
                <a:cxn ang="0">
                  <a:pos x="177" y="692"/>
                </a:cxn>
                <a:cxn ang="0">
                  <a:pos x="241" y="681"/>
                </a:cxn>
                <a:cxn ang="0">
                  <a:pos x="306" y="607"/>
                </a:cxn>
              </a:cxnLst>
              <a:rect l="0" t="0" r="r" b="b"/>
              <a:pathLst>
                <a:path w="600" h="693">
                  <a:moveTo>
                    <a:pt x="475" y="312"/>
                  </a:moveTo>
                  <a:cubicBezTo>
                    <a:pt x="469" y="317"/>
                    <a:pt x="462" y="321"/>
                    <a:pt x="455" y="325"/>
                  </a:cubicBezTo>
                  <a:cubicBezTo>
                    <a:pt x="439" y="334"/>
                    <a:pt x="420" y="341"/>
                    <a:pt x="398" y="346"/>
                  </a:cubicBezTo>
                  <a:cubicBezTo>
                    <a:pt x="370" y="353"/>
                    <a:pt x="337" y="354"/>
                    <a:pt x="300" y="347"/>
                  </a:cubicBezTo>
                  <a:cubicBezTo>
                    <a:pt x="279" y="343"/>
                    <a:pt x="257" y="336"/>
                    <a:pt x="234" y="325"/>
                  </a:cubicBezTo>
                  <a:cubicBezTo>
                    <a:pt x="234" y="325"/>
                    <a:pt x="234" y="325"/>
                    <a:pt x="234" y="325"/>
                  </a:cubicBezTo>
                  <a:cubicBezTo>
                    <a:pt x="234" y="325"/>
                    <a:pt x="234" y="325"/>
                    <a:pt x="234" y="325"/>
                  </a:cubicBezTo>
                  <a:cubicBezTo>
                    <a:pt x="234" y="325"/>
                    <a:pt x="222" y="319"/>
                    <a:pt x="206" y="310"/>
                  </a:cubicBezTo>
                  <a:cubicBezTo>
                    <a:pt x="195" y="304"/>
                    <a:pt x="183" y="296"/>
                    <a:pt x="170" y="287"/>
                  </a:cubicBezTo>
                  <a:cubicBezTo>
                    <a:pt x="157" y="279"/>
                    <a:pt x="144" y="269"/>
                    <a:pt x="132" y="258"/>
                  </a:cubicBezTo>
                  <a:cubicBezTo>
                    <a:pt x="124" y="251"/>
                    <a:pt x="116" y="244"/>
                    <a:pt x="110" y="237"/>
                  </a:cubicBezTo>
                  <a:cubicBezTo>
                    <a:pt x="106" y="232"/>
                    <a:pt x="107" y="224"/>
                    <a:pt x="111" y="220"/>
                  </a:cubicBezTo>
                  <a:cubicBezTo>
                    <a:pt x="116" y="216"/>
                    <a:pt x="124" y="217"/>
                    <a:pt x="128" y="222"/>
                  </a:cubicBezTo>
                  <a:cubicBezTo>
                    <a:pt x="133" y="228"/>
                    <a:pt x="140" y="235"/>
                    <a:pt x="147" y="241"/>
                  </a:cubicBezTo>
                  <a:cubicBezTo>
                    <a:pt x="154" y="247"/>
                    <a:pt x="162" y="254"/>
                    <a:pt x="171" y="259"/>
                  </a:cubicBezTo>
                  <a:cubicBezTo>
                    <a:pt x="187" y="271"/>
                    <a:pt x="204" y="282"/>
                    <a:pt x="217" y="290"/>
                  </a:cubicBezTo>
                  <a:cubicBezTo>
                    <a:pt x="232" y="298"/>
                    <a:pt x="243" y="303"/>
                    <a:pt x="244" y="304"/>
                  </a:cubicBezTo>
                  <a:cubicBezTo>
                    <a:pt x="280" y="321"/>
                    <a:pt x="313" y="328"/>
                    <a:pt x="342" y="328"/>
                  </a:cubicBezTo>
                  <a:cubicBezTo>
                    <a:pt x="371" y="329"/>
                    <a:pt x="396" y="324"/>
                    <a:pt x="418" y="316"/>
                  </a:cubicBezTo>
                  <a:cubicBezTo>
                    <a:pt x="432" y="311"/>
                    <a:pt x="445" y="304"/>
                    <a:pt x="457" y="297"/>
                  </a:cubicBezTo>
                  <a:cubicBezTo>
                    <a:pt x="472" y="287"/>
                    <a:pt x="484" y="277"/>
                    <a:pt x="493" y="269"/>
                  </a:cubicBezTo>
                  <a:cubicBezTo>
                    <a:pt x="505" y="257"/>
                    <a:pt x="511" y="249"/>
                    <a:pt x="511" y="248"/>
                  </a:cubicBezTo>
                  <a:cubicBezTo>
                    <a:pt x="511" y="248"/>
                    <a:pt x="511" y="248"/>
                    <a:pt x="511" y="248"/>
                  </a:cubicBezTo>
                  <a:cubicBezTo>
                    <a:pt x="511" y="248"/>
                    <a:pt x="511" y="248"/>
                    <a:pt x="511" y="248"/>
                  </a:cubicBezTo>
                  <a:cubicBezTo>
                    <a:pt x="511" y="248"/>
                    <a:pt x="511" y="248"/>
                    <a:pt x="511" y="248"/>
                  </a:cubicBezTo>
                  <a:cubicBezTo>
                    <a:pt x="511" y="248"/>
                    <a:pt x="511" y="248"/>
                    <a:pt x="511" y="248"/>
                  </a:cubicBezTo>
                  <a:cubicBezTo>
                    <a:pt x="511" y="248"/>
                    <a:pt x="511" y="248"/>
                    <a:pt x="511" y="248"/>
                  </a:cubicBezTo>
                  <a:cubicBezTo>
                    <a:pt x="512" y="247"/>
                    <a:pt x="513" y="247"/>
                    <a:pt x="514" y="246"/>
                  </a:cubicBezTo>
                  <a:cubicBezTo>
                    <a:pt x="588" y="117"/>
                    <a:pt x="588" y="117"/>
                    <a:pt x="588" y="117"/>
                  </a:cubicBezTo>
                  <a:cubicBezTo>
                    <a:pt x="588" y="117"/>
                    <a:pt x="588" y="117"/>
                    <a:pt x="588" y="117"/>
                  </a:cubicBezTo>
                  <a:cubicBezTo>
                    <a:pt x="588" y="117"/>
                    <a:pt x="588" y="117"/>
                    <a:pt x="588" y="117"/>
                  </a:cubicBezTo>
                  <a:cubicBezTo>
                    <a:pt x="588" y="117"/>
                    <a:pt x="588" y="117"/>
                    <a:pt x="588" y="117"/>
                  </a:cubicBezTo>
                  <a:cubicBezTo>
                    <a:pt x="588" y="117"/>
                    <a:pt x="588" y="117"/>
                    <a:pt x="588" y="117"/>
                  </a:cubicBezTo>
                  <a:cubicBezTo>
                    <a:pt x="588" y="117"/>
                    <a:pt x="588" y="117"/>
                    <a:pt x="588" y="117"/>
                  </a:cubicBezTo>
                  <a:cubicBezTo>
                    <a:pt x="589" y="115"/>
                    <a:pt x="591" y="112"/>
                    <a:pt x="593" y="106"/>
                  </a:cubicBezTo>
                  <a:cubicBezTo>
                    <a:pt x="596" y="101"/>
                    <a:pt x="598" y="94"/>
                    <a:pt x="599" y="86"/>
                  </a:cubicBezTo>
                  <a:cubicBezTo>
                    <a:pt x="600" y="81"/>
                    <a:pt x="600" y="75"/>
                    <a:pt x="600" y="70"/>
                  </a:cubicBezTo>
                  <a:cubicBezTo>
                    <a:pt x="599" y="62"/>
                    <a:pt x="597" y="55"/>
                    <a:pt x="593" y="47"/>
                  </a:cubicBezTo>
                  <a:cubicBezTo>
                    <a:pt x="591" y="43"/>
                    <a:pt x="588" y="38"/>
                    <a:pt x="584" y="34"/>
                  </a:cubicBezTo>
                  <a:cubicBezTo>
                    <a:pt x="577" y="26"/>
                    <a:pt x="570" y="20"/>
                    <a:pt x="562" y="16"/>
                  </a:cubicBezTo>
                  <a:cubicBezTo>
                    <a:pt x="551" y="9"/>
                    <a:pt x="539" y="6"/>
                    <a:pt x="527" y="5"/>
                  </a:cubicBezTo>
                  <a:cubicBezTo>
                    <a:pt x="515" y="4"/>
                    <a:pt x="504" y="6"/>
                    <a:pt x="493" y="11"/>
                  </a:cubicBezTo>
                  <a:cubicBezTo>
                    <a:pt x="486" y="14"/>
                    <a:pt x="479" y="18"/>
                    <a:pt x="472" y="24"/>
                  </a:cubicBezTo>
                  <a:cubicBezTo>
                    <a:pt x="472" y="24"/>
                    <a:pt x="472" y="24"/>
                    <a:pt x="472" y="24"/>
                  </a:cubicBezTo>
                  <a:cubicBezTo>
                    <a:pt x="472" y="24"/>
                    <a:pt x="472" y="24"/>
                    <a:pt x="471" y="25"/>
                  </a:cubicBezTo>
                  <a:cubicBezTo>
                    <a:pt x="470" y="26"/>
                    <a:pt x="469" y="27"/>
                    <a:pt x="467" y="29"/>
                  </a:cubicBezTo>
                  <a:cubicBezTo>
                    <a:pt x="464" y="32"/>
                    <a:pt x="460" y="37"/>
                    <a:pt x="456" y="44"/>
                  </a:cubicBezTo>
                  <a:cubicBezTo>
                    <a:pt x="454" y="49"/>
                    <a:pt x="451" y="54"/>
                    <a:pt x="449" y="60"/>
                  </a:cubicBezTo>
                  <a:cubicBezTo>
                    <a:pt x="447" y="67"/>
                    <a:pt x="445" y="74"/>
                    <a:pt x="445" y="82"/>
                  </a:cubicBezTo>
                  <a:cubicBezTo>
                    <a:pt x="445" y="90"/>
                    <a:pt x="446" y="99"/>
                    <a:pt x="449" y="107"/>
                  </a:cubicBezTo>
                  <a:cubicBezTo>
                    <a:pt x="452" y="113"/>
                    <a:pt x="454" y="119"/>
                    <a:pt x="459" y="125"/>
                  </a:cubicBezTo>
                  <a:cubicBezTo>
                    <a:pt x="464" y="132"/>
                    <a:pt x="471" y="140"/>
                    <a:pt x="481" y="148"/>
                  </a:cubicBezTo>
                  <a:cubicBezTo>
                    <a:pt x="482" y="146"/>
                    <a:pt x="484" y="144"/>
                    <a:pt x="486" y="143"/>
                  </a:cubicBezTo>
                  <a:cubicBezTo>
                    <a:pt x="489" y="139"/>
                    <a:pt x="494" y="136"/>
                    <a:pt x="499" y="134"/>
                  </a:cubicBezTo>
                  <a:cubicBezTo>
                    <a:pt x="503" y="132"/>
                    <a:pt x="508" y="134"/>
                    <a:pt x="509" y="138"/>
                  </a:cubicBezTo>
                  <a:cubicBezTo>
                    <a:pt x="511" y="142"/>
                    <a:pt x="509" y="146"/>
                    <a:pt x="505" y="148"/>
                  </a:cubicBezTo>
                  <a:cubicBezTo>
                    <a:pt x="502" y="150"/>
                    <a:pt x="499" y="152"/>
                    <a:pt x="496" y="154"/>
                  </a:cubicBezTo>
                  <a:cubicBezTo>
                    <a:pt x="494" y="156"/>
                    <a:pt x="492" y="159"/>
                    <a:pt x="490" y="161"/>
                  </a:cubicBezTo>
                  <a:cubicBezTo>
                    <a:pt x="489" y="164"/>
                    <a:pt x="487" y="168"/>
                    <a:pt x="486" y="171"/>
                  </a:cubicBezTo>
                  <a:cubicBezTo>
                    <a:pt x="486" y="174"/>
                    <a:pt x="485" y="177"/>
                    <a:pt x="485" y="180"/>
                  </a:cubicBezTo>
                  <a:cubicBezTo>
                    <a:pt x="484" y="185"/>
                    <a:pt x="485" y="189"/>
                    <a:pt x="485" y="189"/>
                  </a:cubicBezTo>
                  <a:cubicBezTo>
                    <a:pt x="485" y="189"/>
                    <a:pt x="485" y="189"/>
                    <a:pt x="485" y="189"/>
                  </a:cubicBezTo>
                  <a:cubicBezTo>
                    <a:pt x="485" y="189"/>
                    <a:pt x="485" y="189"/>
                    <a:pt x="485" y="189"/>
                  </a:cubicBezTo>
                  <a:cubicBezTo>
                    <a:pt x="486" y="194"/>
                    <a:pt x="483" y="197"/>
                    <a:pt x="478" y="198"/>
                  </a:cubicBezTo>
                  <a:cubicBezTo>
                    <a:pt x="474" y="199"/>
                    <a:pt x="470" y="196"/>
                    <a:pt x="470" y="191"/>
                  </a:cubicBezTo>
                  <a:cubicBezTo>
                    <a:pt x="470" y="191"/>
                    <a:pt x="469" y="188"/>
                    <a:pt x="469" y="184"/>
                  </a:cubicBezTo>
                  <a:cubicBezTo>
                    <a:pt x="469" y="180"/>
                    <a:pt x="470" y="174"/>
                    <a:pt x="471" y="169"/>
                  </a:cubicBezTo>
                  <a:cubicBezTo>
                    <a:pt x="470" y="168"/>
                    <a:pt x="469" y="168"/>
                    <a:pt x="468" y="167"/>
                  </a:cubicBezTo>
                  <a:cubicBezTo>
                    <a:pt x="454" y="157"/>
                    <a:pt x="444" y="146"/>
                    <a:pt x="437" y="135"/>
                  </a:cubicBezTo>
                  <a:cubicBezTo>
                    <a:pt x="430" y="123"/>
                    <a:pt x="425" y="112"/>
                    <a:pt x="423" y="100"/>
                  </a:cubicBezTo>
                  <a:cubicBezTo>
                    <a:pt x="422" y="93"/>
                    <a:pt x="422" y="85"/>
                    <a:pt x="422" y="78"/>
                  </a:cubicBezTo>
                  <a:cubicBezTo>
                    <a:pt x="423" y="69"/>
                    <a:pt x="425" y="60"/>
                    <a:pt x="427" y="52"/>
                  </a:cubicBezTo>
                  <a:cubicBezTo>
                    <a:pt x="430" y="45"/>
                    <a:pt x="433" y="38"/>
                    <a:pt x="436" y="32"/>
                  </a:cubicBezTo>
                  <a:cubicBezTo>
                    <a:pt x="440" y="27"/>
                    <a:pt x="443" y="22"/>
                    <a:pt x="446" y="18"/>
                  </a:cubicBezTo>
                  <a:cubicBezTo>
                    <a:pt x="442" y="15"/>
                    <a:pt x="437" y="13"/>
                    <a:pt x="431" y="10"/>
                  </a:cubicBezTo>
                  <a:cubicBezTo>
                    <a:pt x="421" y="7"/>
                    <a:pt x="410" y="3"/>
                    <a:pt x="399" y="2"/>
                  </a:cubicBezTo>
                  <a:cubicBezTo>
                    <a:pt x="391" y="0"/>
                    <a:pt x="383" y="0"/>
                    <a:pt x="374" y="1"/>
                  </a:cubicBezTo>
                  <a:cubicBezTo>
                    <a:pt x="363" y="1"/>
                    <a:pt x="352" y="4"/>
                    <a:pt x="340" y="9"/>
                  </a:cubicBezTo>
                  <a:cubicBezTo>
                    <a:pt x="334" y="12"/>
                    <a:pt x="327" y="16"/>
                    <a:pt x="321" y="21"/>
                  </a:cubicBezTo>
                  <a:cubicBezTo>
                    <a:pt x="316" y="25"/>
                    <a:pt x="316" y="25"/>
                    <a:pt x="316" y="25"/>
                  </a:cubicBezTo>
                  <a:cubicBezTo>
                    <a:pt x="310" y="23"/>
                    <a:pt x="310" y="23"/>
                    <a:pt x="310" y="23"/>
                  </a:cubicBezTo>
                  <a:cubicBezTo>
                    <a:pt x="310" y="23"/>
                    <a:pt x="310" y="23"/>
                    <a:pt x="310" y="23"/>
                  </a:cubicBezTo>
                  <a:cubicBezTo>
                    <a:pt x="310" y="23"/>
                    <a:pt x="310" y="23"/>
                    <a:pt x="310" y="23"/>
                  </a:cubicBezTo>
                  <a:cubicBezTo>
                    <a:pt x="310" y="23"/>
                    <a:pt x="310" y="23"/>
                    <a:pt x="310" y="23"/>
                  </a:cubicBezTo>
                  <a:cubicBezTo>
                    <a:pt x="310" y="23"/>
                    <a:pt x="310" y="23"/>
                    <a:pt x="310" y="23"/>
                  </a:cubicBezTo>
                  <a:cubicBezTo>
                    <a:pt x="310" y="23"/>
                    <a:pt x="310" y="23"/>
                    <a:pt x="310" y="23"/>
                  </a:cubicBezTo>
                  <a:cubicBezTo>
                    <a:pt x="310" y="23"/>
                    <a:pt x="309" y="23"/>
                    <a:pt x="308" y="23"/>
                  </a:cubicBezTo>
                  <a:cubicBezTo>
                    <a:pt x="307" y="22"/>
                    <a:pt x="305" y="22"/>
                    <a:pt x="302" y="21"/>
                  </a:cubicBezTo>
                  <a:cubicBezTo>
                    <a:pt x="296" y="20"/>
                    <a:pt x="288" y="19"/>
                    <a:pt x="279" y="19"/>
                  </a:cubicBezTo>
                  <a:cubicBezTo>
                    <a:pt x="273" y="19"/>
                    <a:pt x="267" y="20"/>
                    <a:pt x="260" y="21"/>
                  </a:cubicBezTo>
                  <a:cubicBezTo>
                    <a:pt x="252" y="22"/>
                    <a:pt x="243" y="25"/>
                    <a:pt x="235" y="30"/>
                  </a:cubicBezTo>
                  <a:cubicBezTo>
                    <a:pt x="230" y="33"/>
                    <a:pt x="225" y="36"/>
                    <a:pt x="221" y="41"/>
                  </a:cubicBezTo>
                  <a:cubicBezTo>
                    <a:pt x="216" y="45"/>
                    <a:pt x="211" y="51"/>
                    <a:pt x="207" y="59"/>
                  </a:cubicBezTo>
                  <a:cubicBezTo>
                    <a:pt x="203" y="65"/>
                    <a:pt x="200" y="72"/>
                    <a:pt x="197" y="81"/>
                  </a:cubicBezTo>
                  <a:cubicBezTo>
                    <a:pt x="196" y="83"/>
                    <a:pt x="196" y="83"/>
                    <a:pt x="196" y="83"/>
                  </a:cubicBezTo>
                  <a:cubicBezTo>
                    <a:pt x="196" y="83"/>
                    <a:pt x="196" y="83"/>
                    <a:pt x="196" y="83"/>
                  </a:cubicBezTo>
                  <a:cubicBezTo>
                    <a:pt x="196" y="85"/>
                    <a:pt x="195" y="87"/>
                    <a:pt x="195" y="90"/>
                  </a:cubicBezTo>
                  <a:cubicBezTo>
                    <a:pt x="194" y="96"/>
                    <a:pt x="193" y="104"/>
                    <a:pt x="195" y="114"/>
                  </a:cubicBezTo>
                  <a:cubicBezTo>
                    <a:pt x="196" y="120"/>
                    <a:pt x="198" y="127"/>
                    <a:pt x="201" y="134"/>
                  </a:cubicBezTo>
                  <a:cubicBezTo>
                    <a:pt x="206" y="144"/>
                    <a:pt x="213" y="154"/>
                    <a:pt x="224" y="164"/>
                  </a:cubicBezTo>
                  <a:cubicBezTo>
                    <a:pt x="231" y="169"/>
                    <a:pt x="238" y="175"/>
                    <a:pt x="248" y="181"/>
                  </a:cubicBezTo>
                  <a:cubicBezTo>
                    <a:pt x="256" y="185"/>
                    <a:pt x="266" y="190"/>
                    <a:pt x="278" y="195"/>
                  </a:cubicBezTo>
                  <a:cubicBezTo>
                    <a:pt x="278" y="189"/>
                    <a:pt x="279" y="183"/>
                    <a:pt x="280" y="178"/>
                  </a:cubicBezTo>
                  <a:cubicBezTo>
                    <a:pt x="283" y="169"/>
                    <a:pt x="287" y="161"/>
                    <a:pt x="291" y="154"/>
                  </a:cubicBezTo>
                  <a:cubicBezTo>
                    <a:pt x="294" y="148"/>
                    <a:pt x="298" y="143"/>
                    <a:pt x="301" y="139"/>
                  </a:cubicBezTo>
                  <a:cubicBezTo>
                    <a:pt x="302" y="137"/>
                    <a:pt x="304" y="136"/>
                    <a:pt x="304" y="135"/>
                  </a:cubicBezTo>
                  <a:cubicBezTo>
                    <a:pt x="304" y="134"/>
                    <a:pt x="303" y="134"/>
                    <a:pt x="303" y="133"/>
                  </a:cubicBezTo>
                  <a:cubicBezTo>
                    <a:pt x="298" y="128"/>
                    <a:pt x="295" y="121"/>
                    <a:pt x="293" y="113"/>
                  </a:cubicBezTo>
                  <a:cubicBezTo>
                    <a:pt x="292" y="109"/>
                    <a:pt x="295" y="104"/>
                    <a:pt x="299" y="103"/>
                  </a:cubicBezTo>
                  <a:cubicBezTo>
                    <a:pt x="303" y="103"/>
                    <a:pt x="307" y="105"/>
                    <a:pt x="308" y="109"/>
                  </a:cubicBezTo>
                  <a:cubicBezTo>
                    <a:pt x="310" y="115"/>
                    <a:pt x="312" y="120"/>
                    <a:pt x="315" y="123"/>
                  </a:cubicBezTo>
                  <a:cubicBezTo>
                    <a:pt x="318" y="127"/>
                    <a:pt x="321" y="130"/>
                    <a:pt x="325" y="132"/>
                  </a:cubicBezTo>
                  <a:cubicBezTo>
                    <a:pt x="331" y="135"/>
                    <a:pt x="337" y="137"/>
                    <a:pt x="342" y="138"/>
                  </a:cubicBezTo>
                  <a:cubicBezTo>
                    <a:pt x="346" y="139"/>
                    <a:pt x="350" y="139"/>
                    <a:pt x="350" y="139"/>
                  </a:cubicBezTo>
                  <a:cubicBezTo>
                    <a:pt x="350" y="139"/>
                    <a:pt x="350" y="139"/>
                    <a:pt x="350" y="139"/>
                  </a:cubicBezTo>
                  <a:cubicBezTo>
                    <a:pt x="350" y="139"/>
                    <a:pt x="350" y="139"/>
                    <a:pt x="350" y="139"/>
                  </a:cubicBezTo>
                  <a:cubicBezTo>
                    <a:pt x="354" y="139"/>
                    <a:pt x="357" y="143"/>
                    <a:pt x="357" y="147"/>
                  </a:cubicBezTo>
                  <a:cubicBezTo>
                    <a:pt x="357" y="151"/>
                    <a:pt x="354" y="155"/>
                    <a:pt x="349" y="155"/>
                  </a:cubicBezTo>
                  <a:cubicBezTo>
                    <a:pt x="349" y="155"/>
                    <a:pt x="345" y="154"/>
                    <a:pt x="339" y="153"/>
                  </a:cubicBezTo>
                  <a:cubicBezTo>
                    <a:pt x="335" y="152"/>
                    <a:pt x="329" y="151"/>
                    <a:pt x="324" y="149"/>
                  </a:cubicBezTo>
                  <a:cubicBezTo>
                    <a:pt x="323" y="149"/>
                    <a:pt x="323" y="149"/>
                    <a:pt x="323" y="150"/>
                  </a:cubicBezTo>
                  <a:cubicBezTo>
                    <a:pt x="323" y="150"/>
                    <a:pt x="323" y="150"/>
                    <a:pt x="323" y="150"/>
                  </a:cubicBezTo>
                  <a:cubicBezTo>
                    <a:pt x="323" y="150"/>
                    <a:pt x="323" y="150"/>
                    <a:pt x="323" y="150"/>
                  </a:cubicBezTo>
                  <a:cubicBezTo>
                    <a:pt x="323" y="150"/>
                    <a:pt x="323" y="150"/>
                    <a:pt x="322" y="150"/>
                  </a:cubicBezTo>
                  <a:cubicBezTo>
                    <a:pt x="322" y="150"/>
                    <a:pt x="322" y="150"/>
                    <a:pt x="322" y="151"/>
                  </a:cubicBezTo>
                  <a:cubicBezTo>
                    <a:pt x="321" y="151"/>
                    <a:pt x="320" y="152"/>
                    <a:pt x="319" y="154"/>
                  </a:cubicBezTo>
                  <a:cubicBezTo>
                    <a:pt x="317" y="156"/>
                    <a:pt x="314" y="161"/>
                    <a:pt x="311" y="166"/>
                  </a:cubicBezTo>
                  <a:cubicBezTo>
                    <a:pt x="308" y="170"/>
                    <a:pt x="306" y="175"/>
                    <a:pt x="304" y="181"/>
                  </a:cubicBezTo>
                  <a:cubicBezTo>
                    <a:pt x="302" y="187"/>
                    <a:pt x="301" y="193"/>
                    <a:pt x="301" y="200"/>
                  </a:cubicBezTo>
                  <a:cubicBezTo>
                    <a:pt x="301" y="204"/>
                    <a:pt x="301" y="209"/>
                    <a:pt x="302" y="213"/>
                  </a:cubicBezTo>
                  <a:cubicBezTo>
                    <a:pt x="303" y="220"/>
                    <a:pt x="306" y="226"/>
                    <a:pt x="310" y="233"/>
                  </a:cubicBezTo>
                  <a:cubicBezTo>
                    <a:pt x="316" y="242"/>
                    <a:pt x="325" y="252"/>
                    <a:pt x="338" y="262"/>
                  </a:cubicBezTo>
                  <a:cubicBezTo>
                    <a:pt x="343" y="266"/>
                    <a:pt x="344" y="273"/>
                    <a:pt x="340" y="278"/>
                  </a:cubicBezTo>
                  <a:cubicBezTo>
                    <a:pt x="336" y="283"/>
                    <a:pt x="329" y="284"/>
                    <a:pt x="324" y="280"/>
                  </a:cubicBezTo>
                  <a:cubicBezTo>
                    <a:pt x="311" y="271"/>
                    <a:pt x="301" y="261"/>
                    <a:pt x="294" y="251"/>
                  </a:cubicBezTo>
                  <a:cubicBezTo>
                    <a:pt x="287" y="241"/>
                    <a:pt x="282" y="231"/>
                    <a:pt x="280" y="221"/>
                  </a:cubicBezTo>
                  <a:cubicBezTo>
                    <a:pt x="280" y="221"/>
                    <a:pt x="280" y="220"/>
                    <a:pt x="280" y="220"/>
                  </a:cubicBezTo>
                  <a:cubicBezTo>
                    <a:pt x="263" y="214"/>
                    <a:pt x="248" y="208"/>
                    <a:pt x="236" y="201"/>
                  </a:cubicBezTo>
                  <a:cubicBezTo>
                    <a:pt x="218" y="190"/>
                    <a:pt x="205" y="179"/>
                    <a:pt x="195" y="167"/>
                  </a:cubicBezTo>
                  <a:cubicBezTo>
                    <a:pt x="185" y="155"/>
                    <a:pt x="179" y="142"/>
                    <a:pt x="175" y="131"/>
                  </a:cubicBezTo>
                  <a:cubicBezTo>
                    <a:pt x="173" y="123"/>
                    <a:pt x="172" y="116"/>
                    <a:pt x="171" y="109"/>
                  </a:cubicBezTo>
                  <a:cubicBezTo>
                    <a:pt x="171" y="103"/>
                    <a:pt x="171" y="97"/>
                    <a:pt x="171" y="92"/>
                  </a:cubicBezTo>
                  <a:cubicBezTo>
                    <a:pt x="166" y="94"/>
                    <a:pt x="159" y="96"/>
                    <a:pt x="153" y="99"/>
                  </a:cubicBezTo>
                  <a:cubicBezTo>
                    <a:pt x="146" y="102"/>
                    <a:pt x="140" y="106"/>
                    <a:pt x="134" y="110"/>
                  </a:cubicBezTo>
                  <a:cubicBezTo>
                    <a:pt x="126" y="117"/>
                    <a:pt x="119" y="124"/>
                    <a:pt x="113" y="134"/>
                  </a:cubicBezTo>
                  <a:cubicBezTo>
                    <a:pt x="108" y="143"/>
                    <a:pt x="104" y="153"/>
                    <a:pt x="103" y="165"/>
                  </a:cubicBezTo>
                  <a:cubicBezTo>
                    <a:pt x="102" y="173"/>
                    <a:pt x="102" y="173"/>
                    <a:pt x="102" y="173"/>
                  </a:cubicBezTo>
                  <a:cubicBezTo>
                    <a:pt x="95" y="175"/>
                    <a:pt x="95" y="175"/>
                    <a:pt x="95" y="175"/>
                  </a:cubicBezTo>
                  <a:cubicBezTo>
                    <a:pt x="95" y="175"/>
                    <a:pt x="95" y="175"/>
                    <a:pt x="95" y="175"/>
                  </a:cubicBezTo>
                  <a:cubicBezTo>
                    <a:pt x="95" y="175"/>
                    <a:pt x="95" y="175"/>
                    <a:pt x="95" y="175"/>
                  </a:cubicBezTo>
                  <a:cubicBezTo>
                    <a:pt x="95" y="175"/>
                    <a:pt x="95" y="175"/>
                    <a:pt x="95" y="175"/>
                  </a:cubicBezTo>
                  <a:cubicBezTo>
                    <a:pt x="95" y="175"/>
                    <a:pt x="95" y="175"/>
                    <a:pt x="95" y="175"/>
                  </a:cubicBezTo>
                  <a:cubicBezTo>
                    <a:pt x="94" y="175"/>
                    <a:pt x="94" y="175"/>
                    <a:pt x="94" y="175"/>
                  </a:cubicBezTo>
                  <a:cubicBezTo>
                    <a:pt x="94" y="175"/>
                    <a:pt x="94" y="175"/>
                    <a:pt x="94" y="175"/>
                  </a:cubicBezTo>
                  <a:cubicBezTo>
                    <a:pt x="94" y="175"/>
                    <a:pt x="93" y="176"/>
                    <a:pt x="92" y="176"/>
                  </a:cubicBezTo>
                  <a:cubicBezTo>
                    <a:pt x="90" y="177"/>
                    <a:pt x="87" y="178"/>
                    <a:pt x="84" y="180"/>
                  </a:cubicBezTo>
                  <a:cubicBezTo>
                    <a:pt x="77" y="183"/>
                    <a:pt x="68" y="188"/>
                    <a:pt x="59" y="196"/>
                  </a:cubicBezTo>
                  <a:cubicBezTo>
                    <a:pt x="54" y="202"/>
                    <a:pt x="48" y="208"/>
                    <a:pt x="44" y="216"/>
                  </a:cubicBezTo>
                  <a:cubicBezTo>
                    <a:pt x="39" y="224"/>
                    <a:pt x="36" y="232"/>
                    <a:pt x="34" y="243"/>
                  </a:cubicBezTo>
                  <a:cubicBezTo>
                    <a:pt x="32" y="250"/>
                    <a:pt x="32" y="258"/>
                    <a:pt x="32" y="268"/>
                  </a:cubicBezTo>
                  <a:cubicBezTo>
                    <a:pt x="33" y="269"/>
                    <a:pt x="33" y="271"/>
                    <a:pt x="33" y="272"/>
                  </a:cubicBezTo>
                  <a:cubicBezTo>
                    <a:pt x="33" y="272"/>
                    <a:pt x="33" y="272"/>
                    <a:pt x="33" y="272"/>
                  </a:cubicBezTo>
                  <a:cubicBezTo>
                    <a:pt x="33" y="272"/>
                    <a:pt x="33" y="272"/>
                    <a:pt x="33" y="272"/>
                  </a:cubicBezTo>
                  <a:cubicBezTo>
                    <a:pt x="33" y="272"/>
                    <a:pt x="33" y="273"/>
                    <a:pt x="33" y="273"/>
                  </a:cubicBezTo>
                  <a:cubicBezTo>
                    <a:pt x="33" y="273"/>
                    <a:pt x="33" y="273"/>
                    <a:pt x="33" y="274"/>
                  </a:cubicBezTo>
                  <a:cubicBezTo>
                    <a:pt x="33" y="275"/>
                    <a:pt x="33" y="277"/>
                    <a:pt x="33" y="280"/>
                  </a:cubicBezTo>
                  <a:cubicBezTo>
                    <a:pt x="34" y="285"/>
                    <a:pt x="36" y="292"/>
                    <a:pt x="39" y="300"/>
                  </a:cubicBezTo>
                  <a:cubicBezTo>
                    <a:pt x="42" y="305"/>
                    <a:pt x="45" y="311"/>
                    <a:pt x="49" y="316"/>
                  </a:cubicBezTo>
                  <a:cubicBezTo>
                    <a:pt x="55" y="323"/>
                    <a:pt x="62" y="330"/>
                    <a:pt x="73" y="337"/>
                  </a:cubicBezTo>
                  <a:cubicBezTo>
                    <a:pt x="82" y="342"/>
                    <a:pt x="94" y="347"/>
                    <a:pt x="108" y="350"/>
                  </a:cubicBezTo>
                  <a:cubicBezTo>
                    <a:pt x="122" y="353"/>
                    <a:pt x="139" y="355"/>
                    <a:pt x="160" y="355"/>
                  </a:cubicBezTo>
                  <a:cubicBezTo>
                    <a:pt x="161" y="355"/>
                    <a:pt x="162" y="356"/>
                    <a:pt x="163" y="356"/>
                  </a:cubicBezTo>
                  <a:cubicBezTo>
                    <a:pt x="164" y="351"/>
                    <a:pt x="166" y="346"/>
                    <a:pt x="168" y="341"/>
                  </a:cubicBezTo>
                  <a:cubicBezTo>
                    <a:pt x="170" y="338"/>
                    <a:pt x="172" y="336"/>
                    <a:pt x="174" y="333"/>
                  </a:cubicBezTo>
                  <a:cubicBezTo>
                    <a:pt x="177" y="330"/>
                    <a:pt x="182" y="329"/>
                    <a:pt x="185" y="332"/>
                  </a:cubicBezTo>
                  <a:cubicBezTo>
                    <a:pt x="188" y="335"/>
                    <a:pt x="189" y="340"/>
                    <a:pt x="186" y="343"/>
                  </a:cubicBezTo>
                  <a:cubicBezTo>
                    <a:pt x="184" y="345"/>
                    <a:pt x="183" y="347"/>
                    <a:pt x="182" y="349"/>
                  </a:cubicBezTo>
                  <a:cubicBezTo>
                    <a:pt x="180" y="353"/>
                    <a:pt x="178" y="356"/>
                    <a:pt x="178" y="360"/>
                  </a:cubicBezTo>
                  <a:cubicBezTo>
                    <a:pt x="177" y="363"/>
                    <a:pt x="177" y="367"/>
                    <a:pt x="177" y="370"/>
                  </a:cubicBezTo>
                  <a:cubicBezTo>
                    <a:pt x="177" y="377"/>
                    <a:pt x="179" y="382"/>
                    <a:pt x="181" y="386"/>
                  </a:cubicBezTo>
                  <a:cubicBezTo>
                    <a:pt x="182" y="388"/>
                    <a:pt x="183" y="390"/>
                    <a:pt x="183" y="390"/>
                  </a:cubicBezTo>
                  <a:cubicBezTo>
                    <a:pt x="183" y="390"/>
                    <a:pt x="183" y="390"/>
                    <a:pt x="183" y="390"/>
                  </a:cubicBezTo>
                  <a:cubicBezTo>
                    <a:pt x="183" y="390"/>
                    <a:pt x="183" y="390"/>
                    <a:pt x="183" y="390"/>
                  </a:cubicBezTo>
                  <a:cubicBezTo>
                    <a:pt x="183" y="390"/>
                    <a:pt x="183" y="390"/>
                    <a:pt x="183" y="390"/>
                  </a:cubicBezTo>
                  <a:cubicBezTo>
                    <a:pt x="185" y="393"/>
                    <a:pt x="184" y="398"/>
                    <a:pt x="180" y="400"/>
                  </a:cubicBezTo>
                  <a:cubicBezTo>
                    <a:pt x="177" y="403"/>
                    <a:pt x="172" y="402"/>
                    <a:pt x="170" y="398"/>
                  </a:cubicBezTo>
                  <a:cubicBezTo>
                    <a:pt x="169" y="398"/>
                    <a:pt x="168" y="395"/>
                    <a:pt x="166" y="392"/>
                  </a:cubicBezTo>
                  <a:cubicBezTo>
                    <a:pt x="165" y="388"/>
                    <a:pt x="163" y="384"/>
                    <a:pt x="162" y="378"/>
                  </a:cubicBezTo>
                  <a:cubicBezTo>
                    <a:pt x="162" y="379"/>
                    <a:pt x="161" y="379"/>
                    <a:pt x="160" y="379"/>
                  </a:cubicBezTo>
                  <a:cubicBezTo>
                    <a:pt x="138" y="379"/>
                    <a:pt x="119" y="376"/>
                    <a:pt x="103" y="373"/>
                  </a:cubicBezTo>
                  <a:cubicBezTo>
                    <a:pt x="86" y="369"/>
                    <a:pt x="73" y="363"/>
                    <a:pt x="62" y="357"/>
                  </a:cubicBezTo>
                  <a:cubicBezTo>
                    <a:pt x="47" y="348"/>
                    <a:pt x="36" y="338"/>
                    <a:pt x="28" y="327"/>
                  </a:cubicBezTo>
                  <a:cubicBezTo>
                    <a:pt x="23" y="320"/>
                    <a:pt x="20" y="314"/>
                    <a:pt x="17" y="307"/>
                  </a:cubicBezTo>
                  <a:cubicBezTo>
                    <a:pt x="14" y="313"/>
                    <a:pt x="10" y="321"/>
                    <a:pt x="7" y="329"/>
                  </a:cubicBezTo>
                  <a:cubicBezTo>
                    <a:pt x="4" y="337"/>
                    <a:pt x="2" y="347"/>
                    <a:pt x="1" y="357"/>
                  </a:cubicBezTo>
                  <a:cubicBezTo>
                    <a:pt x="0" y="363"/>
                    <a:pt x="0" y="370"/>
                    <a:pt x="1" y="377"/>
                  </a:cubicBezTo>
                  <a:cubicBezTo>
                    <a:pt x="1" y="379"/>
                    <a:pt x="1" y="380"/>
                    <a:pt x="1" y="382"/>
                  </a:cubicBezTo>
                  <a:cubicBezTo>
                    <a:pt x="4" y="379"/>
                    <a:pt x="6" y="376"/>
                    <a:pt x="9" y="373"/>
                  </a:cubicBezTo>
                  <a:cubicBezTo>
                    <a:pt x="14" y="367"/>
                    <a:pt x="21" y="361"/>
                    <a:pt x="29" y="357"/>
                  </a:cubicBezTo>
                  <a:cubicBezTo>
                    <a:pt x="35" y="354"/>
                    <a:pt x="42" y="356"/>
                    <a:pt x="45" y="361"/>
                  </a:cubicBezTo>
                  <a:cubicBezTo>
                    <a:pt x="48" y="367"/>
                    <a:pt x="46" y="374"/>
                    <a:pt x="41" y="377"/>
                  </a:cubicBezTo>
                  <a:cubicBezTo>
                    <a:pt x="35" y="380"/>
                    <a:pt x="30" y="384"/>
                    <a:pt x="26" y="389"/>
                  </a:cubicBezTo>
                  <a:cubicBezTo>
                    <a:pt x="22" y="393"/>
                    <a:pt x="19" y="398"/>
                    <a:pt x="16" y="402"/>
                  </a:cubicBezTo>
                  <a:cubicBezTo>
                    <a:pt x="13" y="407"/>
                    <a:pt x="11" y="412"/>
                    <a:pt x="10" y="415"/>
                  </a:cubicBezTo>
                  <a:cubicBezTo>
                    <a:pt x="10" y="416"/>
                    <a:pt x="10" y="416"/>
                    <a:pt x="10" y="417"/>
                  </a:cubicBezTo>
                  <a:cubicBezTo>
                    <a:pt x="9" y="418"/>
                    <a:pt x="9" y="418"/>
                    <a:pt x="9" y="419"/>
                  </a:cubicBezTo>
                  <a:cubicBezTo>
                    <a:pt x="9" y="419"/>
                    <a:pt x="9" y="419"/>
                    <a:pt x="9" y="419"/>
                  </a:cubicBezTo>
                  <a:cubicBezTo>
                    <a:pt x="9" y="420"/>
                    <a:pt x="9" y="420"/>
                    <a:pt x="8" y="420"/>
                  </a:cubicBezTo>
                  <a:cubicBezTo>
                    <a:pt x="8" y="420"/>
                    <a:pt x="8" y="420"/>
                    <a:pt x="8" y="421"/>
                  </a:cubicBezTo>
                  <a:cubicBezTo>
                    <a:pt x="8" y="421"/>
                    <a:pt x="8" y="421"/>
                    <a:pt x="8" y="421"/>
                  </a:cubicBezTo>
                  <a:cubicBezTo>
                    <a:pt x="7" y="425"/>
                    <a:pt x="5" y="430"/>
                    <a:pt x="4" y="436"/>
                  </a:cubicBezTo>
                  <a:cubicBezTo>
                    <a:pt x="2" y="448"/>
                    <a:pt x="0" y="465"/>
                    <a:pt x="3" y="483"/>
                  </a:cubicBezTo>
                  <a:cubicBezTo>
                    <a:pt x="5" y="495"/>
                    <a:pt x="9" y="508"/>
                    <a:pt x="16" y="520"/>
                  </a:cubicBezTo>
                  <a:cubicBezTo>
                    <a:pt x="19" y="528"/>
                    <a:pt x="24" y="535"/>
                    <a:pt x="31" y="542"/>
                  </a:cubicBezTo>
                  <a:cubicBezTo>
                    <a:pt x="33" y="545"/>
                    <a:pt x="36" y="548"/>
                    <a:pt x="39" y="551"/>
                  </a:cubicBezTo>
                  <a:cubicBezTo>
                    <a:pt x="40" y="547"/>
                    <a:pt x="41" y="542"/>
                    <a:pt x="42" y="537"/>
                  </a:cubicBezTo>
                  <a:cubicBezTo>
                    <a:pt x="45" y="524"/>
                    <a:pt x="51" y="508"/>
                    <a:pt x="59" y="493"/>
                  </a:cubicBezTo>
                  <a:cubicBezTo>
                    <a:pt x="67" y="479"/>
                    <a:pt x="78" y="465"/>
                    <a:pt x="93" y="453"/>
                  </a:cubicBezTo>
                  <a:cubicBezTo>
                    <a:pt x="107" y="441"/>
                    <a:pt x="125" y="431"/>
                    <a:pt x="147" y="425"/>
                  </a:cubicBezTo>
                  <a:cubicBezTo>
                    <a:pt x="147" y="425"/>
                    <a:pt x="147" y="425"/>
                    <a:pt x="147" y="425"/>
                  </a:cubicBezTo>
                  <a:cubicBezTo>
                    <a:pt x="147" y="425"/>
                    <a:pt x="147" y="425"/>
                    <a:pt x="147" y="425"/>
                  </a:cubicBezTo>
                  <a:cubicBezTo>
                    <a:pt x="147" y="425"/>
                    <a:pt x="147" y="425"/>
                    <a:pt x="147" y="425"/>
                  </a:cubicBezTo>
                  <a:cubicBezTo>
                    <a:pt x="147" y="425"/>
                    <a:pt x="147" y="425"/>
                    <a:pt x="147" y="425"/>
                  </a:cubicBezTo>
                  <a:cubicBezTo>
                    <a:pt x="149" y="425"/>
                    <a:pt x="157" y="423"/>
                    <a:pt x="169" y="421"/>
                  </a:cubicBezTo>
                  <a:cubicBezTo>
                    <a:pt x="182" y="420"/>
                    <a:pt x="200" y="420"/>
                    <a:pt x="220" y="424"/>
                  </a:cubicBezTo>
                  <a:cubicBezTo>
                    <a:pt x="233" y="426"/>
                    <a:pt x="247" y="431"/>
                    <a:pt x="260" y="439"/>
                  </a:cubicBezTo>
                  <a:cubicBezTo>
                    <a:pt x="269" y="444"/>
                    <a:pt x="278" y="450"/>
                    <a:pt x="286" y="458"/>
                  </a:cubicBezTo>
                  <a:cubicBezTo>
                    <a:pt x="294" y="466"/>
                    <a:pt x="301" y="475"/>
                    <a:pt x="308" y="486"/>
                  </a:cubicBezTo>
                  <a:cubicBezTo>
                    <a:pt x="312" y="491"/>
                    <a:pt x="310" y="499"/>
                    <a:pt x="305" y="502"/>
                  </a:cubicBezTo>
                  <a:cubicBezTo>
                    <a:pt x="299" y="505"/>
                    <a:pt x="292" y="504"/>
                    <a:pt x="289" y="498"/>
                  </a:cubicBezTo>
                  <a:cubicBezTo>
                    <a:pt x="283" y="489"/>
                    <a:pt x="276" y="481"/>
                    <a:pt x="270" y="475"/>
                  </a:cubicBezTo>
                  <a:cubicBezTo>
                    <a:pt x="263" y="468"/>
                    <a:pt x="256" y="463"/>
                    <a:pt x="249" y="459"/>
                  </a:cubicBezTo>
                  <a:cubicBezTo>
                    <a:pt x="238" y="453"/>
                    <a:pt x="226" y="449"/>
                    <a:pt x="215" y="447"/>
                  </a:cubicBezTo>
                  <a:cubicBezTo>
                    <a:pt x="205" y="444"/>
                    <a:pt x="194" y="444"/>
                    <a:pt x="185" y="444"/>
                  </a:cubicBezTo>
                  <a:cubicBezTo>
                    <a:pt x="167" y="444"/>
                    <a:pt x="154" y="448"/>
                    <a:pt x="154" y="448"/>
                  </a:cubicBezTo>
                  <a:cubicBezTo>
                    <a:pt x="154" y="448"/>
                    <a:pt x="154" y="448"/>
                    <a:pt x="154" y="448"/>
                  </a:cubicBezTo>
                  <a:cubicBezTo>
                    <a:pt x="154" y="448"/>
                    <a:pt x="154" y="448"/>
                    <a:pt x="154" y="448"/>
                  </a:cubicBezTo>
                  <a:cubicBezTo>
                    <a:pt x="154" y="448"/>
                    <a:pt x="154" y="448"/>
                    <a:pt x="154" y="448"/>
                  </a:cubicBezTo>
                  <a:cubicBezTo>
                    <a:pt x="135" y="453"/>
                    <a:pt x="120" y="461"/>
                    <a:pt x="108" y="471"/>
                  </a:cubicBezTo>
                  <a:cubicBezTo>
                    <a:pt x="96" y="481"/>
                    <a:pt x="86" y="493"/>
                    <a:pt x="79" y="505"/>
                  </a:cubicBezTo>
                  <a:cubicBezTo>
                    <a:pt x="72" y="518"/>
                    <a:pt x="67" y="531"/>
                    <a:pt x="65" y="542"/>
                  </a:cubicBezTo>
                  <a:cubicBezTo>
                    <a:pt x="62" y="551"/>
                    <a:pt x="62" y="559"/>
                    <a:pt x="62" y="565"/>
                  </a:cubicBezTo>
                  <a:cubicBezTo>
                    <a:pt x="62" y="566"/>
                    <a:pt x="62" y="568"/>
                    <a:pt x="62" y="569"/>
                  </a:cubicBezTo>
                  <a:cubicBezTo>
                    <a:pt x="62" y="570"/>
                    <a:pt x="62" y="570"/>
                    <a:pt x="62" y="570"/>
                  </a:cubicBezTo>
                  <a:cubicBezTo>
                    <a:pt x="62" y="576"/>
                    <a:pt x="62" y="576"/>
                    <a:pt x="62" y="576"/>
                  </a:cubicBezTo>
                  <a:cubicBezTo>
                    <a:pt x="62" y="576"/>
                    <a:pt x="62" y="576"/>
                    <a:pt x="62" y="576"/>
                  </a:cubicBezTo>
                  <a:cubicBezTo>
                    <a:pt x="62" y="576"/>
                    <a:pt x="62" y="576"/>
                    <a:pt x="62" y="576"/>
                  </a:cubicBezTo>
                  <a:cubicBezTo>
                    <a:pt x="62" y="576"/>
                    <a:pt x="62" y="576"/>
                    <a:pt x="62" y="576"/>
                  </a:cubicBezTo>
                  <a:cubicBezTo>
                    <a:pt x="62" y="576"/>
                    <a:pt x="62" y="576"/>
                    <a:pt x="62" y="576"/>
                  </a:cubicBezTo>
                  <a:cubicBezTo>
                    <a:pt x="62" y="576"/>
                    <a:pt x="62" y="576"/>
                    <a:pt x="62" y="576"/>
                  </a:cubicBezTo>
                  <a:cubicBezTo>
                    <a:pt x="62" y="576"/>
                    <a:pt x="62" y="576"/>
                    <a:pt x="62" y="576"/>
                  </a:cubicBezTo>
                  <a:cubicBezTo>
                    <a:pt x="62" y="576"/>
                    <a:pt x="62" y="576"/>
                    <a:pt x="62" y="576"/>
                  </a:cubicBezTo>
                  <a:cubicBezTo>
                    <a:pt x="62" y="576"/>
                    <a:pt x="62" y="576"/>
                    <a:pt x="62" y="576"/>
                  </a:cubicBezTo>
                  <a:cubicBezTo>
                    <a:pt x="62" y="576"/>
                    <a:pt x="62" y="576"/>
                    <a:pt x="62" y="576"/>
                  </a:cubicBezTo>
                  <a:cubicBezTo>
                    <a:pt x="62" y="577"/>
                    <a:pt x="63" y="577"/>
                    <a:pt x="63" y="578"/>
                  </a:cubicBezTo>
                  <a:cubicBezTo>
                    <a:pt x="63" y="581"/>
                    <a:pt x="63" y="584"/>
                    <a:pt x="64" y="588"/>
                  </a:cubicBezTo>
                  <a:cubicBezTo>
                    <a:pt x="65" y="595"/>
                    <a:pt x="68" y="606"/>
                    <a:pt x="74" y="618"/>
                  </a:cubicBezTo>
                  <a:cubicBezTo>
                    <a:pt x="78" y="626"/>
                    <a:pt x="83" y="634"/>
                    <a:pt x="89" y="642"/>
                  </a:cubicBezTo>
                  <a:cubicBezTo>
                    <a:pt x="98" y="653"/>
                    <a:pt x="110" y="664"/>
                    <a:pt x="126" y="673"/>
                  </a:cubicBezTo>
                  <a:cubicBezTo>
                    <a:pt x="139" y="681"/>
                    <a:pt x="156" y="688"/>
                    <a:pt x="177" y="692"/>
                  </a:cubicBezTo>
                  <a:cubicBezTo>
                    <a:pt x="177" y="692"/>
                    <a:pt x="177" y="692"/>
                    <a:pt x="177" y="692"/>
                  </a:cubicBezTo>
                  <a:cubicBezTo>
                    <a:pt x="178" y="692"/>
                    <a:pt x="178" y="693"/>
                    <a:pt x="180" y="693"/>
                  </a:cubicBezTo>
                  <a:cubicBezTo>
                    <a:pt x="182" y="693"/>
                    <a:pt x="185" y="693"/>
                    <a:pt x="189" y="693"/>
                  </a:cubicBezTo>
                  <a:cubicBezTo>
                    <a:pt x="197" y="693"/>
                    <a:pt x="208" y="693"/>
                    <a:pt x="219" y="690"/>
                  </a:cubicBezTo>
                  <a:cubicBezTo>
                    <a:pt x="227" y="688"/>
                    <a:pt x="234" y="685"/>
                    <a:pt x="241" y="681"/>
                  </a:cubicBezTo>
                  <a:cubicBezTo>
                    <a:pt x="247" y="678"/>
                    <a:pt x="252" y="675"/>
                    <a:pt x="256" y="672"/>
                  </a:cubicBezTo>
                  <a:cubicBezTo>
                    <a:pt x="260" y="669"/>
                    <a:pt x="263" y="666"/>
                    <a:pt x="267" y="662"/>
                  </a:cubicBezTo>
                  <a:cubicBezTo>
                    <a:pt x="270" y="660"/>
                    <a:pt x="272" y="657"/>
                    <a:pt x="275" y="654"/>
                  </a:cubicBezTo>
                  <a:cubicBezTo>
                    <a:pt x="278" y="650"/>
                    <a:pt x="282" y="645"/>
                    <a:pt x="286" y="638"/>
                  </a:cubicBezTo>
                  <a:cubicBezTo>
                    <a:pt x="292" y="630"/>
                    <a:pt x="298" y="620"/>
                    <a:pt x="306" y="607"/>
                  </a:cubicBezTo>
                  <a:cubicBezTo>
                    <a:pt x="306" y="607"/>
                    <a:pt x="306" y="607"/>
                    <a:pt x="306" y="607"/>
                  </a:cubicBezTo>
                  <a:lnTo>
                    <a:pt x="475" y="312"/>
                  </a:lnTo>
                  <a:close/>
                </a:path>
              </a:pathLst>
            </a:custGeom>
            <a:solidFill>
              <a:schemeClr val="accent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51435" tIns="25718" rIns="51435" bIns="25718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1013" dirty="0"/>
            </a:p>
          </p:txBody>
        </p:sp>
        <p:sp>
          <p:nvSpPr>
            <p:cNvPr id="42" name="Freeform 19">
              <a:extLst>
                <a:ext uri="{FF2B5EF4-FFF2-40B4-BE49-F238E27FC236}">
                  <a16:creationId xmlns:a16="http://schemas.microsoft.com/office/drawing/2014/main" id="{83BDBCD7-A289-44BE-9B70-DC86D9F647A4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4292808" y="2530484"/>
              <a:ext cx="114300" cy="207169"/>
            </a:xfrm>
            <a:custGeom>
              <a:avLst/>
              <a:gdLst/>
              <a:ahLst/>
              <a:cxnLst>
                <a:cxn ang="0">
                  <a:pos x="18" y="197"/>
                </a:cxn>
                <a:cxn ang="0">
                  <a:pos x="14" y="195"/>
                </a:cxn>
                <a:cxn ang="0">
                  <a:pos x="9" y="156"/>
                </a:cxn>
                <a:cxn ang="0">
                  <a:pos x="44" y="35"/>
                </a:cxn>
                <a:cxn ang="0">
                  <a:pos x="67" y="3"/>
                </a:cxn>
                <a:cxn ang="0">
                  <a:pos x="99" y="26"/>
                </a:cxn>
                <a:cxn ang="0">
                  <a:pos x="54" y="190"/>
                </a:cxn>
                <a:cxn ang="0">
                  <a:pos x="18" y="197"/>
                </a:cxn>
              </a:cxnLst>
              <a:rect l="0" t="0" r="r" b="b"/>
              <a:pathLst>
                <a:path w="113" h="204">
                  <a:moveTo>
                    <a:pt x="18" y="197"/>
                  </a:moveTo>
                  <a:cubicBezTo>
                    <a:pt x="17" y="197"/>
                    <a:pt x="16" y="196"/>
                    <a:pt x="14" y="195"/>
                  </a:cubicBezTo>
                  <a:cubicBezTo>
                    <a:pt x="2" y="186"/>
                    <a:pt x="0" y="168"/>
                    <a:pt x="9" y="156"/>
                  </a:cubicBezTo>
                  <a:cubicBezTo>
                    <a:pt x="10" y="155"/>
                    <a:pt x="54" y="97"/>
                    <a:pt x="44" y="35"/>
                  </a:cubicBezTo>
                  <a:cubicBezTo>
                    <a:pt x="41" y="20"/>
                    <a:pt x="52" y="5"/>
                    <a:pt x="67" y="3"/>
                  </a:cubicBezTo>
                  <a:cubicBezTo>
                    <a:pt x="83" y="0"/>
                    <a:pt x="97" y="11"/>
                    <a:pt x="99" y="26"/>
                  </a:cubicBezTo>
                  <a:cubicBezTo>
                    <a:pt x="113" y="112"/>
                    <a:pt x="56" y="187"/>
                    <a:pt x="54" y="190"/>
                  </a:cubicBezTo>
                  <a:cubicBezTo>
                    <a:pt x="45" y="202"/>
                    <a:pt x="30" y="204"/>
                    <a:pt x="18" y="197"/>
                  </a:cubicBez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51435" tIns="25718" rIns="51435" bIns="25718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1013"/>
            </a:p>
          </p:txBody>
        </p:sp>
        <p:sp>
          <p:nvSpPr>
            <p:cNvPr id="43" name="Freeform 20">
              <a:extLst>
                <a:ext uri="{FF2B5EF4-FFF2-40B4-BE49-F238E27FC236}">
                  <a16:creationId xmlns:a16="http://schemas.microsoft.com/office/drawing/2014/main" id="{AADC5F58-08B0-41B2-AC8C-B2296F1E71EC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4088021" y="2653118"/>
              <a:ext cx="170260" cy="172641"/>
            </a:xfrm>
            <a:custGeom>
              <a:avLst/>
              <a:gdLst/>
              <a:ahLst/>
              <a:cxnLst>
                <a:cxn ang="0">
                  <a:pos x="18" y="162"/>
                </a:cxn>
                <a:cxn ang="0">
                  <a:pos x="6" y="127"/>
                </a:cxn>
                <a:cxn ang="0">
                  <a:pos x="125" y="6"/>
                </a:cxn>
                <a:cxn ang="0">
                  <a:pos x="161" y="22"/>
                </a:cxn>
                <a:cxn ang="0">
                  <a:pos x="145" y="58"/>
                </a:cxn>
                <a:cxn ang="0">
                  <a:pos x="58" y="149"/>
                </a:cxn>
                <a:cxn ang="0">
                  <a:pos x="21" y="164"/>
                </a:cxn>
                <a:cxn ang="0">
                  <a:pos x="18" y="162"/>
                </a:cxn>
              </a:cxnLst>
              <a:rect l="0" t="0" r="r" b="b"/>
              <a:pathLst>
                <a:path w="167" h="170">
                  <a:moveTo>
                    <a:pt x="18" y="162"/>
                  </a:moveTo>
                  <a:cubicBezTo>
                    <a:pt x="6" y="155"/>
                    <a:pt x="0" y="140"/>
                    <a:pt x="6" y="127"/>
                  </a:cubicBezTo>
                  <a:cubicBezTo>
                    <a:pt x="7" y="124"/>
                    <a:pt x="44" y="37"/>
                    <a:pt x="125" y="6"/>
                  </a:cubicBezTo>
                  <a:cubicBezTo>
                    <a:pt x="140" y="0"/>
                    <a:pt x="156" y="8"/>
                    <a:pt x="161" y="22"/>
                  </a:cubicBezTo>
                  <a:cubicBezTo>
                    <a:pt x="167" y="37"/>
                    <a:pt x="160" y="53"/>
                    <a:pt x="145" y="58"/>
                  </a:cubicBezTo>
                  <a:cubicBezTo>
                    <a:pt x="87" y="81"/>
                    <a:pt x="58" y="148"/>
                    <a:pt x="58" y="149"/>
                  </a:cubicBezTo>
                  <a:cubicBezTo>
                    <a:pt x="52" y="163"/>
                    <a:pt x="35" y="170"/>
                    <a:pt x="21" y="164"/>
                  </a:cubicBezTo>
                  <a:cubicBezTo>
                    <a:pt x="20" y="163"/>
                    <a:pt x="19" y="163"/>
                    <a:pt x="18" y="162"/>
                  </a:cubicBez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51435" tIns="25718" rIns="51435" bIns="25718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1013"/>
            </a:p>
          </p:txBody>
        </p:sp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FEC943E5-1548-4916-B550-D726C1FE45E5}"/>
              </a:ext>
            </a:extLst>
          </p:cNvPr>
          <p:cNvGrpSpPr/>
          <p:nvPr/>
        </p:nvGrpSpPr>
        <p:grpSpPr>
          <a:xfrm>
            <a:off x="283313" y="3418552"/>
            <a:ext cx="2473302" cy="2271252"/>
            <a:chOff x="8889372" y="1786819"/>
            <a:chExt cx="2812674" cy="3028337"/>
          </a:xfrm>
        </p:grpSpPr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145E5415-51A7-4467-82FF-C5943F10F5CB}"/>
                </a:ext>
              </a:extLst>
            </p:cNvPr>
            <p:cNvSpPr txBox="1"/>
            <p:nvPr/>
          </p:nvSpPr>
          <p:spPr>
            <a:xfrm>
              <a:off x="8889372" y="1786819"/>
              <a:ext cx="2812674" cy="677108"/>
            </a:xfrm>
            <a:prstGeom prst="rect">
              <a:avLst/>
            </a:prstGeom>
            <a:noFill/>
          </p:spPr>
          <p:txBody>
            <a:bodyPr wrap="square" lIns="0" rIns="0" rtlCol="0" anchor="b">
              <a:spAutoFit/>
            </a:bodyPr>
            <a:lstStyle/>
            <a:p>
              <a:pPr algn="r"/>
              <a:r>
                <a:rPr lang="en-US" sz="2700" b="1" dirty="0" err="1">
                  <a:solidFill>
                    <a:schemeClr val="tx2">
                      <a:lumMod val="60000"/>
                      <a:lumOff val="40000"/>
                    </a:schemeClr>
                  </a:solidFill>
                </a:rPr>
                <a:t>Objetivo</a:t>
              </a:r>
              <a:r>
                <a:rPr lang="en-US" sz="2700" b="1" dirty="0">
                  <a:solidFill>
                    <a:schemeClr val="tx2">
                      <a:lumMod val="60000"/>
                      <a:lumOff val="40000"/>
                    </a:schemeClr>
                  </a:solidFill>
                </a:rPr>
                <a:t> 1</a:t>
              </a:r>
            </a:p>
          </p:txBody>
        </p:sp>
        <p:sp>
          <p:nvSpPr>
            <p:cNvPr id="46" name="Rectangle 45">
              <a:extLst>
                <a:ext uri="{FF2B5EF4-FFF2-40B4-BE49-F238E27FC236}">
                  <a16:creationId xmlns:a16="http://schemas.microsoft.com/office/drawing/2014/main" id="{000CBBC2-C9B4-4E51-8C86-CCE6754D9710}"/>
                </a:ext>
              </a:extLst>
            </p:cNvPr>
            <p:cNvSpPr/>
            <p:nvPr/>
          </p:nvSpPr>
          <p:spPr>
            <a:xfrm>
              <a:off x="8889372" y="2476054"/>
              <a:ext cx="2812674" cy="2339102"/>
            </a:xfrm>
            <a:prstGeom prst="rect">
              <a:avLst/>
            </a:prstGeom>
          </p:spPr>
          <p:txBody>
            <a:bodyPr wrap="square" lIns="0" rIns="0">
              <a:spAutoFit/>
            </a:bodyPr>
            <a:lstStyle/>
            <a:p>
              <a:pPr algn="just">
                <a:spcBef>
                  <a:spcPts val="900"/>
                </a:spcBef>
              </a:pPr>
              <a:r>
                <a:rPr lang="es-CO" b="1" dirty="0"/>
                <a:t>Matriz Diagnóstica del estado actual de la organización frente a los requisitos de la norma NTC ISO 9001:2015</a:t>
              </a:r>
              <a:endParaRPr lang="en-US" sz="1050" b="1" dirty="0"/>
            </a:p>
          </p:txBody>
        </p:sp>
      </p:grpSp>
      <p:sp>
        <p:nvSpPr>
          <p:cNvPr id="32" name="Título 1">
            <a:extLst>
              <a:ext uri="{FF2B5EF4-FFF2-40B4-BE49-F238E27FC236}">
                <a16:creationId xmlns:a16="http://schemas.microsoft.com/office/drawing/2014/main" id="{AE1CFA16-F03C-49D9-A1B8-BE5FE316EE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8313" y="136525"/>
            <a:ext cx="7348537" cy="708025"/>
          </a:xfrm>
        </p:spPr>
        <p:txBody>
          <a:bodyPr>
            <a:normAutofit fontScale="90000"/>
          </a:bodyPr>
          <a:lstStyle/>
          <a:p>
            <a:r>
              <a:rPr lang="es-ES" b="1" dirty="0">
                <a:solidFill>
                  <a:srgbClr val="92D050"/>
                </a:solidFill>
              </a:rPr>
              <a:t>ESTRATEGIAS METODOLOGICAS </a:t>
            </a:r>
          </a:p>
        </p:txBody>
      </p:sp>
    </p:spTree>
    <p:extLst>
      <p:ext uri="{BB962C8B-B14F-4D97-AF65-F5344CB8AC3E}">
        <p14:creationId xmlns:p14="http://schemas.microsoft.com/office/powerpoint/2010/main" val="311361651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9B851C-029A-492F-ADE9-6146751769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err="1">
                <a:solidFill>
                  <a:srgbClr val="FFC000"/>
                </a:solidFill>
              </a:rPr>
              <a:t>Experiencias</a:t>
            </a:r>
            <a:endParaRPr lang="en-US" b="1" dirty="0">
              <a:solidFill>
                <a:srgbClr val="FFC000"/>
              </a:solidFill>
            </a:endParaRP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EAC15B8-E25F-4876-BA8A-2085DFE5FB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327C5-B821-4FE9-A59A-A60D9EB59A9A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106" name="Freeform: Shape 105">
            <a:extLst>
              <a:ext uri="{FF2B5EF4-FFF2-40B4-BE49-F238E27FC236}">
                <a16:creationId xmlns:a16="http://schemas.microsoft.com/office/drawing/2014/main" id="{9C7B961E-CB33-4C7E-A089-1B8D73EBBD76}"/>
              </a:ext>
            </a:extLst>
          </p:cNvPr>
          <p:cNvSpPr>
            <a:spLocks/>
          </p:cNvSpPr>
          <p:nvPr/>
        </p:nvSpPr>
        <p:spPr bwMode="auto">
          <a:xfrm>
            <a:off x="3195122" y="3364783"/>
            <a:ext cx="2236760" cy="2635967"/>
          </a:xfrm>
          <a:custGeom>
            <a:avLst/>
            <a:gdLst>
              <a:gd name="connsiteX0" fmla="*/ 1666141 w 2982347"/>
              <a:gd name="connsiteY0" fmla="*/ 239 h 3514622"/>
              <a:gd name="connsiteX1" fmla="*/ 2799671 w 2982347"/>
              <a:gd name="connsiteY1" fmla="*/ 661872 h 3514622"/>
              <a:gd name="connsiteX2" fmla="*/ 2980634 w 2982347"/>
              <a:gd name="connsiteY2" fmla="*/ 1420167 h 3514622"/>
              <a:gd name="connsiteX3" fmla="*/ 2708614 w 2982347"/>
              <a:gd name="connsiteY3" fmla="*/ 2261436 h 3514622"/>
              <a:gd name="connsiteX4" fmla="*/ 2539322 w 2982347"/>
              <a:gd name="connsiteY4" fmla="*/ 3264838 h 3514622"/>
              <a:gd name="connsiteX5" fmla="*/ 2563883 w 2982347"/>
              <a:gd name="connsiteY5" fmla="*/ 3514622 h 3514622"/>
              <a:gd name="connsiteX6" fmla="*/ 1051857 w 2982347"/>
              <a:gd name="connsiteY6" fmla="*/ 3514622 h 3514622"/>
              <a:gd name="connsiteX7" fmla="*/ 1055745 w 2982347"/>
              <a:gd name="connsiteY7" fmla="*/ 3424232 h 3514622"/>
              <a:gd name="connsiteX8" fmla="*/ 1045372 w 2982347"/>
              <a:gd name="connsiteY8" fmla="*/ 3265198 h 3514622"/>
              <a:gd name="connsiteX9" fmla="*/ 732433 w 2982347"/>
              <a:gd name="connsiteY9" fmla="*/ 3165513 h 3514622"/>
              <a:gd name="connsiteX10" fmla="*/ 348032 w 2982347"/>
              <a:gd name="connsiteY10" fmla="*/ 2997259 h 3514622"/>
              <a:gd name="connsiteX11" fmla="*/ 308266 w 2982347"/>
              <a:gd name="connsiteY11" fmla="*/ 2759860 h 3514622"/>
              <a:gd name="connsiteX12" fmla="*/ 300198 w 2982347"/>
              <a:gd name="connsiteY12" fmla="*/ 2441791 h 3514622"/>
              <a:gd name="connsiteX13" fmla="*/ 300198 w 2982347"/>
              <a:gd name="connsiteY13" fmla="*/ 2439486 h 3514622"/>
              <a:gd name="connsiteX14" fmla="*/ 18380 w 2982347"/>
              <a:gd name="connsiteY14" fmla="*/ 2276418 h 3514622"/>
              <a:gd name="connsiteX15" fmla="*/ 100793 w 2982347"/>
              <a:gd name="connsiteY15" fmla="*/ 1943368 h 3514622"/>
              <a:gd name="connsiteX16" fmla="*/ 288671 w 2982347"/>
              <a:gd name="connsiteY16" fmla="*/ 1478941 h 3514622"/>
              <a:gd name="connsiteX17" fmla="*/ 385492 w 2982347"/>
              <a:gd name="connsiteY17" fmla="*/ 979365 h 3514622"/>
              <a:gd name="connsiteX18" fmla="*/ 1468386 w 2982347"/>
              <a:gd name="connsiteY18" fmla="*/ 11329 h 3514622"/>
              <a:gd name="connsiteX19" fmla="*/ 1666141 w 2982347"/>
              <a:gd name="connsiteY19" fmla="*/ 239 h 35146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2982347" h="3514622">
                <a:moveTo>
                  <a:pt x="1666141" y="239"/>
                </a:moveTo>
                <a:cubicBezTo>
                  <a:pt x="2126276" y="8952"/>
                  <a:pt x="2568209" y="256003"/>
                  <a:pt x="2799671" y="661872"/>
                </a:cubicBezTo>
                <a:cubicBezTo>
                  <a:pt x="2929918" y="890628"/>
                  <a:pt x="2993889" y="1157414"/>
                  <a:pt x="2980634" y="1420167"/>
                </a:cubicBezTo>
                <a:cubicBezTo>
                  <a:pt x="2965073" y="1723255"/>
                  <a:pt x="2826182" y="1987736"/>
                  <a:pt x="2708614" y="2261436"/>
                </a:cubicBezTo>
                <a:cubicBezTo>
                  <a:pt x="2569146" y="2587284"/>
                  <a:pt x="2521744" y="2926241"/>
                  <a:pt x="2539322" y="3264838"/>
                </a:cubicBezTo>
                <a:lnTo>
                  <a:pt x="2563883" y="3514622"/>
                </a:lnTo>
                <a:lnTo>
                  <a:pt x="1051857" y="3514622"/>
                </a:lnTo>
                <a:lnTo>
                  <a:pt x="1055745" y="3424232"/>
                </a:lnTo>
                <a:cubicBezTo>
                  <a:pt x="1057330" y="3369204"/>
                  <a:pt x="1056034" y="3314464"/>
                  <a:pt x="1045372" y="3265198"/>
                </a:cubicBezTo>
                <a:cubicBezTo>
                  <a:pt x="1018285" y="3139007"/>
                  <a:pt x="832712" y="3166089"/>
                  <a:pt x="732433" y="3165513"/>
                </a:cubicBezTo>
                <a:cubicBezTo>
                  <a:pt x="579710" y="3163784"/>
                  <a:pt x="425834" y="3147650"/>
                  <a:pt x="348032" y="2997259"/>
                </a:cubicBezTo>
                <a:cubicBezTo>
                  <a:pt x="309995" y="2924080"/>
                  <a:pt x="310571" y="2839953"/>
                  <a:pt x="308266" y="2759860"/>
                </a:cubicBezTo>
                <a:cubicBezTo>
                  <a:pt x="305384" y="2653837"/>
                  <a:pt x="300774" y="2547814"/>
                  <a:pt x="300198" y="2441791"/>
                </a:cubicBezTo>
                <a:cubicBezTo>
                  <a:pt x="300198" y="2440638"/>
                  <a:pt x="300198" y="2440062"/>
                  <a:pt x="300198" y="2439486"/>
                </a:cubicBezTo>
                <a:cubicBezTo>
                  <a:pt x="159001" y="2407218"/>
                  <a:pt x="74859" y="2369764"/>
                  <a:pt x="18380" y="2276418"/>
                </a:cubicBezTo>
                <a:cubicBezTo>
                  <a:pt x="-36370" y="2185377"/>
                  <a:pt x="43162" y="2064948"/>
                  <a:pt x="100793" y="1943368"/>
                </a:cubicBezTo>
                <a:cubicBezTo>
                  <a:pt x="174561" y="1786638"/>
                  <a:pt x="226429" y="1641432"/>
                  <a:pt x="288671" y="1478941"/>
                </a:cubicBezTo>
                <a:cubicBezTo>
                  <a:pt x="350337" y="1318754"/>
                  <a:pt x="342845" y="1144162"/>
                  <a:pt x="385492" y="979365"/>
                </a:cubicBezTo>
                <a:cubicBezTo>
                  <a:pt x="515163" y="478637"/>
                  <a:pt x="954314" y="79322"/>
                  <a:pt x="1468386" y="11329"/>
                </a:cubicBezTo>
                <a:cubicBezTo>
                  <a:pt x="1534302" y="2614"/>
                  <a:pt x="1600407" y="-1006"/>
                  <a:pt x="1666141" y="239"/>
                </a:cubicBezTo>
                <a:close/>
              </a:path>
            </a:pathLst>
          </a:custGeom>
          <a:solidFill>
            <a:schemeClr val="tx1">
              <a:lumMod val="40000"/>
              <a:lumOff val="60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 sz="1350"/>
          </a:p>
        </p:txBody>
      </p:sp>
      <p:pic>
        <p:nvPicPr>
          <p:cNvPr id="5" name="Graphic 4" descr="Lightbulb">
            <a:extLst>
              <a:ext uri="{FF2B5EF4-FFF2-40B4-BE49-F238E27FC236}">
                <a16:creationId xmlns:a16="http://schemas.microsoft.com/office/drawing/2014/main" id="{6A83EF17-8D6C-4954-B0D4-155B20A1731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3894943" y="3963437"/>
            <a:ext cx="1044978" cy="1044978"/>
          </a:xfrm>
          <a:prstGeom prst="rect">
            <a:avLst/>
          </a:prstGeom>
        </p:spPr>
      </p:pic>
      <p:sp>
        <p:nvSpPr>
          <p:cNvPr id="52" name="Freeform 191">
            <a:extLst>
              <a:ext uri="{FF2B5EF4-FFF2-40B4-BE49-F238E27FC236}">
                <a16:creationId xmlns:a16="http://schemas.microsoft.com/office/drawing/2014/main" id="{ACF7C291-64B8-4E33-BC7B-553455658FDC}"/>
              </a:ext>
            </a:extLst>
          </p:cNvPr>
          <p:cNvSpPr>
            <a:spLocks/>
          </p:cNvSpPr>
          <p:nvPr/>
        </p:nvSpPr>
        <p:spPr bwMode="auto">
          <a:xfrm>
            <a:off x="4570799" y="468048"/>
            <a:ext cx="3551050" cy="1603449"/>
          </a:xfrm>
          <a:custGeom>
            <a:avLst/>
            <a:gdLst>
              <a:gd name="T0" fmla="*/ 4017 w 4210"/>
              <a:gd name="T1" fmla="*/ 53 h 1948"/>
              <a:gd name="T2" fmla="*/ 3974 w 4210"/>
              <a:gd name="T3" fmla="*/ 58 h 1948"/>
              <a:gd name="T4" fmla="*/ 3956 w 4210"/>
              <a:gd name="T5" fmla="*/ 49 h 1948"/>
              <a:gd name="T6" fmla="*/ 3788 w 4210"/>
              <a:gd name="T7" fmla="*/ 27 h 1948"/>
              <a:gd name="T8" fmla="*/ 3503 w 4210"/>
              <a:gd name="T9" fmla="*/ 17 h 1948"/>
              <a:gd name="T10" fmla="*/ 3017 w 4210"/>
              <a:gd name="T11" fmla="*/ 2 h 1948"/>
              <a:gd name="T12" fmla="*/ 2302 w 4210"/>
              <a:gd name="T13" fmla="*/ 6 h 1948"/>
              <a:gd name="T14" fmla="*/ 1829 w 4210"/>
              <a:gd name="T15" fmla="*/ 27 h 1948"/>
              <a:gd name="T16" fmla="*/ 882 w 4210"/>
              <a:gd name="T17" fmla="*/ 104 h 1948"/>
              <a:gd name="T18" fmla="*/ 299 w 4210"/>
              <a:gd name="T19" fmla="*/ 199 h 1948"/>
              <a:gd name="T20" fmla="*/ 174 w 4210"/>
              <a:gd name="T21" fmla="*/ 228 h 1948"/>
              <a:gd name="T22" fmla="*/ 166 w 4210"/>
              <a:gd name="T23" fmla="*/ 264 h 1948"/>
              <a:gd name="T24" fmla="*/ 191 w 4210"/>
              <a:gd name="T25" fmla="*/ 277 h 1948"/>
              <a:gd name="T26" fmla="*/ 1360 w 4210"/>
              <a:gd name="T27" fmla="*/ 153 h 1948"/>
              <a:gd name="T28" fmla="*/ 2064 w 4210"/>
              <a:gd name="T29" fmla="*/ 101 h 1948"/>
              <a:gd name="T30" fmla="*/ 2763 w 4210"/>
              <a:gd name="T31" fmla="*/ 84 h 1948"/>
              <a:gd name="T32" fmla="*/ 3228 w 4210"/>
              <a:gd name="T33" fmla="*/ 91 h 1948"/>
              <a:gd name="T34" fmla="*/ 3578 w 4210"/>
              <a:gd name="T35" fmla="*/ 107 h 1948"/>
              <a:gd name="T36" fmla="*/ 3875 w 4210"/>
              <a:gd name="T37" fmla="*/ 124 h 1948"/>
              <a:gd name="T38" fmla="*/ 3959 w 4210"/>
              <a:gd name="T39" fmla="*/ 220 h 1948"/>
              <a:gd name="T40" fmla="*/ 4002 w 4210"/>
              <a:gd name="T41" fmla="*/ 610 h 1948"/>
              <a:gd name="T42" fmla="*/ 3983 w 4210"/>
              <a:gd name="T43" fmla="*/ 1100 h 1948"/>
              <a:gd name="T44" fmla="*/ 3965 w 4210"/>
              <a:gd name="T45" fmla="*/ 1593 h 1948"/>
              <a:gd name="T46" fmla="*/ 3965 w 4210"/>
              <a:gd name="T47" fmla="*/ 1690 h 1948"/>
              <a:gd name="T48" fmla="*/ 3862 w 4210"/>
              <a:gd name="T49" fmla="*/ 1684 h 1948"/>
              <a:gd name="T50" fmla="*/ 3680 w 4210"/>
              <a:gd name="T51" fmla="*/ 1662 h 1948"/>
              <a:gd name="T52" fmla="*/ 3267 w 4210"/>
              <a:gd name="T53" fmla="*/ 1611 h 1948"/>
              <a:gd name="T54" fmla="*/ 2598 w 4210"/>
              <a:gd name="T55" fmla="*/ 1592 h 1948"/>
              <a:gd name="T56" fmla="*/ 2218 w 4210"/>
              <a:gd name="T57" fmla="*/ 1582 h 1948"/>
              <a:gd name="T58" fmla="*/ 1529 w 4210"/>
              <a:gd name="T59" fmla="*/ 1547 h 1948"/>
              <a:gd name="T60" fmla="*/ 330 w 4210"/>
              <a:gd name="T61" fmla="*/ 1514 h 1948"/>
              <a:gd name="T62" fmla="*/ 89 w 4210"/>
              <a:gd name="T63" fmla="*/ 1441 h 1948"/>
              <a:gd name="T64" fmla="*/ 113 w 4210"/>
              <a:gd name="T65" fmla="*/ 1050 h 1948"/>
              <a:gd name="T66" fmla="*/ 140 w 4210"/>
              <a:gd name="T67" fmla="*/ 722 h 1948"/>
              <a:gd name="T68" fmla="*/ 159 w 4210"/>
              <a:gd name="T69" fmla="*/ 473 h 1948"/>
              <a:gd name="T70" fmla="*/ 160 w 4210"/>
              <a:gd name="T71" fmla="*/ 281 h 1948"/>
              <a:gd name="T72" fmla="*/ 152 w 4210"/>
              <a:gd name="T73" fmla="*/ 238 h 1948"/>
              <a:gd name="T74" fmla="*/ 127 w 4210"/>
              <a:gd name="T75" fmla="*/ 234 h 1948"/>
              <a:gd name="T76" fmla="*/ 108 w 4210"/>
              <a:gd name="T77" fmla="*/ 282 h 1948"/>
              <a:gd name="T78" fmla="*/ 78 w 4210"/>
              <a:gd name="T79" fmla="*/ 490 h 1948"/>
              <a:gd name="T80" fmla="*/ 55 w 4210"/>
              <a:gd name="T81" fmla="*/ 753 h 1948"/>
              <a:gd name="T82" fmla="*/ 25 w 4210"/>
              <a:gd name="T83" fmla="*/ 1108 h 1948"/>
              <a:gd name="T84" fmla="*/ 4 w 4210"/>
              <a:gd name="T85" fmla="*/ 1350 h 1948"/>
              <a:gd name="T86" fmla="*/ 12 w 4210"/>
              <a:gd name="T87" fmla="*/ 1527 h 1948"/>
              <a:gd name="T88" fmla="*/ 24 w 4210"/>
              <a:gd name="T89" fmla="*/ 1569 h 1948"/>
              <a:gd name="T90" fmla="*/ 37 w 4210"/>
              <a:gd name="T91" fmla="*/ 1599 h 1948"/>
              <a:gd name="T92" fmla="*/ 159 w 4210"/>
              <a:gd name="T93" fmla="*/ 1693 h 1948"/>
              <a:gd name="T94" fmla="*/ 353 w 4210"/>
              <a:gd name="T95" fmla="*/ 1757 h 1948"/>
              <a:gd name="T96" fmla="*/ 724 w 4210"/>
              <a:gd name="T97" fmla="*/ 1783 h 1948"/>
              <a:gd name="T98" fmla="*/ 1368 w 4210"/>
              <a:gd name="T99" fmla="*/ 1814 h 1948"/>
              <a:gd name="T100" fmla="*/ 2992 w 4210"/>
              <a:gd name="T101" fmla="*/ 1897 h 1948"/>
              <a:gd name="T102" fmla="*/ 4087 w 4210"/>
              <a:gd name="T103" fmla="*/ 1948 h 1948"/>
              <a:gd name="T104" fmla="*/ 4138 w 4210"/>
              <a:gd name="T105" fmla="*/ 1913 h 1948"/>
              <a:gd name="T106" fmla="*/ 4152 w 4210"/>
              <a:gd name="T107" fmla="*/ 1868 h 1948"/>
              <a:gd name="T108" fmla="*/ 4192 w 4210"/>
              <a:gd name="T109" fmla="*/ 767 h 1948"/>
              <a:gd name="T110" fmla="*/ 4208 w 4210"/>
              <a:gd name="T111" fmla="*/ 531 h 1948"/>
              <a:gd name="T112" fmla="*/ 4203 w 4210"/>
              <a:gd name="T113" fmla="*/ 326 h 1948"/>
              <a:gd name="T114" fmla="*/ 4151 w 4210"/>
              <a:gd name="T115" fmla="*/ 170 h 1948"/>
              <a:gd name="T116" fmla="*/ 4094 w 4210"/>
              <a:gd name="T117" fmla="*/ 100 h 1948"/>
              <a:gd name="T118" fmla="*/ 4033 w 4210"/>
              <a:gd name="T119" fmla="*/ 59 h 19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4210" h="1948">
                <a:moveTo>
                  <a:pt x="4033" y="59"/>
                </a:moveTo>
                <a:lnTo>
                  <a:pt x="4017" y="53"/>
                </a:lnTo>
                <a:lnTo>
                  <a:pt x="3987" y="53"/>
                </a:lnTo>
                <a:lnTo>
                  <a:pt x="3974" y="58"/>
                </a:lnTo>
                <a:lnTo>
                  <a:pt x="3968" y="53"/>
                </a:lnTo>
                <a:lnTo>
                  <a:pt x="3956" y="49"/>
                </a:lnTo>
                <a:lnTo>
                  <a:pt x="3902" y="39"/>
                </a:lnTo>
                <a:lnTo>
                  <a:pt x="3788" y="27"/>
                </a:lnTo>
                <a:lnTo>
                  <a:pt x="3617" y="21"/>
                </a:lnTo>
                <a:lnTo>
                  <a:pt x="3503" y="17"/>
                </a:lnTo>
                <a:lnTo>
                  <a:pt x="3260" y="6"/>
                </a:lnTo>
                <a:lnTo>
                  <a:pt x="3017" y="2"/>
                </a:lnTo>
                <a:lnTo>
                  <a:pt x="2778" y="0"/>
                </a:lnTo>
                <a:lnTo>
                  <a:pt x="2302" y="6"/>
                </a:lnTo>
                <a:lnTo>
                  <a:pt x="2064" y="15"/>
                </a:lnTo>
                <a:lnTo>
                  <a:pt x="1829" y="27"/>
                </a:lnTo>
                <a:lnTo>
                  <a:pt x="1355" y="57"/>
                </a:lnTo>
                <a:lnTo>
                  <a:pt x="882" y="104"/>
                </a:lnTo>
                <a:lnTo>
                  <a:pt x="531" y="155"/>
                </a:lnTo>
                <a:lnTo>
                  <a:pt x="299" y="199"/>
                </a:lnTo>
                <a:lnTo>
                  <a:pt x="183" y="224"/>
                </a:lnTo>
                <a:lnTo>
                  <a:pt x="174" y="228"/>
                </a:lnTo>
                <a:lnTo>
                  <a:pt x="165" y="245"/>
                </a:lnTo>
                <a:lnTo>
                  <a:pt x="166" y="264"/>
                </a:lnTo>
                <a:lnTo>
                  <a:pt x="181" y="277"/>
                </a:lnTo>
                <a:lnTo>
                  <a:pt x="191" y="277"/>
                </a:lnTo>
                <a:lnTo>
                  <a:pt x="659" y="229"/>
                </a:lnTo>
                <a:lnTo>
                  <a:pt x="1360" y="153"/>
                </a:lnTo>
                <a:lnTo>
                  <a:pt x="1828" y="113"/>
                </a:lnTo>
                <a:lnTo>
                  <a:pt x="2064" y="101"/>
                </a:lnTo>
                <a:lnTo>
                  <a:pt x="2297" y="92"/>
                </a:lnTo>
                <a:lnTo>
                  <a:pt x="2763" y="84"/>
                </a:lnTo>
                <a:lnTo>
                  <a:pt x="2996" y="87"/>
                </a:lnTo>
                <a:lnTo>
                  <a:pt x="3228" y="91"/>
                </a:lnTo>
                <a:lnTo>
                  <a:pt x="3461" y="100"/>
                </a:lnTo>
                <a:lnTo>
                  <a:pt x="3578" y="107"/>
                </a:lnTo>
                <a:lnTo>
                  <a:pt x="3757" y="120"/>
                </a:lnTo>
                <a:lnTo>
                  <a:pt x="3875" y="124"/>
                </a:lnTo>
                <a:lnTo>
                  <a:pt x="3934" y="123"/>
                </a:lnTo>
                <a:lnTo>
                  <a:pt x="3959" y="220"/>
                </a:lnTo>
                <a:lnTo>
                  <a:pt x="3990" y="415"/>
                </a:lnTo>
                <a:lnTo>
                  <a:pt x="4002" y="610"/>
                </a:lnTo>
                <a:lnTo>
                  <a:pt x="4000" y="806"/>
                </a:lnTo>
                <a:lnTo>
                  <a:pt x="3983" y="1100"/>
                </a:lnTo>
                <a:lnTo>
                  <a:pt x="3967" y="1396"/>
                </a:lnTo>
                <a:lnTo>
                  <a:pt x="3965" y="1593"/>
                </a:lnTo>
                <a:lnTo>
                  <a:pt x="3971" y="1691"/>
                </a:lnTo>
                <a:lnTo>
                  <a:pt x="3965" y="1690"/>
                </a:lnTo>
                <a:lnTo>
                  <a:pt x="3960" y="1690"/>
                </a:lnTo>
                <a:lnTo>
                  <a:pt x="3862" y="1684"/>
                </a:lnTo>
                <a:lnTo>
                  <a:pt x="3762" y="1676"/>
                </a:lnTo>
                <a:lnTo>
                  <a:pt x="3680" y="1662"/>
                </a:lnTo>
                <a:lnTo>
                  <a:pt x="3516" y="1637"/>
                </a:lnTo>
                <a:lnTo>
                  <a:pt x="3267" y="1611"/>
                </a:lnTo>
                <a:lnTo>
                  <a:pt x="2932" y="1594"/>
                </a:lnTo>
                <a:lnTo>
                  <a:pt x="2598" y="1592"/>
                </a:lnTo>
                <a:lnTo>
                  <a:pt x="2431" y="1593"/>
                </a:lnTo>
                <a:lnTo>
                  <a:pt x="2218" y="1582"/>
                </a:lnTo>
                <a:lnTo>
                  <a:pt x="2007" y="1572"/>
                </a:lnTo>
                <a:lnTo>
                  <a:pt x="1529" y="1547"/>
                </a:lnTo>
                <a:lnTo>
                  <a:pt x="809" y="1519"/>
                </a:lnTo>
                <a:lnTo>
                  <a:pt x="330" y="1514"/>
                </a:lnTo>
                <a:lnTo>
                  <a:pt x="91" y="1519"/>
                </a:lnTo>
                <a:lnTo>
                  <a:pt x="89" y="1441"/>
                </a:lnTo>
                <a:lnTo>
                  <a:pt x="94" y="1284"/>
                </a:lnTo>
                <a:lnTo>
                  <a:pt x="113" y="1050"/>
                </a:lnTo>
                <a:lnTo>
                  <a:pt x="127" y="893"/>
                </a:lnTo>
                <a:lnTo>
                  <a:pt x="140" y="722"/>
                </a:lnTo>
                <a:lnTo>
                  <a:pt x="152" y="549"/>
                </a:lnTo>
                <a:lnTo>
                  <a:pt x="159" y="473"/>
                </a:lnTo>
                <a:lnTo>
                  <a:pt x="164" y="358"/>
                </a:lnTo>
                <a:lnTo>
                  <a:pt x="160" y="281"/>
                </a:lnTo>
                <a:lnTo>
                  <a:pt x="155" y="245"/>
                </a:lnTo>
                <a:lnTo>
                  <a:pt x="152" y="238"/>
                </a:lnTo>
                <a:lnTo>
                  <a:pt x="143" y="232"/>
                </a:lnTo>
                <a:lnTo>
                  <a:pt x="127" y="234"/>
                </a:lnTo>
                <a:lnTo>
                  <a:pt x="121" y="245"/>
                </a:lnTo>
                <a:lnTo>
                  <a:pt x="108" y="282"/>
                </a:lnTo>
                <a:lnTo>
                  <a:pt x="91" y="364"/>
                </a:lnTo>
                <a:lnTo>
                  <a:pt x="78" y="490"/>
                </a:lnTo>
                <a:lnTo>
                  <a:pt x="72" y="571"/>
                </a:lnTo>
                <a:lnTo>
                  <a:pt x="55" y="753"/>
                </a:lnTo>
                <a:lnTo>
                  <a:pt x="39" y="936"/>
                </a:lnTo>
                <a:lnTo>
                  <a:pt x="25" y="1108"/>
                </a:lnTo>
                <a:lnTo>
                  <a:pt x="11" y="1279"/>
                </a:lnTo>
                <a:lnTo>
                  <a:pt x="4" y="1350"/>
                </a:lnTo>
                <a:lnTo>
                  <a:pt x="0" y="1457"/>
                </a:lnTo>
                <a:lnTo>
                  <a:pt x="12" y="1527"/>
                </a:lnTo>
                <a:lnTo>
                  <a:pt x="26" y="1559"/>
                </a:lnTo>
                <a:lnTo>
                  <a:pt x="24" y="1569"/>
                </a:lnTo>
                <a:lnTo>
                  <a:pt x="29" y="1590"/>
                </a:lnTo>
                <a:lnTo>
                  <a:pt x="37" y="1599"/>
                </a:lnTo>
                <a:lnTo>
                  <a:pt x="73" y="1636"/>
                </a:lnTo>
                <a:lnTo>
                  <a:pt x="159" y="1693"/>
                </a:lnTo>
                <a:lnTo>
                  <a:pt x="252" y="1732"/>
                </a:lnTo>
                <a:lnTo>
                  <a:pt x="353" y="1757"/>
                </a:lnTo>
                <a:lnTo>
                  <a:pt x="512" y="1777"/>
                </a:lnTo>
                <a:lnTo>
                  <a:pt x="724" y="1783"/>
                </a:lnTo>
                <a:lnTo>
                  <a:pt x="824" y="1786"/>
                </a:lnTo>
                <a:lnTo>
                  <a:pt x="1368" y="1814"/>
                </a:lnTo>
                <a:lnTo>
                  <a:pt x="1912" y="1843"/>
                </a:lnTo>
                <a:lnTo>
                  <a:pt x="2992" y="1897"/>
                </a:lnTo>
                <a:lnTo>
                  <a:pt x="4070" y="1948"/>
                </a:lnTo>
                <a:lnTo>
                  <a:pt x="4087" y="1948"/>
                </a:lnTo>
                <a:lnTo>
                  <a:pt x="4116" y="1935"/>
                </a:lnTo>
                <a:lnTo>
                  <a:pt x="4138" y="1913"/>
                </a:lnTo>
                <a:lnTo>
                  <a:pt x="4151" y="1883"/>
                </a:lnTo>
                <a:lnTo>
                  <a:pt x="4152" y="1868"/>
                </a:lnTo>
                <a:lnTo>
                  <a:pt x="4171" y="1317"/>
                </a:lnTo>
                <a:lnTo>
                  <a:pt x="4192" y="767"/>
                </a:lnTo>
                <a:lnTo>
                  <a:pt x="4197" y="680"/>
                </a:lnTo>
                <a:lnTo>
                  <a:pt x="4208" y="531"/>
                </a:lnTo>
                <a:lnTo>
                  <a:pt x="4210" y="428"/>
                </a:lnTo>
                <a:lnTo>
                  <a:pt x="4203" y="326"/>
                </a:lnTo>
                <a:lnTo>
                  <a:pt x="4180" y="233"/>
                </a:lnTo>
                <a:lnTo>
                  <a:pt x="4151" y="170"/>
                </a:lnTo>
                <a:lnTo>
                  <a:pt x="4125" y="132"/>
                </a:lnTo>
                <a:lnTo>
                  <a:pt x="4094" y="100"/>
                </a:lnTo>
                <a:lnTo>
                  <a:pt x="4055" y="71"/>
                </a:lnTo>
                <a:lnTo>
                  <a:pt x="4033" y="59"/>
                </a:ln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 dirty="0"/>
          </a:p>
        </p:txBody>
      </p:sp>
      <p:sp>
        <p:nvSpPr>
          <p:cNvPr id="66" name="Freeform: Shape 65">
            <a:extLst>
              <a:ext uri="{FF2B5EF4-FFF2-40B4-BE49-F238E27FC236}">
                <a16:creationId xmlns:a16="http://schemas.microsoft.com/office/drawing/2014/main" id="{3D634537-B4DB-414D-A0B0-36AD054DEDE5}"/>
              </a:ext>
            </a:extLst>
          </p:cNvPr>
          <p:cNvSpPr>
            <a:spLocks/>
          </p:cNvSpPr>
          <p:nvPr/>
        </p:nvSpPr>
        <p:spPr bwMode="auto">
          <a:xfrm>
            <a:off x="928662" y="706015"/>
            <a:ext cx="3551051" cy="1933257"/>
          </a:xfrm>
          <a:custGeom>
            <a:avLst/>
            <a:gdLst>
              <a:gd name="connsiteX0" fmla="*/ 40085 w 665163"/>
              <a:gd name="connsiteY0" fmla="*/ 28575 h 619125"/>
              <a:gd name="connsiteX1" fmla="*/ 41672 w 665163"/>
              <a:gd name="connsiteY1" fmla="*/ 55145 h 619125"/>
              <a:gd name="connsiteX2" fmla="*/ 38100 w 665163"/>
              <a:gd name="connsiteY2" fmla="*/ 108682 h 619125"/>
              <a:gd name="connsiteX3" fmla="*/ 36116 w 665163"/>
              <a:gd name="connsiteY3" fmla="*/ 134855 h 619125"/>
              <a:gd name="connsiteX4" fmla="*/ 32941 w 665163"/>
              <a:gd name="connsiteY4" fmla="*/ 197117 h 619125"/>
              <a:gd name="connsiteX5" fmla="*/ 30560 w 665163"/>
              <a:gd name="connsiteY5" fmla="*/ 259378 h 619125"/>
              <a:gd name="connsiteX6" fmla="*/ 28178 w 665163"/>
              <a:gd name="connsiteY6" fmla="*/ 321243 h 619125"/>
              <a:gd name="connsiteX7" fmla="*/ 25797 w 665163"/>
              <a:gd name="connsiteY7" fmla="*/ 445765 h 619125"/>
              <a:gd name="connsiteX8" fmla="*/ 22225 w 665163"/>
              <a:gd name="connsiteY8" fmla="*/ 508026 h 619125"/>
              <a:gd name="connsiteX9" fmla="*/ 24606 w 665163"/>
              <a:gd name="connsiteY9" fmla="*/ 508820 h 619125"/>
              <a:gd name="connsiteX10" fmla="*/ 28178 w 665163"/>
              <a:gd name="connsiteY10" fmla="*/ 512785 h 619125"/>
              <a:gd name="connsiteX11" fmla="*/ 28972 w 665163"/>
              <a:gd name="connsiteY11" fmla="*/ 516354 h 619125"/>
              <a:gd name="connsiteX12" fmla="*/ 30560 w 665163"/>
              <a:gd name="connsiteY12" fmla="*/ 521510 h 619125"/>
              <a:gd name="connsiteX13" fmla="*/ 32147 w 665163"/>
              <a:gd name="connsiteY13" fmla="*/ 526665 h 619125"/>
              <a:gd name="connsiteX14" fmla="*/ 98822 w 665163"/>
              <a:gd name="connsiteY14" fmla="*/ 533010 h 619125"/>
              <a:gd name="connsiteX15" fmla="*/ 232172 w 665163"/>
              <a:gd name="connsiteY15" fmla="*/ 541338 h 619125"/>
              <a:gd name="connsiteX16" fmla="*/ 298847 w 665163"/>
              <a:gd name="connsiteY16" fmla="*/ 541338 h 619125"/>
              <a:gd name="connsiteX17" fmla="*/ 371872 w 665163"/>
              <a:gd name="connsiteY17" fmla="*/ 539752 h 619125"/>
              <a:gd name="connsiteX18" fmla="*/ 444897 w 665163"/>
              <a:gd name="connsiteY18" fmla="*/ 535390 h 619125"/>
              <a:gd name="connsiteX19" fmla="*/ 477838 w 665163"/>
              <a:gd name="connsiteY19" fmla="*/ 531424 h 619125"/>
              <a:gd name="connsiteX20" fmla="*/ 529035 w 665163"/>
              <a:gd name="connsiteY20" fmla="*/ 525475 h 619125"/>
              <a:gd name="connsiteX21" fmla="*/ 562372 w 665163"/>
              <a:gd name="connsiteY21" fmla="*/ 523889 h 619125"/>
              <a:gd name="connsiteX22" fmla="*/ 578247 w 665163"/>
              <a:gd name="connsiteY22" fmla="*/ 525079 h 619125"/>
              <a:gd name="connsiteX23" fmla="*/ 577056 w 665163"/>
              <a:gd name="connsiteY23" fmla="*/ 361296 h 619125"/>
              <a:gd name="connsiteX24" fmla="*/ 578644 w 665163"/>
              <a:gd name="connsiteY24" fmla="*/ 197910 h 619125"/>
              <a:gd name="connsiteX25" fmla="*/ 577850 w 665163"/>
              <a:gd name="connsiteY25" fmla="*/ 160632 h 619125"/>
              <a:gd name="connsiteX26" fmla="*/ 576263 w 665163"/>
              <a:gd name="connsiteY26" fmla="*/ 100751 h 619125"/>
              <a:gd name="connsiteX27" fmla="*/ 578247 w 665163"/>
              <a:gd name="connsiteY27" fmla="*/ 62283 h 619125"/>
              <a:gd name="connsiteX28" fmla="*/ 581025 w 665163"/>
              <a:gd name="connsiteY28" fmla="*/ 43645 h 619125"/>
              <a:gd name="connsiteX29" fmla="*/ 579835 w 665163"/>
              <a:gd name="connsiteY29" fmla="*/ 39679 h 619125"/>
              <a:gd name="connsiteX30" fmla="*/ 579835 w 665163"/>
              <a:gd name="connsiteY30" fmla="*/ 35713 h 619125"/>
              <a:gd name="connsiteX31" fmla="*/ 512366 w 665163"/>
              <a:gd name="connsiteY31" fmla="*/ 35713 h 619125"/>
              <a:gd name="connsiteX32" fmla="*/ 377825 w 665163"/>
              <a:gd name="connsiteY32" fmla="*/ 30558 h 619125"/>
              <a:gd name="connsiteX33" fmla="*/ 310356 w 665163"/>
              <a:gd name="connsiteY33" fmla="*/ 29368 h 619125"/>
              <a:gd name="connsiteX34" fmla="*/ 175022 w 665163"/>
              <a:gd name="connsiteY34" fmla="*/ 29368 h 619125"/>
              <a:gd name="connsiteX35" fmla="*/ 239713 w 665163"/>
              <a:gd name="connsiteY35" fmla="*/ 0 h 619125"/>
              <a:gd name="connsiteX36" fmla="*/ 311150 w 665163"/>
              <a:gd name="connsiteY36" fmla="*/ 0 h 619125"/>
              <a:gd name="connsiteX37" fmla="*/ 381397 w 665163"/>
              <a:gd name="connsiteY37" fmla="*/ 0 h 619125"/>
              <a:gd name="connsiteX38" fmla="*/ 488951 w 665163"/>
              <a:gd name="connsiteY38" fmla="*/ 1192 h 619125"/>
              <a:gd name="connsiteX39" fmla="*/ 559991 w 665163"/>
              <a:gd name="connsiteY39" fmla="*/ 4371 h 619125"/>
              <a:gd name="connsiteX40" fmla="*/ 595710 w 665163"/>
              <a:gd name="connsiteY40" fmla="*/ 7948 h 619125"/>
              <a:gd name="connsiteX41" fmla="*/ 599282 w 665163"/>
              <a:gd name="connsiteY41" fmla="*/ 8743 h 619125"/>
              <a:gd name="connsiteX42" fmla="*/ 602060 w 665163"/>
              <a:gd name="connsiteY42" fmla="*/ 10332 h 619125"/>
              <a:gd name="connsiteX43" fmla="*/ 608013 w 665163"/>
              <a:gd name="connsiteY43" fmla="*/ 9537 h 619125"/>
              <a:gd name="connsiteX44" fmla="*/ 618729 w 665163"/>
              <a:gd name="connsiteY44" fmla="*/ 13114 h 619125"/>
              <a:gd name="connsiteX45" fmla="*/ 623491 w 665163"/>
              <a:gd name="connsiteY45" fmla="*/ 18280 h 619125"/>
              <a:gd name="connsiteX46" fmla="*/ 633016 w 665163"/>
              <a:gd name="connsiteY46" fmla="*/ 30996 h 619125"/>
              <a:gd name="connsiteX47" fmla="*/ 646907 w 665163"/>
              <a:gd name="connsiteY47" fmla="*/ 57621 h 619125"/>
              <a:gd name="connsiteX48" fmla="*/ 656829 w 665163"/>
              <a:gd name="connsiteY48" fmla="*/ 87027 h 619125"/>
              <a:gd name="connsiteX49" fmla="*/ 661988 w 665163"/>
              <a:gd name="connsiteY49" fmla="*/ 117228 h 619125"/>
              <a:gd name="connsiteX50" fmla="*/ 665163 w 665163"/>
              <a:gd name="connsiteY50" fmla="*/ 163722 h 619125"/>
              <a:gd name="connsiteX51" fmla="*/ 662782 w 665163"/>
              <a:gd name="connsiteY51" fmla="*/ 226907 h 619125"/>
              <a:gd name="connsiteX52" fmla="*/ 661194 w 665163"/>
              <a:gd name="connsiteY52" fmla="*/ 257108 h 619125"/>
              <a:gd name="connsiteX53" fmla="*/ 656829 w 665163"/>
              <a:gd name="connsiteY53" fmla="*/ 417254 h 619125"/>
              <a:gd name="connsiteX54" fmla="*/ 651273 w 665163"/>
              <a:gd name="connsiteY54" fmla="*/ 578195 h 619125"/>
              <a:gd name="connsiteX55" fmla="*/ 650479 w 665163"/>
              <a:gd name="connsiteY55" fmla="*/ 583758 h 619125"/>
              <a:gd name="connsiteX56" fmla="*/ 646113 w 665163"/>
              <a:gd name="connsiteY56" fmla="*/ 594090 h 619125"/>
              <a:gd name="connsiteX57" fmla="*/ 638176 w 665163"/>
              <a:gd name="connsiteY57" fmla="*/ 602038 h 619125"/>
              <a:gd name="connsiteX58" fmla="*/ 627460 w 665163"/>
              <a:gd name="connsiteY58" fmla="*/ 606806 h 619125"/>
              <a:gd name="connsiteX59" fmla="*/ 621904 w 665163"/>
              <a:gd name="connsiteY59" fmla="*/ 607204 h 619125"/>
              <a:gd name="connsiteX60" fmla="*/ 424260 w 665163"/>
              <a:gd name="connsiteY60" fmla="*/ 612370 h 619125"/>
              <a:gd name="connsiteX61" fmla="*/ 226616 w 665163"/>
              <a:gd name="connsiteY61" fmla="*/ 617138 h 619125"/>
              <a:gd name="connsiteX62" fmla="*/ 198835 w 665163"/>
              <a:gd name="connsiteY62" fmla="*/ 618330 h 619125"/>
              <a:gd name="connsiteX63" fmla="*/ 148035 w 665163"/>
              <a:gd name="connsiteY63" fmla="*/ 619125 h 619125"/>
              <a:gd name="connsiteX64" fmla="*/ 113110 w 665163"/>
              <a:gd name="connsiteY64" fmla="*/ 617138 h 619125"/>
              <a:gd name="connsiteX65" fmla="*/ 79772 w 665163"/>
              <a:gd name="connsiteY65" fmla="*/ 611972 h 619125"/>
              <a:gd name="connsiteX66" fmla="*/ 49610 w 665163"/>
              <a:gd name="connsiteY66" fmla="*/ 601640 h 619125"/>
              <a:gd name="connsiteX67" fmla="*/ 31353 w 665163"/>
              <a:gd name="connsiteY67" fmla="*/ 589321 h 619125"/>
              <a:gd name="connsiteX68" fmla="*/ 21432 w 665163"/>
              <a:gd name="connsiteY68" fmla="*/ 579387 h 619125"/>
              <a:gd name="connsiteX69" fmla="*/ 13891 w 665163"/>
              <a:gd name="connsiteY69" fmla="*/ 567068 h 619125"/>
              <a:gd name="connsiteX70" fmla="*/ 7938 w 665163"/>
              <a:gd name="connsiteY70" fmla="*/ 552762 h 619125"/>
              <a:gd name="connsiteX71" fmla="*/ 6350 w 665163"/>
              <a:gd name="connsiteY71" fmla="*/ 544417 h 619125"/>
              <a:gd name="connsiteX72" fmla="*/ 3572 w 665163"/>
              <a:gd name="connsiteY72" fmla="*/ 542827 h 619125"/>
              <a:gd name="connsiteX73" fmla="*/ 397 w 665163"/>
              <a:gd name="connsiteY73" fmla="*/ 537661 h 619125"/>
              <a:gd name="connsiteX74" fmla="*/ 0 w 665163"/>
              <a:gd name="connsiteY74" fmla="*/ 531701 h 619125"/>
              <a:gd name="connsiteX75" fmla="*/ 2778 w 665163"/>
              <a:gd name="connsiteY75" fmla="*/ 526535 h 619125"/>
              <a:gd name="connsiteX76" fmla="*/ 5557 w 665163"/>
              <a:gd name="connsiteY76" fmla="*/ 525342 h 619125"/>
              <a:gd name="connsiteX77" fmla="*/ 5557 w 665163"/>
              <a:gd name="connsiteY77" fmla="*/ 522958 h 619125"/>
              <a:gd name="connsiteX78" fmla="*/ 5953 w 665163"/>
              <a:gd name="connsiteY78" fmla="*/ 520176 h 619125"/>
              <a:gd name="connsiteX79" fmla="*/ 5953 w 665163"/>
              <a:gd name="connsiteY79" fmla="*/ 518587 h 619125"/>
              <a:gd name="connsiteX80" fmla="*/ 6350 w 665163"/>
              <a:gd name="connsiteY80" fmla="*/ 517395 h 619125"/>
              <a:gd name="connsiteX81" fmla="*/ 6350 w 665163"/>
              <a:gd name="connsiteY81" fmla="*/ 516600 h 619125"/>
              <a:gd name="connsiteX82" fmla="*/ 3969 w 665163"/>
              <a:gd name="connsiteY82" fmla="*/ 484809 h 619125"/>
              <a:gd name="connsiteX83" fmla="*/ 1588 w 665163"/>
              <a:gd name="connsiteY83" fmla="*/ 420433 h 619125"/>
              <a:gd name="connsiteX84" fmla="*/ 1985 w 665163"/>
              <a:gd name="connsiteY84" fmla="*/ 323471 h 619125"/>
              <a:gd name="connsiteX85" fmla="*/ 3969 w 665163"/>
              <a:gd name="connsiteY85" fmla="*/ 259890 h 619125"/>
              <a:gd name="connsiteX86" fmla="*/ 5953 w 665163"/>
              <a:gd name="connsiteY86" fmla="*/ 197500 h 619125"/>
              <a:gd name="connsiteX87" fmla="*/ 9128 w 665163"/>
              <a:gd name="connsiteY87" fmla="*/ 135111 h 619125"/>
              <a:gd name="connsiteX88" fmla="*/ 10319 w 665163"/>
              <a:gd name="connsiteY88" fmla="*/ 107691 h 619125"/>
              <a:gd name="connsiteX89" fmla="*/ 12700 w 665163"/>
              <a:gd name="connsiteY89" fmla="*/ 65966 h 619125"/>
              <a:gd name="connsiteX90" fmla="*/ 16272 w 665163"/>
              <a:gd name="connsiteY90" fmla="*/ 38546 h 619125"/>
              <a:gd name="connsiteX91" fmla="*/ 19844 w 665163"/>
              <a:gd name="connsiteY91" fmla="*/ 25830 h 619125"/>
              <a:gd name="connsiteX92" fmla="*/ 18257 w 665163"/>
              <a:gd name="connsiteY92" fmla="*/ 23843 h 619125"/>
              <a:gd name="connsiteX93" fmla="*/ 17463 w 665163"/>
              <a:gd name="connsiteY93" fmla="*/ 18677 h 619125"/>
              <a:gd name="connsiteX94" fmla="*/ 19050 w 665163"/>
              <a:gd name="connsiteY94" fmla="*/ 13511 h 619125"/>
              <a:gd name="connsiteX95" fmla="*/ 23019 w 665163"/>
              <a:gd name="connsiteY95" fmla="*/ 10332 h 619125"/>
              <a:gd name="connsiteX96" fmla="*/ 26194 w 665163"/>
              <a:gd name="connsiteY96" fmla="*/ 9935 h 619125"/>
              <a:gd name="connsiteX97" fmla="*/ 97235 w 665163"/>
              <a:gd name="connsiteY97" fmla="*/ 4371 h 6191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</a:cxnLst>
            <a:rect l="l" t="t" r="r" b="b"/>
            <a:pathLst>
              <a:path w="665163" h="619125">
                <a:moveTo>
                  <a:pt x="40085" y="28575"/>
                </a:moveTo>
                <a:lnTo>
                  <a:pt x="41672" y="55145"/>
                </a:lnTo>
                <a:lnTo>
                  <a:pt x="38100" y="108682"/>
                </a:lnTo>
                <a:lnTo>
                  <a:pt x="36116" y="134855"/>
                </a:lnTo>
                <a:lnTo>
                  <a:pt x="32941" y="197117"/>
                </a:lnTo>
                <a:lnTo>
                  <a:pt x="30560" y="259378"/>
                </a:lnTo>
                <a:lnTo>
                  <a:pt x="28178" y="321243"/>
                </a:lnTo>
                <a:lnTo>
                  <a:pt x="25797" y="445765"/>
                </a:lnTo>
                <a:lnTo>
                  <a:pt x="22225" y="508026"/>
                </a:lnTo>
                <a:lnTo>
                  <a:pt x="24606" y="508820"/>
                </a:lnTo>
                <a:lnTo>
                  <a:pt x="28178" y="512785"/>
                </a:lnTo>
                <a:lnTo>
                  <a:pt x="28972" y="516354"/>
                </a:lnTo>
                <a:lnTo>
                  <a:pt x="30560" y="521510"/>
                </a:lnTo>
                <a:lnTo>
                  <a:pt x="32147" y="526665"/>
                </a:lnTo>
                <a:lnTo>
                  <a:pt x="98822" y="533010"/>
                </a:lnTo>
                <a:lnTo>
                  <a:pt x="232172" y="541338"/>
                </a:lnTo>
                <a:lnTo>
                  <a:pt x="298847" y="541338"/>
                </a:lnTo>
                <a:lnTo>
                  <a:pt x="371872" y="539752"/>
                </a:lnTo>
                <a:lnTo>
                  <a:pt x="444897" y="535390"/>
                </a:lnTo>
                <a:lnTo>
                  <a:pt x="477838" y="531424"/>
                </a:lnTo>
                <a:lnTo>
                  <a:pt x="529035" y="525475"/>
                </a:lnTo>
                <a:lnTo>
                  <a:pt x="562372" y="523889"/>
                </a:lnTo>
                <a:lnTo>
                  <a:pt x="578247" y="525079"/>
                </a:lnTo>
                <a:lnTo>
                  <a:pt x="577056" y="361296"/>
                </a:lnTo>
                <a:lnTo>
                  <a:pt x="578644" y="197910"/>
                </a:lnTo>
                <a:lnTo>
                  <a:pt x="577850" y="160632"/>
                </a:lnTo>
                <a:lnTo>
                  <a:pt x="576263" y="100751"/>
                </a:lnTo>
                <a:lnTo>
                  <a:pt x="578247" y="62283"/>
                </a:lnTo>
                <a:lnTo>
                  <a:pt x="581025" y="43645"/>
                </a:lnTo>
                <a:lnTo>
                  <a:pt x="579835" y="39679"/>
                </a:lnTo>
                <a:lnTo>
                  <a:pt x="579835" y="35713"/>
                </a:lnTo>
                <a:lnTo>
                  <a:pt x="512366" y="35713"/>
                </a:lnTo>
                <a:lnTo>
                  <a:pt x="377825" y="30558"/>
                </a:lnTo>
                <a:lnTo>
                  <a:pt x="310356" y="29368"/>
                </a:lnTo>
                <a:lnTo>
                  <a:pt x="175022" y="29368"/>
                </a:lnTo>
                <a:close/>
                <a:moveTo>
                  <a:pt x="239713" y="0"/>
                </a:moveTo>
                <a:lnTo>
                  <a:pt x="311150" y="0"/>
                </a:lnTo>
                <a:lnTo>
                  <a:pt x="381397" y="0"/>
                </a:lnTo>
                <a:lnTo>
                  <a:pt x="488951" y="1192"/>
                </a:lnTo>
                <a:lnTo>
                  <a:pt x="559991" y="4371"/>
                </a:lnTo>
                <a:lnTo>
                  <a:pt x="595710" y="7948"/>
                </a:lnTo>
                <a:lnTo>
                  <a:pt x="599282" y="8743"/>
                </a:lnTo>
                <a:lnTo>
                  <a:pt x="602060" y="10332"/>
                </a:lnTo>
                <a:lnTo>
                  <a:pt x="608013" y="9537"/>
                </a:lnTo>
                <a:lnTo>
                  <a:pt x="618729" y="13114"/>
                </a:lnTo>
                <a:lnTo>
                  <a:pt x="623491" y="18280"/>
                </a:lnTo>
                <a:lnTo>
                  <a:pt x="633016" y="30996"/>
                </a:lnTo>
                <a:lnTo>
                  <a:pt x="646907" y="57621"/>
                </a:lnTo>
                <a:lnTo>
                  <a:pt x="656829" y="87027"/>
                </a:lnTo>
                <a:lnTo>
                  <a:pt x="661988" y="117228"/>
                </a:lnTo>
                <a:lnTo>
                  <a:pt x="665163" y="163722"/>
                </a:lnTo>
                <a:lnTo>
                  <a:pt x="662782" y="226907"/>
                </a:lnTo>
                <a:lnTo>
                  <a:pt x="661194" y="257108"/>
                </a:lnTo>
                <a:lnTo>
                  <a:pt x="656829" y="417254"/>
                </a:lnTo>
                <a:lnTo>
                  <a:pt x="651273" y="578195"/>
                </a:lnTo>
                <a:lnTo>
                  <a:pt x="650479" y="583758"/>
                </a:lnTo>
                <a:lnTo>
                  <a:pt x="646113" y="594090"/>
                </a:lnTo>
                <a:lnTo>
                  <a:pt x="638176" y="602038"/>
                </a:lnTo>
                <a:lnTo>
                  <a:pt x="627460" y="606806"/>
                </a:lnTo>
                <a:lnTo>
                  <a:pt x="621904" y="607204"/>
                </a:lnTo>
                <a:lnTo>
                  <a:pt x="424260" y="612370"/>
                </a:lnTo>
                <a:lnTo>
                  <a:pt x="226616" y="617138"/>
                </a:lnTo>
                <a:lnTo>
                  <a:pt x="198835" y="618330"/>
                </a:lnTo>
                <a:lnTo>
                  <a:pt x="148035" y="619125"/>
                </a:lnTo>
                <a:lnTo>
                  <a:pt x="113110" y="617138"/>
                </a:lnTo>
                <a:lnTo>
                  <a:pt x="79772" y="611972"/>
                </a:lnTo>
                <a:lnTo>
                  <a:pt x="49610" y="601640"/>
                </a:lnTo>
                <a:lnTo>
                  <a:pt x="31353" y="589321"/>
                </a:lnTo>
                <a:lnTo>
                  <a:pt x="21432" y="579387"/>
                </a:lnTo>
                <a:lnTo>
                  <a:pt x="13891" y="567068"/>
                </a:lnTo>
                <a:lnTo>
                  <a:pt x="7938" y="552762"/>
                </a:lnTo>
                <a:lnTo>
                  <a:pt x="6350" y="544417"/>
                </a:lnTo>
                <a:lnTo>
                  <a:pt x="3572" y="542827"/>
                </a:lnTo>
                <a:lnTo>
                  <a:pt x="397" y="537661"/>
                </a:lnTo>
                <a:lnTo>
                  <a:pt x="0" y="531701"/>
                </a:lnTo>
                <a:lnTo>
                  <a:pt x="2778" y="526535"/>
                </a:lnTo>
                <a:lnTo>
                  <a:pt x="5557" y="525342"/>
                </a:lnTo>
                <a:lnTo>
                  <a:pt x="5557" y="522958"/>
                </a:lnTo>
                <a:lnTo>
                  <a:pt x="5953" y="520176"/>
                </a:lnTo>
                <a:lnTo>
                  <a:pt x="5953" y="518587"/>
                </a:lnTo>
                <a:lnTo>
                  <a:pt x="6350" y="517395"/>
                </a:lnTo>
                <a:lnTo>
                  <a:pt x="6350" y="516600"/>
                </a:lnTo>
                <a:lnTo>
                  <a:pt x="3969" y="484809"/>
                </a:lnTo>
                <a:lnTo>
                  <a:pt x="1588" y="420433"/>
                </a:lnTo>
                <a:lnTo>
                  <a:pt x="1985" y="323471"/>
                </a:lnTo>
                <a:lnTo>
                  <a:pt x="3969" y="259890"/>
                </a:lnTo>
                <a:lnTo>
                  <a:pt x="5953" y="197500"/>
                </a:lnTo>
                <a:lnTo>
                  <a:pt x="9128" y="135111"/>
                </a:lnTo>
                <a:lnTo>
                  <a:pt x="10319" y="107691"/>
                </a:lnTo>
                <a:lnTo>
                  <a:pt x="12700" y="65966"/>
                </a:lnTo>
                <a:lnTo>
                  <a:pt x="16272" y="38546"/>
                </a:lnTo>
                <a:lnTo>
                  <a:pt x="19844" y="25830"/>
                </a:lnTo>
                <a:lnTo>
                  <a:pt x="18257" y="23843"/>
                </a:lnTo>
                <a:lnTo>
                  <a:pt x="17463" y="18677"/>
                </a:lnTo>
                <a:lnTo>
                  <a:pt x="19050" y="13511"/>
                </a:lnTo>
                <a:lnTo>
                  <a:pt x="23019" y="10332"/>
                </a:lnTo>
                <a:lnTo>
                  <a:pt x="26194" y="9935"/>
                </a:lnTo>
                <a:lnTo>
                  <a:pt x="97235" y="4371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 sz="1350" dirty="0"/>
          </a:p>
        </p:txBody>
      </p:sp>
      <p:sp>
        <p:nvSpPr>
          <p:cNvPr id="69" name="Freeform: Shape 68">
            <a:extLst>
              <a:ext uri="{FF2B5EF4-FFF2-40B4-BE49-F238E27FC236}">
                <a16:creationId xmlns:a16="http://schemas.microsoft.com/office/drawing/2014/main" id="{D77E1DC6-B096-4C7E-A442-EE9941F34071}"/>
              </a:ext>
            </a:extLst>
          </p:cNvPr>
          <p:cNvSpPr>
            <a:spLocks/>
          </p:cNvSpPr>
          <p:nvPr/>
        </p:nvSpPr>
        <p:spPr bwMode="auto">
          <a:xfrm>
            <a:off x="443920" y="3482437"/>
            <a:ext cx="2140987" cy="1200329"/>
          </a:xfrm>
          <a:custGeom>
            <a:avLst/>
            <a:gdLst>
              <a:gd name="connsiteX0" fmla="*/ 74633 w 1268413"/>
              <a:gd name="connsiteY0" fmla="*/ 33338 h 736600"/>
              <a:gd name="connsiteX1" fmla="*/ 72251 w 1268413"/>
              <a:gd name="connsiteY1" fmla="*/ 110282 h 736600"/>
              <a:gd name="connsiteX2" fmla="*/ 64311 w 1268413"/>
              <a:gd name="connsiteY2" fmla="*/ 264964 h 736600"/>
              <a:gd name="connsiteX3" fmla="*/ 51606 w 1268413"/>
              <a:gd name="connsiteY3" fmla="*/ 419646 h 736600"/>
              <a:gd name="connsiteX4" fmla="*/ 31359 w 1268413"/>
              <a:gd name="connsiteY4" fmla="*/ 572741 h 736600"/>
              <a:gd name="connsiteX5" fmla="*/ 17463 w 1268413"/>
              <a:gd name="connsiteY5" fmla="*/ 648495 h 736600"/>
              <a:gd name="connsiteX6" fmla="*/ 20242 w 1268413"/>
              <a:gd name="connsiteY6" fmla="*/ 648892 h 736600"/>
              <a:gd name="connsiteX7" fmla="*/ 22624 w 1268413"/>
              <a:gd name="connsiteY7" fmla="*/ 649288 h 736600"/>
              <a:gd name="connsiteX8" fmla="*/ 37314 w 1268413"/>
              <a:gd name="connsiteY8" fmla="*/ 645719 h 736600"/>
              <a:gd name="connsiteX9" fmla="*/ 67487 w 1268413"/>
              <a:gd name="connsiteY9" fmla="*/ 643339 h 736600"/>
              <a:gd name="connsiteX10" fmla="*/ 113937 w 1268413"/>
              <a:gd name="connsiteY10" fmla="*/ 642546 h 736600"/>
              <a:gd name="connsiteX11" fmla="*/ 142522 w 1268413"/>
              <a:gd name="connsiteY11" fmla="*/ 642546 h 736600"/>
              <a:gd name="connsiteX12" fmla="*/ 219145 w 1268413"/>
              <a:gd name="connsiteY12" fmla="*/ 640563 h 736600"/>
              <a:gd name="connsiteX13" fmla="*/ 295372 w 1268413"/>
              <a:gd name="connsiteY13" fmla="*/ 638976 h 736600"/>
              <a:gd name="connsiteX14" fmla="*/ 439884 w 1268413"/>
              <a:gd name="connsiteY14" fmla="*/ 636993 h 736600"/>
              <a:gd name="connsiteX15" fmla="*/ 584000 w 1268413"/>
              <a:gd name="connsiteY15" fmla="*/ 636596 h 736600"/>
              <a:gd name="connsiteX16" fmla="*/ 732880 w 1268413"/>
              <a:gd name="connsiteY16" fmla="*/ 636596 h 736600"/>
              <a:gd name="connsiteX17" fmla="*/ 881362 w 1268413"/>
              <a:gd name="connsiteY17" fmla="*/ 637390 h 736600"/>
              <a:gd name="connsiteX18" fmla="*/ 951633 w 1268413"/>
              <a:gd name="connsiteY18" fmla="*/ 636993 h 736600"/>
              <a:gd name="connsiteX19" fmla="*/ 1059224 w 1268413"/>
              <a:gd name="connsiteY19" fmla="*/ 635803 h 736600"/>
              <a:gd name="connsiteX20" fmla="*/ 1129892 w 1268413"/>
              <a:gd name="connsiteY20" fmla="*/ 638579 h 736600"/>
              <a:gd name="connsiteX21" fmla="*/ 1165226 w 1268413"/>
              <a:gd name="connsiteY21" fmla="*/ 642149 h 736600"/>
              <a:gd name="connsiteX22" fmla="*/ 1162844 w 1268413"/>
              <a:gd name="connsiteY22" fmla="*/ 493020 h 736600"/>
              <a:gd name="connsiteX23" fmla="*/ 1155301 w 1268413"/>
              <a:gd name="connsiteY23" fmla="*/ 270517 h 736600"/>
              <a:gd name="connsiteX24" fmla="*/ 1147758 w 1268413"/>
              <a:gd name="connsiteY24" fmla="*/ 121784 h 736600"/>
              <a:gd name="connsiteX25" fmla="*/ 1142596 w 1268413"/>
              <a:gd name="connsiteY25" fmla="*/ 47220 h 736600"/>
              <a:gd name="connsiteX26" fmla="*/ 1082251 w 1268413"/>
              <a:gd name="connsiteY26" fmla="*/ 46823 h 736600"/>
              <a:gd name="connsiteX27" fmla="*/ 1021905 w 1268413"/>
              <a:gd name="connsiteY27" fmla="*/ 42857 h 736600"/>
              <a:gd name="connsiteX28" fmla="*/ 954016 w 1268413"/>
              <a:gd name="connsiteY28" fmla="*/ 40874 h 736600"/>
              <a:gd name="connsiteX29" fmla="*/ 885729 w 1268413"/>
              <a:gd name="connsiteY29" fmla="*/ 38494 h 736600"/>
              <a:gd name="connsiteX30" fmla="*/ 748760 w 1268413"/>
              <a:gd name="connsiteY30" fmla="*/ 36115 h 736600"/>
              <a:gd name="connsiteX31" fmla="*/ 611791 w 1268413"/>
              <a:gd name="connsiteY31" fmla="*/ 34528 h 736600"/>
              <a:gd name="connsiteX32" fmla="*/ 343410 w 1268413"/>
              <a:gd name="connsiteY32" fmla="*/ 34925 h 736600"/>
              <a:gd name="connsiteX33" fmla="*/ 479425 w 1268413"/>
              <a:gd name="connsiteY33" fmla="*/ 0 h 736600"/>
              <a:gd name="connsiteX34" fmla="*/ 620316 w 1268413"/>
              <a:gd name="connsiteY34" fmla="*/ 0 h 736600"/>
              <a:gd name="connsiteX35" fmla="*/ 761207 w 1268413"/>
              <a:gd name="connsiteY35" fmla="*/ 1588 h 736600"/>
              <a:gd name="connsiteX36" fmla="*/ 902494 w 1268413"/>
              <a:gd name="connsiteY36" fmla="*/ 4366 h 736600"/>
              <a:gd name="connsiteX37" fmla="*/ 974726 w 1268413"/>
              <a:gd name="connsiteY37" fmla="*/ 6747 h 736600"/>
              <a:gd name="connsiteX38" fmla="*/ 1047354 w 1268413"/>
              <a:gd name="connsiteY38" fmla="*/ 8731 h 736600"/>
              <a:gd name="connsiteX39" fmla="*/ 1078310 w 1268413"/>
              <a:gd name="connsiteY39" fmla="*/ 9525 h 736600"/>
              <a:gd name="connsiteX40" fmla="*/ 1125141 w 1268413"/>
              <a:gd name="connsiteY40" fmla="*/ 10716 h 736600"/>
              <a:gd name="connsiteX41" fmla="*/ 1155304 w 1268413"/>
              <a:gd name="connsiteY41" fmla="*/ 13891 h 736600"/>
              <a:gd name="connsiteX42" fmla="*/ 1170782 w 1268413"/>
              <a:gd name="connsiteY42" fmla="*/ 17066 h 736600"/>
              <a:gd name="connsiteX43" fmla="*/ 1175544 w 1268413"/>
              <a:gd name="connsiteY43" fmla="*/ 18256 h 736600"/>
              <a:gd name="connsiteX44" fmla="*/ 1177926 w 1268413"/>
              <a:gd name="connsiteY44" fmla="*/ 21035 h 736600"/>
              <a:gd name="connsiteX45" fmla="*/ 1181498 w 1268413"/>
              <a:gd name="connsiteY45" fmla="*/ 21431 h 736600"/>
              <a:gd name="connsiteX46" fmla="*/ 1187848 w 1268413"/>
              <a:gd name="connsiteY46" fmla="*/ 24606 h 736600"/>
              <a:gd name="connsiteX47" fmla="*/ 1190229 w 1268413"/>
              <a:gd name="connsiteY47" fmla="*/ 27781 h 736600"/>
              <a:gd name="connsiteX48" fmla="*/ 1214438 w 1268413"/>
              <a:gd name="connsiteY48" fmla="*/ 56356 h 736600"/>
              <a:gd name="connsiteX49" fmla="*/ 1245394 w 1268413"/>
              <a:gd name="connsiteY49" fmla="*/ 99616 h 736600"/>
              <a:gd name="connsiteX50" fmla="*/ 1260476 w 1268413"/>
              <a:gd name="connsiteY50" fmla="*/ 132160 h 736600"/>
              <a:gd name="connsiteX51" fmla="*/ 1264444 w 1268413"/>
              <a:gd name="connsiteY51" fmla="*/ 151210 h 736600"/>
              <a:gd name="connsiteX52" fmla="*/ 1267619 w 1268413"/>
              <a:gd name="connsiteY52" fmla="*/ 172244 h 736600"/>
              <a:gd name="connsiteX53" fmla="*/ 1268413 w 1268413"/>
              <a:gd name="connsiteY53" fmla="*/ 214313 h 736600"/>
              <a:gd name="connsiteX54" fmla="*/ 1264841 w 1268413"/>
              <a:gd name="connsiteY54" fmla="*/ 278210 h 736600"/>
              <a:gd name="connsiteX55" fmla="*/ 1262460 w 1268413"/>
              <a:gd name="connsiteY55" fmla="*/ 319881 h 736600"/>
              <a:gd name="connsiteX56" fmla="*/ 1256904 w 1268413"/>
              <a:gd name="connsiteY56" fmla="*/ 436563 h 736600"/>
              <a:gd name="connsiteX57" fmla="*/ 1250554 w 1268413"/>
              <a:gd name="connsiteY57" fmla="*/ 554038 h 736600"/>
              <a:gd name="connsiteX58" fmla="*/ 1250951 w 1268413"/>
              <a:gd name="connsiteY58" fmla="*/ 559594 h 736600"/>
              <a:gd name="connsiteX59" fmla="*/ 1251744 w 1268413"/>
              <a:gd name="connsiteY59" fmla="*/ 565150 h 736600"/>
              <a:gd name="connsiteX60" fmla="*/ 1252141 w 1268413"/>
              <a:gd name="connsiteY60" fmla="*/ 586978 h 736600"/>
              <a:gd name="connsiteX61" fmla="*/ 1250157 w 1268413"/>
              <a:gd name="connsiteY61" fmla="*/ 617538 h 736600"/>
              <a:gd name="connsiteX62" fmla="*/ 1245791 w 1268413"/>
              <a:gd name="connsiteY62" fmla="*/ 637778 h 736600"/>
              <a:gd name="connsiteX63" fmla="*/ 1243013 w 1268413"/>
              <a:gd name="connsiteY63" fmla="*/ 647700 h 736600"/>
              <a:gd name="connsiteX64" fmla="*/ 1239838 w 1268413"/>
              <a:gd name="connsiteY64" fmla="*/ 675481 h 736600"/>
              <a:gd name="connsiteX65" fmla="*/ 1236266 w 1268413"/>
              <a:gd name="connsiteY65" fmla="*/ 702469 h 736600"/>
              <a:gd name="connsiteX66" fmla="*/ 1237060 w 1268413"/>
              <a:gd name="connsiteY66" fmla="*/ 707231 h 736600"/>
              <a:gd name="connsiteX67" fmla="*/ 1235473 w 1268413"/>
              <a:gd name="connsiteY67" fmla="*/ 717153 h 736600"/>
              <a:gd name="connsiteX68" fmla="*/ 1233488 w 1268413"/>
              <a:gd name="connsiteY68" fmla="*/ 721519 h 736600"/>
              <a:gd name="connsiteX69" fmla="*/ 1231504 w 1268413"/>
              <a:gd name="connsiteY69" fmla="*/ 727869 h 736600"/>
              <a:gd name="connsiteX70" fmla="*/ 1223963 w 1268413"/>
              <a:gd name="connsiteY70" fmla="*/ 734616 h 736600"/>
              <a:gd name="connsiteX71" fmla="*/ 1218010 w 1268413"/>
              <a:gd name="connsiteY71" fmla="*/ 735013 h 736600"/>
              <a:gd name="connsiteX72" fmla="*/ 1212454 w 1268413"/>
              <a:gd name="connsiteY72" fmla="*/ 736600 h 736600"/>
              <a:gd name="connsiteX73" fmla="*/ 1205310 w 1268413"/>
              <a:gd name="connsiteY73" fmla="*/ 735410 h 736600"/>
              <a:gd name="connsiteX74" fmla="*/ 1171179 w 1268413"/>
              <a:gd name="connsiteY74" fmla="*/ 729456 h 736600"/>
              <a:gd name="connsiteX75" fmla="*/ 1102519 w 1268413"/>
              <a:gd name="connsiteY75" fmla="*/ 719931 h 736600"/>
              <a:gd name="connsiteX76" fmla="*/ 998935 w 1268413"/>
              <a:gd name="connsiteY76" fmla="*/ 711200 h 736600"/>
              <a:gd name="connsiteX77" fmla="*/ 860029 w 1268413"/>
              <a:gd name="connsiteY77" fmla="*/ 708819 h 736600"/>
              <a:gd name="connsiteX78" fmla="*/ 721916 w 1268413"/>
              <a:gd name="connsiteY78" fmla="*/ 712391 h 736600"/>
              <a:gd name="connsiteX79" fmla="*/ 652463 w 1268413"/>
              <a:gd name="connsiteY79" fmla="*/ 714772 h 736600"/>
              <a:gd name="connsiteX80" fmla="*/ 514350 w 1268413"/>
              <a:gd name="connsiteY80" fmla="*/ 720725 h 736600"/>
              <a:gd name="connsiteX81" fmla="*/ 307578 w 1268413"/>
              <a:gd name="connsiteY81" fmla="*/ 727075 h 736600"/>
              <a:gd name="connsiteX82" fmla="*/ 169863 w 1268413"/>
              <a:gd name="connsiteY82" fmla="*/ 728266 h 736600"/>
              <a:gd name="connsiteX83" fmla="*/ 100806 w 1268413"/>
              <a:gd name="connsiteY83" fmla="*/ 726678 h 736600"/>
              <a:gd name="connsiteX84" fmla="*/ 97235 w 1268413"/>
              <a:gd name="connsiteY84" fmla="*/ 726678 h 736600"/>
              <a:gd name="connsiteX85" fmla="*/ 92075 w 1268413"/>
              <a:gd name="connsiteY85" fmla="*/ 723503 h 736600"/>
              <a:gd name="connsiteX86" fmla="*/ 90091 w 1268413"/>
              <a:gd name="connsiteY86" fmla="*/ 721519 h 736600"/>
              <a:gd name="connsiteX87" fmla="*/ 73025 w 1268413"/>
              <a:gd name="connsiteY87" fmla="*/ 709613 h 736600"/>
              <a:gd name="connsiteX88" fmla="*/ 56753 w 1268413"/>
              <a:gd name="connsiteY88" fmla="*/ 696913 h 736600"/>
              <a:gd name="connsiteX89" fmla="*/ 32147 w 1268413"/>
              <a:gd name="connsiteY89" fmla="*/ 683022 h 736600"/>
              <a:gd name="connsiteX90" fmla="*/ 7938 w 1268413"/>
              <a:gd name="connsiteY90" fmla="*/ 669131 h 736600"/>
              <a:gd name="connsiteX91" fmla="*/ 3572 w 1268413"/>
              <a:gd name="connsiteY91" fmla="*/ 665163 h 736600"/>
              <a:gd name="connsiteX92" fmla="*/ 1985 w 1268413"/>
              <a:gd name="connsiteY92" fmla="*/ 660400 h 736600"/>
              <a:gd name="connsiteX93" fmla="*/ 1985 w 1268413"/>
              <a:gd name="connsiteY93" fmla="*/ 659210 h 736600"/>
              <a:gd name="connsiteX94" fmla="*/ 1985 w 1268413"/>
              <a:gd name="connsiteY94" fmla="*/ 658416 h 736600"/>
              <a:gd name="connsiteX95" fmla="*/ 2778 w 1268413"/>
              <a:gd name="connsiteY95" fmla="*/ 655241 h 736600"/>
              <a:gd name="connsiteX96" fmla="*/ 4366 w 1268413"/>
              <a:gd name="connsiteY96" fmla="*/ 652860 h 736600"/>
              <a:gd name="connsiteX97" fmla="*/ 1985 w 1268413"/>
              <a:gd name="connsiteY97" fmla="*/ 651272 h 736600"/>
              <a:gd name="connsiteX98" fmla="*/ 0 w 1268413"/>
              <a:gd name="connsiteY98" fmla="*/ 647700 h 736600"/>
              <a:gd name="connsiteX99" fmla="*/ 0 w 1268413"/>
              <a:gd name="connsiteY99" fmla="*/ 644922 h 736600"/>
              <a:gd name="connsiteX100" fmla="*/ 9922 w 1268413"/>
              <a:gd name="connsiteY100" fmla="*/ 491728 h 736600"/>
              <a:gd name="connsiteX101" fmla="*/ 29369 w 1268413"/>
              <a:gd name="connsiteY101" fmla="*/ 262335 h 736600"/>
              <a:gd name="connsiteX102" fmla="*/ 40085 w 1268413"/>
              <a:gd name="connsiteY102" fmla="*/ 109141 h 736600"/>
              <a:gd name="connsiteX103" fmla="*/ 43656 w 1268413"/>
              <a:gd name="connsiteY103" fmla="*/ 32147 h 736600"/>
              <a:gd name="connsiteX104" fmla="*/ 44450 w 1268413"/>
              <a:gd name="connsiteY104" fmla="*/ 28178 h 736600"/>
              <a:gd name="connsiteX105" fmla="*/ 48022 w 1268413"/>
              <a:gd name="connsiteY105" fmla="*/ 21828 h 736600"/>
              <a:gd name="connsiteX106" fmla="*/ 50403 w 1268413"/>
              <a:gd name="connsiteY106" fmla="*/ 19844 h 736600"/>
              <a:gd name="connsiteX107" fmla="*/ 52388 w 1268413"/>
              <a:gd name="connsiteY107" fmla="*/ 17463 h 736600"/>
              <a:gd name="connsiteX108" fmla="*/ 56753 w 1268413"/>
              <a:gd name="connsiteY108" fmla="*/ 16272 h 736600"/>
              <a:gd name="connsiteX109" fmla="*/ 127000 w 1268413"/>
              <a:gd name="connsiteY109" fmla="*/ 10716 h 736600"/>
              <a:gd name="connsiteX110" fmla="*/ 267891 w 1268413"/>
              <a:gd name="connsiteY110" fmla="*/ 3969 h 736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</a:cxnLst>
            <a:rect l="l" t="t" r="r" b="b"/>
            <a:pathLst>
              <a:path w="1268413" h="736600">
                <a:moveTo>
                  <a:pt x="74633" y="33338"/>
                </a:moveTo>
                <a:lnTo>
                  <a:pt x="72251" y="110282"/>
                </a:lnTo>
                <a:lnTo>
                  <a:pt x="64311" y="264964"/>
                </a:lnTo>
                <a:lnTo>
                  <a:pt x="51606" y="419646"/>
                </a:lnTo>
                <a:lnTo>
                  <a:pt x="31359" y="572741"/>
                </a:lnTo>
                <a:lnTo>
                  <a:pt x="17463" y="648495"/>
                </a:lnTo>
                <a:lnTo>
                  <a:pt x="20242" y="648892"/>
                </a:lnTo>
                <a:lnTo>
                  <a:pt x="22624" y="649288"/>
                </a:lnTo>
                <a:lnTo>
                  <a:pt x="37314" y="645719"/>
                </a:lnTo>
                <a:lnTo>
                  <a:pt x="67487" y="643339"/>
                </a:lnTo>
                <a:lnTo>
                  <a:pt x="113937" y="642546"/>
                </a:lnTo>
                <a:lnTo>
                  <a:pt x="142522" y="642546"/>
                </a:lnTo>
                <a:lnTo>
                  <a:pt x="219145" y="640563"/>
                </a:lnTo>
                <a:lnTo>
                  <a:pt x="295372" y="638976"/>
                </a:lnTo>
                <a:lnTo>
                  <a:pt x="439884" y="636993"/>
                </a:lnTo>
                <a:lnTo>
                  <a:pt x="584000" y="636596"/>
                </a:lnTo>
                <a:lnTo>
                  <a:pt x="732880" y="636596"/>
                </a:lnTo>
                <a:lnTo>
                  <a:pt x="881362" y="637390"/>
                </a:lnTo>
                <a:lnTo>
                  <a:pt x="951633" y="636993"/>
                </a:lnTo>
                <a:lnTo>
                  <a:pt x="1059224" y="635803"/>
                </a:lnTo>
                <a:lnTo>
                  <a:pt x="1129892" y="638579"/>
                </a:lnTo>
                <a:lnTo>
                  <a:pt x="1165226" y="642149"/>
                </a:lnTo>
                <a:lnTo>
                  <a:pt x="1162844" y="493020"/>
                </a:lnTo>
                <a:lnTo>
                  <a:pt x="1155301" y="270517"/>
                </a:lnTo>
                <a:lnTo>
                  <a:pt x="1147758" y="121784"/>
                </a:lnTo>
                <a:lnTo>
                  <a:pt x="1142596" y="47220"/>
                </a:lnTo>
                <a:lnTo>
                  <a:pt x="1082251" y="46823"/>
                </a:lnTo>
                <a:lnTo>
                  <a:pt x="1021905" y="42857"/>
                </a:lnTo>
                <a:lnTo>
                  <a:pt x="954016" y="40874"/>
                </a:lnTo>
                <a:lnTo>
                  <a:pt x="885729" y="38494"/>
                </a:lnTo>
                <a:lnTo>
                  <a:pt x="748760" y="36115"/>
                </a:lnTo>
                <a:lnTo>
                  <a:pt x="611791" y="34528"/>
                </a:lnTo>
                <a:lnTo>
                  <a:pt x="343410" y="34925"/>
                </a:lnTo>
                <a:close/>
                <a:moveTo>
                  <a:pt x="479425" y="0"/>
                </a:moveTo>
                <a:lnTo>
                  <a:pt x="620316" y="0"/>
                </a:lnTo>
                <a:lnTo>
                  <a:pt x="761207" y="1588"/>
                </a:lnTo>
                <a:lnTo>
                  <a:pt x="902494" y="4366"/>
                </a:lnTo>
                <a:lnTo>
                  <a:pt x="974726" y="6747"/>
                </a:lnTo>
                <a:lnTo>
                  <a:pt x="1047354" y="8731"/>
                </a:lnTo>
                <a:lnTo>
                  <a:pt x="1078310" y="9525"/>
                </a:lnTo>
                <a:lnTo>
                  <a:pt x="1125141" y="10716"/>
                </a:lnTo>
                <a:lnTo>
                  <a:pt x="1155304" y="13891"/>
                </a:lnTo>
                <a:lnTo>
                  <a:pt x="1170782" y="17066"/>
                </a:lnTo>
                <a:lnTo>
                  <a:pt x="1175544" y="18256"/>
                </a:lnTo>
                <a:lnTo>
                  <a:pt x="1177926" y="21035"/>
                </a:lnTo>
                <a:lnTo>
                  <a:pt x="1181498" y="21431"/>
                </a:lnTo>
                <a:lnTo>
                  <a:pt x="1187848" y="24606"/>
                </a:lnTo>
                <a:lnTo>
                  <a:pt x="1190229" y="27781"/>
                </a:lnTo>
                <a:lnTo>
                  <a:pt x="1214438" y="56356"/>
                </a:lnTo>
                <a:lnTo>
                  <a:pt x="1245394" y="99616"/>
                </a:lnTo>
                <a:lnTo>
                  <a:pt x="1260476" y="132160"/>
                </a:lnTo>
                <a:lnTo>
                  <a:pt x="1264444" y="151210"/>
                </a:lnTo>
                <a:lnTo>
                  <a:pt x="1267619" y="172244"/>
                </a:lnTo>
                <a:lnTo>
                  <a:pt x="1268413" y="214313"/>
                </a:lnTo>
                <a:lnTo>
                  <a:pt x="1264841" y="278210"/>
                </a:lnTo>
                <a:lnTo>
                  <a:pt x="1262460" y="319881"/>
                </a:lnTo>
                <a:lnTo>
                  <a:pt x="1256904" y="436563"/>
                </a:lnTo>
                <a:lnTo>
                  <a:pt x="1250554" y="554038"/>
                </a:lnTo>
                <a:lnTo>
                  <a:pt x="1250951" y="559594"/>
                </a:lnTo>
                <a:lnTo>
                  <a:pt x="1251744" y="565150"/>
                </a:lnTo>
                <a:lnTo>
                  <a:pt x="1252141" y="586978"/>
                </a:lnTo>
                <a:lnTo>
                  <a:pt x="1250157" y="617538"/>
                </a:lnTo>
                <a:lnTo>
                  <a:pt x="1245791" y="637778"/>
                </a:lnTo>
                <a:lnTo>
                  <a:pt x="1243013" y="647700"/>
                </a:lnTo>
                <a:lnTo>
                  <a:pt x="1239838" y="675481"/>
                </a:lnTo>
                <a:lnTo>
                  <a:pt x="1236266" y="702469"/>
                </a:lnTo>
                <a:lnTo>
                  <a:pt x="1237060" y="707231"/>
                </a:lnTo>
                <a:lnTo>
                  <a:pt x="1235473" y="717153"/>
                </a:lnTo>
                <a:lnTo>
                  <a:pt x="1233488" y="721519"/>
                </a:lnTo>
                <a:lnTo>
                  <a:pt x="1231504" y="727869"/>
                </a:lnTo>
                <a:lnTo>
                  <a:pt x="1223963" y="734616"/>
                </a:lnTo>
                <a:lnTo>
                  <a:pt x="1218010" y="735013"/>
                </a:lnTo>
                <a:lnTo>
                  <a:pt x="1212454" y="736600"/>
                </a:lnTo>
                <a:lnTo>
                  <a:pt x="1205310" y="735410"/>
                </a:lnTo>
                <a:lnTo>
                  <a:pt x="1171179" y="729456"/>
                </a:lnTo>
                <a:lnTo>
                  <a:pt x="1102519" y="719931"/>
                </a:lnTo>
                <a:lnTo>
                  <a:pt x="998935" y="711200"/>
                </a:lnTo>
                <a:lnTo>
                  <a:pt x="860029" y="708819"/>
                </a:lnTo>
                <a:lnTo>
                  <a:pt x="721916" y="712391"/>
                </a:lnTo>
                <a:lnTo>
                  <a:pt x="652463" y="714772"/>
                </a:lnTo>
                <a:lnTo>
                  <a:pt x="514350" y="720725"/>
                </a:lnTo>
                <a:lnTo>
                  <a:pt x="307578" y="727075"/>
                </a:lnTo>
                <a:lnTo>
                  <a:pt x="169863" y="728266"/>
                </a:lnTo>
                <a:lnTo>
                  <a:pt x="100806" y="726678"/>
                </a:lnTo>
                <a:lnTo>
                  <a:pt x="97235" y="726678"/>
                </a:lnTo>
                <a:lnTo>
                  <a:pt x="92075" y="723503"/>
                </a:lnTo>
                <a:lnTo>
                  <a:pt x="90091" y="721519"/>
                </a:lnTo>
                <a:lnTo>
                  <a:pt x="73025" y="709613"/>
                </a:lnTo>
                <a:lnTo>
                  <a:pt x="56753" y="696913"/>
                </a:lnTo>
                <a:lnTo>
                  <a:pt x="32147" y="683022"/>
                </a:lnTo>
                <a:lnTo>
                  <a:pt x="7938" y="669131"/>
                </a:lnTo>
                <a:lnTo>
                  <a:pt x="3572" y="665163"/>
                </a:lnTo>
                <a:lnTo>
                  <a:pt x="1985" y="660400"/>
                </a:lnTo>
                <a:lnTo>
                  <a:pt x="1985" y="659210"/>
                </a:lnTo>
                <a:lnTo>
                  <a:pt x="1985" y="658416"/>
                </a:lnTo>
                <a:lnTo>
                  <a:pt x="2778" y="655241"/>
                </a:lnTo>
                <a:lnTo>
                  <a:pt x="4366" y="652860"/>
                </a:lnTo>
                <a:lnTo>
                  <a:pt x="1985" y="651272"/>
                </a:lnTo>
                <a:lnTo>
                  <a:pt x="0" y="647700"/>
                </a:lnTo>
                <a:lnTo>
                  <a:pt x="0" y="644922"/>
                </a:lnTo>
                <a:lnTo>
                  <a:pt x="9922" y="491728"/>
                </a:lnTo>
                <a:lnTo>
                  <a:pt x="29369" y="262335"/>
                </a:lnTo>
                <a:lnTo>
                  <a:pt x="40085" y="109141"/>
                </a:lnTo>
                <a:lnTo>
                  <a:pt x="43656" y="32147"/>
                </a:lnTo>
                <a:lnTo>
                  <a:pt x="44450" y="28178"/>
                </a:lnTo>
                <a:lnTo>
                  <a:pt x="48022" y="21828"/>
                </a:lnTo>
                <a:lnTo>
                  <a:pt x="50403" y="19844"/>
                </a:lnTo>
                <a:lnTo>
                  <a:pt x="52388" y="17463"/>
                </a:lnTo>
                <a:lnTo>
                  <a:pt x="56753" y="16272"/>
                </a:lnTo>
                <a:lnTo>
                  <a:pt x="127000" y="10716"/>
                </a:lnTo>
                <a:lnTo>
                  <a:pt x="267891" y="3969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 sz="1350"/>
          </a:p>
        </p:txBody>
      </p:sp>
      <p:sp>
        <p:nvSpPr>
          <p:cNvPr id="73" name="Freeform: Shape 72">
            <a:extLst>
              <a:ext uri="{FF2B5EF4-FFF2-40B4-BE49-F238E27FC236}">
                <a16:creationId xmlns:a16="http://schemas.microsoft.com/office/drawing/2014/main" id="{BD6BC5B4-1278-47A4-89B9-4EB3EBE22278}"/>
              </a:ext>
            </a:extLst>
          </p:cNvPr>
          <p:cNvSpPr>
            <a:spLocks/>
          </p:cNvSpPr>
          <p:nvPr/>
        </p:nvSpPr>
        <p:spPr bwMode="auto">
          <a:xfrm>
            <a:off x="6403760" y="4889500"/>
            <a:ext cx="2740239" cy="814388"/>
          </a:xfrm>
          <a:custGeom>
            <a:avLst/>
            <a:gdLst>
              <a:gd name="connsiteX0" fmla="*/ 1319609 w 1838325"/>
              <a:gd name="connsiteY0" fmla="*/ 28575 h 1085850"/>
              <a:gd name="connsiteX1" fmla="*/ 1118791 w 1838325"/>
              <a:gd name="connsiteY1" fmla="*/ 30560 h 1085850"/>
              <a:gd name="connsiteX2" fmla="*/ 917575 w 1838325"/>
              <a:gd name="connsiteY2" fmla="*/ 36116 h 1085850"/>
              <a:gd name="connsiteX3" fmla="*/ 817562 w 1838325"/>
              <a:gd name="connsiteY3" fmla="*/ 40481 h 1085850"/>
              <a:gd name="connsiteX4" fmla="*/ 717550 w 1838325"/>
              <a:gd name="connsiteY4" fmla="*/ 45641 h 1085850"/>
              <a:gd name="connsiteX5" fmla="*/ 519112 w 1838325"/>
              <a:gd name="connsiteY5" fmla="*/ 58341 h 1085850"/>
              <a:gd name="connsiteX6" fmla="*/ 420290 w 1838325"/>
              <a:gd name="connsiteY6" fmla="*/ 66675 h 1085850"/>
              <a:gd name="connsiteX7" fmla="*/ 319087 w 1838325"/>
              <a:gd name="connsiteY7" fmla="*/ 75406 h 1085850"/>
              <a:gd name="connsiteX8" fmla="*/ 217487 w 1838325"/>
              <a:gd name="connsiteY8" fmla="*/ 84931 h 1085850"/>
              <a:gd name="connsiteX9" fmla="*/ 168672 w 1838325"/>
              <a:gd name="connsiteY9" fmla="*/ 90885 h 1085850"/>
              <a:gd name="connsiteX10" fmla="*/ 94853 w 1838325"/>
              <a:gd name="connsiteY10" fmla="*/ 98822 h 1085850"/>
              <a:gd name="connsiteX11" fmla="*/ 45244 w 1838325"/>
              <a:gd name="connsiteY11" fmla="*/ 101997 h 1085850"/>
              <a:gd name="connsiteX12" fmla="*/ 20637 w 1838325"/>
              <a:gd name="connsiteY12" fmla="*/ 101997 h 1085850"/>
              <a:gd name="connsiteX13" fmla="*/ 28178 w 1838325"/>
              <a:gd name="connsiteY13" fmla="*/ 157163 h 1085850"/>
              <a:gd name="connsiteX14" fmla="*/ 37703 w 1838325"/>
              <a:gd name="connsiteY14" fmla="*/ 269081 h 1085850"/>
              <a:gd name="connsiteX15" fmla="*/ 44847 w 1838325"/>
              <a:gd name="connsiteY15" fmla="*/ 438150 h 1085850"/>
              <a:gd name="connsiteX16" fmla="*/ 49609 w 1838325"/>
              <a:gd name="connsiteY16" fmla="*/ 550069 h 1085850"/>
              <a:gd name="connsiteX17" fmla="*/ 60722 w 1838325"/>
              <a:gd name="connsiteY17" fmla="*/ 783035 h 1085850"/>
              <a:gd name="connsiteX18" fmla="*/ 70644 w 1838325"/>
              <a:gd name="connsiteY18" fmla="*/ 1016000 h 1085850"/>
              <a:gd name="connsiteX19" fmla="*/ 119459 w 1838325"/>
              <a:gd name="connsiteY19" fmla="*/ 1008856 h 1085850"/>
              <a:gd name="connsiteX20" fmla="*/ 217487 w 1838325"/>
              <a:gd name="connsiteY20" fmla="*/ 999331 h 1085850"/>
              <a:gd name="connsiteX21" fmla="*/ 365125 w 1838325"/>
              <a:gd name="connsiteY21" fmla="*/ 989806 h 1085850"/>
              <a:gd name="connsiteX22" fmla="*/ 463947 w 1838325"/>
              <a:gd name="connsiteY22" fmla="*/ 986235 h 1085850"/>
              <a:gd name="connsiteX23" fmla="*/ 668337 w 1838325"/>
              <a:gd name="connsiteY23" fmla="*/ 978694 h 1085850"/>
              <a:gd name="connsiteX24" fmla="*/ 872331 w 1838325"/>
              <a:gd name="connsiteY24" fmla="*/ 970360 h 1085850"/>
              <a:gd name="connsiteX25" fmla="*/ 1288653 w 1838325"/>
              <a:gd name="connsiteY25" fmla="*/ 954088 h 1085850"/>
              <a:gd name="connsiteX26" fmla="*/ 1704975 w 1838325"/>
              <a:gd name="connsiteY26" fmla="*/ 937816 h 1085850"/>
              <a:gd name="connsiteX27" fmla="*/ 1700609 w 1838325"/>
              <a:gd name="connsiteY27" fmla="*/ 911622 h 1085850"/>
              <a:gd name="connsiteX28" fmla="*/ 1695053 w 1838325"/>
              <a:gd name="connsiteY28" fmla="*/ 859631 h 1085850"/>
              <a:gd name="connsiteX29" fmla="*/ 1690291 w 1838325"/>
              <a:gd name="connsiteY29" fmla="*/ 781050 h 1085850"/>
              <a:gd name="connsiteX30" fmla="*/ 1687116 w 1838325"/>
              <a:gd name="connsiteY30" fmla="*/ 728663 h 1085850"/>
              <a:gd name="connsiteX31" fmla="*/ 1679178 w 1838325"/>
              <a:gd name="connsiteY31" fmla="*/ 611188 h 1085850"/>
              <a:gd name="connsiteX32" fmla="*/ 1670447 w 1838325"/>
              <a:gd name="connsiteY32" fmla="*/ 494110 h 1085850"/>
              <a:gd name="connsiteX33" fmla="*/ 1660525 w 1838325"/>
              <a:gd name="connsiteY33" fmla="*/ 378222 h 1085850"/>
              <a:gd name="connsiteX34" fmla="*/ 1639491 w 1838325"/>
              <a:gd name="connsiteY34" fmla="*/ 146844 h 1085850"/>
              <a:gd name="connsiteX35" fmla="*/ 1627584 w 1838325"/>
              <a:gd name="connsiteY35" fmla="*/ 30956 h 1085850"/>
              <a:gd name="connsiteX36" fmla="*/ 1625203 w 1838325"/>
              <a:gd name="connsiteY36" fmla="*/ 32147 h 1085850"/>
              <a:gd name="connsiteX37" fmla="*/ 1621631 w 1838325"/>
              <a:gd name="connsiteY37" fmla="*/ 32544 h 1085850"/>
              <a:gd name="connsiteX38" fmla="*/ 1520825 w 1838325"/>
              <a:gd name="connsiteY38" fmla="*/ 30163 h 1085850"/>
              <a:gd name="connsiteX39" fmla="*/ 1316150 w 1838325"/>
              <a:gd name="connsiteY39" fmla="*/ 0 h 1085850"/>
              <a:gd name="connsiteX40" fmla="*/ 1519306 w 1838325"/>
              <a:gd name="connsiteY40" fmla="*/ 1589 h 1085850"/>
              <a:gd name="connsiteX41" fmla="*/ 1621281 w 1838325"/>
              <a:gd name="connsiteY41" fmla="*/ 3575 h 1085850"/>
              <a:gd name="connsiteX42" fmla="*/ 1625646 w 1838325"/>
              <a:gd name="connsiteY42" fmla="*/ 3972 h 1085850"/>
              <a:gd name="connsiteX43" fmla="*/ 1628820 w 1838325"/>
              <a:gd name="connsiteY43" fmla="*/ 5958 h 1085850"/>
              <a:gd name="connsiteX44" fmla="*/ 1632788 w 1838325"/>
              <a:gd name="connsiteY44" fmla="*/ 3575 h 1085850"/>
              <a:gd name="connsiteX45" fmla="*/ 1644295 w 1838325"/>
              <a:gd name="connsiteY45" fmla="*/ 3575 h 1085850"/>
              <a:gd name="connsiteX46" fmla="*/ 1649057 w 1838325"/>
              <a:gd name="connsiteY46" fmla="*/ 6355 h 1085850"/>
              <a:gd name="connsiteX47" fmla="*/ 1651834 w 1838325"/>
              <a:gd name="connsiteY47" fmla="*/ 5163 h 1085850"/>
              <a:gd name="connsiteX48" fmla="*/ 1658183 w 1838325"/>
              <a:gd name="connsiteY48" fmla="*/ 5958 h 1085850"/>
              <a:gd name="connsiteX49" fmla="*/ 1661357 w 1838325"/>
              <a:gd name="connsiteY49" fmla="*/ 9135 h 1085850"/>
              <a:gd name="connsiteX50" fmla="*/ 1676832 w 1838325"/>
              <a:gd name="connsiteY50" fmla="*/ 28596 h 1085850"/>
              <a:gd name="connsiteX51" fmla="*/ 1694291 w 1838325"/>
              <a:gd name="connsiteY51" fmla="*/ 46866 h 1085850"/>
              <a:gd name="connsiteX52" fmla="*/ 1704607 w 1838325"/>
              <a:gd name="connsiteY52" fmla="*/ 55603 h 1085850"/>
              <a:gd name="connsiteX53" fmla="*/ 1715320 w 1838325"/>
              <a:gd name="connsiteY53" fmla="*/ 65930 h 1085850"/>
              <a:gd name="connsiteX54" fmla="*/ 1720875 w 1838325"/>
              <a:gd name="connsiteY54" fmla="*/ 65135 h 1085850"/>
              <a:gd name="connsiteX55" fmla="*/ 1729208 w 1838325"/>
              <a:gd name="connsiteY55" fmla="*/ 69901 h 1085850"/>
              <a:gd name="connsiteX56" fmla="*/ 1732382 w 1838325"/>
              <a:gd name="connsiteY56" fmla="*/ 75462 h 1085850"/>
              <a:gd name="connsiteX57" fmla="*/ 1732779 w 1838325"/>
              <a:gd name="connsiteY57" fmla="*/ 78639 h 1085850"/>
              <a:gd name="connsiteX58" fmla="*/ 1745476 w 1838325"/>
              <a:gd name="connsiteY58" fmla="*/ 195803 h 1085850"/>
              <a:gd name="connsiteX59" fmla="*/ 1768093 w 1838325"/>
              <a:gd name="connsiteY59" fmla="*/ 430130 h 1085850"/>
              <a:gd name="connsiteX60" fmla="*/ 1781187 w 1838325"/>
              <a:gd name="connsiteY60" fmla="*/ 547691 h 1085850"/>
              <a:gd name="connsiteX61" fmla="*/ 1810947 w 1838325"/>
              <a:gd name="connsiteY61" fmla="*/ 780827 h 1085850"/>
              <a:gd name="connsiteX62" fmla="*/ 1838325 w 1838325"/>
              <a:gd name="connsiteY62" fmla="*/ 1013963 h 1085850"/>
              <a:gd name="connsiteX63" fmla="*/ 1838325 w 1838325"/>
              <a:gd name="connsiteY63" fmla="*/ 1017141 h 1085850"/>
              <a:gd name="connsiteX64" fmla="*/ 1835547 w 1838325"/>
              <a:gd name="connsiteY64" fmla="*/ 1021509 h 1085850"/>
              <a:gd name="connsiteX65" fmla="*/ 1833167 w 1838325"/>
              <a:gd name="connsiteY65" fmla="*/ 1022701 h 1085850"/>
              <a:gd name="connsiteX66" fmla="*/ 1830786 w 1838325"/>
              <a:gd name="connsiteY66" fmla="*/ 1025481 h 1085850"/>
              <a:gd name="connsiteX67" fmla="*/ 1824834 w 1838325"/>
              <a:gd name="connsiteY67" fmla="*/ 1028261 h 1085850"/>
              <a:gd name="connsiteX68" fmla="*/ 1821263 w 1838325"/>
              <a:gd name="connsiteY68" fmla="*/ 1029056 h 1085850"/>
              <a:gd name="connsiteX69" fmla="*/ 1397889 w 1838325"/>
              <a:gd name="connsiteY69" fmla="*/ 1043354 h 1085850"/>
              <a:gd name="connsiteX70" fmla="*/ 974515 w 1838325"/>
              <a:gd name="connsiteY70" fmla="*/ 1057254 h 1085850"/>
              <a:gd name="connsiteX71" fmla="*/ 765010 w 1838325"/>
              <a:gd name="connsiteY71" fmla="*/ 1064403 h 1085850"/>
              <a:gd name="connsiteX72" fmla="*/ 555505 w 1838325"/>
              <a:gd name="connsiteY72" fmla="*/ 1071155 h 1085850"/>
              <a:gd name="connsiteX73" fmla="*/ 451943 w 1838325"/>
              <a:gd name="connsiteY73" fmla="*/ 1075921 h 1085850"/>
              <a:gd name="connsiteX74" fmla="*/ 296402 w 1838325"/>
              <a:gd name="connsiteY74" fmla="*/ 1082276 h 1085850"/>
              <a:gd name="connsiteX75" fmla="*/ 192840 w 1838325"/>
              <a:gd name="connsiteY75" fmla="*/ 1083070 h 1085850"/>
              <a:gd name="connsiteX76" fmla="*/ 141654 w 1838325"/>
              <a:gd name="connsiteY76" fmla="*/ 1080687 h 1085850"/>
              <a:gd name="connsiteX77" fmla="*/ 138480 w 1838325"/>
              <a:gd name="connsiteY77" fmla="*/ 1083864 h 1085850"/>
              <a:gd name="connsiteX78" fmla="*/ 129750 w 1838325"/>
              <a:gd name="connsiteY78" fmla="*/ 1085850 h 1085850"/>
              <a:gd name="connsiteX79" fmla="*/ 124989 w 1838325"/>
              <a:gd name="connsiteY79" fmla="*/ 1084659 h 1085850"/>
              <a:gd name="connsiteX80" fmla="*/ 107530 w 1838325"/>
              <a:gd name="connsiteY80" fmla="*/ 1073141 h 1085850"/>
              <a:gd name="connsiteX81" fmla="*/ 90468 w 1838325"/>
              <a:gd name="connsiteY81" fmla="*/ 1060432 h 1085850"/>
              <a:gd name="connsiteX82" fmla="*/ 74200 w 1838325"/>
              <a:gd name="connsiteY82" fmla="*/ 1050105 h 1085850"/>
              <a:gd name="connsiteX83" fmla="*/ 57535 w 1838325"/>
              <a:gd name="connsiteY83" fmla="*/ 1039382 h 1085850"/>
              <a:gd name="connsiteX84" fmla="*/ 55154 w 1838325"/>
              <a:gd name="connsiteY84" fmla="*/ 1039382 h 1085850"/>
              <a:gd name="connsiteX85" fmla="*/ 50392 w 1838325"/>
              <a:gd name="connsiteY85" fmla="*/ 1035410 h 1085850"/>
              <a:gd name="connsiteX86" fmla="*/ 49599 w 1838325"/>
              <a:gd name="connsiteY86" fmla="*/ 1033027 h 1085850"/>
              <a:gd name="connsiteX87" fmla="*/ 46821 w 1838325"/>
              <a:gd name="connsiteY87" fmla="*/ 1031041 h 1085850"/>
              <a:gd name="connsiteX88" fmla="*/ 43250 w 1838325"/>
              <a:gd name="connsiteY88" fmla="*/ 1025481 h 1085850"/>
              <a:gd name="connsiteX89" fmla="*/ 42853 w 1838325"/>
              <a:gd name="connsiteY89" fmla="*/ 1021509 h 1085850"/>
              <a:gd name="connsiteX90" fmla="*/ 32934 w 1838325"/>
              <a:gd name="connsiteY90" fmla="*/ 789962 h 1085850"/>
              <a:gd name="connsiteX91" fmla="*/ 21824 w 1838325"/>
              <a:gd name="connsiteY91" fmla="*/ 558415 h 1085850"/>
              <a:gd name="connsiteX92" fmla="*/ 14285 w 1838325"/>
              <a:gd name="connsiteY92" fmla="*/ 443237 h 1085850"/>
              <a:gd name="connsiteX93" fmla="*/ 3175 w 1838325"/>
              <a:gd name="connsiteY93" fmla="*/ 268881 h 1085850"/>
              <a:gd name="connsiteX94" fmla="*/ 0 w 1838325"/>
              <a:gd name="connsiteY94" fmla="*/ 152909 h 1085850"/>
              <a:gd name="connsiteX95" fmla="*/ 1587 w 1838325"/>
              <a:gd name="connsiteY95" fmla="*/ 95717 h 1085850"/>
              <a:gd name="connsiteX96" fmla="*/ 2778 w 1838325"/>
              <a:gd name="connsiteY96" fmla="*/ 91348 h 1085850"/>
              <a:gd name="connsiteX97" fmla="*/ 8730 w 1838325"/>
              <a:gd name="connsiteY97" fmla="*/ 86979 h 1085850"/>
              <a:gd name="connsiteX98" fmla="*/ 13094 w 1838325"/>
              <a:gd name="connsiteY98" fmla="*/ 86979 h 1085850"/>
              <a:gd name="connsiteX99" fmla="*/ 13491 w 1838325"/>
              <a:gd name="connsiteY99" fmla="*/ 86185 h 1085850"/>
              <a:gd name="connsiteX100" fmla="*/ 13888 w 1838325"/>
              <a:gd name="connsiteY100" fmla="*/ 86185 h 1085850"/>
              <a:gd name="connsiteX101" fmla="*/ 60709 w 1838325"/>
              <a:gd name="connsiteY101" fmla="*/ 75064 h 1085850"/>
              <a:gd name="connsiteX102" fmla="*/ 157922 w 1838325"/>
              <a:gd name="connsiteY102" fmla="*/ 59575 h 1085850"/>
              <a:gd name="connsiteX103" fmla="*/ 305925 w 1838325"/>
              <a:gd name="connsiteY103" fmla="*/ 47263 h 1085850"/>
              <a:gd name="connsiteX104" fmla="*/ 403138 w 1838325"/>
              <a:gd name="connsiteY104" fmla="*/ 40114 h 1085850"/>
              <a:gd name="connsiteX105" fmla="*/ 504716 w 1838325"/>
              <a:gd name="connsiteY105" fmla="*/ 31376 h 1085850"/>
              <a:gd name="connsiteX106" fmla="*/ 707079 w 1838325"/>
              <a:gd name="connsiteY106" fmla="*/ 17873 h 1085850"/>
              <a:gd name="connsiteX107" fmla="*/ 808657 w 1838325"/>
              <a:gd name="connsiteY107" fmla="*/ 12312 h 1085850"/>
              <a:gd name="connsiteX108" fmla="*/ 909838 w 1838325"/>
              <a:gd name="connsiteY108" fmla="*/ 7944 h 1085850"/>
              <a:gd name="connsiteX109" fmla="*/ 1112994 w 1838325"/>
              <a:gd name="connsiteY109" fmla="*/ 1986 h 10858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</a:cxnLst>
            <a:rect l="l" t="t" r="r" b="b"/>
            <a:pathLst>
              <a:path w="1838325" h="1085850">
                <a:moveTo>
                  <a:pt x="1319609" y="28575"/>
                </a:moveTo>
                <a:lnTo>
                  <a:pt x="1118791" y="30560"/>
                </a:lnTo>
                <a:lnTo>
                  <a:pt x="917575" y="36116"/>
                </a:lnTo>
                <a:lnTo>
                  <a:pt x="817562" y="40481"/>
                </a:lnTo>
                <a:lnTo>
                  <a:pt x="717550" y="45641"/>
                </a:lnTo>
                <a:lnTo>
                  <a:pt x="519112" y="58341"/>
                </a:lnTo>
                <a:lnTo>
                  <a:pt x="420290" y="66675"/>
                </a:lnTo>
                <a:lnTo>
                  <a:pt x="319087" y="75406"/>
                </a:lnTo>
                <a:lnTo>
                  <a:pt x="217487" y="84931"/>
                </a:lnTo>
                <a:lnTo>
                  <a:pt x="168672" y="90885"/>
                </a:lnTo>
                <a:lnTo>
                  <a:pt x="94853" y="98822"/>
                </a:lnTo>
                <a:lnTo>
                  <a:pt x="45244" y="101997"/>
                </a:lnTo>
                <a:lnTo>
                  <a:pt x="20637" y="101997"/>
                </a:lnTo>
                <a:lnTo>
                  <a:pt x="28178" y="157163"/>
                </a:lnTo>
                <a:lnTo>
                  <a:pt x="37703" y="269081"/>
                </a:lnTo>
                <a:lnTo>
                  <a:pt x="44847" y="438150"/>
                </a:lnTo>
                <a:lnTo>
                  <a:pt x="49609" y="550069"/>
                </a:lnTo>
                <a:lnTo>
                  <a:pt x="60722" y="783035"/>
                </a:lnTo>
                <a:lnTo>
                  <a:pt x="70644" y="1016000"/>
                </a:lnTo>
                <a:lnTo>
                  <a:pt x="119459" y="1008856"/>
                </a:lnTo>
                <a:lnTo>
                  <a:pt x="217487" y="999331"/>
                </a:lnTo>
                <a:lnTo>
                  <a:pt x="365125" y="989806"/>
                </a:lnTo>
                <a:lnTo>
                  <a:pt x="463947" y="986235"/>
                </a:lnTo>
                <a:lnTo>
                  <a:pt x="668337" y="978694"/>
                </a:lnTo>
                <a:lnTo>
                  <a:pt x="872331" y="970360"/>
                </a:lnTo>
                <a:lnTo>
                  <a:pt x="1288653" y="954088"/>
                </a:lnTo>
                <a:lnTo>
                  <a:pt x="1704975" y="937816"/>
                </a:lnTo>
                <a:lnTo>
                  <a:pt x="1700609" y="911622"/>
                </a:lnTo>
                <a:lnTo>
                  <a:pt x="1695053" y="859631"/>
                </a:lnTo>
                <a:lnTo>
                  <a:pt x="1690291" y="781050"/>
                </a:lnTo>
                <a:lnTo>
                  <a:pt x="1687116" y="728663"/>
                </a:lnTo>
                <a:lnTo>
                  <a:pt x="1679178" y="611188"/>
                </a:lnTo>
                <a:lnTo>
                  <a:pt x="1670447" y="494110"/>
                </a:lnTo>
                <a:lnTo>
                  <a:pt x="1660525" y="378222"/>
                </a:lnTo>
                <a:lnTo>
                  <a:pt x="1639491" y="146844"/>
                </a:lnTo>
                <a:lnTo>
                  <a:pt x="1627584" y="30956"/>
                </a:lnTo>
                <a:lnTo>
                  <a:pt x="1625203" y="32147"/>
                </a:lnTo>
                <a:lnTo>
                  <a:pt x="1621631" y="32544"/>
                </a:lnTo>
                <a:lnTo>
                  <a:pt x="1520825" y="30163"/>
                </a:lnTo>
                <a:close/>
                <a:moveTo>
                  <a:pt x="1316150" y="0"/>
                </a:moveTo>
                <a:lnTo>
                  <a:pt x="1519306" y="1589"/>
                </a:lnTo>
                <a:lnTo>
                  <a:pt x="1621281" y="3575"/>
                </a:lnTo>
                <a:lnTo>
                  <a:pt x="1625646" y="3972"/>
                </a:lnTo>
                <a:lnTo>
                  <a:pt x="1628820" y="5958"/>
                </a:lnTo>
                <a:lnTo>
                  <a:pt x="1632788" y="3575"/>
                </a:lnTo>
                <a:lnTo>
                  <a:pt x="1644295" y="3575"/>
                </a:lnTo>
                <a:lnTo>
                  <a:pt x="1649057" y="6355"/>
                </a:lnTo>
                <a:lnTo>
                  <a:pt x="1651834" y="5163"/>
                </a:lnTo>
                <a:lnTo>
                  <a:pt x="1658183" y="5958"/>
                </a:lnTo>
                <a:lnTo>
                  <a:pt x="1661357" y="9135"/>
                </a:lnTo>
                <a:lnTo>
                  <a:pt x="1676832" y="28596"/>
                </a:lnTo>
                <a:lnTo>
                  <a:pt x="1694291" y="46866"/>
                </a:lnTo>
                <a:lnTo>
                  <a:pt x="1704607" y="55603"/>
                </a:lnTo>
                <a:lnTo>
                  <a:pt x="1715320" y="65930"/>
                </a:lnTo>
                <a:lnTo>
                  <a:pt x="1720875" y="65135"/>
                </a:lnTo>
                <a:lnTo>
                  <a:pt x="1729208" y="69901"/>
                </a:lnTo>
                <a:lnTo>
                  <a:pt x="1732382" y="75462"/>
                </a:lnTo>
                <a:lnTo>
                  <a:pt x="1732779" y="78639"/>
                </a:lnTo>
                <a:lnTo>
                  <a:pt x="1745476" y="195803"/>
                </a:lnTo>
                <a:lnTo>
                  <a:pt x="1768093" y="430130"/>
                </a:lnTo>
                <a:lnTo>
                  <a:pt x="1781187" y="547691"/>
                </a:lnTo>
                <a:lnTo>
                  <a:pt x="1810947" y="780827"/>
                </a:lnTo>
                <a:lnTo>
                  <a:pt x="1838325" y="1013963"/>
                </a:lnTo>
                <a:lnTo>
                  <a:pt x="1838325" y="1017141"/>
                </a:lnTo>
                <a:lnTo>
                  <a:pt x="1835547" y="1021509"/>
                </a:lnTo>
                <a:lnTo>
                  <a:pt x="1833167" y="1022701"/>
                </a:lnTo>
                <a:lnTo>
                  <a:pt x="1830786" y="1025481"/>
                </a:lnTo>
                <a:lnTo>
                  <a:pt x="1824834" y="1028261"/>
                </a:lnTo>
                <a:lnTo>
                  <a:pt x="1821263" y="1029056"/>
                </a:lnTo>
                <a:lnTo>
                  <a:pt x="1397889" y="1043354"/>
                </a:lnTo>
                <a:lnTo>
                  <a:pt x="974515" y="1057254"/>
                </a:lnTo>
                <a:lnTo>
                  <a:pt x="765010" y="1064403"/>
                </a:lnTo>
                <a:lnTo>
                  <a:pt x="555505" y="1071155"/>
                </a:lnTo>
                <a:lnTo>
                  <a:pt x="451943" y="1075921"/>
                </a:lnTo>
                <a:lnTo>
                  <a:pt x="296402" y="1082276"/>
                </a:lnTo>
                <a:lnTo>
                  <a:pt x="192840" y="1083070"/>
                </a:lnTo>
                <a:lnTo>
                  <a:pt x="141654" y="1080687"/>
                </a:lnTo>
                <a:lnTo>
                  <a:pt x="138480" y="1083864"/>
                </a:lnTo>
                <a:lnTo>
                  <a:pt x="129750" y="1085850"/>
                </a:lnTo>
                <a:lnTo>
                  <a:pt x="124989" y="1084659"/>
                </a:lnTo>
                <a:lnTo>
                  <a:pt x="107530" y="1073141"/>
                </a:lnTo>
                <a:lnTo>
                  <a:pt x="90468" y="1060432"/>
                </a:lnTo>
                <a:lnTo>
                  <a:pt x="74200" y="1050105"/>
                </a:lnTo>
                <a:lnTo>
                  <a:pt x="57535" y="1039382"/>
                </a:lnTo>
                <a:lnTo>
                  <a:pt x="55154" y="1039382"/>
                </a:lnTo>
                <a:lnTo>
                  <a:pt x="50392" y="1035410"/>
                </a:lnTo>
                <a:lnTo>
                  <a:pt x="49599" y="1033027"/>
                </a:lnTo>
                <a:lnTo>
                  <a:pt x="46821" y="1031041"/>
                </a:lnTo>
                <a:lnTo>
                  <a:pt x="43250" y="1025481"/>
                </a:lnTo>
                <a:lnTo>
                  <a:pt x="42853" y="1021509"/>
                </a:lnTo>
                <a:lnTo>
                  <a:pt x="32934" y="789962"/>
                </a:lnTo>
                <a:lnTo>
                  <a:pt x="21824" y="558415"/>
                </a:lnTo>
                <a:lnTo>
                  <a:pt x="14285" y="443237"/>
                </a:lnTo>
                <a:lnTo>
                  <a:pt x="3175" y="268881"/>
                </a:lnTo>
                <a:lnTo>
                  <a:pt x="0" y="152909"/>
                </a:lnTo>
                <a:lnTo>
                  <a:pt x="1587" y="95717"/>
                </a:lnTo>
                <a:lnTo>
                  <a:pt x="2778" y="91348"/>
                </a:lnTo>
                <a:lnTo>
                  <a:pt x="8730" y="86979"/>
                </a:lnTo>
                <a:lnTo>
                  <a:pt x="13094" y="86979"/>
                </a:lnTo>
                <a:lnTo>
                  <a:pt x="13491" y="86185"/>
                </a:lnTo>
                <a:lnTo>
                  <a:pt x="13888" y="86185"/>
                </a:lnTo>
                <a:lnTo>
                  <a:pt x="60709" y="75064"/>
                </a:lnTo>
                <a:lnTo>
                  <a:pt x="157922" y="59575"/>
                </a:lnTo>
                <a:lnTo>
                  <a:pt x="305925" y="47263"/>
                </a:lnTo>
                <a:lnTo>
                  <a:pt x="403138" y="40114"/>
                </a:lnTo>
                <a:lnTo>
                  <a:pt x="504716" y="31376"/>
                </a:lnTo>
                <a:lnTo>
                  <a:pt x="707079" y="17873"/>
                </a:lnTo>
                <a:lnTo>
                  <a:pt x="808657" y="12312"/>
                </a:lnTo>
                <a:lnTo>
                  <a:pt x="909838" y="7944"/>
                </a:lnTo>
                <a:lnTo>
                  <a:pt x="1112994" y="1986"/>
                </a:lnTo>
                <a:close/>
              </a:path>
            </a:pathLst>
          </a:custGeom>
          <a:solidFill>
            <a:schemeClr val="accent5"/>
          </a:solidFill>
          <a:ln w="9525">
            <a:noFill/>
            <a:round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 sz="1350"/>
          </a:p>
        </p:txBody>
      </p:sp>
      <p:sp>
        <p:nvSpPr>
          <p:cNvPr id="74" name="Freeform 204">
            <a:extLst>
              <a:ext uri="{FF2B5EF4-FFF2-40B4-BE49-F238E27FC236}">
                <a16:creationId xmlns:a16="http://schemas.microsoft.com/office/drawing/2014/main" id="{E19A31C8-0F2E-4C98-9E79-EA2A0A7E3C4E}"/>
              </a:ext>
            </a:extLst>
          </p:cNvPr>
          <p:cNvSpPr>
            <a:spLocks/>
          </p:cNvSpPr>
          <p:nvPr/>
        </p:nvSpPr>
        <p:spPr bwMode="auto">
          <a:xfrm>
            <a:off x="5579372" y="2713857"/>
            <a:ext cx="2542477" cy="1075430"/>
          </a:xfrm>
          <a:custGeom>
            <a:avLst/>
            <a:gdLst>
              <a:gd name="T0" fmla="*/ 4081 w 4107"/>
              <a:gd name="T1" fmla="*/ 660 h 1856"/>
              <a:gd name="T2" fmla="*/ 4022 w 4107"/>
              <a:gd name="T3" fmla="*/ 213 h 1856"/>
              <a:gd name="T4" fmla="*/ 3976 w 4107"/>
              <a:gd name="T5" fmla="*/ 73 h 1856"/>
              <a:gd name="T6" fmla="*/ 3939 w 4107"/>
              <a:gd name="T7" fmla="*/ 36 h 1856"/>
              <a:gd name="T8" fmla="*/ 3914 w 4107"/>
              <a:gd name="T9" fmla="*/ 23 h 1856"/>
              <a:gd name="T10" fmla="*/ 3875 w 4107"/>
              <a:gd name="T11" fmla="*/ 3 h 1856"/>
              <a:gd name="T12" fmla="*/ 3840 w 4107"/>
              <a:gd name="T13" fmla="*/ 8 h 1856"/>
              <a:gd name="T14" fmla="*/ 3839 w 4107"/>
              <a:gd name="T15" fmla="*/ 8 h 1856"/>
              <a:gd name="T16" fmla="*/ 3813 w 4107"/>
              <a:gd name="T17" fmla="*/ 0 h 1856"/>
              <a:gd name="T18" fmla="*/ 1934 w 4107"/>
              <a:gd name="T19" fmla="*/ 36 h 1856"/>
              <a:gd name="T20" fmla="*/ 758 w 4107"/>
              <a:gd name="T21" fmla="*/ 65 h 1856"/>
              <a:gd name="T22" fmla="*/ 54 w 4107"/>
              <a:gd name="T23" fmla="*/ 113 h 1856"/>
              <a:gd name="T24" fmla="*/ 31 w 4107"/>
              <a:gd name="T25" fmla="*/ 130 h 1856"/>
              <a:gd name="T26" fmla="*/ 42 w 4107"/>
              <a:gd name="T27" fmla="*/ 162 h 1856"/>
              <a:gd name="T28" fmla="*/ 289 w 4107"/>
              <a:gd name="T29" fmla="*/ 168 h 1856"/>
              <a:gd name="T30" fmla="*/ 1464 w 4107"/>
              <a:gd name="T31" fmla="*/ 136 h 1856"/>
              <a:gd name="T32" fmla="*/ 2869 w 4107"/>
              <a:gd name="T33" fmla="*/ 98 h 1856"/>
              <a:gd name="T34" fmla="*/ 3828 w 4107"/>
              <a:gd name="T35" fmla="*/ 268 h 1856"/>
              <a:gd name="T36" fmla="*/ 3873 w 4107"/>
              <a:gd name="T37" fmla="*/ 1195 h 1856"/>
              <a:gd name="T38" fmla="*/ 3403 w 4107"/>
              <a:gd name="T39" fmla="*/ 1585 h 1856"/>
              <a:gd name="T40" fmla="*/ 1989 w 4107"/>
              <a:gd name="T41" fmla="*/ 1608 h 1856"/>
              <a:gd name="T42" fmla="*/ 1043 w 4107"/>
              <a:gd name="T43" fmla="*/ 1607 h 1856"/>
              <a:gd name="T44" fmla="*/ 466 w 4107"/>
              <a:gd name="T45" fmla="*/ 1592 h 1856"/>
              <a:gd name="T46" fmla="*/ 123 w 4107"/>
              <a:gd name="T47" fmla="*/ 1603 h 1856"/>
              <a:gd name="T48" fmla="*/ 125 w 4107"/>
              <a:gd name="T49" fmla="*/ 1599 h 1856"/>
              <a:gd name="T50" fmla="*/ 125 w 4107"/>
              <a:gd name="T51" fmla="*/ 1568 h 1856"/>
              <a:gd name="T52" fmla="*/ 119 w 4107"/>
              <a:gd name="T53" fmla="*/ 1388 h 1856"/>
              <a:gd name="T54" fmla="*/ 94 w 4107"/>
              <a:gd name="T55" fmla="*/ 871 h 1856"/>
              <a:gd name="T56" fmla="*/ 80 w 4107"/>
              <a:gd name="T57" fmla="*/ 529 h 1856"/>
              <a:gd name="T58" fmla="*/ 74 w 4107"/>
              <a:gd name="T59" fmla="*/ 308 h 1856"/>
              <a:gd name="T60" fmla="*/ 46 w 4107"/>
              <a:gd name="T61" fmla="*/ 181 h 1856"/>
              <a:gd name="T62" fmla="*/ 24 w 4107"/>
              <a:gd name="T63" fmla="*/ 174 h 1856"/>
              <a:gd name="T64" fmla="*/ 9 w 4107"/>
              <a:gd name="T65" fmla="*/ 220 h 1856"/>
              <a:gd name="T66" fmla="*/ 2 w 4107"/>
              <a:gd name="T67" fmla="*/ 426 h 1856"/>
              <a:gd name="T68" fmla="*/ 10 w 4107"/>
              <a:gd name="T69" fmla="*/ 688 h 1856"/>
              <a:gd name="T70" fmla="*/ 18 w 4107"/>
              <a:gd name="T71" fmla="*/ 1052 h 1856"/>
              <a:gd name="T72" fmla="*/ 31 w 4107"/>
              <a:gd name="T73" fmla="*/ 1509 h 1856"/>
              <a:gd name="T74" fmla="*/ 41 w 4107"/>
              <a:gd name="T75" fmla="*/ 1614 h 1856"/>
              <a:gd name="T76" fmla="*/ 71 w 4107"/>
              <a:gd name="T77" fmla="*/ 1637 h 1856"/>
              <a:gd name="T78" fmla="*/ 72 w 4107"/>
              <a:gd name="T79" fmla="*/ 1643 h 1856"/>
              <a:gd name="T80" fmla="*/ 62 w 4107"/>
              <a:gd name="T81" fmla="*/ 1663 h 1856"/>
              <a:gd name="T82" fmla="*/ 72 w 4107"/>
              <a:gd name="T83" fmla="*/ 1694 h 1856"/>
              <a:gd name="T84" fmla="*/ 120 w 4107"/>
              <a:gd name="T85" fmla="*/ 1765 h 1856"/>
              <a:gd name="T86" fmla="*/ 206 w 4107"/>
              <a:gd name="T87" fmla="*/ 1822 h 1856"/>
              <a:gd name="T88" fmla="*/ 381 w 4107"/>
              <a:gd name="T89" fmla="*/ 1856 h 1856"/>
              <a:gd name="T90" fmla="*/ 610 w 4107"/>
              <a:gd name="T91" fmla="*/ 1844 h 1856"/>
              <a:gd name="T92" fmla="*/ 729 w 4107"/>
              <a:gd name="T93" fmla="*/ 1833 h 1856"/>
              <a:gd name="T94" fmla="*/ 794 w 4107"/>
              <a:gd name="T95" fmla="*/ 1833 h 1856"/>
              <a:gd name="T96" fmla="*/ 831 w 4107"/>
              <a:gd name="T97" fmla="*/ 1837 h 1856"/>
              <a:gd name="T98" fmla="*/ 867 w 4107"/>
              <a:gd name="T99" fmla="*/ 1822 h 1856"/>
              <a:gd name="T100" fmla="*/ 1221 w 4107"/>
              <a:gd name="T101" fmla="*/ 1805 h 1856"/>
              <a:gd name="T102" fmla="*/ 1812 w 4107"/>
              <a:gd name="T103" fmla="*/ 1805 h 1856"/>
              <a:gd name="T104" fmla="*/ 2658 w 4107"/>
              <a:gd name="T105" fmla="*/ 1831 h 1856"/>
              <a:gd name="T106" fmla="*/ 3075 w 4107"/>
              <a:gd name="T107" fmla="*/ 1834 h 1856"/>
              <a:gd name="T108" fmla="*/ 3481 w 4107"/>
              <a:gd name="T109" fmla="*/ 1820 h 1856"/>
              <a:gd name="T110" fmla="*/ 3770 w 4107"/>
              <a:gd name="T111" fmla="*/ 1794 h 1856"/>
              <a:gd name="T112" fmla="*/ 3939 w 4107"/>
              <a:gd name="T113" fmla="*/ 1776 h 1856"/>
              <a:gd name="T114" fmla="*/ 4035 w 4107"/>
              <a:gd name="T115" fmla="*/ 1748 h 1856"/>
              <a:gd name="T116" fmla="*/ 4071 w 4107"/>
              <a:gd name="T117" fmla="*/ 1719 h 1856"/>
              <a:gd name="T118" fmla="*/ 4076 w 4107"/>
              <a:gd name="T119" fmla="*/ 1664 h 1856"/>
              <a:gd name="T120" fmla="*/ 4086 w 4107"/>
              <a:gd name="T121" fmla="*/ 1554 h 1856"/>
              <a:gd name="T122" fmla="*/ 4107 w 4107"/>
              <a:gd name="T123" fmla="*/ 1157 h 1856"/>
              <a:gd name="T124" fmla="*/ 4092 w 4107"/>
              <a:gd name="T125" fmla="*/ 858 h 18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4107" h="1856">
                <a:moveTo>
                  <a:pt x="4092" y="858"/>
                </a:moveTo>
                <a:lnTo>
                  <a:pt x="4081" y="660"/>
                </a:lnTo>
                <a:lnTo>
                  <a:pt x="4051" y="359"/>
                </a:lnTo>
                <a:lnTo>
                  <a:pt x="4022" y="213"/>
                </a:lnTo>
                <a:lnTo>
                  <a:pt x="3993" y="118"/>
                </a:lnTo>
                <a:lnTo>
                  <a:pt x="3976" y="73"/>
                </a:lnTo>
                <a:lnTo>
                  <a:pt x="3967" y="54"/>
                </a:lnTo>
                <a:lnTo>
                  <a:pt x="3939" y="36"/>
                </a:lnTo>
                <a:lnTo>
                  <a:pt x="3923" y="34"/>
                </a:lnTo>
                <a:lnTo>
                  <a:pt x="3914" y="23"/>
                </a:lnTo>
                <a:lnTo>
                  <a:pt x="3895" y="9"/>
                </a:lnTo>
                <a:lnTo>
                  <a:pt x="3875" y="3"/>
                </a:lnTo>
                <a:lnTo>
                  <a:pt x="3852" y="4"/>
                </a:lnTo>
                <a:lnTo>
                  <a:pt x="3840" y="8"/>
                </a:lnTo>
                <a:lnTo>
                  <a:pt x="3839" y="8"/>
                </a:lnTo>
                <a:lnTo>
                  <a:pt x="3839" y="8"/>
                </a:lnTo>
                <a:lnTo>
                  <a:pt x="3828" y="1"/>
                </a:lnTo>
                <a:lnTo>
                  <a:pt x="3813" y="0"/>
                </a:lnTo>
                <a:lnTo>
                  <a:pt x="2873" y="14"/>
                </a:lnTo>
                <a:lnTo>
                  <a:pt x="1934" y="36"/>
                </a:lnTo>
                <a:lnTo>
                  <a:pt x="1464" y="47"/>
                </a:lnTo>
                <a:lnTo>
                  <a:pt x="758" y="65"/>
                </a:lnTo>
                <a:lnTo>
                  <a:pt x="289" y="91"/>
                </a:lnTo>
                <a:lnTo>
                  <a:pt x="54" y="113"/>
                </a:lnTo>
                <a:lnTo>
                  <a:pt x="44" y="115"/>
                </a:lnTo>
                <a:lnTo>
                  <a:pt x="31" y="130"/>
                </a:lnTo>
                <a:lnTo>
                  <a:pt x="31" y="148"/>
                </a:lnTo>
                <a:lnTo>
                  <a:pt x="42" y="162"/>
                </a:lnTo>
                <a:lnTo>
                  <a:pt x="54" y="165"/>
                </a:lnTo>
                <a:lnTo>
                  <a:pt x="289" y="168"/>
                </a:lnTo>
                <a:lnTo>
                  <a:pt x="759" y="162"/>
                </a:lnTo>
                <a:lnTo>
                  <a:pt x="1464" y="136"/>
                </a:lnTo>
                <a:lnTo>
                  <a:pt x="1934" y="121"/>
                </a:lnTo>
                <a:lnTo>
                  <a:pt x="2869" y="98"/>
                </a:lnTo>
                <a:lnTo>
                  <a:pt x="3806" y="83"/>
                </a:lnTo>
                <a:lnTo>
                  <a:pt x="3828" y="268"/>
                </a:lnTo>
                <a:lnTo>
                  <a:pt x="3856" y="639"/>
                </a:lnTo>
                <a:lnTo>
                  <a:pt x="3873" y="1195"/>
                </a:lnTo>
                <a:lnTo>
                  <a:pt x="3874" y="1568"/>
                </a:lnTo>
                <a:lnTo>
                  <a:pt x="3403" y="1585"/>
                </a:lnTo>
                <a:lnTo>
                  <a:pt x="2461" y="1605"/>
                </a:lnTo>
                <a:lnTo>
                  <a:pt x="1989" y="1608"/>
                </a:lnTo>
                <a:lnTo>
                  <a:pt x="1516" y="1611"/>
                </a:lnTo>
                <a:lnTo>
                  <a:pt x="1043" y="1607"/>
                </a:lnTo>
                <a:lnTo>
                  <a:pt x="815" y="1602"/>
                </a:lnTo>
                <a:lnTo>
                  <a:pt x="466" y="1592"/>
                </a:lnTo>
                <a:lnTo>
                  <a:pt x="236" y="1596"/>
                </a:lnTo>
                <a:lnTo>
                  <a:pt x="123" y="1603"/>
                </a:lnTo>
                <a:lnTo>
                  <a:pt x="124" y="1602"/>
                </a:lnTo>
                <a:lnTo>
                  <a:pt x="125" y="1599"/>
                </a:lnTo>
                <a:lnTo>
                  <a:pt x="131" y="1589"/>
                </a:lnTo>
                <a:lnTo>
                  <a:pt x="125" y="1568"/>
                </a:lnTo>
                <a:lnTo>
                  <a:pt x="119" y="1561"/>
                </a:lnTo>
                <a:lnTo>
                  <a:pt x="119" y="1388"/>
                </a:lnTo>
                <a:lnTo>
                  <a:pt x="102" y="1043"/>
                </a:lnTo>
                <a:lnTo>
                  <a:pt x="94" y="871"/>
                </a:lnTo>
                <a:lnTo>
                  <a:pt x="88" y="700"/>
                </a:lnTo>
                <a:lnTo>
                  <a:pt x="80" y="529"/>
                </a:lnTo>
                <a:lnTo>
                  <a:pt x="79" y="442"/>
                </a:lnTo>
                <a:lnTo>
                  <a:pt x="74" y="308"/>
                </a:lnTo>
                <a:lnTo>
                  <a:pt x="59" y="222"/>
                </a:lnTo>
                <a:lnTo>
                  <a:pt x="46" y="181"/>
                </a:lnTo>
                <a:lnTo>
                  <a:pt x="41" y="174"/>
                </a:lnTo>
                <a:lnTo>
                  <a:pt x="24" y="174"/>
                </a:lnTo>
                <a:lnTo>
                  <a:pt x="19" y="181"/>
                </a:lnTo>
                <a:lnTo>
                  <a:pt x="9" y="220"/>
                </a:lnTo>
                <a:lnTo>
                  <a:pt x="0" y="301"/>
                </a:lnTo>
                <a:lnTo>
                  <a:pt x="2" y="426"/>
                </a:lnTo>
                <a:lnTo>
                  <a:pt x="6" y="507"/>
                </a:lnTo>
                <a:lnTo>
                  <a:pt x="10" y="688"/>
                </a:lnTo>
                <a:lnTo>
                  <a:pt x="15" y="871"/>
                </a:lnTo>
                <a:lnTo>
                  <a:pt x="18" y="1052"/>
                </a:lnTo>
                <a:lnTo>
                  <a:pt x="23" y="1326"/>
                </a:lnTo>
                <a:lnTo>
                  <a:pt x="31" y="1509"/>
                </a:lnTo>
                <a:lnTo>
                  <a:pt x="39" y="1599"/>
                </a:lnTo>
                <a:lnTo>
                  <a:pt x="41" y="1614"/>
                </a:lnTo>
                <a:lnTo>
                  <a:pt x="59" y="1633"/>
                </a:lnTo>
                <a:lnTo>
                  <a:pt x="71" y="1637"/>
                </a:lnTo>
                <a:lnTo>
                  <a:pt x="71" y="1641"/>
                </a:lnTo>
                <a:lnTo>
                  <a:pt x="72" y="1643"/>
                </a:lnTo>
                <a:lnTo>
                  <a:pt x="66" y="1649"/>
                </a:lnTo>
                <a:lnTo>
                  <a:pt x="62" y="1663"/>
                </a:lnTo>
                <a:lnTo>
                  <a:pt x="65" y="1672"/>
                </a:lnTo>
                <a:lnTo>
                  <a:pt x="72" y="1694"/>
                </a:lnTo>
                <a:lnTo>
                  <a:pt x="93" y="1733"/>
                </a:lnTo>
                <a:lnTo>
                  <a:pt x="120" y="1765"/>
                </a:lnTo>
                <a:lnTo>
                  <a:pt x="151" y="1791"/>
                </a:lnTo>
                <a:lnTo>
                  <a:pt x="206" y="1822"/>
                </a:lnTo>
                <a:lnTo>
                  <a:pt x="289" y="1846"/>
                </a:lnTo>
                <a:lnTo>
                  <a:pt x="381" y="1856"/>
                </a:lnTo>
                <a:lnTo>
                  <a:pt x="475" y="1856"/>
                </a:lnTo>
                <a:lnTo>
                  <a:pt x="610" y="1844"/>
                </a:lnTo>
                <a:lnTo>
                  <a:pt x="687" y="1837"/>
                </a:lnTo>
                <a:lnTo>
                  <a:pt x="729" y="1833"/>
                </a:lnTo>
                <a:lnTo>
                  <a:pt x="772" y="1829"/>
                </a:lnTo>
                <a:lnTo>
                  <a:pt x="794" y="1833"/>
                </a:lnTo>
                <a:lnTo>
                  <a:pt x="815" y="1835"/>
                </a:lnTo>
                <a:lnTo>
                  <a:pt x="831" y="1837"/>
                </a:lnTo>
                <a:lnTo>
                  <a:pt x="856" y="1830"/>
                </a:lnTo>
                <a:lnTo>
                  <a:pt x="867" y="1822"/>
                </a:lnTo>
                <a:lnTo>
                  <a:pt x="985" y="1815"/>
                </a:lnTo>
                <a:lnTo>
                  <a:pt x="1221" y="1805"/>
                </a:lnTo>
                <a:lnTo>
                  <a:pt x="1576" y="1802"/>
                </a:lnTo>
                <a:lnTo>
                  <a:pt x="1812" y="1805"/>
                </a:lnTo>
                <a:lnTo>
                  <a:pt x="2094" y="1813"/>
                </a:lnTo>
                <a:lnTo>
                  <a:pt x="2658" y="1831"/>
                </a:lnTo>
                <a:lnTo>
                  <a:pt x="2941" y="1834"/>
                </a:lnTo>
                <a:lnTo>
                  <a:pt x="3075" y="1834"/>
                </a:lnTo>
                <a:lnTo>
                  <a:pt x="3345" y="1826"/>
                </a:lnTo>
                <a:lnTo>
                  <a:pt x="3481" y="1820"/>
                </a:lnTo>
                <a:lnTo>
                  <a:pt x="3626" y="1809"/>
                </a:lnTo>
                <a:lnTo>
                  <a:pt x="3770" y="1794"/>
                </a:lnTo>
                <a:lnTo>
                  <a:pt x="3836" y="1789"/>
                </a:lnTo>
                <a:lnTo>
                  <a:pt x="3939" y="1776"/>
                </a:lnTo>
                <a:lnTo>
                  <a:pt x="4003" y="1760"/>
                </a:lnTo>
                <a:lnTo>
                  <a:pt x="4035" y="1748"/>
                </a:lnTo>
                <a:lnTo>
                  <a:pt x="4050" y="1741"/>
                </a:lnTo>
                <a:lnTo>
                  <a:pt x="4071" y="1719"/>
                </a:lnTo>
                <a:lnTo>
                  <a:pt x="4080" y="1691"/>
                </a:lnTo>
                <a:lnTo>
                  <a:pt x="4076" y="1664"/>
                </a:lnTo>
                <a:lnTo>
                  <a:pt x="4070" y="1653"/>
                </a:lnTo>
                <a:lnTo>
                  <a:pt x="4086" y="1554"/>
                </a:lnTo>
                <a:lnTo>
                  <a:pt x="4105" y="1356"/>
                </a:lnTo>
                <a:lnTo>
                  <a:pt x="4107" y="1157"/>
                </a:lnTo>
                <a:lnTo>
                  <a:pt x="4099" y="958"/>
                </a:lnTo>
                <a:lnTo>
                  <a:pt x="4092" y="858"/>
                </a:lnTo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 dirty="0"/>
          </a:p>
        </p:txBody>
      </p:sp>
      <p:sp>
        <p:nvSpPr>
          <p:cNvPr id="77" name="Freeform 284">
            <a:extLst>
              <a:ext uri="{FF2B5EF4-FFF2-40B4-BE49-F238E27FC236}">
                <a16:creationId xmlns:a16="http://schemas.microsoft.com/office/drawing/2014/main" id="{25B472BA-916F-4533-92B9-C20F45CBDE86}"/>
              </a:ext>
            </a:extLst>
          </p:cNvPr>
          <p:cNvSpPr>
            <a:spLocks/>
          </p:cNvSpPr>
          <p:nvPr/>
        </p:nvSpPr>
        <p:spPr bwMode="auto">
          <a:xfrm rot="18289579">
            <a:off x="3748887" y="2589010"/>
            <a:ext cx="220577" cy="938695"/>
          </a:xfrm>
          <a:custGeom>
            <a:avLst/>
            <a:gdLst>
              <a:gd name="T0" fmla="*/ 303 w 530"/>
              <a:gd name="T1" fmla="*/ 2004 h 2263"/>
              <a:gd name="T2" fmla="*/ 303 w 530"/>
              <a:gd name="T3" fmla="*/ 1995 h 2263"/>
              <a:gd name="T4" fmla="*/ 298 w 530"/>
              <a:gd name="T5" fmla="*/ 1978 h 2263"/>
              <a:gd name="T6" fmla="*/ 291 w 530"/>
              <a:gd name="T7" fmla="*/ 1970 h 2263"/>
              <a:gd name="T8" fmla="*/ 255 w 530"/>
              <a:gd name="T9" fmla="*/ 1934 h 2263"/>
              <a:gd name="T10" fmla="*/ 215 w 530"/>
              <a:gd name="T11" fmla="*/ 1904 h 2263"/>
              <a:gd name="T12" fmla="*/ 252 w 530"/>
              <a:gd name="T13" fmla="*/ 1790 h 2263"/>
              <a:gd name="T14" fmla="*/ 321 w 530"/>
              <a:gd name="T15" fmla="*/ 1559 h 2263"/>
              <a:gd name="T16" fmla="*/ 381 w 530"/>
              <a:gd name="T17" fmla="*/ 1326 h 2263"/>
              <a:gd name="T18" fmla="*/ 433 w 530"/>
              <a:gd name="T19" fmla="*/ 1089 h 2263"/>
              <a:gd name="T20" fmla="*/ 474 w 530"/>
              <a:gd name="T21" fmla="*/ 850 h 2263"/>
              <a:gd name="T22" fmla="*/ 505 w 530"/>
              <a:gd name="T23" fmla="*/ 612 h 2263"/>
              <a:gd name="T24" fmla="*/ 523 w 530"/>
              <a:gd name="T25" fmla="*/ 373 h 2263"/>
              <a:gd name="T26" fmla="*/ 530 w 530"/>
              <a:gd name="T27" fmla="*/ 136 h 2263"/>
              <a:gd name="T28" fmla="*/ 527 w 530"/>
              <a:gd name="T29" fmla="*/ 18 h 2263"/>
              <a:gd name="T30" fmla="*/ 526 w 530"/>
              <a:gd name="T31" fmla="*/ 9 h 2263"/>
              <a:gd name="T32" fmla="*/ 515 w 530"/>
              <a:gd name="T33" fmla="*/ 0 h 2263"/>
              <a:gd name="T34" fmla="*/ 503 w 530"/>
              <a:gd name="T35" fmla="*/ 0 h 2263"/>
              <a:gd name="T36" fmla="*/ 491 w 530"/>
              <a:gd name="T37" fmla="*/ 9 h 2263"/>
              <a:gd name="T38" fmla="*/ 490 w 530"/>
              <a:gd name="T39" fmla="*/ 18 h 2263"/>
              <a:gd name="T40" fmla="*/ 457 w 530"/>
              <a:gd name="T41" fmla="*/ 301 h 2263"/>
              <a:gd name="T42" fmla="*/ 404 w 530"/>
              <a:gd name="T43" fmla="*/ 722 h 2263"/>
              <a:gd name="T44" fmla="*/ 359 w 530"/>
              <a:gd name="T45" fmla="*/ 1003 h 2263"/>
              <a:gd name="T46" fmla="*/ 330 w 530"/>
              <a:gd name="T47" fmla="*/ 1143 h 2263"/>
              <a:gd name="T48" fmla="*/ 290 w 530"/>
              <a:gd name="T49" fmla="*/ 1325 h 2263"/>
              <a:gd name="T50" fmla="*/ 194 w 530"/>
              <a:gd name="T51" fmla="*/ 1682 h 2263"/>
              <a:gd name="T52" fmla="*/ 138 w 530"/>
              <a:gd name="T53" fmla="*/ 1859 h 2263"/>
              <a:gd name="T54" fmla="*/ 118 w 530"/>
              <a:gd name="T55" fmla="*/ 1849 h 2263"/>
              <a:gd name="T56" fmla="*/ 97 w 530"/>
              <a:gd name="T57" fmla="*/ 1842 h 2263"/>
              <a:gd name="T58" fmla="*/ 89 w 530"/>
              <a:gd name="T59" fmla="*/ 1839 h 2263"/>
              <a:gd name="T60" fmla="*/ 72 w 530"/>
              <a:gd name="T61" fmla="*/ 1842 h 2263"/>
              <a:gd name="T62" fmla="*/ 58 w 530"/>
              <a:gd name="T63" fmla="*/ 1849 h 2263"/>
              <a:gd name="T64" fmla="*/ 48 w 530"/>
              <a:gd name="T65" fmla="*/ 1862 h 2263"/>
              <a:gd name="T66" fmla="*/ 45 w 530"/>
              <a:gd name="T67" fmla="*/ 1870 h 2263"/>
              <a:gd name="T68" fmla="*/ 28 w 530"/>
              <a:gd name="T69" fmla="*/ 1997 h 2263"/>
              <a:gd name="T70" fmla="*/ 13 w 530"/>
              <a:gd name="T71" fmla="*/ 2123 h 2263"/>
              <a:gd name="T72" fmla="*/ 11 w 530"/>
              <a:gd name="T73" fmla="*/ 2136 h 2263"/>
              <a:gd name="T74" fmla="*/ 10 w 530"/>
              <a:gd name="T75" fmla="*/ 2150 h 2263"/>
              <a:gd name="T76" fmla="*/ 9 w 530"/>
              <a:gd name="T77" fmla="*/ 2153 h 2263"/>
              <a:gd name="T78" fmla="*/ 6 w 530"/>
              <a:gd name="T79" fmla="*/ 2155 h 2263"/>
              <a:gd name="T80" fmla="*/ 0 w 530"/>
              <a:gd name="T81" fmla="*/ 2170 h 2263"/>
              <a:gd name="T82" fmla="*/ 7 w 530"/>
              <a:gd name="T83" fmla="*/ 2196 h 2263"/>
              <a:gd name="T84" fmla="*/ 18 w 530"/>
              <a:gd name="T85" fmla="*/ 2203 h 2263"/>
              <a:gd name="T86" fmla="*/ 19 w 530"/>
              <a:gd name="T87" fmla="*/ 2205 h 2263"/>
              <a:gd name="T88" fmla="*/ 19 w 530"/>
              <a:gd name="T89" fmla="*/ 2205 h 2263"/>
              <a:gd name="T90" fmla="*/ 16 w 530"/>
              <a:gd name="T91" fmla="*/ 2215 h 2263"/>
              <a:gd name="T92" fmla="*/ 18 w 530"/>
              <a:gd name="T93" fmla="*/ 2224 h 2263"/>
              <a:gd name="T94" fmla="*/ 18 w 530"/>
              <a:gd name="T95" fmla="*/ 2233 h 2263"/>
              <a:gd name="T96" fmla="*/ 26 w 530"/>
              <a:gd name="T97" fmla="*/ 2250 h 2263"/>
              <a:gd name="T98" fmla="*/ 40 w 530"/>
              <a:gd name="T99" fmla="*/ 2262 h 2263"/>
              <a:gd name="T100" fmla="*/ 58 w 530"/>
              <a:gd name="T101" fmla="*/ 2263 h 2263"/>
              <a:gd name="T102" fmla="*/ 68 w 530"/>
              <a:gd name="T103" fmla="*/ 2258 h 2263"/>
              <a:gd name="T104" fmla="*/ 106 w 530"/>
              <a:gd name="T105" fmla="*/ 2236 h 2263"/>
              <a:gd name="T106" fmla="*/ 177 w 530"/>
              <a:gd name="T107" fmla="*/ 2188 h 2263"/>
              <a:gd name="T108" fmla="*/ 211 w 530"/>
              <a:gd name="T109" fmla="*/ 2162 h 2263"/>
              <a:gd name="T110" fmla="*/ 242 w 530"/>
              <a:gd name="T111" fmla="*/ 2137 h 2263"/>
              <a:gd name="T112" fmla="*/ 289 w 530"/>
              <a:gd name="T113" fmla="*/ 2094 h 2263"/>
              <a:gd name="T114" fmla="*/ 313 w 530"/>
              <a:gd name="T115" fmla="*/ 2061 h 2263"/>
              <a:gd name="T116" fmla="*/ 321 w 530"/>
              <a:gd name="T117" fmla="*/ 2043 h 2263"/>
              <a:gd name="T118" fmla="*/ 322 w 530"/>
              <a:gd name="T119" fmla="*/ 2031 h 2263"/>
              <a:gd name="T120" fmla="*/ 312 w 530"/>
              <a:gd name="T121" fmla="*/ 2010 h 2263"/>
              <a:gd name="T122" fmla="*/ 303 w 530"/>
              <a:gd name="T123" fmla="*/ 2004 h 22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530" h="2263">
                <a:moveTo>
                  <a:pt x="303" y="2004"/>
                </a:moveTo>
                <a:lnTo>
                  <a:pt x="303" y="1995"/>
                </a:lnTo>
                <a:lnTo>
                  <a:pt x="298" y="1978"/>
                </a:lnTo>
                <a:lnTo>
                  <a:pt x="291" y="1970"/>
                </a:lnTo>
                <a:lnTo>
                  <a:pt x="255" y="1934"/>
                </a:lnTo>
                <a:lnTo>
                  <a:pt x="215" y="1904"/>
                </a:lnTo>
                <a:lnTo>
                  <a:pt x="252" y="1790"/>
                </a:lnTo>
                <a:lnTo>
                  <a:pt x="321" y="1559"/>
                </a:lnTo>
                <a:lnTo>
                  <a:pt x="381" y="1326"/>
                </a:lnTo>
                <a:lnTo>
                  <a:pt x="433" y="1089"/>
                </a:lnTo>
                <a:lnTo>
                  <a:pt x="474" y="850"/>
                </a:lnTo>
                <a:lnTo>
                  <a:pt x="505" y="612"/>
                </a:lnTo>
                <a:lnTo>
                  <a:pt x="523" y="373"/>
                </a:lnTo>
                <a:lnTo>
                  <a:pt x="530" y="136"/>
                </a:lnTo>
                <a:lnTo>
                  <a:pt x="527" y="18"/>
                </a:lnTo>
                <a:lnTo>
                  <a:pt x="526" y="9"/>
                </a:lnTo>
                <a:lnTo>
                  <a:pt x="515" y="0"/>
                </a:lnTo>
                <a:lnTo>
                  <a:pt x="503" y="0"/>
                </a:lnTo>
                <a:lnTo>
                  <a:pt x="491" y="9"/>
                </a:lnTo>
                <a:lnTo>
                  <a:pt x="490" y="18"/>
                </a:lnTo>
                <a:lnTo>
                  <a:pt x="457" y="301"/>
                </a:lnTo>
                <a:lnTo>
                  <a:pt x="404" y="722"/>
                </a:lnTo>
                <a:lnTo>
                  <a:pt x="359" y="1003"/>
                </a:lnTo>
                <a:lnTo>
                  <a:pt x="330" y="1143"/>
                </a:lnTo>
                <a:lnTo>
                  <a:pt x="290" y="1325"/>
                </a:lnTo>
                <a:lnTo>
                  <a:pt x="194" y="1682"/>
                </a:lnTo>
                <a:lnTo>
                  <a:pt x="138" y="1859"/>
                </a:lnTo>
                <a:lnTo>
                  <a:pt x="118" y="1849"/>
                </a:lnTo>
                <a:lnTo>
                  <a:pt x="97" y="1842"/>
                </a:lnTo>
                <a:lnTo>
                  <a:pt x="89" y="1839"/>
                </a:lnTo>
                <a:lnTo>
                  <a:pt x="72" y="1842"/>
                </a:lnTo>
                <a:lnTo>
                  <a:pt x="58" y="1849"/>
                </a:lnTo>
                <a:lnTo>
                  <a:pt x="48" y="1862"/>
                </a:lnTo>
                <a:lnTo>
                  <a:pt x="45" y="1870"/>
                </a:lnTo>
                <a:lnTo>
                  <a:pt x="28" y="1997"/>
                </a:lnTo>
                <a:lnTo>
                  <a:pt x="13" y="2123"/>
                </a:lnTo>
                <a:lnTo>
                  <a:pt x="11" y="2136"/>
                </a:lnTo>
                <a:lnTo>
                  <a:pt x="10" y="2150"/>
                </a:lnTo>
                <a:lnTo>
                  <a:pt x="9" y="2153"/>
                </a:lnTo>
                <a:lnTo>
                  <a:pt x="6" y="2155"/>
                </a:lnTo>
                <a:lnTo>
                  <a:pt x="0" y="2170"/>
                </a:lnTo>
                <a:lnTo>
                  <a:pt x="7" y="2196"/>
                </a:lnTo>
                <a:lnTo>
                  <a:pt x="18" y="2203"/>
                </a:lnTo>
                <a:lnTo>
                  <a:pt x="19" y="2205"/>
                </a:lnTo>
                <a:lnTo>
                  <a:pt x="19" y="2205"/>
                </a:lnTo>
                <a:lnTo>
                  <a:pt x="16" y="2215"/>
                </a:lnTo>
                <a:lnTo>
                  <a:pt x="18" y="2224"/>
                </a:lnTo>
                <a:lnTo>
                  <a:pt x="18" y="2233"/>
                </a:lnTo>
                <a:lnTo>
                  <a:pt x="26" y="2250"/>
                </a:lnTo>
                <a:lnTo>
                  <a:pt x="40" y="2262"/>
                </a:lnTo>
                <a:lnTo>
                  <a:pt x="58" y="2263"/>
                </a:lnTo>
                <a:lnTo>
                  <a:pt x="68" y="2258"/>
                </a:lnTo>
                <a:lnTo>
                  <a:pt x="106" y="2236"/>
                </a:lnTo>
                <a:lnTo>
                  <a:pt x="177" y="2188"/>
                </a:lnTo>
                <a:lnTo>
                  <a:pt x="211" y="2162"/>
                </a:lnTo>
                <a:lnTo>
                  <a:pt x="242" y="2137"/>
                </a:lnTo>
                <a:lnTo>
                  <a:pt x="289" y="2094"/>
                </a:lnTo>
                <a:lnTo>
                  <a:pt x="313" y="2061"/>
                </a:lnTo>
                <a:lnTo>
                  <a:pt x="321" y="2043"/>
                </a:lnTo>
                <a:lnTo>
                  <a:pt x="322" y="2031"/>
                </a:lnTo>
                <a:lnTo>
                  <a:pt x="312" y="2010"/>
                </a:lnTo>
                <a:lnTo>
                  <a:pt x="303" y="2004"/>
                </a:lnTo>
                <a:close/>
              </a:path>
            </a:pathLst>
          </a:custGeom>
          <a:solidFill>
            <a:schemeClr val="tx2">
              <a:lumMod val="5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78" name="Freeform 285">
            <a:extLst>
              <a:ext uri="{FF2B5EF4-FFF2-40B4-BE49-F238E27FC236}">
                <a16:creationId xmlns:a16="http://schemas.microsoft.com/office/drawing/2014/main" id="{DBA72836-6FDB-4EB6-9816-8928AD8811DB}"/>
              </a:ext>
            </a:extLst>
          </p:cNvPr>
          <p:cNvSpPr>
            <a:spLocks/>
          </p:cNvSpPr>
          <p:nvPr/>
        </p:nvSpPr>
        <p:spPr bwMode="auto">
          <a:xfrm rot="3427567">
            <a:off x="5611498" y="3022448"/>
            <a:ext cx="621304" cy="1381125"/>
          </a:xfrm>
          <a:custGeom>
            <a:avLst/>
            <a:gdLst>
              <a:gd name="T0" fmla="*/ 2278 w 2278"/>
              <a:gd name="T1" fmla="*/ 11 h 4638"/>
              <a:gd name="T2" fmla="*/ 2259 w 2278"/>
              <a:gd name="T3" fmla="*/ 0 h 4638"/>
              <a:gd name="T4" fmla="*/ 2247 w 2278"/>
              <a:gd name="T5" fmla="*/ 12 h 4638"/>
              <a:gd name="T6" fmla="*/ 2107 w 2278"/>
              <a:gd name="T7" fmla="*/ 737 h 4638"/>
              <a:gd name="T8" fmla="*/ 1956 w 2278"/>
              <a:gd name="T9" fmla="*/ 1330 h 4638"/>
              <a:gd name="T10" fmla="*/ 1803 w 2278"/>
              <a:gd name="T11" fmla="*/ 1797 h 4638"/>
              <a:gd name="T12" fmla="*/ 1714 w 2278"/>
              <a:gd name="T13" fmla="*/ 2028 h 4638"/>
              <a:gd name="T14" fmla="*/ 1516 w 2278"/>
              <a:gd name="T15" fmla="*/ 2480 h 4638"/>
              <a:gd name="T16" fmla="*/ 1289 w 2278"/>
              <a:gd name="T17" fmla="*/ 2918 h 4638"/>
              <a:gd name="T18" fmla="*/ 1035 w 2278"/>
              <a:gd name="T19" fmla="*/ 3342 h 4638"/>
              <a:gd name="T20" fmla="*/ 828 w 2278"/>
              <a:gd name="T21" fmla="*/ 3648 h 4638"/>
              <a:gd name="T22" fmla="*/ 615 w 2278"/>
              <a:gd name="T23" fmla="*/ 3930 h 4638"/>
              <a:gd name="T24" fmla="*/ 234 w 2278"/>
              <a:gd name="T25" fmla="*/ 4379 h 4638"/>
              <a:gd name="T26" fmla="*/ 202 w 2278"/>
              <a:gd name="T27" fmla="*/ 4352 h 4638"/>
              <a:gd name="T28" fmla="*/ 201 w 2278"/>
              <a:gd name="T29" fmla="*/ 4350 h 4638"/>
              <a:gd name="T30" fmla="*/ 193 w 2278"/>
              <a:gd name="T31" fmla="*/ 4328 h 4638"/>
              <a:gd name="T32" fmla="*/ 163 w 2278"/>
              <a:gd name="T33" fmla="*/ 4322 h 4638"/>
              <a:gd name="T34" fmla="*/ 140 w 2278"/>
              <a:gd name="T35" fmla="*/ 4333 h 4638"/>
              <a:gd name="T36" fmla="*/ 83 w 2278"/>
              <a:gd name="T37" fmla="*/ 4415 h 4638"/>
              <a:gd name="T38" fmla="*/ 48 w 2278"/>
              <a:gd name="T39" fmla="*/ 4486 h 4638"/>
              <a:gd name="T40" fmla="*/ 2 w 2278"/>
              <a:gd name="T41" fmla="*/ 4602 h 4638"/>
              <a:gd name="T42" fmla="*/ 7 w 2278"/>
              <a:gd name="T43" fmla="*/ 4628 h 4638"/>
              <a:gd name="T44" fmla="*/ 41 w 2278"/>
              <a:gd name="T45" fmla="*/ 4637 h 4638"/>
              <a:gd name="T46" fmla="*/ 63 w 2278"/>
              <a:gd name="T47" fmla="*/ 4637 h 4638"/>
              <a:gd name="T48" fmla="*/ 136 w 2278"/>
              <a:gd name="T49" fmla="*/ 4622 h 4638"/>
              <a:gd name="T50" fmla="*/ 241 w 2278"/>
              <a:gd name="T51" fmla="*/ 4587 h 4638"/>
              <a:gd name="T52" fmla="*/ 326 w 2278"/>
              <a:gd name="T53" fmla="*/ 4559 h 4638"/>
              <a:gd name="T54" fmla="*/ 347 w 2278"/>
              <a:gd name="T55" fmla="*/ 4530 h 4638"/>
              <a:gd name="T56" fmla="*/ 342 w 2278"/>
              <a:gd name="T57" fmla="*/ 4503 h 4638"/>
              <a:gd name="T58" fmla="*/ 294 w 2278"/>
              <a:gd name="T59" fmla="*/ 4438 h 4638"/>
              <a:gd name="T60" fmla="*/ 530 w 2278"/>
              <a:gd name="T61" fmla="*/ 4173 h 4638"/>
              <a:gd name="T62" fmla="*/ 825 w 2278"/>
              <a:gd name="T63" fmla="*/ 3799 h 4638"/>
              <a:gd name="T64" fmla="*/ 1096 w 2278"/>
              <a:gd name="T65" fmla="*/ 3407 h 4638"/>
              <a:gd name="T66" fmla="*/ 1343 w 2278"/>
              <a:gd name="T67" fmla="*/ 2997 h 4638"/>
              <a:gd name="T68" fmla="*/ 1563 w 2278"/>
              <a:gd name="T69" fmla="*/ 2572 h 4638"/>
              <a:gd name="T70" fmla="*/ 1757 w 2278"/>
              <a:gd name="T71" fmla="*/ 2136 h 4638"/>
              <a:gd name="T72" fmla="*/ 1924 w 2278"/>
              <a:gd name="T73" fmla="*/ 1691 h 4638"/>
              <a:gd name="T74" fmla="*/ 2064 w 2278"/>
              <a:gd name="T75" fmla="*/ 1238 h 4638"/>
              <a:gd name="T76" fmla="*/ 2129 w 2278"/>
              <a:gd name="T77" fmla="*/ 987 h 4638"/>
              <a:gd name="T78" fmla="*/ 2237 w 2278"/>
              <a:gd name="T79" fmla="*/ 436 h 4638"/>
              <a:gd name="T80" fmla="*/ 2278 w 2278"/>
              <a:gd name="T81" fmla="*/ 16 h 46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2278" h="4638">
                <a:moveTo>
                  <a:pt x="2278" y="16"/>
                </a:moveTo>
                <a:lnTo>
                  <a:pt x="2278" y="11"/>
                </a:lnTo>
                <a:lnTo>
                  <a:pt x="2271" y="2"/>
                </a:lnTo>
                <a:lnTo>
                  <a:pt x="2259" y="0"/>
                </a:lnTo>
                <a:lnTo>
                  <a:pt x="2250" y="6"/>
                </a:lnTo>
                <a:lnTo>
                  <a:pt x="2247" y="12"/>
                </a:lnTo>
                <a:lnTo>
                  <a:pt x="2204" y="255"/>
                </a:lnTo>
                <a:lnTo>
                  <a:pt x="2107" y="737"/>
                </a:lnTo>
                <a:lnTo>
                  <a:pt x="2020" y="1093"/>
                </a:lnTo>
                <a:lnTo>
                  <a:pt x="1956" y="1330"/>
                </a:lnTo>
                <a:lnTo>
                  <a:pt x="1883" y="1565"/>
                </a:lnTo>
                <a:lnTo>
                  <a:pt x="1803" y="1797"/>
                </a:lnTo>
                <a:lnTo>
                  <a:pt x="1760" y="1912"/>
                </a:lnTo>
                <a:lnTo>
                  <a:pt x="1714" y="2028"/>
                </a:lnTo>
                <a:lnTo>
                  <a:pt x="1619" y="2256"/>
                </a:lnTo>
                <a:lnTo>
                  <a:pt x="1516" y="2480"/>
                </a:lnTo>
                <a:lnTo>
                  <a:pt x="1406" y="2700"/>
                </a:lnTo>
                <a:lnTo>
                  <a:pt x="1289" y="2918"/>
                </a:lnTo>
                <a:lnTo>
                  <a:pt x="1165" y="3132"/>
                </a:lnTo>
                <a:lnTo>
                  <a:pt x="1035" y="3342"/>
                </a:lnTo>
                <a:lnTo>
                  <a:pt x="898" y="3548"/>
                </a:lnTo>
                <a:lnTo>
                  <a:pt x="828" y="3648"/>
                </a:lnTo>
                <a:lnTo>
                  <a:pt x="758" y="3744"/>
                </a:lnTo>
                <a:lnTo>
                  <a:pt x="615" y="3930"/>
                </a:lnTo>
                <a:lnTo>
                  <a:pt x="391" y="4204"/>
                </a:lnTo>
                <a:lnTo>
                  <a:pt x="234" y="4379"/>
                </a:lnTo>
                <a:lnTo>
                  <a:pt x="219" y="4365"/>
                </a:lnTo>
                <a:lnTo>
                  <a:pt x="202" y="4352"/>
                </a:lnTo>
                <a:lnTo>
                  <a:pt x="202" y="4350"/>
                </a:lnTo>
                <a:lnTo>
                  <a:pt x="201" y="4350"/>
                </a:lnTo>
                <a:lnTo>
                  <a:pt x="201" y="4341"/>
                </a:lnTo>
                <a:lnTo>
                  <a:pt x="193" y="4328"/>
                </a:lnTo>
                <a:lnTo>
                  <a:pt x="179" y="4322"/>
                </a:lnTo>
                <a:lnTo>
                  <a:pt x="163" y="4322"/>
                </a:lnTo>
                <a:lnTo>
                  <a:pt x="155" y="4324"/>
                </a:lnTo>
                <a:lnTo>
                  <a:pt x="140" y="4333"/>
                </a:lnTo>
                <a:lnTo>
                  <a:pt x="112" y="4362"/>
                </a:lnTo>
                <a:lnTo>
                  <a:pt x="83" y="4415"/>
                </a:lnTo>
                <a:lnTo>
                  <a:pt x="67" y="4450"/>
                </a:lnTo>
                <a:lnTo>
                  <a:pt x="48" y="4486"/>
                </a:lnTo>
                <a:lnTo>
                  <a:pt x="15" y="4563"/>
                </a:lnTo>
                <a:lnTo>
                  <a:pt x="2" y="4602"/>
                </a:lnTo>
                <a:lnTo>
                  <a:pt x="0" y="4612"/>
                </a:lnTo>
                <a:lnTo>
                  <a:pt x="7" y="4628"/>
                </a:lnTo>
                <a:lnTo>
                  <a:pt x="23" y="4638"/>
                </a:lnTo>
                <a:lnTo>
                  <a:pt x="41" y="4637"/>
                </a:lnTo>
                <a:lnTo>
                  <a:pt x="49" y="4632"/>
                </a:lnTo>
                <a:lnTo>
                  <a:pt x="63" y="4637"/>
                </a:lnTo>
                <a:lnTo>
                  <a:pt x="92" y="4637"/>
                </a:lnTo>
                <a:lnTo>
                  <a:pt x="136" y="4622"/>
                </a:lnTo>
                <a:lnTo>
                  <a:pt x="164" y="4612"/>
                </a:lnTo>
                <a:lnTo>
                  <a:pt x="241" y="4587"/>
                </a:lnTo>
                <a:lnTo>
                  <a:pt x="317" y="4563"/>
                </a:lnTo>
                <a:lnTo>
                  <a:pt x="326" y="4559"/>
                </a:lnTo>
                <a:lnTo>
                  <a:pt x="339" y="4547"/>
                </a:lnTo>
                <a:lnTo>
                  <a:pt x="347" y="4530"/>
                </a:lnTo>
                <a:lnTo>
                  <a:pt x="346" y="4512"/>
                </a:lnTo>
                <a:lnTo>
                  <a:pt x="342" y="4503"/>
                </a:lnTo>
                <a:lnTo>
                  <a:pt x="320" y="4470"/>
                </a:lnTo>
                <a:lnTo>
                  <a:pt x="294" y="4438"/>
                </a:lnTo>
                <a:lnTo>
                  <a:pt x="374" y="4352"/>
                </a:lnTo>
                <a:lnTo>
                  <a:pt x="530" y="4173"/>
                </a:lnTo>
                <a:lnTo>
                  <a:pt x="680" y="3989"/>
                </a:lnTo>
                <a:lnTo>
                  <a:pt x="825" y="3799"/>
                </a:lnTo>
                <a:lnTo>
                  <a:pt x="964" y="3605"/>
                </a:lnTo>
                <a:lnTo>
                  <a:pt x="1096" y="3407"/>
                </a:lnTo>
                <a:lnTo>
                  <a:pt x="1222" y="3203"/>
                </a:lnTo>
                <a:lnTo>
                  <a:pt x="1343" y="2997"/>
                </a:lnTo>
                <a:lnTo>
                  <a:pt x="1455" y="2786"/>
                </a:lnTo>
                <a:lnTo>
                  <a:pt x="1563" y="2572"/>
                </a:lnTo>
                <a:lnTo>
                  <a:pt x="1664" y="2356"/>
                </a:lnTo>
                <a:lnTo>
                  <a:pt x="1757" y="2136"/>
                </a:lnTo>
                <a:lnTo>
                  <a:pt x="1844" y="1915"/>
                </a:lnTo>
                <a:lnTo>
                  <a:pt x="1924" y="1691"/>
                </a:lnTo>
                <a:lnTo>
                  <a:pt x="1998" y="1465"/>
                </a:lnTo>
                <a:lnTo>
                  <a:pt x="2064" y="1238"/>
                </a:lnTo>
                <a:lnTo>
                  <a:pt x="2094" y="1123"/>
                </a:lnTo>
                <a:lnTo>
                  <a:pt x="2129" y="987"/>
                </a:lnTo>
                <a:lnTo>
                  <a:pt x="2189" y="712"/>
                </a:lnTo>
                <a:lnTo>
                  <a:pt x="2237" y="436"/>
                </a:lnTo>
                <a:lnTo>
                  <a:pt x="2269" y="157"/>
                </a:lnTo>
                <a:lnTo>
                  <a:pt x="2278" y="16"/>
                </a:lnTo>
                <a:close/>
              </a:path>
            </a:pathLst>
          </a:custGeom>
          <a:solidFill>
            <a:srgbClr val="3C3C3B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79" name="Freeform 287">
            <a:extLst>
              <a:ext uri="{FF2B5EF4-FFF2-40B4-BE49-F238E27FC236}">
                <a16:creationId xmlns:a16="http://schemas.microsoft.com/office/drawing/2014/main" id="{2F8DAA91-B155-44CB-A384-972BC2257260}"/>
              </a:ext>
            </a:extLst>
          </p:cNvPr>
          <p:cNvSpPr>
            <a:spLocks/>
          </p:cNvSpPr>
          <p:nvPr/>
        </p:nvSpPr>
        <p:spPr bwMode="auto">
          <a:xfrm>
            <a:off x="4786498" y="2660366"/>
            <a:ext cx="992324" cy="743834"/>
          </a:xfrm>
          <a:custGeom>
            <a:avLst/>
            <a:gdLst>
              <a:gd name="T0" fmla="*/ 2363 w 2429"/>
              <a:gd name="T1" fmla="*/ 15 h 1818"/>
              <a:gd name="T2" fmla="*/ 2259 w 2429"/>
              <a:gd name="T3" fmla="*/ 163 h 1818"/>
              <a:gd name="T4" fmla="*/ 2092 w 2429"/>
              <a:gd name="T5" fmla="*/ 372 h 1818"/>
              <a:gd name="T6" fmla="*/ 1976 w 2429"/>
              <a:gd name="T7" fmla="*/ 507 h 1818"/>
              <a:gd name="T8" fmla="*/ 1854 w 2429"/>
              <a:gd name="T9" fmla="*/ 636 h 1818"/>
              <a:gd name="T10" fmla="*/ 1725 w 2429"/>
              <a:gd name="T11" fmla="*/ 759 h 1818"/>
              <a:gd name="T12" fmla="*/ 1591 w 2429"/>
              <a:gd name="T13" fmla="*/ 877 h 1818"/>
              <a:gd name="T14" fmla="*/ 1451 w 2429"/>
              <a:gd name="T15" fmla="*/ 989 h 1818"/>
              <a:gd name="T16" fmla="*/ 1378 w 2429"/>
              <a:gd name="T17" fmla="*/ 1042 h 1818"/>
              <a:gd name="T18" fmla="*/ 1261 w 2429"/>
              <a:gd name="T19" fmla="*/ 1124 h 1818"/>
              <a:gd name="T20" fmla="*/ 1018 w 2429"/>
              <a:gd name="T21" fmla="*/ 1270 h 1818"/>
              <a:gd name="T22" fmla="*/ 766 w 2429"/>
              <a:gd name="T23" fmla="*/ 1398 h 1818"/>
              <a:gd name="T24" fmla="*/ 507 w 2429"/>
              <a:gd name="T25" fmla="*/ 1511 h 1818"/>
              <a:gd name="T26" fmla="*/ 375 w 2429"/>
              <a:gd name="T27" fmla="*/ 1560 h 1818"/>
              <a:gd name="T28" fmla="*/ 355 w 2429"/>
              <a:gd name="T29" fmla="*/ 1521 h 1818"/>
              <a:gd name="T30" fmla="*/ 336 w 2429"/>
              <a:gd name="T31" fmla="*/ 1481 h 1818"/>
              <a:gd name="T32" fmla="*/ 327 w 2429"/>
              <a:gd name="T33" fmla="*/ 1467 h 1818"/>
              <a:gd name="T34" fmla="*/ 302 w 2429"/>
              <a:gd name="T35" fmla="*/ 1459 h 1818"/>
              <a:gd name="T36" fmla="*/ 278 w 2429"/>
              <a:gd name="T37" fmla="*/ 1471 h 1818"/>
              <a:gd name="T38" fmla="*/ 263 w 2429"/>
              <a:gd name="T39" fmla="*/ 1494 h 1818"/>
              <a:gd name="T40" fmla="*/ 263 w 2429"/>
              <a:gd name="T41" fmla="*/ 1510 h 1818"/>
              <a:gd name="T42" fmla="*/ 144 w 2429"/>
              <a:gd name="T43" fmla="*/ 1590 h 1818"/>
              <a:gd name="T44" fmla="*/ 20 w 2429"/>
              <a:gd name="T45" fmla="*/ 1663 h 1818"/>
              <a:gd name="T46" fmla="*/ 11 w 2429"/>
              <a:gd name="T47" fmla="*/ 1669 h 1818"/>
              <a:gd name="T48" fmla="*/ 1 w 2429"/>
              <a:gd name="T49" fmla="*/ 1689 h 1818"/>
              <a:gd name="T50" fmla="*/ 0 w 2429"/>
              <a:gd name="T51" fmla="*/ 1709 h 1818"/>
              <a:gd name="T52" fmla="*/ 11 w 2429"/>
              <a:gd name="T53" fmla="*/ 1728 h 1818"/>
              <a:gd name="T54" fmla="*/ 20 w 2429"/>
              <a:gd name="T55" fmla="*/ 1734 h 1818"/>
              <a:gd name="T56" fmla="*/ 69 w 2429"/>
              <a:gd name="T57" fmla="*/ 1755 h 1818"/>
              <a:gd name="T58" fmla="*/ 170 w 2429"/>
              <a:gd name="T59" fmla="*/ 1788 h 1818"/>
              <a:gd name="T60" fmla="*/ 272 w 2429"/>
              <a:gd name="T61" fmla="*/ 1809 h 1818"/>
              <a:gd name="T62" fmla="*/ 377 w 2429"/>
              <a:gd name="T63" fmla="*/ 1818 h 1818"/>
              <a:gd name="T64" fmla="*/ 432 w 2429"/>
              <a:gd name="T65" fmla="*/ 1817 h 1818"/>
              <a:gd name="T66" fmla="*/ 443 w 2429"/>
              <a:gd name="T67" fmla="*/ 1816 h 1818"/>
              <a:gd name="T68" fmla="*/ 460 w 2429"/>
              <a:gd name="T69" fmla="*/ 1805 h 1818"/>
              <a:gd name="T70" fmla="*/ 471 w 2429"/>
              <a:gd name="T71" fmla="*/ 1787 h 1818"/>
              <a:gd name="T72" fmla="*/ 471 w 2429"/>
              <a:gd name="T73" fmla="*/ 1766 h 1818"/>
              <a:gd name="T74" fmla="*/ 467 w 2429"/>
              <a:gd name="T75" fmla="*/ 1756 h 1818"/>
              <a:gd name="T76" fmla="*/ 436 w 2429"/>
              <a:gd name="T77" fmla="*/ 1690 h 1818"/>
              <a:gd name="T78" fmla="*/ 405 w 2429"/>
              <a:gd name="T79" fmla="*/ 1624 h 1818"/>
              <a:gd name="T80" fmla="*/ 481 w 2429"/>
              <a:gd name="T81" fmla="*/ 1599 h 1818"/>
              <a:gd name="T82" fmla="*/ 633 w 2429"/>
              <a:gd name="T83" fmla="*/ 1543 h 1818"/>
              <a:gd name="T84" fmla="*/ 783 w 2429"/>
              <a:gd name="T85" fmla="*/ 1481 h 1818"/>
              <a:gd name="T86" fmla="*/ 931 w 2429"/>
              <a:gd name="T87" fmla="*/ 1410 h 1818"/>
              <a:gd name="T88" fmla="*/ 1076 w 2429"/>
              <a:gd name="T89" fmla="*/ 1334 h 1818"/>
              <a:gd name="T90" fmla="*/ 1217 w 2429"/>
              <a:gd name="T91" fmla="*/ 1249 h 1818"/>
              <a:gd name="T92" fmla="*/ 1356 w 2429"/>
              <a:gd name="T93" fmla="*/ 1160 h 1818"/>
              <a:gd name="T94" fmla="*/ 1491 w 2429"/>
              <a:gd name="T95" fmla="*/ 1064 h 1818"/>
              <a:gd name="T96" fmla="*/ 1620 w 2429"/>
              <a:gd name="T97" fmla="*/ 962 h 1818"/>
              <a:gd name="T98" fmla="*/ 1746 w 2429"/>
              <a:gd name="T99" fmla="*/ 855 h 1818"/>
              <a:gd name="T100" fmla="*/ 1867 w 2429"/>
              <a:gd name="T101" fmla="*/ 744 h 1818"/>
              <a:gd name="T102" fmla="*/ 1982 w 2429"/>
              <a:gd name="T103" fmla="*/ 626 h 1818"/>
              <a:gd name="T104" fmla="*/ 2091 w 2429"/>
              <a:gd name="T105" fmla="*/ 505 h 1818"/>
              <a:gd name="T106" fmla="*/ 2195 w 2429"/>
              <a:gd name="T107" fmla="*/ 380 h 1818"/>
              <a:gd name="T108" fmla="*/ 2290 w 2429"/>
              <a:gd name="T109" fmla="*/ 251 h 1818"/>
              <a:gd name="T110" fmla="*/ 2380 w 2429"/>
              <a:gd name="T111" fmla="*/ 118 h 1818"/>
              <a:gd name="T112" fmla="*/ 2423 w 2429"/>
              <a:gd name="T113" fmla="*/ 50 h 1818"/>
              <a:gd name="T114" fmla="*/ 2429 w 2429"/>
              <a:gd name="T115" fmla="*/ 36 h 1818"/>
              <a:gd name="T116" fmla="*/ 2421 w 2429"/>
              <a:gd name="T117" fmla="*/ 13 h 1818"/>
              <a:gd name="T118" fmla="*/ 2399 w 2429"/>
              <a:gd name="T119" fmla="*/ 0 h 1818"/>
              <a:gd name="T120" fmla="*/ 2373 w 2429"/>
              <a:gd name="T121" fmla="*/ 5 h 1818"/>
              <a:gd name="T122" fmla="*/ 2363 w 2429"/>
              <a:gd name="T123" fmla="*/ 15 h 18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2429" h="1818">
                <a:moveTo>
                  <a:pt x="2363" y="15"/>
                </a:moveTo>
                <a:lnTo>
                  <a:pt x="2259" y="163"/>
                </a:lnTo>
                <a:lnTo>
                  <a:pt x="2092" y="372"/>
                </a:lnTo>
                <a:lnTo>
                  <a:pt x="1976" y="507"/>
                </a:lnTo>
                <a:lnTo>
                  <a:pt x="1854" y="636"/>
                </a:lnTo>
                <a:lnTo>
                  <a:pt x="1725" y="759"/>
                </a:lnTo>
                <a:lnTo>
                  <a:pt x="1591" y="877"/>
                </a:lnTo>
                <a:lnTo>
                  <a:pt x="1451" y="989"/>
                </a:lnTo>
                <a:lnTo>
                  <a:pt x="1378" y="1042"/>
                </a:lnTo>
                <a:lnTo>
                  <a:pt x="1261" y="1124"/>
                </a:lnTo>
                <a:lnTo>
                  <a:pt x="1018" y="1270"/>
                </a:lnTo>
                <a:lnTo>
                  <a:pt x="766" y="1398"/>
                </a:lnTo>
                <a:lnTo>
                  <a:pt x="507" y="1511"/>
                </a:lnTo>
                <a:lnTo>
                  <a:pt x="375" y="1560"/>
                </a:lnTo>
                <a:lnTo>
                  <a:pt x="355" y="1521"/>
                </a:lnTo>
                <a:lnTo>
                  <a:pt x="336" y="1481"/>
                </a:lnTo>
                <a:lnTo>
                  <a:pt x="327" y="1467"/>
                </a:lnTo>
                <a:lnTo>
                  <a:pt x="302" y="1459"/>
                </a:lnTo>
                <a:lnTo>
                  <a:pt x="278" y="1471"/>
                </a:lnTo>
                <a:lnTo>
                  <a:pt x="263" y="1494"/>
                </a:lnTo>
                <a:lnTo>
                  <a:pt x="263" y="1510"/>
                </a:lnTo>
                <a:lnTo>
                  <a:pt x="144" y="1590"/>
                </a:lnTo>
                <a:lnTo>
                  <a:pt x="20" y="1663"/>
                </a:lnTo>
                <a:lnTo>
                  <a:pt x="11" y="1669"/>
                </a:lnTo>
                <a:lnTo>
                  <a:pt x="1" y="1689"/>
                </a:lnTo>
                <a:lnTo>
                  <a:pt x="0" y="1709"/>
                </a:lnTo>
                <a:lnTo>
                  <a:pt x="11" y="1728"/>
                </a:lnTo>
                <a:lnTo>
                  <a:pt x="20" y="1734"/>
                </a:lnTo>
                <a:lnTo>
                  <a:pt x="69" y="1755"/>
                </a:lnTo>
                <a:lnTo>
                  <a:pt x="170" y="1788"/>
                </a:lnTo>
                <a:lnTo>
                  <a:pt x="272" y="1809"/>
                </a:lnTo>
                <a:lnTo>
                  <a:pt x="377" y="1818"/>
                </a:lnTo>
                <a:lnTo>
                  <a:pt x="432" y="1817"/>
                </a:lnTo>
                <a:lnTo>
                  <a:pt x="443" y="1816"/>
                </a:lnTo>
                <a:lnTo>
                  <a:pt x="460" y="1805"/>
                </a:lnTo>
                <a:lnTo>
                  <a:pt x="471" y="1787"/>
                </a:lnTo>
                <a:lnTo>
                  <a:pt x="471" y="1766"/>
                </a:lnTo>
                <a:lnTo>
                  <a:pt x="467" y="1756"/>
                </a:lnTo>
                <a:lnTo>
                  <a:pt x="436" y="1690"/>
                </a:lnTo>
                <a:lnTo>
                  <a:pt x="405" y="1624"/>
                </a:lnTo>
                <a:lnTo>
                  <a:pt x="481" y="1599"/>
                </a:lnTo>
                <a:lnTo>
                  <a:pt x="633" y="1543"/>
                </a:lnTo>
                <a:lnTo>
                  <a:pt x="783" y="1481"/>
                </a:lnTo>
                <a:lnTo>
                  <a:pt x="931" y="1410"/>
                </a:lnTo>
                <a:lnTo>
                  <a:pt x="1076" y="1334"/>
                </a:lnTo>
                <a:lnTo>
                  <a:pt x="1217" y="1249"/>
                </a:lnTo>
                <a:lnTo>
                  <a:pt x="1356" y="1160"/>
                </a:lnTo>
                <a:lnTo>
                  <a:pt x="1491" y="1064"/>
                </a:lnTo>
                <a:lnTo>
                  <a:pt x="1620" y="962"/>
                </a:lnTo>
                <a:lnTo>
                  <a:pt x="1746" y="855"/>
                </a:lnTo>
                <a:lnTo>
                  <a:pt x="1867" y="744"/>
                </a:lnTo>
                <a:lnTo>
                  <a:pt x="1982" y="626"/>
                </a:lnTo>
                <a:lnTo>
                  <a:pt x="2091" y="505"/>
                </a:lnTo>
                <a:lnTo>
                  <a:pt x="2195" y="380"/>
                </a:lnTo>
                <a:lnTo>
                  <a:pt x="2290" y="251"/>
                </a:lnTo>
                <a:lnTo>
                  <a:pt x="2380" y="118"/>
                </a:lnTo>
                <a:lnTo>
                  <a:pt x="2423" y="50"/>
                </a:lnTo>
                <a:lnTo>
                  <a:pt x="2429" y="36"/>
                </a:lnTo>
                <a:lnTo>
                  <a:pt x="2421" y="13"/>
                </a:lnTo>
                <a:lnTo>
                  <a:pt x="2399" y="0"/>
                </a:lnTo>
                <a:lnTo>
                  <a:pt x="2373" y="5"/>
                </a:lnTo>
                <a:lnTo>
                  <a:pt x="2363" y="15"/>
                </a:lnTo>
              </a:path>
            </a:pathLst>
          </a:custGeom>
          <a:solidFill>
            <a:schemeClr val="tx2">
              <a:lumMod val="5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82" name="Freeform 295">
            <a:extLst>
              <a:ext uri="{FF2B5EF4-FFF2-40B4-BE49-F238E27FC236}">
                <a16:creationId xmlns:a16="http://schemas.microsoft.com/office/drawing/2014/main" id="{D9F0C0B4-D1B1-48A6-B2CF-0FBA6D9F9EB7}"/>
              </a:ext>
            </a:extLst>
          </p:cNvPr>
          <p:cNvSpPr>
            <a:spLocks/>
          </p:cNvSpPr>
          <p:nvPr/>
        </p:nvSpPr>
        <p:spPr bwMode="auto">
          <a:xfrm>
            <a:off x="2603764" y="4491985"/>
            <a:ext cx="597299" cy="391109"/>
          </a:xfrm>
          <a:custGeom>
            <a:avLst/>
            <a:gdLst>
              <a:gd name="T0" fmla="*/ 1392 w 1460"/>
              <a:gd name="T1" fmla="*/ 10 h 959"/>
              <a:gd name="T2" fmla="*/ 1384 w 1460"/>
              <a:gd name="T3" fmla="*/ 10 h 959"/>
              <a:gd name="T4" fmla="*/ 1377 w 1460"/>
              <a:gd name="T5" fmla="*/ 11 h 959"/>
              <a:gd name="T6" fmla="*/ 1370 w 1460"/>
              <a:gd name="T7" fmla="*/ 6 h 959"/>
              <a:gd name="T8" fmla="*/ 1359 w 1460"/>
              <a:gd name="T9" fmla="*/ 6 h 959"/>
              <a:gd name="T10" fmla="*/ 1233 w 1460"/>
              <a:gd name="T11" fmla="*/ 23 h 959"/>
              <a:gd name="T12" fmla="*/ 1109 w 1460"/>
              <a:gd name="T13" fmla="*/ 48 h 959"/>
              <a:gd name="T14" fmla="*/ 1100 w 1460"/>
              <a:gd name="T15" fmla="*/ 50 h 959"/>
              <a:gd name="T16" fmla="*/ 1086 w 1460"/>
              <a:gd name="T17" fmla="*/ 65 h 959"/>
              <a:gd name="T18" fmla="*/ 1078 w 1460"/>
              <a:gd name="T19" fmla="*/ 83 h 959"/>
              <a:gd name="T20" fmla="*/ 1079 w 1460"/>
              <a:gd name="T21" fmla="*/ 102 h 959"/>
              <a:gd name="T22" fmla="*/ 1083 w 1460"/>
              <a:gd name="T23" fmla="*/ 111 h 959"/>
              <a:gd name="T24" fmla="*/ 1106 w 1460"/>
              <a:gd name="T25" fmla="*/ 145 h 959"/>
              <a:gd name="T26" fmla="*/ 1130 w 1460"/>
              <a:gd name="T27" fmla="*/ 180 h 959"/>
              <a:gd name="T28" fmla="*/ 996 w 1460"/>
              <a:gd name="T29" fmla="*/ 282 h 959"/>
              <a:gd name="T30" fmla="*/ 723 w 1460"/>
              <a:gd name="T31" fmla="*/ 474 h 959"/>
              <a:gd name="T32" fmla="*/ 443 w 1460"/>
              <a:gd name="T33" fmla="*/ 656 h 959"/>
              <a:gd name="T34" fmla="*/ 156 w 1460"/>
              <a:gd name="T35" fmla="*/ 829 h 959"/>
              <a:gd name="T36" fmla="*/ 11 w 1460"/>
              <a:gd name="T37" fmla="*/ 915 h 959"/>
              <a:gd name="T38" fmla="*/ 2 w 1460"/>
              <a:gd name="T39" fmla="*/ 921 h 959"/>
              <a:gd name="T40" fmla="*/ 0 w 1460"/>
              <a:gd name="T41" fmla="*/ 938 h 959"/>
              <a:gd name="T42" fmla="*/ 7 w 1460"/>
              <a:gd name="T43" fmla="*/ 952 h 959"/>
              <a:gd name="T44" fmla="*/ 24 w 1460"/>
              <a:gd name="T45" fmla="*/ 959 h 959"/>
              <a:gd name="T46" fmla="*/ 34 w 1460"/>
              <a:gd name="T47" fmla="*/ 956 h 959"/>
              <a:gd name="T48" fmla="*/ 111 w 1460"/>
              <a:gd name="T49" fmla="*/ 923 h 959"/>
              <a:gd name="T50" fmla="*/ 263 w 1460"/>
              <a:gd name="T51" fmla="*/ 849 h 959"/>
              <a:gd name="T52" fmla="*/ 484 w 1460"/>
              <a:gd name="T53" fmla="*/ 728 h 959"/>
              <a:gd name="T54" fmla="*/ 769 w 1460"/>
              <a:gd name="T55" fmla="*/ 549 h 959"/>
              <a:gd name="T56" fmla="*/ 1044 w 1460"/>
              <a:gd name="T57" fmla="*/ 352 h 959"/>
              <a:gd name="T58" fmla="*/ 1176 w 1460"/>
              <a:gd name="T59" fmla="*/ 249 h 959"/>
              <a:gd name="T60" fmla="*/ 1182 w 1460"/>
              <a:gd name="T61" fmla="*/ 256 h 959"/>
              <a:gd name="T62" fmla="*/ 1185 w 1460"/>
              <a:gd name="T63" fmla="*/ 263 h 959"/>
              <a:gd name="T64" fmla="*/ 1201 w 1460"/>
              <a:gd name="T65" fmla="*/ 285 h 959"/>
              <a:gd name="T66" fmla="*/ 1231 w 1460"/>
              <a:gd name="T67" fmla="*/ 308 h 959"/>
              <a:gd name="T68" fmla="*/ 1254 w 1460"/>
              <a:gd name="T69" fmla="*/ 316 h 959"/>
              <a:gd name="T70" fmla="*/ 1268 w 1460"/>
              <a:gd name="T71" fmla="*/ 315 h 959"/>
              <a:gd name="T72" fmla="*/ 1284 w 1460"/>
              <a:gd name="T73" fmla="*/ 312 h 959"/>
              <a:gd name="T74" fmla="*/ 1310 w 1460"/>
              <a:gd name="T75" fmla="*/ 295 h 959"/>
              <a:gd name="T76" fmla="*/ 1340 w 1460"/>
              <a:gd name="T77" fmla="*/ 259 h 959"/>
              <a:gd name="T78" fmla="*/ 1357 w 1460"/>
              <a:gd name="T79" fmla="*/ 233 h 959"/>
              <a:gd name="T80" fmla="*/ 1384 w 1460"/>
              <a:gd name="T81" fmla="*/ 192 h 959"/>
              <a:gd name="T82" fmla="*/ 1433 w 1460"/>
              <a:gd name="T83" fmla="*/ 103 h 959"/>
              <a:gd name="T84" fmla="*/ 1455 w 1460"/>
              <a:gd name="T85" fmla="*/ 59 h 959"/>
              <a:gd name="T86" fmla="*/ 1460 w 1460"/>
              <a:gd name="T87" fmla="*/ 43 h 959"/>
              <a:gd name="T88" fmla="*/ 1451 w 1460"/>
              <a:gd name="T89" fmla="*/ 17 h 959"/>
              <a:gd name="T90" fmla="*/ 1429 w 1460"/>
              <a:gd name="T91" fmla="*/ 0 h 959"/>
              <a:gd name="T92" fmla="*/ 1403 w 1460"/>
              <a:gd name="T93" fmla="*/ 0 h 959"/>
              <a:gd name="T94" fmla="*/ 1392 w 1460"/>
              <a:gd name="T95" fmla="*/ 10 h 9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460" h="959">
                <a:moveTo>
                  <a:pt x="1392" y="10"/>
                </a:moveTo>
                <a:lnTo>
                  <a:pt x="1384" y="10"/>
                </a:lnTo>
                <a:lnTo>
                  <a:pt x="1377" y="11"/>
                </a:lnTo>
                <a:lnTo>
                  <a:pt x="1370" y="6"/>
                </a:lnTo>
                <a:lnTo>
                  <a:pt x="1359" y="6"/>
                </a:lnTo>
                <a:lnTo>
                  <a:pt x="1233" y="23"/>
                </a:lnTo>
                <a:lnTo>
                  <a:pt x="1109" y="48"/>
                </a:lnTo>
                <a:lnTo>
                  <a:pt x="1100" y="50"/>
                </a:lnTo>
                <a:lnTo>
                  <a:pt x="1086" y="65"/>
                </a:lnTo>
                <a:lnTo>
                  <a:pt x="1078" y="83"/>
                </a:lnTo>
                <a:lnTo>
                  <a:pt x="1079" y="102"/>
                </a:lnTo>
                <a:lnTo>
                  <a:pt x="1083" y="111"/>
                </a:lnTo>
                <a:lnTo>
                  <a:pt x="1106" y="145"/>
                </a:lnTo>
                <a:lnTo>
                  <a:pt x="1130" y="180"/>
                </a:lnTo>
                <a:lnTo>
                  <a:pt x="996" y="282"/>
                </a:lnTo>
                <a:lnTo>
                  <a:pt x="723" y="474"/>
                </a:lnTo>
                <a:lnTo>
                  <a:pt x="443" y="656"/>
                </a:lnTo>
                <a:lnTo>
                  <a:pt x="156" y="829"/>
                </a:lnTo>
                <a:lnTo>
                  <a:pt x="11" y="915"/>
                </a:lnTo>
                <a:lnTo>
                  <a:pt x="2" y="921"/>
                </a:lnTo>
                <a:lnTo>
                  <a:pt x="0" y="938"/>
                </a:lnTo>
                <a:lnTo>
                  <a:pt x="7" y="952"/>
                </a:lnTo>
                <a:lnTo>
                  <a:pt x="24" y="959"/>
                </a:lnTo>
                <a:lnTo>
                  <a:pt x="34" y="956"/>
                </a:lnTo>
                <a:lnTo>
                  <a:pt x="111" y="923"/>
                </a:lnTo>
                <a:lnTo>
                  <a:pt x="263" y="849"/>
                </a:lnTo>
                <a:lnTo>
                  <a:pt x="484" y="728"/>
                </a:lnTo>
                <a:lnTo>
                  <a:pt x="769" y="549"/>
                </a:lnTo>
                <a:lnTo>
                  <a:pt x="1044" y="352"/>
                </a:lnTo>
                <a:lnTo>
                  <a:pt x="1176" y="249"/>
                </a:lnTo>
                <a:lnTo>
                  <a:pt x="1182" y="256"/>
                </a:lnTo>
                <a:lnTo>
                  <a:pt x="1185" y="263"/>
                </a:lnTo>
                <a:lnTo>
                  <a:pt x="1201" y="285"/>
                </a:lnTo>
                <a:lnTo>
                  <a:pt x="1231" y="308"/>
                </a:lnTo>
                <a:lnTo>
                  <a:pt x="1254" y="316"/>
                </a:lnTo>
                <a:lnTo>
                  <a:pt x="1268" y="315"/>
                </a:lnTo>
                <a:lnTo>
                  <a:pt x="1284" y="312"/>
                </a:lnTo>
                <a:lnTo>
                  <a:pt x="1310" y="295"/>
                </a:lnTo>
                <a:lnTo>
                  <a:pt x="1340" y="259"/>
                </a:lnTo>
                <a:lnTo>
                  <a:pt x="1357" y="233"/>
                </a:lnTo>
                <a:lnTo>
                  <a:pt x="1384" y="192"/>
                </a:lnTo>
                <a:lnTo>
                  <a:pt x="1433" y="103"/>
                </a:lnTo>
                <a:lnTo>
                  <a:pt x="1455" y="59"/>
                </a:lnTo>
                <a:lnTo>
                  <a:pt x="1460" y="43"/>
                </a:lnTo>
                <a:lnTo>
                  <a:pt x="1451" y="17"/>
                </a:lnTo>
                <a:lnTo>
                  <a:pt x="1429" y="0"/>
                </a:lnTo>
                <a:lnTo>
                  <a:pt x="1403" y="0"/>
                </a:lnTo>
                <a:lnTo>
                  <a:pt x="1392" y="10"/>
                </a:lnTo>
                <a:close/>
              </a:path>
            </a:pathLst>
          </a:custGeom>
          <a:solidFill>
            <a:schemeClr val="tx2">
              <a:lumMod val="5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87" name="Freeform 295">
            <a:extLst>
              <a:ext uri="{FF2B5EF4-FFF2-40B4-BE49-F238E27FC236}">
                <a16:creationId xmlns:a16="http://schemas.microsoft.com/office/drawing/2014/main" id="{C5518E7F-80CB-465B-88DB-25C538A4313E}"/>
              </a:ext>
            </a:extLst>
          </p:cNvPr>
          <p:cNvSpPr>
            <a:spLocks/>
          </p:cNvSpPr>
          <p:nvPr/>
        </p:nvSpPr>
        <p:spPr bwMode="auto">
          <a:xfrm flipH="1">
            <a:off x="5616752" y="4977882"/>
            <a:ext cx="594066" cy="284560"/>
          </a:xfrm>
          <a:custGeom>
            <a:avLst/>
            <a:gdLst>
              <a:gd name="T0" fmla="*/ 1392 w 1460"/>
              <a:gd name="T1" fmla="*/ 10 h 959"/>
              <a:gd name="T2" fmla="*/ 1384 w 1460"/>
              <a:gd name="T3" fmla="*/ 10 h 959"/>
              <a:gd name="T4" fmla="*/ 1377 w 1460"/>
              <a:gd name="T5" fmla="*/ 11 h 959"/>
              <a:gd name="T6" fmla="*/ 1370 w 1460"/>
              <a:gd name="T7" fmla="*/ 6 h 959"/>
              <a:gd name="T8" fmla="*/ 1359 w 1460"/>
              <a:gd name="T9" fmla="*/ 6 h 959"/>
              <a:gd name="T10" fmla="*/ 1233 w 1460"/>
              <a:gd name="T11" fmla="*/ 23 h 959"/>
              <a:gd name="T12" fmla="*/ 1109 w 1460"/>
              <a:gd name="T13" fmla="*/ 48 h 959"/>
              <a:gd name="T14" fmla="*/ 1100 w 1460"/>
              <a:gd name="T15" fmla="*/ 50 h 959"/>
              <a:gd name="T16" fmla="*/ 1086 w 1460"/>
              <a:gd name="T17" fmla="*/ 65 h 959"/>
              <a:gd name="T18" fmla="*/ 1078 w 1460"/>
              <a:gd name="T19" fmla="*/ 83 h 959"/>
              <a:gd name="T20" fmla="*/ 1079 w 1460"/>
              <a:gd name="T21" fmla="*/ 102 h 959"/>
              <a:gd name="T22" fmla="*/ 1083 w 1460"/>
              <a:gd name="T23" fmla="*/ 111 h 959"/>
              <a:gd name="T24" fmla="*/ 1106 w 1460"/>
              <a:gd name="T25" fmla="*/ 145 h 959"/>
              <a:gd name="T26" fmla="*/ 1130 w 1460"/>
              <a:gd name="T27" fmla="*/ 180 h 959"/>
              <a:gd name="T28" fmla="*/ 996 w 1460"/>
              <a:gd name="T29" fmla="*/ 282 h 959"/>
              <a:gd name="T30" fmla="*/ 723 w 1460"/>
              <a:gd name="T31" fmla="*/ 474 h 959"/>
              <a:gd name="T32" fmla="*/ 443 w 1460"/>
              <a:gd name="T33" fmla="*/ 656 h 959"/>
              <a:gd name="T34" fmla="*/ 156 w 1460"/>
              <a:gd name="T35" fmla="*/ 829 h 959"/>
              <a:gd name="T36" fmla="*/ 11 w 1460"/>
              <a:gd name="T37" fmla="*/ 915 h 959"/>
              <a:gd name="T38" fmla="*/ 2 w 1460"/>
              <a:gd name="T39" fmla="*/ 921 h 959"/>
              <a:gd name="T40" fmla="*/ 0 w 1460"/>
              <a:gd name="T41" fmla="*/ 938 h 959"/>
              <a:gd name="T42" fmla="*/ 7 w 1460"/>
              <a:gd name="T43" fmla="*/ 952 h 959"/>
              <a:gd name="T44" fmla="*/ 24 w 1460"/>
              <a:gd name="T45" fmla="*/ 959 h 959"/>
              <a:gd name="T46" fmla="*/ 34 w 1460"/>
              <a:gd name="T47" fmla="*/ 956 h 959"/>
              <a:gd name="T48" fmla="*/ 111 w 1460"/>
              <a:gd name="T49" fmla="*/ 923 h 959"/>
              <a:gd name="T50" fmla="*/ 263 w 1460"/>
              <a:gd name="T51" fmla="*/ 849 h 959"/>
              <a:gd name="T52" fmla="*/ 484 w 1460"/>
              <a:gd name="T53" fmla="*/ 728 h 959"/>
              <a:gd name="T54" fmla="*/ 769 w 1460"/>
              <a:gd name="T55" fmla="*/ 549 h 959"/>
              <a:gd name="T56" fmla="*/ 1044 w 1460"/>
              <a:gd name="T57" fmla="*/ 352 h 959"/>
              <a:gd name="T58" fmla="*/ 1176 w 1460"/>
              <a:gd name="T59" fmla="*/ 249 h 959"/>
              <a:gd name="T60" fmla="*/ 1182 w 1460"/>
              <a:gd name="T61" fmla="*/ 256 h 959"/>
              <a:gd name="T62" fmla="*/ 1185 w 1460"/>
              <a:gd name="T63" fmla="*/ 263 h 959"/>
              <a:gd name="T64" fmla="*/ 1201 w 1460"/>
              <a:gd name="T65" fmla="*/ 285 h 959"/>
              <a:gd name="T66" fmla="*/ 1231 w 1460"/>
              <a:gd name="T67" fmla="*/ 308 h 959"/>
              <a:gd name="T68" fmla="*/ 1254 w 1460"/>
              <a:gd name="T69" fmla="*/ 316 h 959"/>
              <a:gd name="T70" fmla="*/ 1268 w 1460"/>
              <a:gd name="T71" fmla="*/ 315 h 959"/>
              <a:gd name="T72" fmla="*/ 1284 w 1460"/>
              <a:gd name="T73" fmla="*/ 312 h 959"/>
              <a:gd name="T74" fmla="*/ 1310 w 1460"/>
              <a:gd name="T75" fmla="*/ 295 h 959"/>
              <a:gd name="T76" fmla="*/ 1340 w 1460"/>
              <a:gd name="T77" fmla="*/ 259 h 959"/>
              <a:gd name="T78" fmla="*/ 1357 w 1460"/>
              <a:gd name="T79" fmla="*/ 233 h 959"/>
              <a:gd name="T80" fmla="*/ 1384 w 1460"/>
              <a:gd name="T81" fmla="*/ 192 h 959"/>
              <a:gd name="T82" fmla="*/ 1433 w 1460"/>
              <a:gd name="T83" fmla="*/ 103 h 959"/>
              <a:gd name="T84" fmla="*/ 1455 w 1460"/>
              <a:gd name="T85" fmla="*/ 59 h 959"/>
              <a:gd name="T86" fmla="*/ 1460 w 1460"/>
              <a:gd name="T87" fmla="*/ 43 h 959"/>
              <a:gd name="T88" fmla="*/ 1451 w 1460"/>
              <a:gd name="T89" fmla="*/ 17 h 959"/>
              <a:gd name="T90" fmla="*/ 1429 w 1460"/>
              <a:gd name="T91" fmla="*/ 0 h 959"/>
              <a:gd name="T92" fmla="*/ 1403 w 1460"/>
              <a:gd name="T93" fmla="*/ 0 h 959"/>
              <a:gd name="T94" fmla="*/ 1392 w 1460"/>
              <a:gd name="T95" fmla="*/ 10 h 9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460" h="959">
                <a:moveTo>
                  <a:pt x="1392" y="10"/>
                </a:moveTo>
                <a:lnTo>
                  <a:pt x="1384" y="10"/>
                </a:lnTo>
                <a:lnTo>
                  <a:pt x="1377" y="11"/>
                </a:lnTo>
                <a:lnTo>
                  <a:pt x="1370" y="6"/>
                </a:lnTo>
                <a:lnTo>
                  <a:pt x="1359" y="6"/>
                </a:lnTo>
                <a:lnTo>
                  <a:pt x="1233" y="23"/>
                </a:lnTo>
                <a:lnTo>
                  <a:pt x="1109" y="48"/>
                </a:lnTo>
                <a:lnTo>
                  <a:pt x="1100" y="50"/>
                </a:lnTo>
                <a:lnTo>
                  <a:pt x="1086" y="65"/>
                </a:lnTo>
                <a:lnTo>
                  <a:pt x="1078" y="83"/>
                </a:lnTo>
                <a:lnTo>
                  <a:pt x="1079" y="102"/>
                </a:lnTo>
                <a:lnTo>
                  <a:pt x="1083" y="111"/>
                </a:lnTo>
                <a:lnTo>
                  <a:pt x="1106" y="145"/>
                </a:lnTo>
                <a:lnTo>
                  <a:pt x="1130" y="180"/>
                </a:lnTo>
                <a:lnTo>
                  <a:pt x="996" y="282"/>
                </a:lnTo>
                <a:lnTo>
                  <a:pt x="723" y="474"/>
                </a:lnTo>
                <a:lnTo>
                  <a:pt x="443" y="656"/>
                </a:lnTo>
                <a:lnTo>
                  <a:pt x="156" y="829"/>
                </a:lnTo>
                <a:lnTo>
                  <a:pt x="11" y="915"/>
                </a:lnTo>
                <a:lnTo>
                  <a:pt x="2" y="921"/>
                </a:lnTo>
                <a:lnTo>
                  <a:pt x="0" y="938"/>
                </a:lnTo>
                <a:lnTo>
                  <a:pt x="7" y="952"/>
                </a:lnTo>
                <a:lnTo>
                  <a:pt x="24" y="959"/>
                </a:lnTo>
                <a:lnTo>
                  <a:pt x="34" y="956"/>
                </a:lnTo>
                <a:lnTo>
                  <a:pt x="111" y="923"/>
                </a:lnTo>
                <a:lnTo>
                  <a:pt x="263" y="849"/>
                </a:lnTo>
                <a:lnTo>
                  <a:pt x="484" y="728"/>
                </a:lnTo>
                <a:lnTo>
                  <a:pt x="769" y="549"/>
                </a:lnTo>
                <a:lnTo>
                  <a:pt x="1044" y="352"/>
                </a:lnTo>
                <a:lnTo>
                  <a:pt x="1176" y="249"/>
                </a:lnTo>
                <a:lnTo>
                  <a:pt x="1182" y="256"/>
                </a:lnTo>
                <a:lnTo>
                  <a:pt x="1185" y="263"/>
                </a:lnTo>
                <a:lnTo>
                  <a:pt x="1201" y="285"/>
                </a:lnTo>
                <a:lnTo>
                  <a:pt x="1231" y="308"/>
                </a:lnTo>
                <a:lnTo>
                  <a:pt x="1254" y="316"/>
                </a:lnTo>
                <a:lnTo>
                  <a:pt x="1268" y="315"/>
                </a:lnTo>
                <a:lnTo>
                  <a:pt x="1284" y="312"/>
                </a:lnTo>
                <a:lnTo>
                  <a:pt x="1310" y="295"/>
                </a:lnTo>
                <a:lnTo>
                  <a:pt x="1340" y="259"/>
                </a:lnTo>
                <a:lnTo>
                  <a:pt x="1357" y="233"/>
                </a:lnTo>
                <a:lnTo>
                  <a:pt x="1384" y="192"/>
                </a:lnTo>
                <a:lnTo>
                  <a:pt x="1433" y="103"/>
                </a:lnTo>
                <a:lnTo>
                  <a:pt x="1455" y="59"/>
                </a:lnTo>
                <a:lnTo>
                  <a:pt x="1460" y="43"/>
                </a:lnTo>
                <a:lnTo>
                  <a:pt x="1451" y="17"/>
                </a:lnTo>
                <a:lnTo>
                  <a:pt x="1429" y="0"/>
                </a:lnTo>
                <a:lnTo>
                  <a:pt x="1403" y="0"/>
                </a:lnTo>
                <a:lnTo>
                  <a:pt x="1392" y="10"/>
                </a:lnTo>
                <a:close/>
              </a:path>
            </a:pathLst>
          </a:custGeom>
          <a:solidFill>
            <a:schemeClr val="tx2">
              <a:lumMod val="5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grpSp>
        <p:nvGrpSpPr>
          <p:cNvPr id="88" name="Group 87">
            <a:extLst>
              <a:ext uri="{FF2B5EF4-FFF2-40B4-BE49-F238E27FC236}">
                <a16:creationId xmlns:a16="http://schemas.microsoft.com/office/drawing/2014/main" id="{9899E55D-6418-4FA3-AAEB-C35174E38953}"/>
              </a:ext>
            </a:extLst>
          </p:cNvPr>
          <p:cNvGrpSpPr/>
          <p:nvPr/>
        </p:nvGrpSpPr>
        <p:grpSpPr>
          <a:xfrm>
            <a:off x="3777343" y="3649291"/>
            <a:ext cx="1280178" cy="592712"/>
            <a:chOff x="2949244" y="1769606"/>
            <a:chExt cx="3109912" cy="1439863"/>
          </a:xfrm>
          <a:solidFill>
            <a:schemeClr val="accent4"/>
          </a:solidFill>
        </p:grpSpPr>
        <p:sp>
          <p:nvSpPr>
            <p:cNvPr id="89" name="Freeform 54">
              <a:extLst>
                <a:ext uri="{FF2B5EF4-FFF2-40B4-BE49-F238E27FC236}">
                  <a16:creationId xmlns:a16="http://schemas.microsoft.com/office/drawing/2014/main" id="{61789842-E9AD-47DB-9172-B55489C577A7}"/>
                </a:ext>
              </a:extLst>
            </p:cNvPr>
            <p:cNvSpPr>
              <a:spLocks/>
            </p:cNvSpPr>
            <p:nvPr/>
          </p:nvSpPr>
          <p:spPr bwMode="auto">
            <a:xfrm>
              <a:off x="4814556" y="1863269"/>
              <a:ext cx="255588" cy="561975"/>
            </a:xfrm>
            <a:custGeom>
              <a:avLst/>
              <a:gdLst>
                <a:gd name="T0" fmla="*/ 450 w 644"/>
                <a:gd name="T1" fmla="*/ 65 h 1418"/>
                <a:gd name="T2" fmla="*/ 458 w 644"/>
                <a:gd name="T3" fmla="*/ 47 h 1418"/>
                <a:gd name="T4" fmla="*/ 485 w 644"/>
                <a:gd name="T5" fmla="*/ 18 h 1418"/>
                <a:gd name="T6" fmla="*/ 520 w 644"/>
                <a:gd name="T7" fmla="*/ 1 h 1418"/>
                <a:gd name="T8" fmla="*/ 559 w 644"/>
                <a:gd name="T9" fmla="*/ 0 h 1418"/>
                <a:gd name="T10" fmla="*/ 578 w 644"/>
                <a:gd name="T11" fmla="*/ 5 h 1418"/>
                <a:gd name="T12" fmla="*/ 597 w 644"/>
                <a:gd name="T13" fmla="*/ 13 h 1418"/>
                <a:gd name="T14" fmla="*/ 626 w 644"/>
                <a:gd name="T15" fmla="*/ 40 h 1418"/>
                <a:gd name="T16" fmla="*/ 642 w 644"/>
                <a:gd name="T17" fmla="*/ 75 h 1418"/>
                <a:gd name="T18" fmla="*/ 644 w 644"/>
                <a:gd name="T19" fmla="*/ 114 h 1418"/>
                <a:gd name="T20" fmla="*/ 638 w 644"/>
                <a:gd name="T21" fmla="*/ 134 h 1418"/>
                <a:gd name="T22" fmla="*/ 195 w 644"/>
                <a:gd name="T23" fmla="*/ 1352 h 1418"/>
                <a:gd name="T24" fmla="*/ 187 w 644"/>
                <a:gd name="T25" fmla="*/ 1370 h 1418"/>
                <a:gd name="T26" fmla="*/ 160 w 644"/>
                <a:gd name="T27" fmla="*/ 1399 h 1418"/>
                <a:gd name="T28" fmla="*/ 126 w 644"/>
                <a:gd name="T29" fmla="*/ 1416 h 1418"/>
                <a:gd name="T30" fmla="*/ 86 w 644"/>
                <a:gd name="T31" fmla="*/ 1418 h 1418"/>
                <a:gd name="T32" fmla="*/ 66 w 644"/>
                <a:gd name="T33" fmla="*/ 1412 h 1418"/>
                <a:gd name="T34" fmla="*/ 48 w 644"/>
                <a:gd name="T35" fmla="*/ 1404 h 1418"/>
                <a:gd name="T36" fmla="*/ 20 w 644"/>
                <a:gd name="T37" fmla="*/ 1377 h 1418"/>
                <a:gd name="T38" fmla="*/ 3 w 644"/>
                <a:gd name="T39" fmla="*/ 1342 h 1418"/>
                <a:gd name="T40" fmla="*/ 0 w 644"/>
                <a:gd name="T41" fmla="*/ 1303 h 1418"/>
                <a:gd name="T42" fmla="*/ 7 w 644"/>
                <a:gd name="T43" fmla="*/ 1283 h 1418"/>
                <a:gd name="T44" fmla="*/ 450 w 644"/>
                <a:gd name="T45" fmla="*/ 65 h 1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644" h="1418">
                  <a:moveTo>
                    <a:pt x="450" y="65"/>
                  </a:moveTo>
                  <a:lnTo>
                    <a:pt x="458" y="47"/>
                  </a:lnTo>
                  <a:lnTo>
                    <a:pt x="485" y="18"/>
                  </a:lnTo>
                  <a:lnTo>
                    <a:pt x="520" y="1"/>
                  </a:lnTo>
                  <a:lnTo>
                    <a:pt x="559" y="0"/>
                  </a:lnTo>
                  <a:lnTo>
                    <a:pt x="578" y="5"/>
                  </a:lnTo>
                  <a:lnTo>
                    <a:pt x="597" y="13"/>
                  </a:lnTo>
                  <a:lnTo>
                    <a:pt x="626" y="40"/>
                  </a:lnTo>
                  <a:lnTo>
                    <a:pt x="642" y="75"/>
                  </a:lnTo>
                  <a:lnTo>
                    <a:pt x="644" y="114"/>
                  </a:lnTo>
                  <a:lnTo>
                    <a:pt x="638" y="134"/>
                  </a:lnTo>
                  <a:lnTo>
                    <a:pt x="195" y="1352"/>
                  </a:lnTo>
                  <a:lnTo>
                    <a:pt x="187" y="1370"/>
                  </a:lnTo>
                  <a:lnTo>
                    <a:pt x="160" y="1399"/>
                  </a:lnTo>
                  <a:lnTo>
                    <a:pt x="126" y="1416"/>
                  </a:lnTo>
                  <a:lnTo>
                    <a:pt x="86" y="1418"/>
                  </a:lnTo>
                  <a:lnTo>
                    <a:pt x="66" y="1412"/>
                  </a:lnTo>
                  <a:lnTo>
                    <a:pt x="48" y="1404"/>
                  </a:lnTo>
                  <a:lnTo>
                    <a:pt x="20" y="1377"/>
                  </a:lnTo>
                  <a:lnTo>
                    <a:pt x="3" y="1342"/>
                  </a:lnTo>
                  <a:lnTo>
                    <a:pt x="0" y="1303"/>
                  </a:lnTo>
                  <a:lnTo>
                    <a:pt x="7" y="1283"/>
                  </a:lnTo>
                  <a:lnTo>
                    <a:pt x="450" y="6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1350"/>
            </a:p>
          </p:txBody>
        </p:sp>
        <p:sp>
          <p:nvSpPr>
            <p:cNvPr id="90" name="Freeform 55">
              <a:extLst>
                <a:ext uri="{FF2B5EF4-FFF2-40B4-BE49-F238E27FC236}">
                  <a16:creationId xmlns:a16="http://schemas.microsoft.com/office/drawing/2014/main" id="{B4D22DA5-2C00-4B79-B51C-35CFBAF6DF4C}"/>
                </a:ext>
              </a:extLst>
            </p:cNvPr>
            <p:cNvSpPr>
              <a:spLocks/>
            </p:cNvSpPr>
            <p:nvPr/>
          </p:nvSpPr>
          <p:spPr bwMode="auto">
            <a:xfrm>
              <a:off x="5122531" y="2129969"/>
              <a:ext cx="409575" cy="473075"/>
            </a:xfrm>
            <a:custGeom>
              <a:avLst/>
              <a:gdLst>
                <a:gd name="T0" fmla="*/ 855 w 1033"/>
                <a:gd name="T1" fmla="*/ 36 h 1193"/>
                <a:gd name="T2" fmla="*/ 869 w 1033"/>
                <a:gd name="T3" fmla="*/ 20 h 1193"/>
                <a:gd name="T4" fmla="*/ 904 w 1033"/>
                <a:gd name="T5" fmla="*/ 3 h 1193"/>
                <a:gd name="T6" fmla="*/ 943 w 1033"/>
                <a:gd name="T7" fmla="*/ 0 h 1193"/>
                <a:gd name="T8" fmla="*/ 981 w 1033"/>
                <a:gd name="T9" fmla="*/ 11 h 1193"/>
                <a:gd name="T10" fmla="*/ 998 w 1033"/>
                <a:gd name="T11" fmla="*/ 23 h 1193"/>
                <a:gd name="T12" fmla="*/ 1012 w 1033"/>
                <a:gd name="T13" fmla="*/ 37 h 1193"/>
                <a:gd name="T14" fmla="*/ 1030 w 1033"/>
                <a:gd name="T15" fmla="*/ 72 h 1193"/>
                <a:gd name="T16" fmla="*/ 1033 w 1033"/>
                <a:gd name="T17" fmla="*/ 111 h 1193"/>
                <a:gd name="T18" fmla="*/ 1022 w 1033"/>
                <a:gd name="T19" fmla="*/ 149 h 1193"/>
                <a:gd name="T20" fmla="*/ 1009 w 1033"/>
                <a:gd name="T21" fmla="*/ 164 h 1193"/>
                <a:gd name="T22" fmla="*/ 177 w 1033"/>
                <a:gd name="T23" fmla="*/ 1157 h 1193"/>
                <a:gd name="T24" fmla="*/ 163 w 1033"/>
                <a:gd name="T25" fmla="*/ 1173 h 1193"/>
                <a:gd name="T26" fmla="*/ 128 w 1033"/>
                <a:gd name="T27" fmla="*/ 1191 h 1193"/>
                <a:gd name="T28" fmla="*/ 89 w 1033"/>
                <a:gd name="T29" fmla="*/ 1193 h 1193"/>
                <a:gd name="T30" fmla="*/ 52 w 1033"/>
                <a:gd name="T31" fmla="*/ 1182 h 1193"/>
                <a:gd name="T32" fmla="*/ 35 w 1033"/>
                <a:gd name="T33" fmla="*/ 1170 h 1193"/>
                <a:gd name="T34" fmla="*/ 20 w 1033"/>
                <a:gd name="T35" fmla="*/ 1156 h 1193"/>
                <a:gd name="T36" fmla="*/ 2 w 1033"/>
                <a:gd name="T37" fmla="*/ 1121 h 1193"/>
                <a:gd name="T38" fmla="*/ 0 w 1033"/>
                <a:gd name="T39" fmla="*/ 1083 h 1193"/>
                <a:gd name="T40" fmla="*/ 10 w 1033"/>
                <a:gd name="T41" fmla="*/ 1046 h 1193"/>
                <a:gd name="T42" fmla="*/ 23 w 1033"/>
                <a:gd name="T43" fmla="*/ 1029 h 1193"/>
                <a:gd name="T44" fmla="*/ 855 w 1033"/>
                <a:gd name="T45" fmla="*/ 36 h 11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033" h="1193">
                  <a:moveTo>
                    <a:pt x="855" y="36"/>
                  </a:moveTo>
                  <a:lnTo>
                    <a:pt x="869" y="20"/>
                  </a:lnTo>
                  <a:lnTo>
                    <a:pt x="904" y="3"/>
                  </a:lnTo>
                  <a:lnTo>
                    <a:pt x="943" y="0"/>
                  </a:lnTo>
                  <a:lnTo>
                    <a:pt x="981" y="11"/>
                  </a:lnTo>
                  <a:lnTo>
                    <a:pt x="998" y="23"/>
                  </a:lnTo>
                  <a:lnTo>
                    <a:pt x="1012" y="37"/>
                  </a:lnTo>
                  <a:lnTo>
                    <a:pt x="1030" y="72"/>
                  </a:lnTo>
                  <a:lnTo>
                    <a:pt x="1033" y="111"/>
                  </a:lnTo>
                  <a:lnTo>
                    <a:pt x="1022" y="149"/>
                  </a:lnTo>
                  <a:lnTo>
                    <a:pt x="1009" y="164"/>
                  </a:lnTo>
                  <a:lnTo>
                    <a:pt x="177" y="1157"/>
                  </a:lnTo>
                  <a:lnTo>
                    <a:pt x="163" y="1173"/>
                  </a:lnTo>
                  <a:lnTo>
                    <a:pt x="128" y="1191"/>
                  </a:lnTo>
                  <a:lnTo>
                    <a:pt x="89" y="1193"/>
                  </a:lnTo>
                  <a:lnTo>
                    <a:pt x="52" y="1182"/>
                  </a:lnTo>
                  <a:lnTo>
                    <a:pt x="35" y="1170"/>
                  </a:lnTo>
                  <a:lnTo>
                    <a:pt x="20" y="1156"/>
                  </a:lnTo>
                  <a:lnTo>
                    <a:pt x="2" y="1121"/>
                  </a:lnTo>
                  <a:lnTo>
                    <a:pt x="0" y="1083"/>
                  </a:lnTo>
                  <a:lnTo>
                    <a:pt x="10" y="1046"/>
                  </a:lnTo>
                  <a:lnTo>
                    <a:pt x="23" y="1029"/>
                  </a:lnTo>
                  <a:lnTo>
                    <a:pt x="855" y="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1350"/>
            </a:p>
          </p:txBody>
        </p:sp>
        <p:sp>
          <p:nvSpPr>
            <p:cNvPr id="91" name="Freeform 56">
              <a:extLst>
                <a:ext uri="{FF2B5EF4-FFF2-40B4-BE49-F238E27FC236}">
                  <a16:creationId xmlns:a16="http://schemas.microsoft.com/office/drawing/2014/main" id="{55AF6F40-E561-4094-B425-A6F289A0151F}"/>
                </a:ext>
              </a:extLst>
            </p:cNvPr>
            <p:cNvSpPr>
              <a:spLocks/>
            </p:cNvSpPr>
            <p:nvPr/>
          </p:nvSpPr>
          <p:spPr bwMode="auto">
            <a:xfrm>
              <a:off x="5351131" y="2537956"/>
              <a:ext cx="523875" cy="338138"/>
            </a:xfrm>
            <a:custGeom>
              <a:avLst/>
              <a:gdLst>
                <a:gd name="T0" fmla="*/ 1173 w 1324"/>
                <a:gd name="T1" fmla="*/ 14 h 850"/>
                <a:gd name="T2" fmla="*/ 1191 w 1324"/>
                <a:gd name="T3" fmla="*/ 5 h 850"/>
                <a:gd name="T4" fmla="*/ 1230 w 1324"/>
                <a:gd name="T5" fmla="*/ 0 h 850"/>
                <a:gd name="T6" fmla="*/ 1268 w 1324"/>
                <a:gd name="T7" fmla="*/ 10 h 850"/>
                <a:gd name="T8" fmla="*/ 1299 w 1324"/>
                <a:gd name="T9" fmla="*/ 34 h 850"/>
                <a:gd name="T10" fmla="*/ 1311 w 1324"/>
                <a:gd name="T11" fmla="*/ 51 h 850"/>
                <a:gd name="T12" fmla="*/ 1320 w 1324"/>
                <a:gd name="T13" fmla="*/ 69 h 850"/>
                <a:gd name="T14" fmla="*/ 1324 w 1324"/>
                <a:gd name="T15" fmla="*/ 108 h 850"/>
                <a:gd name="T16" fmla="*/ 1315 w 1324"/>
                <a:gd name="T17" fmla="*/ 145 h 850"/>
                <a:gd name="T18" fmla="*/ 1291 w 1324"/>
                <a:gd name="T19" fmla="*/ 176 h 850"/>
                <a:gd name="T20" fmla="*/ 1273 w 1324"/>
                <a:gd name="T21" fmla="*/ 188 h 850"/>
                <a:gd name="T22" fmla="*/ 152 w 1324"/>
                <a:gd name="T23" fmla="*/ 836 h 850"/>
                <a:gd name="T24" fmla="*/ 132 w 1324"/>
                <a:gd name="T25" fmla="*/ 845 h 850"/>
                <a:gd name="T26" fmla="*/ 94 w 1324"/>
                <a:gd name="T27" fmla="*/ 850 h 850"/>
                <a:gd name="T28" fmla="*/ 57 w 1324"/>
                <a:gd name="T29" fmla="*/ 840 h 850"/>
                <a:gd name="T30" fmla="*/ 26 w 1324"/>
                <a:gd name="T31" fmla="*/ 817 h 850"/>
                <a:gd name="T32" fmla="*/ 14 w 1324"/>
                <a:gd name="T33" fmla="*/ 800 h 850"/>
                <a:gd name="T34" fmla="*/ 5 w 1324"/>
                <a:gd name="T35" fmla="*/ 780 h 850"/>
                <a:gd name="T36" fmla="*/ 0 w 1324"/>
                <a:gd name="T37" fmla="*/ 742 h 850"/>
                <a:gd name="T38" fmla="*/ 11 w 1324"/>
                <a:gd name="T39" fmla="*/ 705 h 850"/>
                <a:gd name="T40" fmla="*/ 34 w 1324"/>
                <a:gd name="T41" fmla="*/ 674 h 850"/>
                <a:gd name="T42" fmla="*/ 51 w 1324"/>
                <a:gd name="T43" fmla="*/ 662 h 850"/>
                <a:gd name="T44" fmla="*/ 1173 w 1324"/>
                <a:gd name="T45" fmla="*/ 14 h 8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324" h="850">
                  <a:moveTo>
                    <a:pt x="1173" y="14"/>
                  </a:moveTo>
                  <a:lnTo>
                    <a:pt x="1191" y="5"/>
                  </a:lnTo>
                  <a:lnTo>
                    <a:pt x="1230" y="0"/>
                  </a:lnTo>
                  <a:lnTo>
                    <a:pt x="1268" y="10"/>
                  </a:lnTo>
                  <a:lnTo>
                    <a:pt x="1299" y="34"/>
                  </a:lnTo>
                  <a:lnTo>
                    <a:pt x="1311" y="51"/>
                  </a:lnTo>
                  <a:lnTo>
                    <a:pt x="1320" y="69"/>
                  </a:lnTo>
                  <a:lnTo>
                    <a:pt x="1324" y="108"/>
                  </a:lnTo>
                  <a:lnTo>
                    <a:pt x="1315" y="145"/>
                  </a:lnTo>
                  <a:lnTo>
                    <a:pt x="1291" y="176"/>
                  </a:lnTo>
                  <a:lnTo>
                    <a:pt x="1273" y="188"/>
                  </a:lnTo>
                  <a:lnTo>
                    <a:pt x="152" y="836"/>
                  </a:lnTo>
                  <a:lnTo>
                    <a:pt x="132" y="845"/>
                  </a:lnTo>
                  <a:lnTo>
                    <a:pt x="94" y="850"/>
                  </a:lnTo>
                  <a:lnTo>
                    <a:pt x="57" y="840"/>
                  </a:lnTo>
                  <a:lnTo>
                    <a:pt x="26" y="817"/>
                  </a:lnTo>
                  <a:lnTo>
                    <a:pt x="14" y="800"/>
                  </a:lnTo>
                  <a:lnTo>
                    <a:pt x="5" y="780"/>
                  </a:lnTo>
                  <a:lnTo>
                    <a:pt x="0" y="742"/>
                  </a:lnTo>
                  <a:lnTo>
                    <a:pt x="11" y="705"/>
                  </a:lnTo>
                  <a:lnTo>
                    <a:pt x="34" y="674"/>
                  </a:lnTo>
                  <a:lnTo>
                    <a:pt x="51" y="662"/>
                  </a:lnTo>
                  <a:lnTo>
                    <a:pt x="1173" y="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1350"/>
            </a:p>
          </p:txBody>
        </p:sp>
        <p:sp>
          <p:nvSpPr>
            <p:cNvPr id="92" name="Freeform 57">
              <a:extLst>
                <a:ext uri="{FF2B5EF4-FFF2-40B4-BE49-F238E27FC236}">
                  <a16:creationId xmlns:a16="http://schemas.microsoft.com/office/drawing/2014/main" id="{5B39C761-0570-443D-A949-EA7CEE8CBF98}"/>
                </a:ext>
              </a:extLst>
            </p:cNvPr>
            <p:cNvSpPr>
              <a:spLocks/>
            </p:cNvSpPr>
            <p:nvPr/>
          </p:nvSpPr>
          <p:spPr bwMode="auto">
            <a:xfrm>
              <a:off x="5471781" y="3039606"/>
              <a:ext cx="587375" cy="169863"/>
            </a:xfrm>
            <a:custGeom>
              <a:avLst/>
              <a:gdLst>
                <a:gd name="T0" fmla="*/ 1361 w 1479"/>
                <a:gd name="T1" fmla="*/ 2 h 428"/>
                <a:gd name="T2" fmla="*/ 1381 w 1479"/>
                <a:gd name="T3" fmla="*/ 0 h 428"/>
                <a:gd name="T4" fmla="*/ 1420 w 1479"/>
                <a:gd name="T5" fmla="*/ 9 h 428"/>
                <a:gd name="T6" fmla="*/ 1451 w 1479"/>
                <a:gd name="T7" fmla="*/ 31 h 428"/>
                <a:gd name="T8" fmla="*/ 1473 w 1479"/>
                <a:gd name="T9" fmla="*/ 65 h 428"/>
                <a:gd name="T10" fmla="*/ 1477 w 1479"/>
                <a:gd name="T11" fmla="*/ 84 h 428"/>
                <a:gd name="T12" fmla="*/ 1479 w 1479"/>
                <a:gd name="T13" fmla="*/ 105 h 428"/>
                <a:gd name="T14" fmla="*/ 1470 w 1479"/>
                <a:gd name="T15" fmla="*/ 142 h 428"/>
                <a:gd name="T16" fmla="*/ 1448 w 1479"/>
                <a:gd name="T17" fmla="*/ 175 h 428"/>
                <a:gd name="T18" fmla="*/ 1416 w 1479"/>
                <a:gd name="T19" fmla="*/ 196 h 428"/>
                <a:gd name="T20" fmla="*/ 1395 w 1479"/>
                <a:gd name="T21" fmla="*/ 201 h 428"/>
                <a:gd name="T22" fmla="*/ 119 w 1479"/>
                <a:gd name="T23" fmla="*/ 425 h 428"/>
                <a:gd name="T24" fmla="*/ 99 w 1479"/>
                <a:gd name="T25" fmla="*/ 428 h 428"/>
                <a:gd name="T26" fmla="*/ 60 w 1479"/>
                <a:gd name="T27" fmla="*/ 419 h 428"/>
                <a:gd name="T28" fmla="*/ 29 w 1479"/>
                <a:gd name="T29" fmla="*/ 397 h 428"/>
                <a:gd name="T30" fmla="*/ 8 w 1479"/>
                <a:gd name="T31" fmla="*/ 364 h 428"/>
                <a:gd name="T32" fmla="*/ 3 w 1479"/>
                <a:gd name="T33" fmla="*/ 343 h 428"/>
                <a:gd name="T34" fmla="*/ 0 w 1479"/>
                <a:gd name="T35" fmla="*/ 324 h 428"/>
                <a:gd name="T36" fmla="*/ 9 w 1479"/>
                <a:gd name="T37" fmla="*/ 285 h 428"/>
                <a:gd name="T38" fmla="*/ 31 w 1479"/>
                <a:gd name="T39" fmla="*/ 254 h 428"/>
                <a:gd name="T40" fmla="*/ 65 w 1479"/>
                <a:gd name="T41" fmla="*/ 232 h 428"/>
                <a:gd name="T42" fmla="*/ 84 w 1479"/>
                <a:gd name="T43" fmla="*/ 228 h 428"/>
                <a:gd name="T44" fmla="*/ 1361 w 1479"/>
                <a:gd name="T45" fmla="*/ 2 h 4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479" h="428">
                  <a:moveTo>
                    <a:pt x="1361" y="2"/>
                  </a:moveTo>
                  <a:lnTo>
                    <a:pt x="1381" y="0"/>
                  </a:lnTo>
                  <a:lnTo>
                    <a:pt x="1420" y="9"/>
                  </a:lnTo>
                  <a:lnTo>
                    <a:pt x="1451" y="31"/>
                  </a:lnTo>
                  <a:lnTo>
                    <a:pt x="1473" y="65"/>
                  </a:lnTo>
                  <a:lnTo>
                    <a:pt x="1477" y="84"/>
                  </a:lnTo>
                  <a:lnTo>
                    <a:pt x="1479" y="105"/>
                  </a:lnTo>
                  <a:lnTo>
                    <a:pt x="1470" y="142"/>
                  </a:lnTo>
                  <a:lnTo>
                    <a:pt x="1448" y="175"/>
                  </a:lnTo>
                  <a:lnTo>
                    <a:pt x="1416" y="196"/>
                  </a:lnTo>
                  <a:lnTo>
                    <a:pt x="1395" y="201"/>
                  </a:lnTo>
                  <a:lnTo>
                    <a:pt x="119" y="425"/>
                  </a:lnTo>
                  <a:lnTo>
                    <a:pt x="99" y="428"/>
                  </a:lnTo>
                  <a:lnTo>
                    <a:pt x="60" y="419"/>
                  </a:lnTo>
                  <a:lnTo>
                    <a:pt x="29" y="397"/>
                  </a:lnTo>
                  <a:lnTo>
                    <a:pt x="8" y="364"/>
                  </a:lnTo>
                  <a:lnTo>
                    <a:pt x="3" y="343"/>
                  </a:lnTo>
                  <a:lnTo>
                    <a:pt x="0" y="324"/>
                  </a:lnTo>
                  <a:lnTo>
                    <a:pt x="9" y="285"/>
                  </a:lnTo>
                  <a:lnTo>
                    <a:pt x="31" y="254"/>
                  </a:lnTo>
                  <a:lnTo>
                    <a:pt x="65" y="232"/>
                  </a:lnTo>
                  <a:lnTo>
                    <a:pt x="84" y="228"/>
                  </a:lnTo>
                  <a:lnTo>
                    <a:pt x="1361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1350"/>
            </a:p>
          </p:txBody>
        </p:sp>
        <p:sp>
          <p:nvSpPr>
            <p:cNvPr id="93" name="Freeform 58">
              <a:extLst>
                <a:ext uri="{FF2B5EF4-FFF2-40B4-BE49-F238E27FC236}">
                  <a16:creationId xmlns:a16="http://schemas.microsoft.com/office/drawing/2014/main" id="{DEE2465F-D240-4071-A4A5-16C1B3E26093}"/>
                </a:ext>
              </a:extLst>
            </p:cNvPr>
            <p:cNvSpPr>
              <a:spLocks/>
            </p:cNvSpPr>
            <p:nvPr/>
          </p:nvSpPr>
          <p:spPr bwMode="auto">
            <a:xfrm>
              <a:off x="4463719" y="1769606"/>
              <a:ext cx="79375" cy="593725"/>
            </a:xfrm>
            <a:custGeom>
              <a:avLst/>
              <a:gdLst>
                <a:gd name="T0" fmla="*/ 0 w 202"/>
                <a:gd name="T1" fmla="*/ 102 h 1498"/>
                <a:gd name="T2" fmla="*/ 1 w 202"/>
                <a:gd name="T3" fmla="*/ 81 h 1498"/>
                <a:gd name="T4" fmla="*/ 16 w 202"/>
                <a:gd name="T5" fmla="*/ 45 h 1498"/>
                <a:gd name="T6" fmla="*/ 44 w 202"/>
                <a:gd name="T7" fmla="*/ 17 h 1498"/>
                <a:gd name="T8" fmla="*/ 80 w 202"/>
                <a:gd name="T9" fmla="*/ 2 h 1498"/>
                <a:gd name="T10" fmla="*/ 101 w 202"/>
                <a:gd name="T11" fmla="*/ 0 h 1498"/>
                <a:gd name="T12" fmla="*/ 121 w 202"/>
                <a:gd name="T13" fmla="*/ 2 h 1498"/>
                <a:gd name="T14" fmla="*/ 158 w 202"/>
                <a:gd name="T15" fmla="*/ 17 h 1498"/>
                <a:gd name="T16" fmla="*/ 185 w 202"/>
                <a:gd name="T17" fmla="*/ 45 h 1498"/>
                <a:gd name="T18" fmla="*/ 200 w 202"/>
                <a:gd name="T19" fmla="*/ 81 h 1498"/>
                <a:gd name="T20" fmla="*/ 202 w 202"/>
                <a:gd name="T21" fmla="*/ 102 h 1498"/>
                <a:gd name="T22" fmla="*/ 202 w 202"/>
                <a:gd name="T23" fmla="*/ 1398 h 1498"/>
                <a:gd name="T24" fmla="*/ 200 w 202"/>
                <a:gd name="T25" fmla="*/ 1417 h 1498"/>
                <a:gd name="T26" fmla="*/ 185 w 202"/>
                <a:gd name="T27" fmla="*/ 1454 h 1498"/>
                <a:gd name="T28" fmla="*/ 158 w 202"/>
                <a:gd name="T29" fmla="*/ 1481 h 1498"/>
                <a:gd name="T30" fmla="*/ 121 w 202"/>
                <a:gd name="T31" fmla="*/ 1496 h 1498"/>
                <a:gd name="T32" fmla="*/ 101 w 202"/>
                <a:gd name="T33" fmla="*/ 1498 h 1498"/>
                <a:gd name="T34" fmla="*/ 80 w 202"/>
                <a:gd name="T35" fmla="*/ 1496 h 1498"/>
                <a:gd name="T36" fmla="*/ 44 w 202"/>
                <a:gd name="T37" fmla="*/ 1481 h 1498"/>
                <a:gd name="T38" fmla="*/ 16 w 202"/>
                <a:gd name="T39" fmla="*/ 1454 h 1498"/>
                <a:gd name="T40" fmla="*/ 1 w 202"/>
                <a:gd name="T41" fmla="*/ 1417 h 1498"/>
                <a:gd name="T42" fmla="*/ 0 w 202"/>
                <a:gd name="T43" fmla="*/ 1398 h 1498"/>
                <a:gd name="T44" fmla="*/ 0 w 202"/>
                <a:gd name="T45" fmla="*/ 102 h 14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02" h="1498">
                  <a:moveTo>
                    <a:pt x="0" y="102"/>
                  </a:moveTo>
                  <a:lnTo>
                    <a:pt x="1" y="81"/>
                  </a:lnTo>
                  <a:lnTo>
                    <a:pt x="16" y="45"/>
                  </a:lnTo>
                  <a:lnTo>
                    <a:pt x="44" y="17"/>
                  </a:lnTo>
                  <a:lnTo>
                    <a:pt x="80" y="2"/>
                  </a:lnTo>
                  <a:lnTo>
                    <a:pt x="101" y="0"/>
                  </a:lnTo>
                  <a:lnTo>
                    <a:pt x="121" y="2"/>
                  </a:lnTo>
                  <a:lnTo>
                    <a:pt x="158" y="17"/>
                  </a:lnTo>
                  <a:lnTo>
                    <a:pt x="185" y="45"/>
                  </a:lnTo>
                  <a:lnTo>
                    <a:pt x="200" y="81"/>
                  </a:lnTo>
                  <a:lnTo>
                    <a:pt x="202" y="102"/>
                  </a:lnTo>
                  <a:lnTo>
                    <a:pt x="202" y="1398"/>
                  </a:lnTo>
                  <a:lnTo>
                    <a:pt x="200" y="1417"/>
                  </a:lnTo>
                  <a:lnTo>
                    <a:pt x="185" y="1454"/>
                  </a:lnTo>
                  <a:lnTo>
                    <a:pt x="158" y="1481"/>
                  </a:lnTo>
                  <a:lnTo>
                    <a:pt x="121" y="1496"/>
                  </a:lnTo>
                  <a:lnTo>
                    <a:pt x="101" y="1498"/>
                  </a:lnTo>
                  <a:lnTo>
                    <a:pt x="80" y="1496"/>
                  </a:lnTo>
                  <a:lnTo>
                    <a:pt x="44" y="1481"/>
                  </a:lnTo>
                  <a:lnTo>
                    <a:pt x="16" y="1454"/>
                  </a:lnTo>
                  <a:lnTo>
                    <a:pt x="1" y="1417"/>
                  </a:lnTo>
                  <a:lnTo>
                    <a:pt x="0" y="1398"/>
                  </a:lnTo>
                  <a:lnTo>
                    <a:pt x="0" y="1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1350"/>
            </a:p>
          </p:txBody>
        </p:sp>
        <p:sp>
          <p:nvSpPr>
            <p:cNvPr id="94" name="Freeform 59">
              <a:extLst>
                <a:ext uri="{FF2B5EF4-FFF2-40B4-BE49-F238E27FC236}">
                  <a16:creationId xmlns:a16="http://schemas.microsoft.com/office/drawing/2014/main" id="{329A90A9-B2FA-478A-9E69-A747D54EB933}"/>
                </a:ext>
              </a:extLst>
            </p:cNvPr>
            <p:cNvSpPr>
              <a:spLocks/>
            </p:cNvSpPr>
            <p:nvPr/>
          </p:nvSpPr>
          <p:spPr bwMode="auto">
            <a:xfrm>
              <a:off x="3938256" y="1863269"/>
              <a:ext cx="255588" cy="561975"/>
            </a:xfrm>
            <a:custGeom>
              <a:avLst/>
              <a:gdLst>
                <a:gd name="T0" fmla="*/ 6 w 644"/>
                <a:gd name="T1" fmla="*/ 134 h 1418"/>
                <a:gd name="T2" fmla="*/ 0 w 644"/>
                <a:gd name="T3" fmla="*/ 114 h 1418"/>
                <a:gd name="T4" fmla="*/ 2 w 644"/>
                <a:gd name="T5" fmla="*/ 75 h 1418"/>
                <a:gd name="T6" fmla="*/ 18 w 644"/>
                <a:gd name="T7" fmla="*/ 40 h 1418"/>
                <a:gd name="T8" fmla="*/ 48 w 644"/>
                <a:gd name="T9" fmla="*/ 13 h 1418"/>
                <a:gd name="T10" fmla="*/ 66 w 644"/>
                <a:gd name="T11" fmla="*/ 5 h 1418"/>
                <a:gd name="T12" fmla="*/ 85 w 644"/>
                <a:gd name="T13" fmla="*/ 0 h 1418"/>
                <a:gd name="T14" fmla="*/ 124 w 644"/>
                <a:gd name="T15" fmla="*/ 1 h 1418"/>
                <a:gd name="T16" fmla="*/ 159 w 644"/>
                <a:gd name="T17" fmla="*/ 18 h 1418"/>
                <a:gd name="T18" fmla="*/ 186 w 644"/>
                <a:gd name="T19" fmla="*/ 47 h 1418"/>
                <a:gd name="T20" fmla="*/ 194 w 644"/>
                <a:gd name="T21" fmla="*/ 65 h 1418"/>
                <a:gd name="T22" fmla="*/ 638 w 644"/>
                <a:gd name="T23" fmla="*/ 1283 h 1418"/>
                <a:gd name="T24" fmla="*/ 644 w 644"/>
                <a:gd name="T25" fmla="*/ 1303 h 1418"/>
                <a:gd name="T26" fmla="*/ 641 w 644"/>
                <a:gd name="T27" fmla="*/ 1342 h 1418"/>
                <a:gd name="T28" fmla="*/ 625 w 644"/>
                <a:gd name="T29" fmla="*/ 1377 h 1418"/>
                <a:gd name="T30" fmla="*/ 596 w 644"/>
                <a:gd name="T31" fmla="*/ 1404 h 1418"/>
                <a:gd name="T32" fmla="*/ 578 w 644"/>
                <a:gd name="T33" fmla="*/ 1412 h 1418"/>
                <a:gd name="T34" fmla="*/ 558 w 644"/>
                <a:gd name="T35" fmla="*/ 1418 h 1418"/>
                <a:gd name="T36" fmla="*/ 518 w 644"/>
                <a:gd name="T37" fmla="*/ 1416 h 1418"/>
                <a:gd name="T38" fmla="*/ 483 w 644"/>
                <a:gd name="T39" fmla="*/ 1399 h 1418"/>
                <a:gd name="T40" fmla="*/ 457 w 644"/>
                <a:gd name="T41" fmla="*/ 1370 h 1418"/>
                <a:gd name="T42" fmla="*/ 450 w 644"/>
                <a:gd name="T43" fmla="*/ 1352 h 1418"/>
                <a:gd name="T44" fmla="*/ 6 w 644"/>
                <a:gd name="T45" fmla="*/ 134 h 1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644" h="1418">
                  <a:moveTo>
                    <a:pt x="6" y="134"/>
                  </a:moveTo>
                  <a:lnTo>
                    <a:pt x="0" y="114"/>
                  </a:lnTo>
                  <a:lnTo>
                    <a:pt x="2" y="75"/>
                  </a:lnTo>
                  <a:lnTo>
                    <a:pt x="18" y="40"/>
                  </a:lnTo>
                  <a:lnTo>
                    <a:pt x="48" y="13"/>
                  </a:lnTo>
                  <a:lnTo>
                    <a:pt x="66" y="5"/>
                  </a:lnTo>
                  <a:lnTo>
                    <a:pt x="85" y="0"/>
                  </a:lnTo>
                  <a:lnTo>
                    <a:pt x="124" y="1"/>
                  </a:lnTo>
                  <a:lnTo>
                    <a:pt x="159" y="18"/>
                  </a:lnTo>
                  <a:lnTo>
                    <a:pt x="186" y="47"/>
                  </a:lnTo>
                  <a:lnTo>
                    <a:pt x="194" y="65"/>
                  </a:lnTo>
                  <a:lnTo>
                    <a:pt x="638" y="1283"/>
                  </a:lnTo>
                  <a:lnTo>
                    <a:pt x="644" y="1303"/>
                  </a:lnTo>
                  <a:lnTo>
                    <a:pt x="641" y="1342"/>
                  </a:lnTo>
                  <a:lnTo>
                    <a:pt x="625" y="1377"/>
                  </a:lnTo>
                  <a:lnTo>
                    <a:pt x="596" y="1404"/>
                  </a:lnTo>
                  <a:lnTo>
                    <a:pt x="578" y="1412"/>
                  </a:lnTo>
                  <a:lnTo>
                    <a:pt x="558" y="1418"/>
                  </a:lnTo>
                  <a:lnTo>
                    <a:pt x="518" y="1416"/>
                  </a:lnTo>
                  <a:lnTo>
                    <a:pt x="483" y="1399"/>
                  </a:lnTo>
                  <a:lnTo>
                    <a:pt x="457" y="1370"/>
                  </a:lnTo>
                  <a:lnTo>
                    <a:pt x="450" y="1352"/>
                  </a:lnTo>
                  <a:lnTo>
                    <a:pt x="6" y="13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1350"/>
            </a:p>
          </p:txBody>
        </p:sp>
        <p:sp>
          <p:nvSpPr>
            <p:cNvPr id="95" name="Freeform 60">
              <a:extLst>
                <a:ext uri="{FF2B5EF4-FFF2-40B4-BE49-F238E27FC236}">
                  <a16:creationId xmlns:a16="http://schemas.microsoft.com/office/drawing/2014/main" id="{7892A365-5FD5-4302-BA8B-EFC7CCF8AF26}"/>
                </a:ext>
              </a:extLst>
            </p:cNvPr>
            <p:cNvSpPr>
              <a:spLocks/>
            </p:cNvSpPr>
            <p:nvPr/>
          </p:nvSpPr>
          <p:spPr bwMode="auto">
            <a:xfrm>
              <a:off x="3474706" y="2129969"/>
              <a:ext cx="411163" cy="473075"/>
            </a:xfrm>
            <a:custGeom>
              <a:avLst/>
              <a:gdLst>
                <a:gd name="T0" fmla="*/ 25 w 1035"/>
                <a:gd name="T1" fmla="*/ 164 h 1193"/>
                <a:gd name="T2" fmla="*/ 12 w 1035"/>
                <a:gd name="T3" fmla="*/ 149 h 1193"/>
                <a:gd name="T4" fmla="*/ 0 w 1035"/>
                <a:gd name="T5" fmla="*/ 111 h 1193"/>
                <a:gd name="T6" fmla="*/ 4 w 1035"/>
                <a:gd name="T7" fmla="*/ 72 h 1193"/>
                <a:gd name="T8" fmla="*/ 22 w 1035"/>
                <a:gd name="T9" fmla="*/ 37 h 1193"/>
                <a:gd name="T10" fmla="*/ 36 w 1035"/>
                <a:gd name="T11" fmla="*/ 23 h 1193"/>
                <a:gd name="T12" fmla="*/ 53 w 1035"/>
                <a:gd name="T13" fmla="*/ 11 h 1193"/>
                <a:gd name="T14" fmla="*/ 91 w 1035"/>
                <a:gd name="T15" fmla="*/ 0 h 1193"/>
                <a:gd name="T16" fmla="*/ 130 w 1035"/>
                <a:gd name="T17" fmla="*/ 3 h 1193"/>
                <a:gd name="T18" fmla="*/ 165 w 1035"/>
                <a:gd name="T19" fmla="*/ 20 h 1193"/>
                <a:gd name="T20" fmla="*/ 179 w 1035"/>
                <a:gd name="T21" fmla="*/ 36 h 1193"/>
                <a:gd name="T22" fmla="*/ 1011 w 1035"/>
                <a:gd name="T23" fmla="*/ 1029 h 1193"/>
                <a:gd name="T24" fmla="*/ 1023 w 1035"/>
                <a:gd name="T25" fmla="*/ 1046 h 1193"/>
                <a:gd name="T26" fmla="*/ 1035 w 1035"/>
                <a:gd name="T27" fmla="*/ 1083 h 1193"/>
                <a:gd name="T28" fmla="*/ 1032 w 1035"/>
                <a:gd name="T29" fmla="*/ 1121 h 1193"/>
                <a:gd name="T30" fmla="*/ 1014 w 1035"/>
                <a:gd name="T31" fmla="*/ 1156 h 1193"/>
                <a:gd name="T32" fmla="*/ 998 w 1035"/>
                <a:gd name="T33" fmla="*/ 1170 h 1193"/>
                <a:gd name="T34" fmla="*/ 983 w 1035"/>
                <a:gd name="T35" fmla="*/ 1182 h 1193"/>
                <a:gd name="T36" fmla="*/ 945 w 1035"/>
                <a:gd name="T37" fmla="*/ 1193 h 1193"/>
                <a:gd name="T38" fmla="*/ 906 w 1035"/>
                <a:gd name="T39" fmla="*/ 1191 h 1193"/>
                <a:gd name="T40" fmla="*/ 871 w 1035"/>
                <a:gd name="T41" fmla="*/ 1173 h 1193"/>
                <a:gd name="T42" fmla="*/ 857 w 1035"/>
                <a:gd name="T43" fmla="*/ 1157 h 1193"/>
                <a:gd name="T44" fmla="*/ 25 w 1035"/>
                <a:gd name="T45" fmla="*/ 164 h 11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035" h="1193">
                  <a:moveTo>
                    <a:pt x="25" y="164"/>
                  </a:moveTo>
                  <a:lnTo>
                    <a:pt x="12" y="149"/>
                  </a:lnTo>
                  <a:lnTo>
                    <a:pt x="0" y="111"/>
                  </a:lnTo>
                  <a:lnTo>
                    <a:pt x="4" y="72"/>
                  </a:lnTo>
                  <a:lnTo>
                    <a:pt x="22" y="37"/>
                  </a:lnTo>
                  <a:lnTo>
                    <a:pt x="36" y="23"/>
                  </a:lnTo>
                  <a:lnTo>
                    <a:pt x="53" y="11"/>
                  </a:lnTo>
                  <a:lnTo>
                    <a:pt x="91" y="0"/>
                  </a:lnTo>
                  <a:lnTo>
                    <a:pt x="130" y="3"/>
                  </a:lnTo>
                  <a:lnTo>
                    <a:pt x="165" y="20"/>
                  </a:lnTo>
                  <a:lnTo>
                    <a:pt x="179" y="36"/>
                  </a:lnTo>
                  <a:lnTo>
                    <a:pt x="1011" y="1029"/>
                  </a:lnTo>
                  <a:lnTo>
                    <a:pt x="1023" y="1046"/>
                  </a:lnTo>
                  <a:lnTo>
                    <a:pt x="1035" y="1083"/>
                  </a:lnTo>
                  <a:lnTo>
                    <a:pt x="1032" y="1121"/>
                  </a:lnTo>
                  <a:lnTo>
                    <a:pt x="1014" y="1156"/>
                  </a:lnTo>
                  <a:lnTo>
                    <a:pt x="998" y="1170"/>
                  </a:lnTo>
                  <a:lnTo>
                    <a:pt x="983" y="1182"/>
                  </a:lnTo>
                  <a:lnTo>
                    <a:pt x="945" y="1193"/>
                  </a:lnTo>
                  <a:lnTo>
                    <a:pt x="906" y="1191"/>
                  </a:lnTo>
                  <a:lnTo>
                    <a:pt x="871" y="1173"/>
                  </a:lnTo>
                  <a:lnTo>
                    <a:pt x="857" y="1157"/>
                  </a:lnTo>
                  <a:lnTo>
                    <a:pt x="25" y="16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1350"/>
            </a:p>
          </p:txBody>
        </p:sp>
        <p:sp>
          <p:nvSpPr>
            <p:cNvPr id="96" name="Freeform 61">
              <a:extLst>
                <a:ext uri="{FF2B5EF4-FFF2-40B4-BE49-F238E27FC236}">
                  <a16:creationId xmlns:a16="http://schemas.microsoft.com/office/drawing/2014/main" id="{EBDB3119-6E77-4A95-97A6-CCA9F1D72878}"/>
                </a:ext>
              </a:extLst>
            </p:cNvPr>
            <p:cNvSpPr>
              <a:spLocks/>
            </p:cNvSpPr>
            <p:nvPr/>
          </p:nvSpPr>
          <p:spPr bwMode="auto">
            <a:xfrm>
              <a:off x="3131806" y="2537956"/>
              <a:ext cx="525463" cy="338138"/>
            </a:xfrm>
            <a:custGeom>
              <a:avLst/>
              <a:gdLst>
                <a:gd name="T0" fmla="*/ 50 w 1323"/>
                <a:gd name="T1" fmla="*/ 188 h 850"/>
                <a:gd name="T2" fmla="*/ 32 w 1323"/>
                <a:gd name="T3" fmla="*/ 176 h 850"/>
                <a:gd name="T4" fmla="*/ 9 w 1323"/>
                <a:gd name="T5" fmla="*/ 145 h 850"/>
                <a:gd name="T6" fmla="*/ 0 w 1323"/>
                <a:gd name="T7" fmla="*/ 108 h 850"/>
                <a:gd name="T8" fmla="*/ 3 w 1323"/>
                <a:gd name="T9" fmla="*/ 69 h 850"/>
                <a:gd name="T10" fmla="*/ 13 w 1323"/>
                <a:gd name="T11" fmla="*/ 51 h 850"/>
                <a:gd name="T12" fmla="*/ 24 w 1323"/>
                <a:gd name="T13" fmla="*/ 34 h 850"/>
                <a:gd name="T14" fmla="*/ 55 w 1323"/>
                <a:gd name="T15" fmla="*/ 10 h 850"/>
                <a:gd name="T16" fmla="*/ 93 w 1323"/>
                <a:gd name="T17" fmla="*/ 0 h 850"/>
                <a:gd name="T18" fmla="*/ 132 w 1323"/>
                <a:gd name="T19" fmla="*/ 5 h 850"/>
                <a:gd name="T20" fmla="*/ 150 w 1323"/>
                <a:gd name="T21" fmla="*/ 14 h 850"/>
                <a:gd name="T22" fmla="*/ 1273 w 1323"/>
                <a:gd name="T23" fmla="*/ 662 h 850"/>
                <a:gd name="T24" fmla="*/ 1289 w 1323"/>
                <a:gd name="T25" fmla="*/ 674 h 850"/>
                <a:gd name="T26" fmla="*/ 1313 w 1323"/>
                <a:gd name="T27" fmla="*/ 705 h 850"/>
                <a:gd name="T28" fmla="*/ 1323 w 1323"/>
                <a:gd name="T29" fmla="*/ 742 h 850"/>
                <a:gd name="T30" fmla="*/ 1318 w 1323"/>
                <a:gd name="T31" fmla="*/ 780 h 850"/>
                <a:gd name="T32" fmla="*/ 1309 w 1323"/>
                <a:gd name="T33" fmla="*/ 800 h 850"/>
                <a:gd name="T34" fmla="*/ 1297 w 1323"/>
                <a:gd name="T35" fmla="*/ 817 h 850"/>
                <a:gd name="T36" fmla="*/ 1266 w 1323"/>
                <a:gd name="T37" fmla="*/ 840 h 850"/>
                <a:gd name="T38" fmla="*/ 1230 w 1323"/>
                <a:gd name="T39" fmla="*/ 850 h 850"/>
                <a:gd name="T40" fmla="*/ 1191 w 1323"/>
                <a:gd name="T41" fmla="*/ 845 h 850"/>
                <a:gd name="T42" fmla="*/ 1171 w 1323"/>
                <a:gd name="T43" fmla="*/ 836 h 850"/>
                <a:gd name="T44" fmla="*/ 50 w 1323"/>
                <a:gd name="T45" fmla="*/ 188 h 8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323" h="850">
                  <a:moveTo>
                    <a:pt x="50" y="188"/>
                  </a:moveTo>
                  <a:lnTo>
                    <a:pt x="32" y="176"/>
                  </a:lnTo>
                  <a:lnTo>
                    <a:pt x="9" y="145"/>
                  </a:lnTo>
                  <a:lnTo>
                    <a:pt x="0" y="108"/>
                  </a:lnTo>
                  <a:lnTo>
                    <a:pt x="3" y="69"/>
                  </a:lnTo>
                  <a:lnTo>
                    <a:pt x="13" y="51"/>
                  </a:lnTo>
                  <a:lnTo>
                    <a:pt x="24" y="34"/>
                  </a:lnTo>
                  <a:lnTo>
                    <a:pt x="55" y="10"/>
                  </a:lnTo>
                  <a:lnTo>
                    <a:pt x="93" y="0"/>
                  </a:lnTo>
                  <a:lnTo>
                    <a:pt x="132" y="5"/>
                  </a:lnTo>
                  <a:lnTo>
                    <a:pt x="150" y="14"/>
                  </a:lnTo>
                  <a:lnTo>
                    <a:pt x="1273" y="662"/>
                  </a:lnTo>
                  <a:lnTo>
                    <a:pt x="1289" y="674"/>
                  </a:lnTo>
                  <a:lnTo>
                    <a:pt x="1313" y="705"/>
                  </a:lnTo>
                  <a:lnTo>
                    <a:pt x="1323" y="742"/>
                  </a:lnTo>
                  <a:lnTo>
                    <a:pt x="1318" y="780"/>
                  </a:lnTo>
                  <a:lnTo>
                    <a:pt x="1309" y="800"/>
                  </a:lnTo>
                  <a:lnTo>
                    <a:pt x="1297" y="817"/>
                  </a:lnTo>
                  <a:lnTo>
                    <a:pt x="1266" y="840"/>
                  </a:lnTo>
                  <a:lnTo>
                    <a:pt x="1230" y="850"/>
                  </a:lnTo>
                  <a:lnTo>
                    <a:pt x="1191" y="845"/>
                  </a:lnTo>
                  <a:lnTo>
                    <a:pt x="1171" y="836"/>
                  </a:lnTo>
                  <a:lnTo>
                    <a:pt x="50" y="18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1350"/>
            </a:p>
          </p:txBody>
        </p:sp>
        <p:sp>
          <p:nvSpPr>
            <p:cNvPr id="97" name="Freeform 62">
              <a:extLst>
                <a:ext uri="{FF2B5EF4-FFF2-40B4-BE49-F238E27FC236}">
                  <a16:creationId xmlns:a16="http://schemas.microsoft.com/office/drawing/2014/main" id="{736859D1-6E61-45F7-854C-A89201646DAE}"/>
                </a:ext>
              </a:extLst>
            </p:cNvPr>
            <p:cNvSpPr>
              <a:spLocks/>
            </p:cNvSpPr>
            <p:nvPr/>
          </p:nvSpPr>
          <p:spPr bwMode="auto">
            <a:xfrm>
              <a:off x="2949244" y="3039606"/>
              <a:ext cx="585788" cy="169863"/>
            </a:xfrm>
            <a:custGeom>
              <a:avLst/>
              <a:gdLst>
                <a:gd name="T0" fmla="*/ 84 w 1479"/>
                <a:gd name="T1" fmla="*/ 201 h 428"/>
                <a:gd name="T2" fmla="*/ 64 w 1479"/>
                <a:gd name="T3" fmla="*/ 196 h 428"/>
                <a:gd name="T4" fmla="*/ 31 w 1479"/>
                <a:gd name="T5" fmla="*/ 175 h 428"/>
                <a:gd name="T6" fmla="*/ 9 w 1479"/>
                <a:gd name="T7" fmla="*/ 142 h 428"/>
                <a:gd name="T8" fmla="*/ 0 w 1479"/>
                <a:gd name="T9" fmla="*/ 105 h 428"/>
                <a:gd name="T10" fmla="*/ 3 w 1479"/>
                <a:gd name="T11" fmla="*/ 84 h 428"/>
                <a:gd name="T12" fmla="*/ 7 w 1479"/>
                <a:gd name="T13" fmla="*/ 65 h 428"/>
                <a:gd name="T14" fmla="*/ 29 w 1479"/>
                <a:gd name="T15" fmla="*/ 31 h 428"/>
                <a:gd name="T16" fmla="*/ 60 w 1479"/>
                <a:gd name="T17" fmla="*/ 9 h 428"/>
                <a:gd name="T18" fmla="*/ 99 w 1479"/>
                <a:gd name="T19" fmla="*/ 0 h 428"/>
                <a:gd name="T20" fmla="*/ 118 w 1479"/>
                <a:gd name="T21" fmla="*/ 2 h 428"/>
                <a:gd name="T22" fmla="*/ 1395 w 1479"/>
                <a:gd name="T23" fmla="*/ 228 h 428"/>
                <a:gd name="T24" fmla="*/ 1414 w 1479"/>
                <a:gd name="T25" fmla="*/ 232 h 428"/>
                <a:gd name="T26" fmla="*/ 1448 w 1479"/>
                <a:gd name="T27" fmla="*/ 254 h 428"/>
                <a:gd name="T28" fmla="*/ 1470 w 1479"/>
                <a:gd name="T29" fmla="*/ 285 h 428"/>
                <a:gd name="T30" fmla="*/ 1479 w 1479"/>
                <a:gd name="T31" fmla="*/ 324 h 428"/>
                <a:gd name="T32" fmla="*/ 1477 w 1479"/>
                <a:gd name="T33" fmla="*/ 343 h 428"/>
                <a:gd name="T34" fmla="*/ 1471 w 1479"/>
                <a:gd name="T35" fmla="*/ 364 h 428"/>
                <a:gd name="T36" fmla="*/ 1451 w 1479"/>
                <a:gd name="T37" fmla="*/ 397 h 428"/>
                <a:gd name="T38" fmla="*/ 1420 w 1479"/>
                <a:gd name="T39" fmla="*/ 419 h 428"/>
                <a:gd name="T40" fmla="*/ 1381 w 1479"/>
                <a:gd name="T41" fmla="*/ 428 h 428"/>
                <a:gd name="T42" fmla="*/ 1360 w 1479"/>
                <a:gd name="T43" fmla="*/ 425 h 428"/>
                <a:gd name="T44" fmla="*/ 84 w 1479"/>
                <a:gd name="T45" fmla="*/ 201 h 4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479" h="428">
                  <a:moveTo>
                    <a:pt x="84" y="201"/>
                  </a:moveTo>
                  <a:lnTo>
                    <a:pt x="64" y="196"/>
                  </a:lnTo>
                  <a:lnTo>
                    <a:pt x="31" y="175"/>
                  </a:lnTo>
                  <a:lnTo>
                    <a:pt x="9" y="142"/>
                  </a:lnTo>
                  <a:lnTo>
                    <a:pt x="0" y="105"/>
                  </a:lnTo>
                  <a:lnTo>
                    <a:pt x="3" y="84"/>
                  </a:lnTo>
                  <a:lnTo>
                    <a:pt x="7" y="65"/>
                  </a:lnTo>
                  <a:lnTo>
                    <a:pt x="29" y="31"/>
                  </a:lnTo>
                  <a:lnTo>
                    <a:pt x="60" y="9"/>
                  </a:lnTo>
                  <a:lnTo>
                    <a:pt x="99" y="0"/>
                  </a:lnTo>
                  <a:lnTo>
                    <a:pt x="118" y="2"/>
                  </a:lnTo>
                  <a:lnTo>
                    <a:pt x="1395" y="228"/>
                  </a:lnTo>
                  <a:lnTo>
                    <a:pt x="1414" y="232"/>
                  </a:lnTo>
                  <a:lnTo>
                    <a:pt x="1448" y="254"/>
                  </a:lnTo>
                  <a:lnTo>
                    <a:pt x="1470" y="285"/>
                  </a:lnTo>
                  <a:lnTo>
                    <a:pt x="1479" y="324"/>
                  </a:lnTo>
                  <a:lnTo>
                    <a:pt x="1477" y="343"/>
                  </a:lnTo>
                  <a:lnTo>
                    <a:pt x="1471" y="364"/>
                  </a:lnTo>
                  <a:lnTo>
                    <a:pt x="1451" y="397"/>
                  </a:lnTo>
                  <a:lnTo>
                    <a:pt x="1420" y="419"/>
                  </a:lnTo>
                  <a:lnTo>
                    <a:pt x="1381" y="428"/>
                  </a:lnTo>
                  <a:lnTo>
                    <a:pt x="1360" y="425"/>
                  </a:lnTo>
                  <a:lnTo>
                    <a:pt x="84" y="20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1350"/>
            </a:p>
          </p:txBody>
        </p:sp>
      </p:grpSp>
      <p:sp>
        <p:nvSpPr>
          <p:cNvPr id="7" name="Rectangle 6">
            <a:extLst>
              <a:ext uri="{FF2B5EF4-FFF2-40B4-BE49-F238E27FC236}">
                <a16:creationId xmlns:a16="http://schemas.microsoft.com/office/drawing/2014/main" id="{F94F08DD-7973-4443-9814-814AFF1835E6}"/>
              </a:ext>
            </a:extLst>
          </p:cNvPr>
          <p:cNvSpPr/>
          <p:nvPr/>
        </p:nvSpPr>
        <p:spPr>
          <a:xfrm>
            <a:off x="4377750" y="908610"/>
            <a:ext cx="345984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>
                <a:solidFill>
                  <a:schemeClr val="tx2">
                    <a:lumMod val="50000"/>
                  </a:schemeClr>
                </a:solidFill>
              </a:rPr>
              <a:t>Buena </a:t>
            </a:r>
            <a:r>
              <a:rPr lang="en-US" b="1" dirty="0" err="1">
                <a:solidFill>
                  <a:schemeClr val="tx2">
                    <a:lumMod val="50000"/>
                  </a:schemeClr>
                </a:solidFill>
              </a:rPr>
              <a:t>relación</a:t>
            </a:r>
            <a:r>
              <a:rPr lang="en-US" b="1" dirty="0">
                <a:solidFill>
                  <a:schemeClr val="tx2">
                    <a:lumMod val="50000"/>
                  </a:schemeClr>
                </a:solidFill>
              </a:rPr>
              <a:t> : </a:t>
            </a:r>
            <a:r>
              <a:rPr lang="en-US" b="1" dirty="0" err="1">
                <a:solidFill>
                  <a:schemeClr val="tx2">
                    <a:lumMod val="50000"/>
                  </a:schemeClr>
                </a:solidFill>
              </a:rPr>
              <a:t>información</a:t>
            </a:r>
            <a:r>
              <a:rPr lang="en-US" b="1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b="1" dirty="0" err="1">
                <a:solidFill>
                  <a:schemeClr val="tx2">
                    <a:lumMod val="50000"/>
                  </a:schemeClr>
                </a:solidFill>
              </a:rPr>
              <a:t>objetiva</a:t>
            </a:r>
            <a:r>
              <a:rPr lang="en-US" b="1" dirty="0">
                <a:solidFill>
                  <a:schemeClr val="tx2">
                    <a:lumMod val="50000"/>
                  </a:schemeClr>
                </a:solidFill>
              </a:rPr>
              <a:t> y disponible</a:t>
            </a:r>
          </a:p>
        </p:txBody>
      </p:sp>
      <p:sp>
        <p:nvSpPr>
          <p:cNvPr id="98" name="Rectangle 97">
            <a:extLst>
              <a:ext uri="{FF2B5EF4-FFF2-40B4-BE49-F238E27FC236}">
                <a16:creationId xmlns:a16="http://schemas.microsoft.com/office/drawing/2014/main" id="{EDDE02B7-9EBD-4610-9516-C8FD608BD63A}"/>
              </a:ext>
            </a:extLst>
          </p:cNvPr>
          <p:cNvSpPr/>
          <p:nvPr/>
        </p:nvSpPr>
        <p:spPr>
          <a:xfrm>
            <a:off x="5647911" y="2926536"/>
            <a:ext cx="242934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>
                <a:solidFill>
                  <a:schemeClr val="tx2">
                    <a:lumMod val="50000"/>
                  </a:schemeClr>
                </a:solidFill>
              </a:rPr>
              <a:t>Fuentes </a:t>
            </a:r>
            <a:r>
              <a:rPr lang="en-US" b="1" dirty="0" err="1">
                <a:solidFill>
                  <a:schemeClr val="tx2">
                    <a:lumMod val="50000"/>
                  </a:schemeClr>
                </a:solidFill>
              </a:rPr>
              <a:t>confiables</a:t>
            </a:r>
            <a:endParaRPr lang="en-US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99" name="Rectangle 98">
            <a:extLst>
              <a:ext uri="{FF2B5EF4-FFF2-40B4-BE49-F238E27FC236}">
                <a16:creationId xmlns:a16="http://schemas.microsoft.com/office/drawing/2014/main" id="{BF047FD8-0605-4839-BDF1-6DFEE84278F5}"/>
              </a:ext>
            </a:extLst>
          </p:cNvPr>
          <p:cNvSpPr/>
          <p:nvPr/>
        </p:nvSpPr>
        <p:spPr>
          <a:xfrm>
            <a:off x="6309137" y="5008415"/>
            <a:ext cx="264788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 err="1">
                <a:solidFill>
                  <a:schemeClr val="tx2">
                    <a:lumMod val="50000"/>
                  </a:schemeClr>
                </a:solidFill>
              </a:rPr>
              <a:t>Procesos</a:t>
            </a:r>
            <a:r>
              <a:rPr lang="en-US" b="1" dirty="0">
                <a:solidFill>
                  <a:schemeClr val="tx2">
                    <a:lumMod val="50000"/>
                  </a:schemeClr>
                </a:solidFill>
              </a:rPr>
              <a:t> de la </a:t>
            </a:r>
            <a:r>
              <a:rPr lang="en-US" b="1" dirty="0" err="1">
                <a:solidFill>
                  <a:schemeClr val="tx2">
                    <a:lumMod val="50000"/>
                  </a:schemeClr>
                </a:solidFill>
              </a:rPr>
              <a:t>empresa</a:t>
            </a:r>
            <a:r>
              <a:rPr lang="en-US" b="1" dirty="0">
                <a:solidFill>
                  <a:schemeClr val="tx2">
                    <a:lumMod val="50000"/>
                  </a:schemeClr>
                </a:solidFill>
              </a:rPr>
              <a:t>: </a:t>
            </a:r>
            <a:r>
              <a:rPr lang="en-US" b="1" dirty="0" err="1">
                <a:solidFill>
                  <a:schemeClr val="tx2">
                    <a:lumMod val="50000"/>
                  </a:schemeClr>
                </a:solidFill>
              </a:rPr>
              <a:t>algoritmo</a:t>
            </a:r>
            <a:endParaRPr lang="en-US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00" name="Rectangle 99">
            <a:extLst>
              <a:ext uri="{FF2B5EF4-FFF2-40B4-BE49-F238E27FC236}">
                <a16:creationId xmlns:a16="http://schemas.microsoft.com/office/drawing/2014/main" id="{ED365C7B-74E7-4349-B5F9-05C007FE1C0C}"/>
              </a:ext>
            </a:extLst>
          </p:cNvPr>
          <p:cNvSpPr/>
          <p:nvPr/>
        </p:nvSpPr>
        <p:spPr>
          <a:xfrm>
            <a:off x="542797" y="3562596"/>
            <a:ext cx="189068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 err="1">
                <a:solidFill>
                  <a:schemeClr val="tx2">
                    <a:lumMod val="50000"/>
                  </a:schemeClr>
                </a:solidFill>
              </a:rPr>
              <a:t>Participación</a:t>
            </a:r>
            <a:r>
              <a:rPr lang="en-US" b="1" dirty="0">
                <a:solidFill>
                  <a:schemeClr val="tx2">
                    <a:lumMod val="50000"/>
                  </a:schemeClr>
                </a:solidFill>
              </a:rPr>
              <a:t> primordial de </a:t>
            </a:r>
            <a:r>
              <a:rPr lang="en-US" b="1" dirty="0" err="1">
                <a:solidFill>
                  <a:schemeClr val="tx2">
                    <a:lumMod val="50000"/>
                  </a:schemeClr>
                </a:solidFill>
              </a:rPr>
              <a:t>empresa</a:t>
            </a:r>
            <a:endParaRPr lang="en-US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03" name="Rectangle 102">
            <a:extLst>
              <a:ext uri="{FF2B5EF4-FFF2-40B4-BE49-F238E27FC236}">
                <a16:creationId xmlns:a16="http://schemas.microsoft.com/office/drawing/2014/main" id="{4059D58E-D220-4918-AFE5-7624CA1909CC}"/>
              </a:ext>
            </a:extLst>
          </p:cNvPr>
          <p:cNvSpPr/>
          <p:nvPr/>
        </p:nvSpPr>
        <p:spPr>
          <a:xfrm>
            <a:off x="1208671" y="939156"/>
            <a:ext cx="3056686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100" b="1" dirty="0" err="1">
                <a:solidFill>
                  <a:schemeClr val="tx2">
                    <a:lumMod val="50000"/>
                  </a:schemeClr>
                </a:solidFill>
              </a:rPr>
              <a:t>Atención</a:t>
            </a:r>
            <a:r>
              <a:rPr lang="en-US" sz="2100" b="1" dirty="0">
                <a:solidFill>
                  <a:schemeClr val="tx2">
                    <a:lumMod val="50000"/>
                  </a:schemeClr>
                </a:solidFill>
              </a:rPr>
              <a:t> a </a:t>
            </a:r>
            <a:r>
              <a:rPr lang="en-US" sz="2100" b="1" dirty="0" err="1">
                <a:solidFill>
                  <a:schemeClr val="tx2">
                    <a:lumMod val="50000"/>
                  </a:schemeClr>
                </a:solidFill>
              </a:rPr>
              <a:t>cada</a:t>
            </a:r>
            <a:r>
              <a:rPr lang="en-US" sz="2100" b="1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sz="2100" b="1" dirty="0" err="1">
                <a:solidFill>
                  <a:schemeClr val="tx2">
                    <a:lumMod val="50000"/>
                  </a:schemeClr>
                </a:solidFill>
              </a:rPr>
              <a:t>detalle</a:t>
            </a:r>
            <a:r>
              <a:rPr lang="en-US" sz="2100" b="1" dirty="0">
                <a:solidFill>
                  <a:schemeClr val="tx2">
                    <a:lumMod val="50000"/>
                  </a:schemeClr>
                </a:solidFill>
              </a:rPr>
              <a:t> de </a:t>
            </a:r>
            <a:r>
              <a:rPr lang="en-US" sz="2100" b="1" dirty="0" err="1">
                <a:solidFill>
                  <a:schemeClr val="tx2">
                    <a:lumMod val="50000"/>
                  </a:schemeClr>
                </a:solidFill>
              </a:rPr>
              <a:t>procesos</a:t>
            </a:r>
            <a:r>
              <a:rPr lang="en-US" sz="2100" b="1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sz="2100" b="1" dirty="0" err="1">
                <a:solidFill>
                  <a:schemeClr val="tx2">
                    <a:lumMod val="50000"/>
                  </a:schemeClr>
                </a:solidFill>
              </a:rPr>
              <a:t>observados</a:t>
            </a:r>
            <a:endParaRPr lang="en-US" sz="2100" b="1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D461FB85-C5E5-4F3A-8D3C-C435378F4C10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4674" t="25843" r="18673" b="1601"/>
          <a:stretch/>
        </p:blipFill>
        <p:spPr>
          <a:xfrm>
            <a:off x="262780" y="4753181"/>
            <a:ext cx="1403999" cy="1189545"/>
          </a:xfrm>
          <a:prstGeom prst="rect">
            <a:avLst/>
          </a:prstGeom>
        </p:spPr>
      </p:pic>
      <p:pic>
        <p:nvPicPr>
          <p:cNvPr id="4098" name="Picture 2" descr="Resultado de imagen para telescopio pirata">
            <a:extLst>
              <a:ext uri="{FF2B5EF4-FFF2-40B4-BE49-F238E27FC236}">
                <a16:creationId xmlns:a16="http://schemas.microsoft.com/office/drawing/2014/main" id="{060C112F-6868-4799-92E5-940CDDDD569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6" t="4838"/>
          <a:stretch/>
        </p:blipFill>
        <p:spPr bwMode="auto">
          <a:xfrm>
            <a:off x="1385980" y="1688211"/>
            <a:ext cx="1463839" cy="702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Resultado de imagen para microfono radio">
            <a:extLst>
              <a:ext uri="{FF2B5EF4-FFF2-40B4-BE49-F238E27FC236}">
                <a16:creationId xmlns:a16="http://schemas.microsoft.com/office/drawing/2014/main" id="{1AC68CEB-2947-4433-A034-8742569737B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614" r="38575"/>
          <a:stretch/>
        </p:blipFill>
        <p:spPr bwMode="auto">
          <a:xfrm>
            <a:off x="7540104" y="524303"/>
            <a:ext cx="609729" cy="13667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Resultado de imagen para alpha omega">
            <a:extLst>
              <a:ext uri="{FF2B5EF4-FFF2-40B4-BE49-F238E27FC236}">
                <a16:creationId xmlns:a16="http://schemas.microsoft.com/office/drawing/2014/main" id="{46AFC468-3964-4F8D-B663-B3CD876934B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59936" y="5182834"/>
            <a:ext cx="943824" cy="4719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4" name="Picture 8" descr="Resultado de imagen para consulta">
            <a:extLst>
              <a:ext uri="{FF2B5EF4-FFF2-40B4-BE49-F238E27FC236}">
                <a16:creationId xmlns:a16="http://schemas.microsoft.com/office/drawing/2014/main" id="{43FF9F8E-3CB9-4CB5-B580-2D3677BE127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88658" y="2660366"/>
            <a:ext cx="1211396" cy="10596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5472759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E59B851C-029A-492F-ADE9-6146751769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7916" y="137160"/>
            <a:ext cx="7348373" cy="707886"/>
          </a:xfrm>
        </p:spPr>
        <p:txBody>
          <a:bodyPr>
            <a:normAutofit fontScale="90000"/>
          </a:bodyPr>
          <a:lstStyle/>
          <a:p>
            <a:r>
              <a:rPr lang="en-US" b="1" dirty="0">
                <a:solidFill>
                  <a:srgbClr val="FFC000"/>
                </a:solidFill>
                <a:hlinkClick r:id="rId3" action="ppaction://hlinkfile"/>
              </a:rPr>
              <a:t>CRONOGRAMA</a:t>
            </a:r>
            <a:endParaRPr lang="en-US" b="1" dirty="0">
              <a:solidFill>
                <a:srgbClr val="FFC000"/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5642" y="1187356"/>
            <a:ext cx="5230676" cy="45097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8481063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35C1AC7-1F69-4AD6-BCEC-F7C2063389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7916" y="137160"/>
            <a:ext cx="8080916" cy="707886"/>
          </a:xfrm>
        </p:spPr>
        <p:txBody>
          <a:bodyPr>
            <a:noAutofit/>
          </a:bodyPr>
          <a:lstStyle/>
          <a:p>
            <a:r>
              <a:rPr lang="es-ES" sz="3600" b="1" dirty="0">
                <a:solidFill>
                  <a:schemeClr val="accent1">
                    <a:lumMod val="75000"/>
                  </a:schemeClr>
                </a:solidFill>
              </a:rPr>
              <a:t>RESULTADOS OBJETIVO 1</a:t>
            </a:r>
            <a:r>
              <a:rPr lang="es-ES" sz="3600" dirty="0"/>
              <a:t>: </a:t>
            </a:r>
            <a:r>
              <a:rPr lang="es-ES" sz="3600" dirty="0">
                <a:hlinkClick r:id="rId3" action="ppaction://hlinkfile"/>
              </a:rPr>
              <a:t>DIAGNOSTICO</a:t>
            </a:r>
            <a:endParaRPr lang="es-ES" sz="3600" dirty="0"/>
          </a:p>
        </p:txBody>
      </p:sp>
      <p:graphicFrame>
        <p:nvGraphicFramePr>
          <p:cNvPr id="3" name="Tabla 2">
            <a:extLst>
              <a:ext uri="{FF2B5EF4-FFF2-40B4-BE49-F238E27FC236}">
                <a16:creationId xmlns:a16="http://schemas.microsoft.com/office/drawing/2014/main" id="{1CB4095E-346F-40BF-86F5-728DA72C093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94515831"/>
              </p:ext>
            </p:extLst>
          </p:nvPr>
        </p:nvGraphicFramePr>
        <p:xfrm>
          <a:off x="655293" y="845046"/>
          <a:ext cx="5638800" cy="1009650"/>
        </p:xfrm>
        <a:graphic>
          <a:graphicData uri="http://schemas.openxmlformats.org/drawingml/2006/table">
            <a:tbl>
              <a:tblPr firstRow="1" firstCol="1" bandRow="1">
                <a:tableStyleId>{F5AB1C69-6EDB-4FF4-983F-18BD219EF322}</a:tableStyleId>
              </a:tblPr>
              <a:tblGrid>
                <a:gridCol w="1663700">
                  <a:extLst>
                    <a:ext uri="{9D8B030D-6E8A-4147-A177-3AD203B41FA5}">
                      <a16:colId xmlns:a16="http://schemas.microsoft.com/office/drawing/2014/main" val="3560520215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2249327131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2847827209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861043639"/>
                    </a:ext>
                  </a:extLst>
                </a:gridCol>
                <a:gridCol w="1041400">
                  <a:extLst>
                    <a:ext uri="{9D8B030D-6E8A-4147-A177-3AD203B41FA5}">
                      <a16:colId xmlns:a16="http://schemas.microsoft.com/office/drawing/2014/main" val="3032138432"/>
                    </a:ext>
                  </a:extLst>
                </a:gridCol>
                <a:gridCol w="647700">
                  <a:extLst>
                    <a:ext uri="{9D8B030D-6E8A-4147-A177-3AD203B41FA5}">
                      <a16:colId xmlns:a16="http://schemas.microsoft.com/office/drawing/2014/main" val="2318837396"/>
                    </a:ext>
                  </a:extLst>
                </a:gridCol>
              </a:tblGrid>
              <a:tr h="33337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1200" dirty="0">
                          <a:effectLst/>
                        </a:rPr>
                        <a:t>PUNTUACIÓN</a:t>
                      </a:r>
                      <a:endParaRPr lang="es-MX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effectLst/>
                        </a:rPr>
                        <a:t>1</a:t>
                      </a:r>
                      <a:endParaRPr lang="es-MX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effectLst/>
                        </a:rPr>
                        <a:t>2</a:t>
                      </a:r>
                      <a:endParaRPr lang="es-MX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effectLst/>
                        </a:rPr>
                        <a:t>3</a:t>
                      </a:r>
                      <a:endParaRPr lang="es-MX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effectLst/>
                        </a:rPr>
                        <a:t>4</a:t>
                      </a:r>
                      <a:endParaRPr lang="es-MX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effectLst/>
                        </a:rPr>
                        <a:t>5</a:t>
                      </a:r>
                      <a:endParaRPr lang="es-MX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val="801670455"/>
                  </a:ext>
                </a:extLst>
              </a:tr>
              <a:tr h="21907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effectLst/>
                        </a:rPr>
                        <a:t>ITEMS EN PUNTUACIÓN</a:t>
                      </a:r>
                      <a:endParaRPr lang="es-MX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effectLst/>
                        </a:rPr>
                        <a:t>12</a:t>
                      </a:r>
                      <a:endParaRPr lang="es-MX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effectLst/>
                        </a:rPr>
                        <a:t>8</a:t>
                      </a:r>
                      <a:endParaRPr lang="es-MX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effectLst/>
                        </a:rPr>
                        <a:t>12</a:t>
                      </a:r>
                      <a:endParaRPr lang="es-MX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effectLst/>
                        </a:rPr>
                        <a:t>15</a:t>
                      </a:r>
                      <a:endParaRPr lang="es-MX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effectLst/>
                        </a:rPr>
                        <a:t>0</a:t>
                      </a:r>
                      <a:endParaRPr lang="es-MX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val="1330021165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effectLst/>
                        </a:rPr>
                        <a:t>PORCENTAJE (%)</a:t>
                      </a:r>
                      <a:endParaRPr lang="es-MX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effectLst/>
                        </a:rPr>
                        <a:t>25,531915</a:t>
                      </a:r>
                      <a:endParaRPr lang="es-MX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effectLst/>
                        </a:rPr>
                        <a:t>17,021277</a:t>
                      </a:r>
                      <a:endParaRPr lang="es-MX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effectLst/>
                        </a:rPr>
                        <a:t>25,531915</a:t>
                      </a:r>
                      <a:endParaRPr lang="es-MX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effectLst/>
                        </a:rPr>
                        <a:t>31,91489362</a:t>
                      </a:r>
                      <a:endParaRPr lang="es-MX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1200" dirty="0">
                          <a:effectLst/>
                        </a:rPr>
                        <a:t>0</a:t>
                      </a:r>
                      <a:endParaRPr lang="es-MX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val="250081011"/>
                  </a:ext>
                </a:extLst>
              </a:tr>
            </a:tbl>
          </a:graphicData>
        </a:graphic>
      </p:graphicFrame>
      <p:graphicFrame>
        <p:nvGraphicFramePr>
          <p:cNvPr id="5" name="Tabla 4">
            <a:extLst>
              <a:ext uri="{FF2B5EF4-FFF2-40B4-BE49-F238E27FC236}">
                <a16:creationId xmlns:a16="http://schemas.microsoft.com/office/drawing/2014/main" id="{5C6ADC8F-1D84-41E5-A04A-0F3EC1AFE45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75208877"/>
              </p:ext>
            </p:extLst>
          </p:nvPr>
        </p:nvGraphicFramePr>
        <p:xfrm>
          <a:off x="467916" y="1936475"/>
          <a:ext cx="8229600" cy="263239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371600">
                  <a:extLst>
                    <a:ext uri="{9D8B030D-6E8A-4147-A177-3AD203B41FA5}">
                      <a16:colId xmlns:a16="http://schemas.microsoft.com/office/drawing/2014/main" val="130173038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73242629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2094931237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3879210589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2929093666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664313371"/>
                    </a:ext>
                  </a:extLst>
                </a:gridCol>
              </a:tblGrid>
              <a:tr h="43815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effectLst/>
                        </a:rPr>
                        <a:t>PUNTUACIÓN</a:t>
                      </a:r>
                      <a:endParaRPr lang="es-MX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effectLst/>
                        </a:rPr>
                        <a:t>1</a:t>
                      </a:r>
                      <a:endParaRPr lang="es-MX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effectLst/>
                        </a:rPr>
                        <a:t>2</a:t>
                      </a:r>
                      <a:endParaRPr lang="es-MX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effectLst/>
                        </a:rPr>
                        <a:t>3</a:t>
                      </a:r>
                      <a:endParaRPr lang="es-MX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1100" dirty="0">
                          <a:effectLst/>
                        </a:rPr>
                        <a:t>4</a:t>
                      </a:r>
                      <a:endParaRPr lang="es-MX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effectLst/>
                        </a:rPr>
                        <a:t>5</a:t>
                      </a:r>
                      <a:endParaRPr lang="es-MX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val="1300606120"/>
                  </a:ext>
                </a:extLst>
              </a:tr>
              <a:tr h="40005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effectLst/>
                        </a:rPr>
                        <a:t>Numeral Norma NTC ISO 9001:2015</a:t>
                      </a:r>
                      <a:endParaRPr lang="es-MX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effectLst/>
                        </a:rPr>
                        <a:t> </a:t>
                      </a:r>
                      <a:endParaRPr lang="es-MX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effectLst/>
                        </a:rPr>
                        <a:t> </a:t>
                      </a:r>
                      <a:endParaRPr lang="es-MX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effectLst/>
                        </a:rPr>
                        <a:t> </a:t>
                      </a:r>
                      <a:endParaRPr lang="es-MX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effectLst/>
                        </a:rPr>
                        <a:t> </a:t>
                      </a:r>
                      <a:endParaRPr lang="es-MX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effectLst/>
                        </a:rPr>
                        <a:t> </a:t>
                      </a:r>
                      <a:endParaRPr lang="es-MX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val="4108385016"/>
                  </a:ext>
                </a:extLst>
              </a:tr>
              <a:tr h="209550"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effectLst/>
                        </a:rPr>
                        <a:t>4 Contexto</a:t>
                      </a:r>
                      <a:endParaRPr lang="es-MX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effectLst/>
                        </a:rPr>
                        <a:t>30,00</a:t>
                      </a:r>
                      <a:endParaRPr lang="es-MX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effectLst/>
                        </a:rPr>
                        <a:t>30,00</a:t>
                      </a:r>
                      <a:endParaRPr lang="es-MX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effectLst/>
                        </a:rPr>
                        <a:t>30,00</a:t>
                      </a:r>
                      <a:endParaRPr lang="es-MX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effectLst/>
                        </a:rPr>
                        <a:t>10,00</a:t>
                      </a:r>
                      <a:endParaRPr lang="es-MX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effectLst/>
                        </a:rPr>
                        <a:t>0</a:t>
                      </a:r>
                      <a:endParaRPr lang="es-MX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val="2721365393"/>
                  </a:ext>
                </a:extLst>
              </a:tr>
              <a:tr h="204470"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1100" dirty="0">
                          <a:effectLst/>
                        </a:rPr>
                        <a:t>5 Liderazgo</a:t>
                      </a:r>
                      <a:endParaRPr lang="es-MX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effectLst/>
                        </a:rPr>
                        <a:t>75</a:t>
                      </a:r>
                      <a:endParaRPr lang="es-MX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effectLst/>
                        </a:rPr>
                        <a:t>0</a:t>
                      </a:r>
                      <a:endParaRPr lang="es-MX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effectLst/>
                        </a:rPr>
                        <a:t>25</a:t>
                      </a:r>
                      <a:endParaRPr lang="es-MX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effectLst/>
                        </a:rPr>
                        <a:t>0</a:t>
                      </a:r>
                      <a:endParaRPr lang="es-MX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effectLst/>
                        </a:rPr>
                        <a:t>0</a:t>
                      </a:r>
                      <a:endParaRPr lang="es-MX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val="1871983106"/>
                  </a:ext>
                </a:extLst>
              </a:tr>
              <a:tr h="216535"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1400" b="0" dirty="0">
                          <a:solidFill>
                            <a:srgbClr val="FF0000"/>
                          </a:solidFill>
                          <a:effectLst/>
                        </a:rPr>
                        <a:t>6 Planificación</a:t>
                      </a:r>
                      <a:endParaRPr lang="es-MX" sz="1400" b="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1100" dirty="0">
                          <a:effectLst/>
                        </a:rPr>
                        <a:t>66,67</a:t>
                      </a:r>
                      <a:endParaRPr lang="es-MX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effectLst/>
                        </a:rPr>
                        <a:t>33,33</a:t>
                      </a:r>
                      <a:endParaRPr lang="es-MX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effectLst/>
                        </a:rPr>
                        <a:t>0</a:t>
                      </a:r>
                      <a:endParaRPr lang="es-MX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effectLst/>
                        </a:rPr>
                        <a:t>0</a:t>
                      </a:r>
                      <a:endParaRPr lang="es-MX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effectLst/>
                        </a:rPr>
                        <a:t>0</a:t>
                      </a:r>
                      <a:endParaRPr lang="es-MX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val="2512504098"/>
                  </a:ext>
                </a:extLst>
              </a:tr>
              <a:tr h="226060"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effectLst/>
                        </a:rPr>
                        <a:t>7 Apoyo</a:t>
                      </a:r>
                      <a:endParaRPr lang="es-MX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effectLst/>
                        </a:rPr>
                        <a:t>0</a:t>
                      </a:r>
                      <a:endParaRPr lang="es-MX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effectLst/>
                        </a:rPr>
                        <a:t>11,11</a:t>
                      </a:r>
                      <a:endParaRPr lang="es-MX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effectLst/>
                        </a:rPr>
                        <a:t>44,44</a:t>
                      </a:r>
                      <a:endParaRPr lang="es-MX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effectLst/>
                        </a:rPr>
                        <a:t>44,44</a:t>
                      </a:r>
                      <a:endParaRPr lang="es-MX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effectLst/>
                        </a:rPr>
                        <a:t>0</a:t>
                      </a:r>
                      <a:endParaRPr lang="es-MX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val="178108837"/>
                  </a:ext>
                </a:extLst>
              </a:tr>
              <a:tr h="208280"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effectLst/>
                        </a:rPr>
                        <a:t>8 Operación</a:t>
                      </a:r>
                      <a:endParaRPr lang="es-MX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effectLst/>
                        </a:rPr>
                        <a:t>0</a:t>
                      </a:r>
                      <a:endParaRPr lang="es-MX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effectLst/>
                        </a:rPr>
                        <a:t>6,67</a:t>
                      </a:r>
                      <a:endParaRPr lang="es-MX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effectLst/>
                        </a:rPr>
                        <a:t>26,67</a:t>
                      </a:r>
                      <a:endParaRPr lang="es-MX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effectLst/>
                        </a:rPr>
                        <a:t>66,67</a:t>
                      </a:r>
                      <a:endParaRPr lang="es-MX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effectLst/>
                        </a:rPr>
                        <a:t>0</a:t>
                      </a:r>
                      <a:endParaRPr lang="es-MX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val="2909193349"/>
                  </a:ext>
                </a:extLst>
              </a:tr>
              <a:tr h="226060"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1400" dirty="0">
                          <a:solidFill>
                            <a:srgbClr val="FF0000"/>
                          </a:solidFill>
                          <a:effectLst/>
                        </a:rPr>
                        <a:t>9 Evaluación del Desempeño</a:t>
                      </a:r>
                      <a:endParaRPr lang="es-MX" sz="14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effectLst/>
                        </a:rPr>
                        <a:t>75</a:t>
                      </a:r>
                      <a:endParaRPr lang="es-MX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effectLst/>
                        </a:rPr>
                        <a:t>25</a:t>
                      </a:r>
                      <a:endParaRPr lang="es-MX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effectLst/>
                        </a:rPr>
                        <a:t>0</a:t>
                      </a:r>
                      <a:endParaRPr lang="es-MX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effectLst/>
                        </a:rPr>
                        <a:t>0</a:t>
                      </a:r>
                      <a:endParaRPr lang="es-MX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effectLst/>
                        </a:rPr>
                        <a:t>0</a:t>
                      </a:r>
                      <a:endParaRPr lang="es-MX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val="1387077138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1400" dirty="0">
                          <a:solidFill>
                            <a:srgbClr val="FF0000"/>
                          </a:solidFill>
                          <a:effectLst/>
                        </a:rPr>
                        <a:t>10 Mejora</a:t>
                      </a:r>
                      <a:endParaRPr lang="es-MX" sz="11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1100" dirty="0">
                          <a:effectLst/>
                        </a:rPr>
                        <a:t>50</a:t>
                      </a:r>
                      <a:endParaRPr lang="es-MX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1100" dirty="0">
                          <a:effectLst/>
                        </a:rPr>
                        <a:t>50</a:t>
                      </a:r>
                      <a:endParaRPr lang="es-MX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effectLst/>
                        </a:rPr>
                        <a:t>0</a:t>
                      </a:r>
                      <a:endParaRPr lang="es-MX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effectLst/>
                        </a:rPr>
                        <a:t>0</a:t>
                      </a:r>
                      <a:endParaRPr lang="es-MX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1100" dirty="0">
                          <a:effectLst/>
                        </a:rPr>
                        <a:t>0</a:t>
                      </a:r>
                      <a:endParaRPr lang="es-MX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val="3442991799"/>
                  </a:ext>
                </a:extLst>
              </a:tr>
            </a:tbl>
          </a:graphicData>
        </a:graphic>
      </p:graphicFrame>
      <p:sp>
        <p:nvSpPr>
          <p:cNvPr id="4" name="3 CuadroTexto"/>
          <p:cNvSpPr txBox="1"/>
          <p:nvPr/>
        </p:nvSpPr>
        <p:spPr>
          <a:xfrm>
            <a:off x="467915" y="4831307"/>
            <a:ext cx="761155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/>
              <a:t>No hay SGC</a:t>
            </a:r>
          </a:p>
          <a:p>
            <a:r>
              <a:rPr lang="es-ES" dirty="0"/>
              <a:t>Gerencia se muestra motivada.  Crítica para migración a prácticas de calidad</a:t>
            </a:r>
          </a:p>
          <a:p>
            <a:r>
              <a:rPr lang="es-ES" dirty="0"/>
              <a:t>45% sin planificación</a:t>
            </a:r>
          </a:p>
        </p:txBody>
      </p:sp>
    </p:spTree>
    <p:extLst>
      <p:ext uri="{BB962C8B-B14F-4D97-AF65-F5344CB8AC3E}">
        <p14:creationId xmlns:p14="http://schemas.microsoft.com/office/powerpoint/2010/main" val="82002374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1655</TotalTime>
  <Words>1194</Words>
  <Application>Microsoft Office PowerPoint</Application>
  <PresentationFormat>Presentación en pantalla (4:3)</PresentationFormat>
  <Paragraphs>228</Paragraphs>
  <Slides>21</Slides>
  <Notes>18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21</vt:i4>
      </vt:variant>
    </vt:vector>
  </HeadingPairs>
  <TitlesOfParts>
    <vt:vector size="27" baseType="lpstr">
      <vt:lpstr>Arial</vt:lpstr>
      <vt:lpstr>Calibri</vt:lpstr>
      <vt:lpstr>Candara</vt:lpstr>
      <vt:lpstr>GeosansLight</vt:lpstr>
      <vt:lpstr>Wingdings</vt:lpstr>
      <vt:lpstr>Tema de Office</vt:lpstr>
      <vt:lpstr>Presentación de PowerPoint</vt:lpstr>
      <vt:lpstr>PLANIFICACIÓN Y ESTRUCTURACIÓN DE SISTEMA DE GESTIÓN DE CALIDAD PARA LA EMPRESA DISEÑO E INGENIERÍA METALMECÁNICA S.A.S. BAJO LOS LINEAMIENTOS DE LA NORMA NTC ISO 9001:2015</vt:lpstr>
      <vt:lpstr>CONTEXTO</vt:lpstr>
      <vt:lpstr>Presentación de PowerPoint</vt:lpstr>
      <vt:lpstr>Objetivo general y Específicos </vt:lpstr>
      <vt:lpstr>ESTRATEGIAS METODOLOGICAS </vt:lpstr>
      <vt:lpstr>Experiencias</vt:lpstr>
      <vt:lpstr>CRONOGRAMA</vt:lpstr>
      <vt:lpstr>RESULTADOS OBJETIVO 1: DIAGNOSTICO</vt:lpstr>
      <vt:lpstr>PESTA</vt:lpstr>
      <vt:lpstr>Presentación de PowerPoint</vt:lpstr>
      <vt:lpstr>Presentación de PowerPoint</vt:lpstr>
      <vt:lpstr>Planificación</vt:lpstr>
      <vt:lpstr>Matriz de Comunicaciones</vt:lpstr>
      <vt:lpstr>DISEÑO Y DESARROLLO</vt:lpstr>
      <vt:lpstr>RESULTADOS OBJETIVO 2:MATRIZ DOFA</vt:lpstr>
      <vt:lpstr>CONCLUSIONES</vt:lpstr>
      <vt:lpstr>Presentación de PowerPoint</vt:lpstr>
      <vt:lpstr>LECCIONES APRENDIDAS</vt:lpstr>
      <vt:lpstr>Relación entre el proyecto y los demás módulos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Comunicaciones</dc:creator>
  <cp:lastModifiedBy>General</cp:lastModifiedBy>
  <cp:revision>122</cp:revision>
  <dcterms:created xsi:type="dcterms:W3CDTF">2016-03-28T17:24:36Z</dcterms:created>
  <dcterms:modified xsi:type="dcterms:W3CDTF">2019-02-05T21:11:26Z</dcterms:modified>
</cp:coreProperties>
</file>