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nia marcela rosas arango" initials="smra" lastIdx="1" clrIdx="0">
    <p:extLst>
      <p:ext uri="{19B8F6BF-5375-455C-9EA6-DF929625EA0E}">
        <p15:presenceInfo xmlns:p15="http://schemas.microsoft.com/office/powerpoint/2012/main" userId="2bdfa9f5a86c6f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81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72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6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6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74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3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8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7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37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1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8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ropuesta presentación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9802"/>
            <a:ext cx="9143111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BE3A32-F417-4A19-B5D9-F364B90D617F}"/>
              </a:ext>
            </a:extLst>
          </p:cNvPr>
          <p:cNvSpPr txBox="1"/>
          <p:nvPr/>
        </p:nvSpPr>
        <p:spPr>
          <a:xfrm>
            <a:off x="2980386" y="1224731"/>
            <a:ext cx="51322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Conversatorio el carácter femenino de Dios. Dios madre entre </a:t>
            </a:r>
            <a:r>
              <a:rPr lang="es-CO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nosotres</a:t>
            </a:r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 conferencia hace un recorrido desde la prehistoria hasta la actualidad sobre los imaginarios de la Diosa.</a:t>
            </a:r>
          </a:p>
          <a:p>
            <a:pPr algn="just"/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ver el contenido completo acceda al siguiente link:</a:t>
            </a:r>
          </a:p>
          <a:p>
            <a:pPr algn="just"/>
            <a:endParaRPr lang="es-CO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video: https://www.youtube.com/watch?v=jtB4hK23qng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05990AF-01EC-4D09-A0A8-F13B67734958}"/>
              </a:ext>
            </a:extLst>
          </p:cNvPr>
          <p:cNvSpPr txBox="1"/>
          <p:nvPr/>
        </p:nvSpPr>
        <p:spPr>
          <a:xfrm>
            <a:off x="404037" y="4646428"/>
            <a:ext cx="329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Autora: Maricel Mena López</a:t>
            </a:r>
          </a:p>
        </p:txBody>
      </p:sp>
    </p:spTree>
    <p:extLst>
      <p:ext uri="{BB962C8B-B14F-4D97-AF65-F5344CB8AC3E}">
        <p14:creationId xmlns:p14="http://schemas.microsoft.com/office/powerpoint/2010/main" val="2484553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2778</TotalTime>
  <Words>60</Words>
  <Application>Microsoft Office PowerPoint</Application>
  <PresentationFormat>Presentación en pantalla (16:9)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DISENO2 2</dc:creator>
  <cp:lastModifiedBy>usuario</cp:lastModifiedBy>
  <cp:revision>80</cp:revision>
  <dcterms:created xsi:type="dcterms:W3CDTF">2021-02-04T14:05:46Z</dcterms:created>
  <dcterms:modified xsi:type="dcterms:W3CDTF">2021-06-17T15:50:27Z</dcterms:modified>
</cp:coreProperties>
</file>