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224731"/>
            <a:ext cx="5132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Conversatorio el carácter femenino de Dios. Dios madre entre </a:t>
            </a:r>
            <a:r>
              <a:rPr lang="es-CO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nosotres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conferencia hace un recorrido desde la prehistoria hasta la actualidad sobre los imaginarios de la Diosa.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https://www.youtube.com/watch?v=jtB4hK23qng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2778</TotalTime>
  <Words>60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80</cp:revision>
  <dcterms:created xsi:type="dcterms:W3CDTF">2021-02-04T14:05:46Z</dcterms:created>
  <dcterms:modified xsi:type="dcterms:W3CDTF">2021-06-17T15:50:27Z</dcterms:modified>
</cp:coreProperties>
</file>