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796779"/>
            <a:ext cx="51322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Teología y religiones afroamericanas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esta conferencia la autora realizó un itinerario histórico sobre el pluralismo de la Biblia en la Biblia con el fin de plantear desafíos éticos hacia la superación de los fundamentalismos y exclusivismos bíblico-religiosos.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https://www.youtube.com/watch?v=eDsYFVAn89k&amp;t=194s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2775</TotalTime>
  <Words>74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78</cp:revision>
  <dcterms:created xsi:type="dcterms:W3CDTF">2021-02-04T14:05:46Z</dcterms:created>
  <dcterms:modified xsi:type="dcterms:W3CDTF">2021-06-17T15:46:46Z</dcterms:modified>
</cp:coreProperties>
</file>